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4" r:id="rId2"/>
  </p:sldMasterIdLst>
  <p:notesMasterIdLst>
    <p:notesMasterId r:id="rId28"/>
  </p:notesMasterIdLst>
  <p:sldIdLst>
    <p:sldId id="256" r:id="rId3"/>
    <p:sldId id="294" r:id="rId4"/>
    <p:sldId id="258" r:id="rId5"/>
    <p:sldId id="296" r:id="rId6"/>
    <p:sldId id="297" r:id="rId7"/>
    <p:sldId id="298" r:id="rId8"/>
    <p:sldId id="299" r:id="rId9"/>
    <p:sldId id="310" r:id="rId10"/>
    <p:sldId id="313" r:id="rId11"/>
    <p:sldId id="302" r:id="rId12"/>
    <p:sldId id="306" r:id="rId13"/>
    <p:sldId id="311" r:id="rId14"/>
    <p:sldId id="308" r:id="rId15"/>
    <p:sldId id="312" r:id="rId16"/>
    <p:sldId id="263" r:id="rId17"/>
    <p:sldId id="259" r:id="rId18"/>
    <p:sldId id="289" r:id="rId19"/>
    <p:sldId id="290" r:id="rId20"/>
    <p:sldId id="276" r:id="rId21"/>
    <p:sldId id="292" r:id="rId22"/>
    <p:sldId id="273" r:id="rId23"/>
    <p:sldId id="293" r:id="rId24"/>
    <p:sldId id="277" r:id="rId25"/>
    <p:sldId id="295" r:id="rId26"/>
    <p:sldId id="285" r:id="rId27"/>
  </p:sldIdLst>
  <p:sldSz cx="9144000" cy="5143500" type="screen16x9"/>
  <p:notesSz cx="6858000" cy="9144000"/>
  <p:embeddedFontLst>
    <p:embeddedFont>
      <p:font typeface="Advent Pro" panose="020B0604020202020204" pitchFamily="34" charset="0"/>
      <p:regular r:id="rId29"/>
      <p:bold r:id="rId30"/>
    </p:embeddedFont>
    <p:embeddedFont>
      <p:font typeface="Anton" pitchFamily="2" charset="77"/>
      <p:regular r:id="rId31"/>
    </p:embeddedFont>
    <p:embeddedFont>
      <p:font typeface="Broadway" pitchFamily="82" charset="77"/>
      <p:regular r:id="rId32"/>
    </p:embeddedFont>
    <p:embeddedFont>
      <p:font typeface="Calibri" panose="020F0502020204030204" pitchFamily="34" charset="0"/>
      <p:regular r:id="rId33"/>
      <p:bold r:id="rId34"/>
      <p:italic r:id="rId35"/>
      <p:boldItalic r:id="rId36"/>
    </p:embeddedFont>
    <p:embeddedFont>
      <p:font typeface="Fira Sans" panose="020B0503050000020004" pitchFamily="34" charset="0"/>
      <p:regular r:id="rId37"/>
      <p:bold r:id="rId38"/>
      <p:italic r:id="rId39"/>
      <p:boldItalic r:id="rId40"/>
    </p:embeddedFont>
    <p:embeddedFont>
      <p:font typeface="Fira Sans Extra Condensed" panose="020F0502020204030204" pitchFamily="34" charset="0"/>
      <p:regular r:id="rId41"/>
      <p:bold r:id="rId42"/>
      <p:italic r:id="rId43"/>
      <p:boldItalic r:id="rId44"/>
    </p:embeddedFont>
    <p:embeddedFont>
      <p:font typeface="Fira Sans Extra Condensed Medium" panose="020B0503050000020004" pitchFamily="34" charset="0"/>
      <p:regular r:id="rId45"/>
      <p:bold r:id="rId46"/>
      <p:italic r:id="rId47"/>
      <p:boldItalic r:id="rId48"/>
    </p:embeddedFont>
    <p:embeddedFont>
      <p:font typeface="Josefin Sans" pitchFamily="2" charset="77"/>
      <p:regular r:id="rId49"/>
      <p:bold r:id="rId50"/>
      <p:italic r:id="rId51"/>
      <p:boldItalic r:id="rId52"/>
    </p:embeddedFont>
    <p:embeddedFont>
      <p:font typeface="Josefin Slab" pitchFamily="2" charset="77"/>
      <p:regular r:id="rId53"/>
      <p:bold r:id="rId54"/>
      <p:italic r:id="rId55"/>
      <p:boldItalic r:id="rId56"/>
    </p:embeddedFont>
    <p:embeddedFont>
      <p:font typeface="Raleway" pitchFamily="2" charset="77"/>
      <p:regular r:id="rId57"/>
      <p:bold r:id="rId58"/>
      <p:italic r:id="rId59"/>
      <p:boldItalic r:id="rId60"/>
    </p:embeddedFont>
    <p:embeddedFont>
      <p:font typeface="Roboto" panose="02000000000000000000"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003300"/>
    <a:srgbClr val="00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2" autoAdjust="0"/>
    <p:restoredTop sz="94679"/>
  </p:normalViewPr>
  <p:slideViewPr>
    <p:cSldViewPr snapToGrid="0">
      <p:cViewPr varScale="1">
        <p:scale>
          <a:sx n="139" d="100"/>
          <a:sy n="139" d="100"/>
        </p:scale>
        <p:origin x="6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14.fntdata"/><Relationship Id="rId47" Type="http://schemas.openxmlformats.org/officeDocument/2006/relationships/font" Target="fonts/font19.fntdata"/><Relationship Id="rId63" Type="http://schemas.openxmlformats.org/officeDocument/2006/relationships/font" Target="fonts/font35.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3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font" Target="fonts/font36.fntdata"/><Relationship Id="rId69"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 Target="slides/slide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1.fntdata"/><Relationship Id="rId34" Type="http://schemas.openxmlformats.org/officeDocument/2006/relationships/font" Target="fonts/font6.fntdata"/><Relationship Id="rId50" Type="http://schemas.openxmlformats.org/officeDocument/2006/relationships/font" Target="fonts/font22.fntdata"/><Relationship Id="rId55" Type="http://schemas.openxmlformats.org/officeDocument/2006/relationships/font" Target="fonts/font2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MY HUE" userId="7b337c87ef6fa28d" providerId="LiveId" clId="{55DC3160-84CA-4D0F-86E5-9B2DECA61699}"/>
    <pc:docChg chg="undo custSel addSld delSld modSld sldOrd">
      <pc:chgData name="NGUYEN MY HUE" userId="7b337c87ef6fa28d" providerId="LiveId" clId="{55DC3160-84CA-4D0F-86E5-9B2DECA61699}" dt="2020-10-21T02:26:07.455" v="599" actId="20577"/>
      <pc:docMkLst>
        <pc:docMk/>
      </pc:docMkLst>
      <pc:sldChg chg="addSp delSp modSp mod">
        <pc:chgData name="NGUYEN MY HUE" userId="7b337c87ef6fa28d" providerId="LiveId" clId="{55DC3160-84CA-4D0F-86E5-9B2DECA61699}" dt="2020-10-19T06:57:23.945" v="78" actId="1036"/>
        <pc:sldMkLst>
          <pc:docMk/>
          <pc:sldMk cId="0" sldId="256"/>
        </pc:sldMkLst>
        <pc:spChg chg="add del mod">
          <ac:chgData name="NGUYEN MY HUE" userId="7b337c87ef6fa28d" providerId="LiveId" clId="{55DC3160-84CA-4D0F-86E5-9B2DECA61699}" dt="2020-10-19T06:57:16.880" v="69" actId="478"/>
          <ac:spMkLst>
            <pc:docMk/>
            <pc:sldMk cId="0" sldId="256"/>
            <ac:spMk id="3" creationId="{A8E74CCF-06D7-420B-AA68-609BB5558D86}"/>
          </ac:spMkLst>
        </pc:spChg>
        <pc:spChg chg="mod">
          <ac:chgData name="NGUYEN MY HUE" userId="7b337c87ef6fa28d" providerId="LiveId" clId="{55DC3160-84CA-4D0F-86E5-9B2DECA61699}" dt="2020-10-19T06:57:23.945" v="78" actId="1036"/>
          <ac:spMkLst>
            <pc:docMk/>
            <pc:sldMk cId="0" sldId="256"/>
            <ac:spMk id="59" creationId="{00000000-0000-0000-0000-000000000000}"/>
          </ac:spMkLst>
        </pc:spChg>
        <pc:spChg chg="del">
          <ac:chgData name="NGUYEN MY HUE" userId="7b337c87ef6fa28d" providerId="LiveId" clId="{55DC3160-84CA-4D0F-86E5-9B2DECA61699}" dt="2020-10-19T06:57:14.376" v="68" actId="478"/>
          <ac:spMkLst>
            <pc:docMk/>
            <pc:sldMk cId="0" sldId="256"/>
            <ac:spMk id="60" creationId="{00000000-0000-0000-0000-000000000000}"/>
          </ac:spMkLst>
        </pc:spChg>
      </pc:sldChg>
      <pc:sldChg chg="modSp mod ord">
        <pc:chgData name="NGUYEN MY HUE" userId="7b337c87ef6fa28d" providerId="LiveId" clId="{55DC3160-84CA-4D0F-86E5-9B2DECA61699}" dt="2020-10-19T07:06:48.954" v="425"/>
        <pc:sldMkLst>
          <pc:docMk/>
          <pc:sldMk cId="0" sldId="259"/>
        </pc:sldMkLst>
        <pc:spChg chg="mod">
          <ac:chgData name="NGUYEN MY HUE" userId="7b337c87ef6fa28d" providerId="LiveId" clId="{55DC3160-84CA-4D0F-86E5-9B2DECA61699}" dt="2020-10-19T07:06:40.958" v="423" actId="255"/>
          <ac:spMkLst>
            <pc:docMk/>
            <pc:sldMk cId="0" sldId="259"/>
            <ac:spMk id="278" creationId="{00000000-0000-0000-0000-000000000000}"/>
          </ac:spMkLst>
        </pc:spChg>
        <pc:spChg chg="mod">
          <ac:chgData name="NGUYEN MY HUE" userId="7b337c87ef6fa28d" providerId="LiveId" clId="{55DC3160-84CA-4D0F-86E5-9B2DECA61699}" dt="2020-10-19T07:06:27.143" v="391" actId="122"/>
          <ac:spMkLst>
            <pc:docMk/>
            <pc:sldMk cId="0" sldId="259"/>
            <ac:spMk id="348" creationId="{00000000-0000-0000-0000-000000000000}"/>
          </ac:spMkLst>
        </pc:spChg>
        <pc:spChg chg="mod">
          <ac:chgData name="NGUYEN MY HUE" userId="7b337c87ef6fa28d" providerId="LiveId" clId="{55DC3160-84CA-4D0F-86E5-9B2DECA61699}" dt="2020-10-19T07:05:50.711" v="324" actId="14100"/>
          <ac:spMkLst>
            <pc:docMk/>
            <pc:sldMk cId="0" sldId="259"/>
            <ac:spMk id="349" creationId="{00000000-0000-0000-0000-000000000000}"/>
          </ac:spMkLst>
        </pc:spChg>
        <pc:spChg chg="mod">
          <ac:chgData name="NGUYEN MY HUE" userId="7b337c87ef6fa28d" providerId="LiveId" clId="{55DC3160-84CA-4D0F-86E5-9B2DECA61699}" dt="2020-10-19T07:05:54.576" v="336" actId="1038"/>
          <ac:spMkLst>
            <pc:docMk/>
            <pc:sldMk cId="0" sldId="259"/>
            <ac:spMk id="350" creationId="{00000000-0000-0000-0000-000000000000}"/>
          </ac:spMkLst>
        </pc:spChg>
        <pc:spChg chg="mod">
          <ac:chgData name="NGUYEN MY HUE" userId="7b337c87ef6fa28d" providerId="LiveId" clId="{55DC3160-84CA-4D0F-86E5-9B2DECA61699}" dt="2020-10-19T07:06:27.143" v="391" actId="122"/>
          <ac:spMkLst>
            <pc:docMk/>
            <pc:sldMk cId="0" sldId="259"/>
            <ac:spMk id="351" creationId="{00000000-0000-0000-0000-000000000000}"/>
          </ac:spMkLst>
        </pc:spChg>
      </pc:sldChg>
      <pc:sldChg chg="addSp delSp modSp mod ord modAnim modNotes">
        <pc:chgData name="NGUYEN MY HUE" userId="7b337c87ef6fa28d" providerId="LiveId" clId="{55DC3160-84CA-4D0F-86E5-9B2DECA61699}" dt="2020-10-21T02:26:07.455" v="599" actId="20577"/>
        <pc:sldMkLst>
          <pc:docMk/>
          <pc:sldMk cId="0" sldId="263"/>
        </pc:sldMkLst>
        <pc:spChg chg="mod">
          <ac:chgData name="NGUYEN MY HUE" userId="7b337c87ef6fa28d" providerId="LiveId" clId="{55DC3160-84CA-4D0F-86E5-9B2DECA61699}" dt="2020-10-21T02:26:07.455" v="599" actId="20577"/>
          <ac:spMkLst>
            <pc:docMk/>
            <pc:sldMk cId="0" sldId="263"/>
            <ac:spMk id="569" creationId="{00000000-0000-0000-0000-000000000000}"/>
          </ac:spMkLst>
        </pc:spChg>
        <pc:spChg chg="del">
          <ac:chgData name="NGUYEN MY HUE" userId="7b337c87ef6fa28d" providerId="LiveId" clId="{55DC3160-84CA-4D0F-86E5-9B2DECA61699}" dt="2020-10-19T07:03:22.482" v="248" actId="478"/>
          <ac:spMkLst>
            <pc:docMk/>
            <pc:sldMk cId="0" sldId="263"/>
            <ac:spMk id="570" creationId="{00000000-0000-0000-0000-000000000000}"/>
          </ac:spMkLst>
        </pc:spChg>
        <pc:spChg chg="del">
          <ac:chgData name="NGUYEN MY HUE" userId="7b337c87ef6fa28d" providerId="LiveId" clId="{55DC3160-84CA-4D0F-86E5-9B2DECA61699}" dt="2020-10-19T07:03:31.218" v="249" actId="478"/>
          <ac:spMkLst>
            <pc:docMk/>
            <pc:sldMk cId="0" sldId="263"/>
            <ac:spMk id="571" creationId="{00000000-0000-0000-0000-000000000000}"/>
          </ac:spMkLst>
        </pc:spChg>
        <pc:spChg chg="del">
          <ac:chgData name="NGUYEN MY HUE" userId="7b337c87ef6fa28d" providerId="LiveId" clId="{55DC3160-84CA-4D0F-86E5-9B2DECA61699}" dt="2020-10-19T07:03:34.376" v="250" actId="478"/>
          <ac:spMkLst>
            <pc:docMk/>
            <pc:sldMk cId="0" sldId="263"/>
            <ac:spMk id="572" creationId="{00000000-0000-0000-0000-000000000000}"/>
          </ac:spMkLst>
        </pc:spChg>
        <pc:spChg chg="mod topLvl">
          <ac:chgData name="NGUYEN MY HUE" userId="7b337c87ef6fa28d" providerId="LiveId" clId="{55DC3160-84CA-4D0F-86E5-9B2DECA61699}" dt="2020-10-21T01:53:25.361" v="572" actId="164"/>
          <ac:spMkLst>
            <pc:docMk/>
            <pc:sldMk cId="0" sldId="263"/>
            <ac:spMk id="574" creationId="{00000000-0000-0000-0000-000000000000}"/>
          </ac:spMkLst>
        </pc:spChg>
        <pc:spChg chg="mod topLvl">
          <ac:chgData name="NGUYEN MY HUE" userId="7b337c87ef6fa28d" providerId="LiveId" clId="{55DC3160-84CA-4D0F-86E5-9B2DECA61699}" dt="2020-10-21T01:53:25.361" v="572" actId="164"/>
          <ac:spMkLst>
            <pc:docMk/>
            <pc:sldMk cId="0" sldId="263"/>
            <ac:spMk id="575" creationId="{00000000-0000-0000-0000-000000000000}"/>
          </ac:spMkLst>
        </pc:spChg>
        <pc:spChg chg="mod topLvl">
          <ac:chgData name="NGUYEN MY HUE" userId="7b337c87ef6fa28d" providerId="LiveId" clId="{55DC3160-84CA-4D0F-86E5-9B2DECA61699}" dt="2020-10-21T01:53:25.361" v="572" actId="164"/>
          <ac:spMkLst>
            <pc:docMk/>
            <pc:sldMk cId="0" sldId="263"/>
            <ac:spMk id="576" creationId="{00000000-0000-0000-0000-000000000000}"/>
          </ac:spMkLst>
        </pc:spChg>
        <pc:spChg chg="mod topLvl">
          <ac:chgData name="NGUYEN MY HUE" userId="7b337c87ef6fa28d" providerId="LiveId" clId="{55DC3160-84CA-4D0F-86E5-9B2DECA61699}" dt="2020-10-21T01:53:25.361" v="572" actId="164"/>
          <ac:spMkLst>
            <pc:docMk/>
            <pc:sldMk cId="0" sldId="263"/>
            <ac:spMk id="577" creationId="{00000000-0000-0000-0000-000000000000}"/>
          </ac:spMkLst>
        </pc:spChg>
        <pc:spChg chg="mod topLvl">
          <ac:chgData name="NGUYEN MY HUE" userId="7b337c87ef6fa28d" providerId="LiveId" clId="{55DC3160-84CA-4D0F-86E5-9B2DECA61699}" dt="2020-10-21T01:53:25.361" v="572" actId="164"/>
          <ac:spMkLst>
            <pc:docMk/>
            <pc:sldMk cId="0" sldId="263"/>
            <ac:spMk id="578" creationId="{00000000-0000-0000-0000-000000000000}"/>
          </ac:spMkLst>
        </pc:spChg>
        <pc:spChg chg="mod">
          <ac:chgData name="NGUYEN MY HUE" userId="7b337c87ef6fa28d" providerId="LiveId" clId="{55DC3160-84CA-4D0F-86E5-9B2DECA61699}" dt="2020-10-21T01:52:44.021" v="570" actId="207"/>
          <ac:spMkLst>
            <pc:docMk/>
            <pc:sldMk cId="0" sldId="263"/>
            <ac:spMk id="580" creationId="{00000000-0000-0000-0000-000000000000}"/>
          </ac:spMkLst>
        </pc:spChg>
        <pc:spChg chg="mod">
          <ac:chgData name="NGUYEN MY HUE" userId="7b337c87ef6fa28d" providerId="LiveId" clId="{55DC3160-84CA-4D0F-86E5-9B2DECA61699}" dt="2020-10-21T01:52:44.021" v="570" actId="207"/>
          <ac:spMkLst>
            <pc:docMk/>
            <pc:sldMk cId="0" sldId="263"/>
            <ac:spMk id="581" creationId="{00000000-0000-0000-0000-000000000000}"/>
          </ac:spMkLst>
        </pc:spChg>
        <pc:spChg chg="mod">
          <ac:chgData name="NGUYEN MY HUE" userId="7b337c87ef6fa28d" providerId="LiveId" clId="{55DC3160-84CA-4D0F-86E5-9B2DECA61699}" dt="2020-10-21T01:52:44.021" v="570" actId="207"/>
          <ac:spMkLst>
            <pc:docMk/>
            <pc:sldMk cId="0" sldId="263"/>
            <ac:spMk id="582" creationId="{00000000-0000-0000-0000-000000000000}"/>
          </ac:spMkLst>
        </pc:spChg>
        <pc:spChg chg="mod topLvl">
          <ac:chgData name="NGUYEN MY HUE" userId="7b337c87ef6fa28d" providerId="LiveId" clId="{55DC3160-84CA-4D0F-86E5-9B2DECA61699}" dt="2020-10-21T01:54:55.158" v="577" actId="164"/>
          <ac:spMkLst>
            <pc:docMk/>
            <pc:sldMk cId="0" sldId="263"/>
            <ac:spMk id="584" creationId="{00000000-0000-0000-0000-000000000000}"/>
          </ac:spMkLst>
        </pc:spChg>
        <pc:spChg chg="mod topLvl">
          <ac:chgData name="NGUYEN MY HUE" userId="7b337c87ef6fa28d" providerId="LiveId" clId="{55DC3160-84CA-4D0F-86E5-9B2DECA61699}" dt="2020-10-21T01:54:55.158" v="577" actId="164"/>
          <ac:spMkLst>
            <pc:docMk/>
            <pc:sldMk cId="0" sldId="263"/>
            <ac:spMk id="585" creationId="{00000000-0000-0000-0000-000000000000}"/>
          </ac:spMkLst>
        </pc:spChg>
        <pc:spChg chg="mod topLvl">
          <ac:chgData name="NGUYEN MY HUE" userId="7b337c87ef6fa28d" providerId="LiveId" clId="{55DC3160-84CA-4D0F-86E5-9B2DECA61699}" dt="2020-10-21T01:54:55.158" v="577" actId="164"/>
          <ac:spMkLst>
            <pc:docMk/>
            <pc:sldMk cId="0" sldId="263"/>
            <ac:spMk id="586" creationId="{00000000-0000-0000-0000-000000000000}"/>
          </ac:spMkLst>
        </pc:spChg>
        <pc:spChg chg="mod topLvl">
          <ac:chgData name="NGUYEN MY HUE" userId="7b337c87ef6fa28d" providerId="LiveId" clId="{55DC3160-84CA-4D0F-86E5-9B2DECA61699}" dt="2020-10-21T01:54:55.158" v="577" actId="164"/>
          <ac:spMkLst>
            <pc:docMk/>
            <pc:sldMk cId="0" sldId="263"/>
            <ac:spMk id="587" creationId="{00000000-0000-0000-0000-000000000000}"/>
          </ac:spMkLst>
        </pc:spChg>
        <pc:spChg chg="mod topLvl">
          <ac:chgData name="NGUYEN MY HUE" userId="7b337c87ef6fa28d" providerId="LiveId" clId="{55DC3160-84CA-4D0F-86E5-9B2DECA61699}" dt="2020-10-21T01:54:55.158" v="577" actId="164"/>
          <ac:spMkLst>
            <pc:docMk/>
            <pc:sldMk cId="0" sldId="263"/>
            <ac:spMk id="588" creationId="{00000000-0000-0000-0000-000000000000}"/>
          </ac:spMkLst>
        </pc:spChg>
        <pc:spChg chg="mod">
          <ac:chgData name="NGUYEN MY HUE" userId="7b337c87ef6fa28d" providerId="LiveId" clId="{55DC3160-84CA-4D0F-86E5-9B2DECA61699}" dt="2020-10-21T01:54:13.399" v="575" actId="207"/>
          <ac:spMkLst>
            <pc:docMk/>
            <pc:sldMk cId="0" sldId="263"/>
            <ac:spMk id="590" creationId="{00000000-0000-0000-0000-000000000000}"/>
          </ac:spMkLst>
        </pc:spChg>
        <pc:spChg chg="mod">
          <ac:chgData name="NGUYEN MY HUE" userId="7b337c87ef6fa28d" providerId="LiveId" clId="{55DC3160-84CA-4D0F-86E5-9B2DECA61699}" dt="2020-10-21T01:54:13.399" v="575" actId="207"/>
          <ac:spMkLst>
            <pc:docMk/>
            <pc:sldMk cId="0" sldId="263"/>
            <ac:spMk id="591" creationId="{00000000-0000-0000-0000-000000000000}"/>
          </ac:spMkLst>
        </pc:spChg>
        <pc:spChg chg="mod">
          <ac:chgData name="NGUYEN MY HUE" userId="7b337c87ef6fa28d" providerId="LiveId" clId="{55DC3160-84CA-4D0F-86E5-9B2DECA61699}" dt="2020-10-21T01:54:13.399" v="575" actId="207"/>
          <ac:spMkLst>
            <pc:docMk/>
            <pc:sldMk cId="0" sldId="263"/>
            <ac:spMk id="592" creationId="{00000000-0000-0000-0000-000000000000}"/>
          </ac:spMkLst>
        </pc:spChg>
        <pc:spChg chg="mod topLvl">
          <ac:chgData name="NGUYEN MY HUE" userId="7b337c87ef6fa28d" providerId="LiveId" clId="{55DC3160-84CA-4D0F-86E5-9B2DECA61699}" dt="2020-10-21T01:56:40.076" v="584" actId="164"/>
          <ac:spMkLst>
            <pc:docMk/>
            <pc:sldMk cId="0" sldId="263"/>
            <ac:spMk id="594" creationId="{00000000-0000-0000-0000-000000000000}"/>
          </ac:spMkLst>
        </pc:spChg>
        <pc:spChg chg="mod topLvl">
          <ac:chgData name="NGUYEN MY HUE" userId="7b337c87ef6fa28d" providerId="LiveId" clId="{55DC3160-84CA-4D0F-86E5-9B2DECA61699}" dt="2020-10-21T01:56:40.076" v="584" actId="164"/>
          <ac:spMkLst>
            <pc:docMk/>
            <pc:sldMk cId="0" sldId="263"/>
            <ac:spMk id="595" creationId="{00000000-0000-0000-0000-000000000000}"/>
          </ac:spMkLst>
        </pc:spChg>
        <pc:spChg chg="mod topLvl">
          <ac:chgData name="NGUYEN MY HUE" userId="7b337c87ef6fa28d" providerId="LiveId" clId="{55DC3160-84CA-4D0F-86E5-9B2DECA61699}" dt="2020-10-21T01:56:40.076" v="584" actId="164"/>
          <ac:spMkLst>
            <pc:docMk/>
            <pc:sldMk cId="0" sldId="263"/>
            <ac:spMk id="596" creationId="{00000000-0000-0000-0000-000000000000}"/>
          </ac:spMkLst>
        </pc:spChg>
        <pc:spChg chg="mod topLvl">
          <ac:chgData name="NGUYEN MY HUE" userId="7b337c87ef6fa28d" providerId="LiveId" clId="{55DC3160-84CA-4D0F-86E5-9B2DECA61699}" dt="2020-10-21T01:56:40.076" v="584" actId="164"/>
          <ac:spMkLst>
            <pc:docMk/>
            <pc:sldMk cId="0" sldId="263"/>
            <ac:spMk id="597" creationId="{00000000-0000-0000-0000-000000000000}"/>
          </ac:spMkLst>
        </pc:spChg>
        <pc:spChg chg="mod topLvl">
          <ac:chgData name="NGUYEN MY HUE" userId="7b337c87ef6fa28d" providerId="LiveId" clId="{55DC3160-84CA-4D0F-86E5-9B2DECA61699}" dt="2020-10-21T01:56:40.076" v="584" actId="164"/>
          <ac:spMkLst>
            <pc:docMk/>
            <pc:sldMk cId="0" sldId="263"/>
            <ac:spMk id="598" creationId="{00000000-0000-0000-0000-000000000000}"/>
          </ac:spMkLst>
        </pc:spChg>
        <pc:spChg chg="mod">
          <ac:chgData name="NGUYEN MY HUE" userId="7b337c87ef6fa28d" providerId="LiveId" clId="{55DC3160-84CA-4D0F-86E5-9B2DECA61699}" dt="2020-10-21T01:55:16.549" v="579" actId="207"/>
          <ac:spMkLst>
            <pc:docMk/>
            <pc:sldMk cId="0" sldId="263"/>
            <ac:spMk id="600" creationId="{00000000-0000-0000-0000-000000000000}"/>
          </ac:spMkLst>
        </pc:spChg>
        <pc:spChg chg="mod">
          <ac:chgData name="NGUYEN MY HUE" userId="7b337c87ef6fa28d" providerId="LiveId" clId="{55DC3160-84CA-4D0F-86E5-9B2DECA61699}" dt="2020-10-21T01:55:16.549" v="579" actId="207"/>
          <ac:spMkLst>
            <pc:docMk/>
            <pc:sldMk cId="0" sldId="263"/>
            <ac:spMk id="601" creationId="{00000000-0000-0000-0000-000000000000}"/>
          </ac:spMkLst>
        </pc:spChg>
        <pc:spChg chg="mod">
          <ac:chgData name="NGUYEN MY HUE" userId="7b337c87ef6fa28d" providerId="LiveId" clId="{55DC3160-84CA-4D0F-86E5-9B2DECA61699}" dt="2020-10-21T01:55:16.549" v="579" actId="207"/>
          <ac:spMkLst>
            <pc:docMk/>
            <pc:sldMk cId="0" sldId="263"/>
            <ac:spMk id="602" creationId="{00000000-0000-0000-0000-000000000000}"/>
          </ac:spMkLst>
        </pc:spChg>
        <pc:spChg chg="add del mod">
          <ac:chgData name="NGUYEN MY HUE" userId="7b337c87ef6fa28d" providerId="LiveId" clId="{55DC3160-84CA-4D0F-86E5-9B2DECA61699}" dt="2020-10-21T01:53:25.361" v="572" actId="164"/>
          <ac:spMkLst>
            <pc:docMk/>
            <pc:sldMk cId="0" sldId="263"/>
            <ac:spMk id="603" creationId="{00000000-0000-0000-0000-000000000000}"/>
          </ac:spMkLst>
        </pc:spChg>
        <pc:spChg chg="add del mod">
          <ac:chgData name="NGUYEN MY HUE" userId="7b337c87ef6fa28d" providerId="LiveId" clId="{55DC3160-84CA-4D0F-86E5-9B2DECA61699}" dt="2020-10-21T01:54:55.158" v="577" actId="164"/>
          <ac:spMkLst>
            <pc:docMk/>
            <pc:sldMk cId="0" sldId="263"/>
            <ac:spMk id="604" creationId="{00000000-0000-0000-0000-000000000000}"/>
          </ac:spMkLst>
        </pc:spChg>
        <pc:spChg chg="mod">
          <ac:chgData name="NGUYEN MY HUE" userId="7b337c87ef6fa28d" providerId="LiveId" clId="{55DC3160-84CA-4D0F-86E5-9B2DECA61699}" dt="2020-10-21T01:56:40.076" v="584" actId="164"/>
          <ac:spMkLst>
            <pc:docMk/>
            <pc:sldMk cId="0" sldId="263"/>
            <ac:spMk id="605" creationId="{00000000-0000-0000-0000-000000000000}"/>
          </ac:spMkLst>
        </pc:spChg>
        <pc:grpChg chg="add del mod">
          <ac:chgData name="NGUYEN MY HUE" userId="7b337c87ef6fa28d" providerId="LiveId" clId="{55DC3160-84CA-4D0F-86E5-9B2DECA61699}" dt="2020-10-21T01:49:06.483" v="566" actId="165"/>
          <ac:grpSpMkLst>
            <pc:docMk/>
            <pc:sldMk cId="0" sldId="263"/>
            <ac:grpSpMk id="2" creationId="{CABA5ED1-9AF5-476E-BE58-9FD6823D4204}"/>
          </ac:grpSpMkLst>
        </pc:grpChg>
        <pc:grpChg chg="del">
          <ac:chgData name="NGUYEN MY HUE" userId="7b337c87ef6fa28d" providerId="LiveId" clId="{55DC3160-84CA-4D0F-86E5-9B2DECA61699}" dt="2020-10-21T01:54:20.413" v="576" actId="165"/>
          <ac:grpSpMkLst>
            <pc:docMk/>
            <pc:sldMk cId="0" sldId="263"/>
            <ac:grpSpMk id="3" creationId="{342B1C4D-A8FF-4DE8-AAC0-2FCAEDE5948C}"/>
          </ac:grpSpMkLst>
        </pc:grpChg>
        <pc:grpChg chg="add mod">
          <ac:chgData name="NGUYEN MY HUE" userId="7b337c87ef6fa28d" providerId="LiveId" clId="{55DC3160-84CA-4D0F-86E5-9B2DECA61699}" dt="2020-10-21T01:53:25.361" v="572" actId="164"/>
          <ac:grpSpMkLst>
            <pc:docMk/>
            <pc:sldMk cId="0" sldId="263"/>
            <ac:grpSpMk id="4" creationId="{8F598776-1DA5-4032-A9C5-011A5C804A7E}"/>
          </ac:grpSpMkLst>
        </pc:grpChg>
        <pc:grpChg chg="add mod">
          <ac:chgData name="NGUYEN MY HUE" userId="7b337c87ef6fa28d" providerId="LiveId" clId="{55DC3160-84CA-4D0F-86E5-9B2DECA61699}" dt="2020-10-21T01:54:55.158" v="577" actId="164"/>
          <ac:grpSpMkLst>
            <pc:docMk/>
            <pc:sldMk cId="0" sldId="263"/>
            <ac:grpSpMk id="5" creationId="{02625FE2-AC45-45D2-B8DA-3373B57D1CE3}"/>
          </ac:grpSpMkLst>
        </pc:grpChg>
        <pc:grpChg chg="add mod">
          <ac:chgData name="NGUYEN MY HUE" userId="7b337c87ef6fa28d" providerId="LiveId" clId="{55DC3160-84CA-4D0F-86E5-9B2DECA61699}" dt="2020-10-21T01:56:40.076" v="584" actId="164"/>
          <ac:grpSpMkLst>
            <pc:docMk/>
            <pc:sldMk cId="0" sldId="263"/>
            <ac:grpSpMk id="6" creationId="{94EFA446-A8F9-4629-BD0A-F00405F3C344}"/>
          </ac:grpSpMkLst>
        </pc:grpChg>
        <pc:grpChg chg="del">
          <ac:chgData name="NGUYEN MY HUE" userId="7b337c87ef6fa28d" providerId="LiveId" clId="{55DC3160-84CA-4D0F-86E5-9B2DECA61699}" dt="2020-10-19T07:00:08.010" v="79" actId="165"/>
          <ac:grpSpMkLst>
            <pc:docMk/>
            <pc:sldMk cId="0" sldId="263"/>
            <ac:grpSpMk id="573" creationId="{00000000-0000-0000-0000-000000000000}"/>
          </ac:grpSpMkLst>
        </pc:grpChg>
        <pc:grpChg chg="mod topLvl">
          <ac:chgData name="NGUYEN MY HUE" userId="7b337c87ef6fa28d" providerId="LiveId" clId="{55DC3160-84CA-4D0F-86E5-9B2DECA61699}" dt="2020-10-21T01:53:25.361" v="572" actId="164"/>
          <ac:grpSpMkLst>
            <pc:docMk/>
            <pc:sldMk cId="0" sldId="263"/>
            <ac:grpSpMk id="579" creationId="{00000000-0000-0000-0000-000000000000}"/>
          </ac:grpSpMkLst>
        </pc:grpChg>
        <pc:grpChg chg="add del mod">
          <ac:chgData name="NGUYEN MY HUE" userId="7b337c87ef6fa28d" providerId="LiveId" clId="{55DC3160-84CA-4D0F-86E5-9B2DECA61699}" dt="2020-10-21T01:53:30.822" v="573" actId="165"/>
          <ac:grpSpMkLst>
            <pc:docMk/>
            <pc:sldMk cId="0" sldId="263"/>
            <ac:grpSpMk id="583" creationId="{00000000-0000-0000-0000-000000000000}"/>
          </ac:grpSpMkLst>
        </pc:grpChg>
        <pc:grpChg chg="mod topLvl">
          <ac:chgData name="NGUYEN MY HUE" userId="7b337c87ef6fa28d" providerId="LiveId" clId="{55DC3160-84CA-4D0F-86E5-9B2DECA61699}" dt="2020-10-21T01:54:55.158" v="577" actId="164"/>
          <ac:grpSpMkLst>
            <pc:docMk/>
            <pc:sldMk cId="0" sldId="263"/>
            <ac:grpSpMk id="589" creationId="{00000000-0000-0000-0000-000000000000}"/>
          </ac:grpSpMkLst>
        </pc:grpChg>
        <pc:grpChg chg="del">
          <ac:chgData name="NGUYEN MY HUE" userId="7b337c87ef6fa28d" providerId="LiveId" clId="{55DC3160-84CA-4D0F-86E5-9B2DECA61699}" dt="2020-10-19T07:01:08.178" v="85" actId="165"/>
          <ac:grpSpMkLst>
            <pc:docMk/>
            <pc:sldMk cId="0" sldId="263"/>
            <ac:grpSpMk id="593" creationId="{00000000-0000-0000-0000-000000000000}"/>
          </ac:grpSpMkLst>
        </pc:grpChg>
        <pc:grpChg chg="mod topLvl">
          <ac:chgData name="NGUYEN MY HUE" userId="7b337c87ef6fa28d" providerId="LiveId" clId="{55DC3160-84CA-4D0F-86E5-9B2DECA61699}" dt="2020-10-21T01:56:40.076" v="584" actId="164"/>
          <ac:grpSpMkLst>
            <pc:docMk/>
            <pc:sldMk cId="0" sldId="263"/>
            <ac:grpSpMk id="599" creationId="{00000000-0000-0000-0000-000000000000}"/>
          </ac:grpSpMkLst>
        </pc:grpChg>
      </pc:sldChg>
      <pc:sldChg chg="modSp mod">
        <pc:chgData name="NGUYEN MY HUE" userId="7b337c87ef6fa28d" providerId="LiveId" clId="{55DC3160-84CA-4D0F-86E5-9B2DECA61699}" dt="2020-10-21T01:55:43.055" v="583" actId="20577"/>
        <pc:sldMkLst>
          <pc:docMk/>
          <pc:sldMk cId="0" sldId="264"/>
        </pc:sldMkLst>
        <pc:spChg chg="mod">
          <ac:chgData name="NGUYEN MY HUE" userId="7b337c87ef6fa28d" providerId="LiveId" clId="{55DC3160-84CA-4D0F-86E5-9B2DECA61699}" dt="2020-10-21T01:55:43.055" v="583" actId="20577"/>
          <ac:spMkLst>
            <pc:docMk/>
            <pc:sldMk cId="0" sldId="264"/>
            <ac:spMk id="620" creationId="{00000000-0000-0000-0000-000000000000}"/>
          </ac:spMkLst>
        </pc:spChg>
        <pc:spChg chg="mod">
          <ac:chgData name="NGUYEN MY HUE" userId="7b337c87ef6fa28d" providerId="LiveId" clId="{55DC3160-84CA-4D0F-86E5-9B2DECA61699}" dt="2020-10-21T01:55:37.919" v="581" actId="20577"/>
          <ac:spMkLst>
            <pc:docMk/>
            <pc:sldMk cId="0" sldId="264"/>
            <ac:spMk id="621" creationId="{00000000-0000-0000-0000-000000000000}"/>
          </ac:spMkLst>
        </pc:spChg>
        <pc:spChg chg="mod">
          <ac:chgData name="NGUYEN MY HUE" userId="7b337c87ef6fa28d" providerId="LiveId" clId="{55DC3160-84CA-4D0F-86E5-9B2DECA61699}" dt="2020-10-21T01:55:40.575" v="582" actId="20577"/>
          <ac:spMkLst>
            <pc:docMk/>
            <pc:sldMk cId="0" sldId="264"/>
            <ac:spMk id="625" creationId="{00000000-0000-0000-0000-000000000000}"/>
          </ac:spMkLst>
        </pc:spChg>
      </pc:sldChg>
      <pc:sldChg chg="addSp delSp modSp mod ord modNotes">
        <pc:chgData name="NGUYEN MY HUE" userId="7b337c87ef6fa28d" providerId="LiveId" clId="{55DC3160-84CA-4D0F-86E5-9B2DECA61699}" dt="2020-10-19T07:09:54.523" v="555" actId="1035"/>
        <pc:sldMkLst>
          <pc:docMk/>
          <pc:sldMk cId="0" sldId="274"/>
        </pc:sldMkLst>
        <pc:spChg chg="mod">
          <ac:chgData name="NGUYEN MY HUE" userId="7b337c87ef6fa28d" providerId="LiveId" clId="{55DC3160-84CA-4D0F-86E5-9B2DECA61699}" dt="2020-10-19T07:09:34.217" v="529" actId="113"/>
          <ac:spMkLst>
            <pc:docMk/>
            <pc:sldMk cId="0" sldId="274"/>
            <ac:spMk id="1604" creationId="{00000000-0000-0000-0000-000000000000}"/>
          </ac:spMkLst>
        </pc:spChg>
        <pc:spChg chg="mod">
          <ac:chgData name="NGUYEN MY HUE" userId="7b337c87ef6fa28d" providerId="LiveId" clId="{55DC3160-84CA-4D0F-86E5-9B2DECA61699}" dt="2020-10-19T07:09:30.422" v="528" actId="2711"/>
          <ac:spMkLst>
            <pc:docMk/>
            <pc:sldMk cId="0" sldId="274"/>
            <ac:spMk id="1680" creationId="{00000000-0000-0000-0000-000000000000}"/>
          </ac:spMkLst>
        </pc:spChg>
        <pc:spChg chg="del">
          <ac:chgData name="NGUYEN MY HUE" userId="7b337c87ef6fa28d" providerId="LiveId" clId="{55DC3160-84CA-4D0F-86E5-9B2DECA61699}" dt="2020-10-19T07:08:05.522" v="466" actId="478"/>
          <ac:spMkLst>
            <pc:docMk/>
            <pc:sldMk cId="0" sldId="274"/>
            <ac:spMk id="1681" creationId="{00000000-0000-0000-0000-000000000000}"/>
          </ac:spMkLst>
        </pc:spChg>
        <pc:spChg chg="del">
          <ac:chgData name="NGUYEN MY HUE" userId="7b337c87ef6fa28d" providerId="LiveId" clId="{55DC3160-84CA-4D0F-86E5-9B2DECA61699}" dt="2020-10-19T07:08:05.522" v="466" actId="478"/>
          <ac:spMkLst>
            <pc:docMk/>
            <pc:sldMk cId="0" sldId="274"/>
            <ac:spMk id="1682" creationId="{00000000-0000-0000-0000-000000000000}"/>
          </ac:spMkLst>
        </pc:spChg>
        <pc:spChg chg="del">
          <ac:chgData name="NGUYEN MY HUE" userId="7b337c87ef6fa28d" providerId="LiveId" clId="{55DC3160-84CA-4D0F-86E5-9B2DECA61699}" dt="2020-10-19T07:08:05.522" v="466" actId="478"/>
          <ac:spMkLst>
            <pc:docMk/>
            <pc:sldMk cId="0" sldId="274"/>
            <ac:spMk id="1683" creationId="{00000000-0000-0000-0000-000000000000}"/>
          </ac:spMkLst>
        </pc:spChg>
        <pc:spChg chg="del">
          <ac:chgData name="NGUYEN MY HUE" userId="7b337c87ef6fa28d" providerId="LiveId" clId="{55DC3160-84CA-4D0F-86E5-9B2DECA61699}" dt="2020-10-19T07:08:05.522" v="466" actId="478"/>
          <ac:spMkLst>
            <pc:docMk/>
            <pc:sldMk cId="0" sldId="274"/>
            <ac:spMk id="1684" creationId="{00000000-0000-0000-0000-000000000000}"/>
          </ac:spMkLst>
        </pc:spChg>
        <pc:grpChg chg="mod">
          <ac:chgData name="NGUYEN MY HUE" userId="7b337c87ef6fa28d" providerId="LiveId" clId="{55DC3160-84CA-4D0F-86E5-9B2DECA61699}" dt="2020-10-19T07:09:54.523" v="555" actId="1035"/>
          <ac:grpSpMkLst>
            <pc:docMk/>
            <pc:sldMk cId="0" sldId="274"/>
            <ac:grpSpMk id="1605" creationId="{00000000-0000-0000-0000-000000000000}"/>
          </ac:grpSpMkLst>
        </pc:grpChg>
        <pc:grpChg chg="del">
          <ac:chgData name="NGUYEN MY HUE" userId="7b337c87ef6fa28d" providerId="LiveId" clId="{55DC3160-84CA-4D0F-86E5-9B2DECA61699}" dt="2020-10-19T07:07:59.982" v="465" actId="478"/>
          <ac:grpSpMkLst>
            <pc:docMk/>
            <pc:sldMk cId="0" sldId="274"/>
            <ac:grpSpMk id="1685" creationId="{00000000-0000-0000-0000-000000000000}"/>
          </ac:grpSpMkLst>
        </pc:grpChg>
        <pc:graphicFrameChg chg="add del mod">
          <ac:chgData name="NGUYEN MY HUE" userId="7b337c87ef6fa28d" providerId="LiveId" clId="{55DC3160-84CA-4D0F-86E5-9B2DECA61699}" dt="2020-10-19T07:07:50.535" v="461"/>
          <ac:graphicFrameMkLst>
            <pc:docMk/>
            <pc:sldMk cId="0" sldId="274"/>
            <ac:graphicFrameMk id="2" creationId="{AF50B398-E44E-4742-B0DD-A652C8289811}"/>
          </ac:graphicFrameMkLst>
        </pc:graphicFrameChg>
      </pc:sldChg>
      <pc:sldChg chg="addSp delSp modSp mod">
        <pc:chgData name="NGUYEN MY HUE" userId="7b337c87ef6fa28d" providerId="LiveId" clId="{55DC3160-84CA-4D0F-86E5-9B2DECA61699}" dt="2020-10-21T02:23:35.112" v="592" actId="478"/>
        <pc:sldMkLst>
          <pc:docMk/>
          <pc:sldMk cId="0" sldId="285"/>
        </pc:sldMkLst>
        <pc:spChg chg="add del mod">
          <ac:chgData name="NGUYEN MY HUE" userId="7b337c87ef6fa28d" providerId="LiveId" clId="{55DC3160-84CA-4D0F-86E5-9B2DECA61699}" dt="2020-10-21T02:23:35.112" v="592" actId="478"/>
          <ac:spMkLst>
            <pc:docMk/>
            <pc:sldMk cId="0" sldId="285"/>
            <ac:spMk id="2742" creationId="{00000000-0000-0000-0000-000000000000}"/>
          </ac:spMkLst>
        </pc:spChg>
        <pc:spChg chg="add del mod">
          <ac:chgData name="NGUYEN MY HUE" userId="7b337c87ef6fa28d" providerId="LiveId" clId="{55DC3160-84CA-4D0F-86E5-9B2DECA61699}" dt="2020-10-21T02:23:35.112" v="592" actId="478"/>
          <ac:spMkLst>
            <pc:docMk/>
            <pc:sldMk cId="0" sldId="285"/>
            <ac:spMk id="2743" creationId="{00000000-0000-0000-0000-000000000000}"/>
          </ac:spMkLst>
        </pc:spChg>
        <pc:spChg chg="add del mod">
          <ac:chgData name="NGUYEN MY HUE" userId="7b337c87ef6fa28d" providerId="LiveId" clId="{55DC3160-84CA-4D0F-86E5-9B2DECA61699}" dt="2020-10-21T02:23:35.112" v="592" actId="478"/>
          <ac:spMkLst>
            <pc:docMk/>
            <pc:sldMk cId="0" sldId="285"/>
            <ac:spMk id="2744" creationId="{00000000-0000-0000-0000-000000000000}"/>
          </ac:spMkLst>
        </pc:spChg>
        <pc:spChg chg="add del mod">
          <ac:chgData name="NGUYEN MY HUE" userId="7b337c87ef6fa28d" providerId="LiveId" clId="{55DC3160-84CA-4D0F-86E5-9B2DECA61699}" dt="2020-10-21T02:23:35.112" v="592" actId="478"/>
          <ac:spMkLst>
            <pc:docMk/>
            <pc:sldMk cId="0" sldId="285"/>
            <ac:spMk id="2745" creationId="{00000000-0000-0000-0000-000000000000}"/>
          </ac:spMkLst>
        </pc:spChg>
        <pc:spChg chg="add del mod">
          <ac:chgData name="NGUYEN MY HUE" userId="7b337c87ef6fa28d" providerId="LiveId" clId="{55DC3160-84CA-4D0F-86E5-9B2DECA61699}" dt="2020-10-21T02:23:35.112" v="592" actId="478"/>
          <ac:spMkLst>
            <pc:docMk/>
            <pc:sldMk cId="0" sldId="285"/>
            <ac:spMk id="2746" creationId="{00000000-0000-0000-0000-000000000000}"/>
          </ac:spMkLst>
        </pc:spChg>
      </pc:sldChg>
      <pc:sldChg chg="addSp delSp modSp new del mod">
        <pc:chgData name="NGUYEN MY HUE" userId="7b337c87ef6fa28d" providerId="LiveId" clId="{55DC3160-84CA-4D0F-86E5-9B2DECA61699}" dt="2020-10-21T01:22:50.060" v="565" actId="47"/>
        <pc:sldMkLst>
          <pc:docMk/>
          <pc:sldMk cId="1931457114" sldId="288"/>
        </pc:sldMkLst>
        <pc:spChg chg="del">
          <ac:chgData name="NGUYEN MY HUE" userId="7b337c87ef6fa28d" providerId="LiveId" clId="{55DC3160-84CA-4D0F-86E5-9B2DECA61699}" dt="2020-10-19T07:10:37.998" v="556" actId="478"/>
          <ac:spMkLst>
            <pc:docMk/>
            <pc:sldMk cId="1931457114" sldId="288"/>
            <ac:spMk id="2" creationId="{998D3305-2870-4953-96DC-AA8189420386}"/>
          </ac:spMkLst>
        </pc:spChg>
        <pc:spChg chg="mod">
          <ac:chgData name="NGUYEN MY HUE" userId="7b337c87ef6fa28d" providerId="LiveId" clId="{55DC3160-84CA-4D0F-86E5-9B2DECA61699}" dt="2020-10-19T07:11:06.513" v="564" actId="1076"/>
          <ac:spMkLst>
            <pc:docMk/>
            <pc:sldMk cId="1931457114" sldId="288"/>
            <ac:spMk id="6" creationId="{7F0EC5B0-5F4B-4D45-86DE-4AD77C27E5E2}"/>
          </ac:spMkLst>
        </pc:spChg>
        <pc:spChg chg="mod">
          <ac:chgData name="NGUYEN MY HUE" userId="7b337c87ef6fa28d" providerId="LiveId" clId="{55DC3160-84CA-4D0F-86E5-9B2DECA61699}" dt="2020-10-19T07:11:06.513" v="564" actId="1076"/>
          <ac:spMkLst>
            <pc:docMk/>
            <pc:sldMk cId="1931457114" sldId="288"/>
            <ac:spMk id="7" creationId="{970FE82A-D842-42DB-B731-ED0CB7F0DBB9}"/>
          </ac:spMkLst>
        </pc:spChg>
        <pc:spChg chg="mod">
          <ac:chgData name="NGUYEN MY HUE" userId="7b337c87ef6fa28d" providerId="LiveId" clId="{55DC3160-84CA-4D0F-86E5-9B2DECA61699}" dt="2020-10-19T07:11:06.513" v="564" actId="1076"/>
          <ac:spMkLst>
            <pc:docMk/>
            <pc:sldMk cId="1931457114" sldId="288"/>
            <ac:spMk id="8" creationId="{75A11B68-28A9-47BF-ACF0-A6DBF7622B78}"/>
          </ac:spMkLst>
        </pc:spChg>
        <pc:spChg chg="mod">
          <ac:chgData name="NGUYEN MY HUE" userId="7b337c87ef6fa28d" providerId="LiveId" clId="{55DC3160-84CA-4D0F-86E5-9B2DECA61699}" dt="2020-10-19T07:11:06.513" v="564" actId="1076"/>
          <ac:spMkLst>
            <pc:docMk/>
            <pc:sldMk cId="1931457114" sldId="288"/>
            <ac:spMk id="9" creationId="{C8B6A3F6-B0A1-4350-8E6E-40392FDE4CC7}"/>
          </ac:spMkLst>
        </pc:spChg>
        <pc:spChg chg="mod">
          <ac:chgData name="NGUYEN MY HUE" userId="7b337c87ef6fa28d" providerId="LiveId" clId="{55DC3160-84CA-4D0F-86E5-9B2DECA61699}" dt="2020-10-19T07:11:06.513" v="564" actId="1076"/>
          <ac:spMkLst>
            <pc:docMk/>
            <pc:sldMk cId="1931457114" sldId="288"/>
            <ac:spMk id="10" creationId="{1A7760A6-8431-4401-A638-98026DFF2C52}"/>
          </ac:spMkLst>
        </pc:spChg>
        <pc:spChg chg="mod">
          <ac:chgData name="NGUYEN MY HUE" userId="7b337c87ef6fa28d" providerId="LiveId" clId="{55DC3160-84CA-4D0F-86E5-9B2DECA61699}" dt="2020-10-19T07:11:06.513" v="564" actId="1076"/>
          <ac:spMkLst>
            <pc:docMk/>
            <pc:sldMk cId="1931457114" sldId="288"/>
            <ac:spMk id="11" creationId="{59CB49DD-BA44-4FF5-9E97-327585E04188}"/>
          </ac:spMkLst>
        </pc:spChg>
        <pc:spChg chg="mod">
          <ac:chgData name="NGUYEN MY HUE" userId="7b337c87ef6fa28d" providerId="LiveId" clId="{55DC3160-84CA-4D0F-86E5-9B2DECA61699}" dt="2020-10-19T07:11:06.513" v="564" actId="1076"/>
          <ac:spMkLst>
            <pc:docMk/>
            <pc:sldMk cId="1931457114" sldId="288"/>
            <ac:spMk id="12" creationId="{08D83B53-7458-4768-9D5C-30D4E663F1C4}"/>
          </ac:spMkLst>
        </pc:spChg>
        <pc:spChg chg="mod">
          <ac:chgData name="NGUYEN MY HUE" userId="7b337c87ef6fa28d" providerId="LiveId" clId="{55DC3160-84CA-4D0F-86E5-9B2DECA61699}" dt="2020-10-19T07:11:06.513" v="564" actId="1076"/>
          <ac:spMkLst>
            <pc:docMk/>
            <pc:sldMk cId="1931457114" sldId="288"/>
            <ac:spMk id="13" creationId="{B7C26C37-1AAB-43C3-B501-64C5A302E756}"/>
          </ac:spMkLst>
        </pc:spChg>
        <pc:spChg chg="mod">
          <ac:chgData name="NGUYEN MY HUE" userId="7b337c87ef6fa28d" providerId="LiveId" clId="{55DC3160-84CA-4D0F-86E5-9B2DECA61699}" dt="2020-10-19T07:11:06.513" v="564" actId="1076"/>
          <ac:spMkLst>
            <pc:docMk/>
            <pc:sldMk cId="1931457114" sldId="288"/>
            <ac:spMk id="14" creationId="{AEB8EC05-AE33-4A55-BBDB-1E29306EC23F}"/>
          </ac:spMkLst>
        </pc:spChg>
        <pc:spChg chg="mod">
          <ac:chgData name="NGUYEN MY HUE" userId="7b337c87ef6fa28d" providerId="LiveId" clId="{55DC3160-84CA-4D0F-86E5-9B2DECA61699}" dt="2020-10-19T07:11:06.513" v="564" actId="1076"/>
          <ac:spMkLst>
            <pc:docMk/>
            <pc:sldMk cId="1931457114" sldId="288"/>
            <ac:spMk id="15" creationId="{91CE8E12-9940-48FC-9F24-615B81D2CBA9}"/>
          </ac:spMkLst>
        </pc:spChg>
        <pc:spChg chg="mod">
          <ac:chgData name="NGUYEN MY HUE" userId="7b337c87ef6fa28d" providerId="LiveId" clId="{55DC3160-84CA-4D0F-86E5-9B2DECA61699}" dt="2020-10-19T07:11:06.513" v="564" actId="1076"/>
          <ac:spMkLst>
            <pc:docMk/>
            <pc:sldMk cId="1931457114" sldId="288"/>
            <ac:spMk id="16" creationId="{9BA14487-7677-4F2D-B517-5C9C2EC19FF4}"/>
          </ac:spMkLst>
        </pc:spChg>
        <pc:spChg chg="mod">
          <ac:chgData name="NGUYEN MY HUE" userId="7b337c87ef6fa28d" providerId="LiveId" clId="{55DC3160-84CA-4D0F-86E5-9B2DECA61699}" dt="2020-10-19T07:11:06.513" v="564" actId="1076"/>
          <ac:spMkLst>
            <pc:docMk/>
            <pc:sldMk cId="1931457114" sldId="288"/>
            <ac:spMk id="17" creationId="{19C948DC-C5B2-41D3-828A-D4802F2B7556}"/>
          </ac:spMkLst>
        </pc:spChg>
        <pc:spChg chg="mod">
          <ac:chgData name="NGUYEN MY HUE" userId="7b337c87ef6fa28d" providerId="LiveId" clId="{55DC3160-84CA-4D0F-86E5-9B2DECA61699}" dt="2020-10-19T07:11:06.513" v="564" actId="1076"/>
          <ac:spMkLst>
            <pc:docMk/>
            <pc:sldMk cId="1931457114" sldId="288"/>
            <ac:spMk id="18" creationId="{93E06F8C-5DD3-4D7A-B406-2F68157CCCE1}"/>
          </ac:spMkLst>
        </pc:spChg>
        <pc:spChg chg="mod">
          <ac:chgData name="NGUYEN MY HUE" userId="7b337c87ef6fa28d" providerId="LiveId" clId="{55DC3160-84CA-4D0F-86E5-9B2DECA61699}" dt="2020-10-19T07:11:06.513" v="564" actId="1076"/>
          <ac:spMkLst>
            <pc:docMk/>
            <pc:sldMk cId="1931457114" sldId="288"/>
            <ac:spMk id="19" creationId="{C18A0600-5CE0-467F-A322-1CC10207949B}"/>
          </ac:spMkLst>
        </pc:spChg>
        <pc:spChg chg="mod">
          <ac:chgData name="NGUYEN MY HUE" userId="7b337c87ef6fa28d" providerId="LiveId" clId="{55DC3160-84CA-4D0F-86E5-9B2DECA61699}" dt="2020-10-19T07:11:06.513" v="564" actId="1076"/>
          <ac:spMkLst>
            <pc:docMk/>
            <pc:sldMk cId="1931457114" sldId="288"/>
            <ac:spMk id="20" creationId="{3F699BA7-7B41-41F3-8257-5F860740C6FD}"/>
          </ac:spMkLst>
        </pc:spChg>
        <pc:spChg chg="mod">
          <ac:chgData name="NGUYEN MY HUE" userId="7b337c87ef6fa28d" providerId="LiveId" clId="{55DC3160-84CA-4D0F-86E5-9B2DECA61699}" dt="2020-10-19T07:11:06.513" v="564" actId="1076"/>
          <ac:spMkLst>
            <pc:docMk/>
            <pc:sldMk cId="1931457114" sldId="288"/>
            <ac:spMk id="21" creationId="{80EC7713-5C36-4E10-B59E-0A590D8EAAE1}"/>
          </ac:spMkLst>
        </pc:spChg>
        <pc:spChg chg="mod">
          <ac:chgData name="NGUYEN MY HUE" userId="7b337c87ef6fa28d" providerId="LiveId" clId="{55DC3160-84CA-4D0F-86E5-9B2DECA61699}" dt="2020-10-19T07:11:06.513" v="564" actId="1076"/>
          <ac:spMkLst>
            <pc:docMk/>
            <pc:sldMk cId="1931457114" sldId="288"/>
            <ac:spMk id="22" creationId="{22D468E7-F0C1-466A-8D5E-8C7C77D48BE1}"/>
          </ac:spMkLst>
        </pc:spChg>
        <pc:spChg chg="mod">
          <ac:chgData name="NGUYEN MY HUE" userId="7b337c87ef6fa28d" providerId="LiveId" clId="{55DC3160-84CA-4D0F-86E5-9B2DECA61699}" dt="2020-10-19T07:11:06.513" v="564" actId="1076"/>
          <ac:spMkLst>
            <pc:docMk/>
            <pc:sldMk cId="1931457114" sldId="288"/>
            <ac:spMk id="23" creationId="{A9C7CEA0-14F3-4C40-A6FD-F378C6C378EC}"/>
          </ac:spMkLst>
        </pc:spChg>
        <pc:spChg chg="mod">
          <ac:chgData name="NGUYEN MY HUE" userId="7b337c87ef6fa28d" providerId="LiveId" clId="{55DC3160-84CA-4D0F-86E5-9B2DECA61699}" dt="2020-10-19T07:11:06.513" v="564" actId="1076"/>
          <ac:spMkLst>
            <pc:docMk/>
            <pc:sldMk cId="1931457114" sldId="288"/>
            <ac:spMk id="24" creationId="{735328E2-76E2-4106-A66D-C3C4B8B087F4}"/>
          </ac:spMkLst>
        </pc:spChg>
        <pc:spChg chg="mod">
          <ac:chgData name="NGUYEN MY HUE" userId="7b337c87ef6fa28d" providerId="LiveId" clId="{55DC3160-84CA-4D0F-86E5-9B2DECA61699}" dt="2020-10-19T07:11:06.513" v="564" actId="1076"/>
          <ac:spMkLst>
            <pc:docMk/>
            <pc:sldMk cId="1931457114" sldId="288"/>
            <ac:spMk id="25" creationId="{DBD75DB5-73E5-4C7E-BF71-868C8E7A22C7}"/>
          </ac:spMkLst>
        </pc:spChg>
        <pc:spChg chg="mod">
          <ac:chgData name="NGUYEN MY HUE" userId="7b337c87ef6fa28d" providerId="LiveId" clId="{55DC3160-84CA-4D0F-86E5-9B2DECA61699}" dt="2020-10-19T07:11:06.513" v="564" actId="1076"/>
          <ac:spMkLst>
            <pc:docMk/>
            <pc:sldMk cId="1931457114" sldId="288"/>
            <ac:spMk id="26" creationId="{855705FE-365D-4E18-AA07-541FEB640B83}"/>
          </ac:spMkLst>
        </pc:spChg>
        <pc:spChg chg="mod">
          <ac:chgData name="NGUYEN MY HUE" userId="7b337c87ef6fa28d" providerId="LiveId" clId="{55DC3160-84CA-4D0F-86E5-9B2DECA61699}" dt="2020-10-19T07:11:06.513" v="564" actId="1076"/>
          <ac:spMkLst>
            <pc:docMk/>
            <pc:sldMk cId="1931457114" sldId="288"/>
            <ac:spMk id="27" creationId="{31A3F42B-1677-4862-A4E2-A63F04B351BE}"/>
          </ac:spMkLst>
        </pc:spChg>
        <pc:spChg chg="mod">
          <ac:chgData name="NGUYEN MY HUE" userId="7b337c87ef6fa28d" providerId="LiveId" clId="{55DC3160-84CA-4D0F-86E5-9B2DECA61699}" dt="2020-10-19T07:11:06.513" v="564" actId="1076"/>
          <ac:spMkLst>
            <pc:docMk/>
            <pc:sldMk cId="1931457114" sldId="288"/>
            <ac:spMk id="28" creationId="{6F15BDD0-AD95-4F9F-BF93-4A4614A1E9AD}"/>
          </ac:spMkLst>
        </pc:spChg>
        <pc:spChg chg="mod">
          <ac:chgData name="NGUYEN MY HUE" userId="7b337c87ef6fa28d" providerId="LiveId" clId="{55DC3160-84CA-4D0F-86E5-9B2DECA61699}" dt="2020-10-19T07:11:06.513" v="564" actId="1076"/>
          <ac:spMkLst>
            <pc:docMk/>
            <pc:sldMk cId="1931457114" sldId="288"/>
            <ac:spMk id="29" creationId="{30A7EE1C-7AB8-4545-B71E-672F94201DC5}"/>
          </ac:spMkLst>
        </pc:spChg>
        <pc:spChg chg="mod">
          <ac:chgData name="NGUYEN MY HUE" userId="7b337c87ef6fa28d" providerId="LiveId" clId="{55DC3160-84CA-4D0F-86E5-9B2DECA61699}" dt="2020-10-19T07:11:06.513" v="564" actId="1076"/>
          <ac:spMkLst>
            <pc:docMk/>
            <pc:sldMk cId="1931457114" sldId="288"/>
            <ac:spMk id="31" creationId="{5DA73A8B-CC73-42D3-8076-BA584FEF2294}"/>
          </ac:spMkLst>
        </pc:spChg>
        <pc:spChg chg="mod">
          <ac:chgData name="NGUYEN MY HUE" userId="7b337c87ef6fa28d" providerId="LiveId" clId="{55DC3160-84CA-4D0F-86E5-9B2DECA61699}" dt="2020-10-19T07:11:06.513" v="564" actId="1076"/>
          <ac:spMkLst>
            <pc:docMk/>
            <pc:sldMk cId="1931457114" sldId="288"/>
            <ac:spMk id="32" creationId="{A58FB465-9968-4166-89FE-E5143860AE27}"/>
          </ac:spMkLst>
        </pc:spChg>
        <pc:spChg chg="mod">
          <ac:chgData name="NGUYEN MY HUE" userId="7b337c87ef6fa28d" providerId="LiveId" clId="{55DC3160-84CA-4D0F-86E5-9B2DECA61699}" dt="2020-10-19T07:11:06.513" v="564" actId="1076"/>
          <ac:spMkLst>
            <pc:docMk/>
            <pc:sldMk cId="1931457114" sldId="288"/>
            <ac:spMk id="33" creationId="{0DDFB71B-3613-4C07-B808-3F7E203D232D}"/>
          </ac:spMkLst>
        </pc:spChg>
        <pc:spChg chg="mod">
          <ac:chgData name="NGUYEN MY HUE" userId="7b337c87ef6fa28d" providerId="LiveId" clId="{55DC3160-84CA-4D0F-86E5-9B2DECA61699}" dt="2020-10-19T07:11:06.513" v="564" actId="1076"/>
          <ac:spMkLst>
            <pc:docMk/>
            <pc:sldMk cId="1931457114" sldId="288"/>
            <ac:spMk id="36" creationId="{F282B107-F0BF-4609-A4F6-7AF09DF3B8D9}"/>
          </ac:spMkLst>
        </pc:spChg>
        <pc:spChg chg="mod">
          <ac:chgData name="NGUYEN MY HUE" userId="7b337c87ef6fa28d" providerId="LiveId" clId="{55DC3160-84CA-4D0F-86E5-9B2DECA61699}" dt="2020-10-19T07:11:06.513" v="564" actId="1076"/>
          <ac:spMkLst>
            <pc:docMk/>
            <pc:sldMk cId="1931457114" sldId="288"/>
            <ac:spMk id="38" creationId="{6D7B8506-524F-408D-B028-72AD0DE6B025}"/>
          </ac:spMkLst>
        </pc:spChg>
        <pc:spChg chg="mod">
          <ac:chgData name="NGUYEN MY HUE" userId="7b337c87ef6fa28d" providerId="LiveId" clId="{55DC3160-84CA-4D0F-86E5-9B2DECA61699}" dt="2020-10-19T07:11:06.513" v="564" actId="1076"/>
          <ac:spMkLst>
            <pc:docMk/>
            <pc:sldMk cId="1931457114" sldId="288"/>
            <ac:spMk id="39" creationId="{7D4E5703-2DB3-4078-A6AB-62C8DE8BF826}"/>
          </ac:spMkLst>
        </pc:spChg>
        <pc:spChg chg="mod">
          <ac:chgData name="NGUYEN MY HUE" userId="7b337c87ef6fa28d" providerId="LiveId" clId="{55DC3160-84CA-4D0F-86E5-9B2DECA61699}" dt="2020-10-19T07:11:06.513" v="564" actId="1076"/>
          <ac:spMkLst>
            <pc:docMk/>
            <pc:sldMk cId="1931457114" sldId="288"/>
            <ac:spMk id="42" creationId="{6FA5B97F-0A02-4D79-B091-BDA164BDA94F}"/>
          </ac:spMkLst>
        </pc:spChg>
        <pc:spChg chg="mod">
          <ac:chgData name="NGUYEN MY HUE" userId="7b337c87ef6fa28d" providerId="LiveId" clId="{55DC3160-84CA-4D0F-86E5-9B2DECA61699}" dt="2020-10-19T07:11:06.513" v="564" actId="1076"/>
          <ac:spMkLst>
            <pc:docMk/>
            <pc:sldMk cId="1931457114" sldId="288"/>
            <ac:spMk id="48" creationId="{89890C28-EFFF-4660-B8CD-295C722C434F}"/>
          </ac:spMkLst>
        </pc:spChg>
        <pc:spChg chg="mod">
          <ac:chgData name="NGUYEN MY HUE" userId="7b337c87ef6fa28d" providerId="LiveId" clId="{55DC3160-84CA-4D0F-86E5-9B2DECA61699}" dt="2020-10-19T07:11:06.513" v="564" actId="1076"/>
          <ac:spMkLst>
            <pc:docMk/>
            <pc:sldMk cId="1931457114" sldId="288"/>
            <ac:spMk id="49" creationId="{5A08B3E0-ED34-4ED1-949E-EF8DD16765D9}"/>
          </ac:spMkLst>
        </pc:spChg>
        <pc:spChg chg="mod">
          <ac:chgData name="NGUYEN MY HUE" userId="7b337c87ef6fa28d" providerId="LiveId" clId="{55DC3160-84CA-4D0F-86E5-9B2DECA61699}" dt="2020-10-19T07:11:06.513" v="564" actId="1076"/>
          <ac:spMkLst>
            <pc:docMk/>
            <pc:sldMk cId="1931457114" sldId="288"/>
            <ac:spMk id="50" creationId="{3AEE045E-C8AD-4485-B297-F8BE9965CB21}"/>
          </ac:spMkLst>
        </pc:spChg>
        <pc:spChg chg="mod">
          <ac:chgData name="NGUYEN MY HUE" userId="7b337c87ef6fa28d" providerId="LiveId" clId="{55DC3160-84CA-4D0F-86E5-9B2DECA61699}" dt="2020-10-19T07:11:06.513" v="564" actId="1076"/>
          <ac:spMkLst>
            <pc:docMk/>
            <pc:sldMk cId="1931457114" sldId="288"/>
            <ac:spMk id="51" creationId="{34825506-44C2-4346-A65F-D4735EFF05B7}"/>
          </ac:spMkLst>
        </pc:spChg>
        <pc:spChg chg="mod">
          <ac:chgData name="NGUYEN MY HUE" userId="7b337c87ef6fa28d" providerId="LiveId" clId="{55DC3160-84CA-4D0F-86E5-9B2DECA61699}" dt="2020-10-19T07:11:06.513" v="564" actId="1076"/>
          <ac:spMkLst>
            <pc:docMk/>
            <pc:sldMk cId="1931457114" sldId="288"/>
            <ac:spMk id="52" creationId="{561E7EE7-B375-4B5F-B419-C84136C580B2}"/>
          </ac:spMkLst>
        </pc:spChg>
        <pc:spChg chg="mod">
          <ac:chgData name="NGUYEN MY HUE" userId="7b337c87ef6fa28d" providerId="LiveId" clId="{55DC3160-84CA-4D0F-86E5-9B2DECA61699}" dt="2020-10-19T07:11:06.513" v="564" actId="1076"/>
          <ac:spMkLst>
            <pc:docMk/>
            <pc:sldMk cId="1931457114" sldId="288"/>
            <ac:spMk id="53" creationId="{1B735334-4AFD-4FD9-909A-7F34E3BDA053}"/>
          </ac:spMkLst>
        </pc:spChg>
        <pc:spChg chg="mod">
          <ac:chgData name="NGUYEN MY HUE" userId="7b337c87ef6fa28d" providerId="LiveId" clId="{55DC3160-84CA-4D0F-86E5-9B2DECA61699}" dt="2020-10-19T07:11:06.513" v="564" actId="1076"/>
          <ac:spMkLst>
            <pc:docMk/>
            <pc:sldMk cId="1931457114" sldId="288"/>
            <ac:spMk id="54" creationId="{235233BC-6773-4F1E-BA37-54F66FD25E07}"/>
          </ac:spMkLst>
        </pc:spChg>
        <pc:spChg chg="mod">
          <ac:chgData name="NGUYEN MY HUE" userId="7b337c87ef6fa28d" providerId="LiveId" clId="{55DC3160-84CA-4D0F-86E5-9B2DECA61699}" dt="2020-10-19T07:11:06.513" v="564" actId="1076"/>
          <ac:spMkLst>
            <pc:docMk/>
            <pc:sldMk cId="1931457114" sldId="288"/>
            <ac:spMk id="55" creationId="{BCCDA310-AB75-47F8-A897-2107D76DC076}"/>
          </ac:spMkLst>
        </pc:spChg>
        <pc:spChg chg="mod">
          <ac:chgData name="NGUYEN MY HUE" userId="7b337c87ef6fa28d" providerId="LiveId" clId="{55DC3160-84CA-4D0F-86E5-9B2DECA61699}" dt="2020-10-19T07:11:06.513" v="564" actId="1076"/>
          <ac:spMkLst>
            <pc:docMk/>
            <pc:sldMk cId="1931457114" sldId="288"/>
            <ac:spMk id="56" creationId="{AF190DD9-BFFC-4405-96DF-1829BDA7EC1B}"/>
          </ac:spMkLst>
        </pc:spChg>
        <pc:spChg chg="mod">
          <ac:chgData name="NGUYEN MY HUE" userId="7b337c87ef6fa28d" providerId="LiveId" clId="{55DC3160-84CA-4D0F-86E5-9B2DECA61699}" dt="2020-10-19T07:11:06.513" v="564" actId="1076"/>
          <ac:spMkLst>
            <pc:docMk/>
            <pc:sldMk cId="1931457114" sldId="288"/>
            <ac:spMk id="57" creationId="{ACFDCD12-F9C0-4201-8381-3A54948CFD27}"/>
          </ac:spMkLst>
        </pc:spChg>
        <pc:spChg chg="mod">
          <ac:chgData name="NGUYEN MY HUE" userId="7b337c87ef6fa28d" providerId="LiveId" clId="{55DC3160-84CA-4D0F-86E5-9B2DECA61699}" dt="2020-10-19T07:11:06.513" v="564" actId="1076"/>
          <ac:spMkLst>
            <pc:docMk/>
            <pc:sldMk cId="1931457114" sldId="288"/>
            <ac:spMk id="58" creationId="{EB329D15-A317-4C2E-845B-FCA4E08B595B}"/>
          </ac:spMkLst>
        </pc:spChg>
        <pc:spChg chg="mod">
          <ac:chgData name="NGUYEN MY HUE" userId="7b337c87ef6fa28d" providerId="LiveId" clId="{55DC3160-84CA-4D0F-86E5-9B2DECA61699}" dt="2020-10-19T07:11:06.513" v="564" actId="1076"/>
          <ac:spMkLst>
            <pc:docMk/>
            <pc:sldMk cId="1931457114" sldId="288"/>
            <ac:spMk id="59" creationId="{3188EA80-DA5E-474F-8DD9-A1F73A059788}"/>
          </ac:spMkLst>
        </pc:spChg>
        <pc:spChg chg="mod">
          <ac:chgData name="NGUYEN MY HUE" userId="7b337c87ef6fa28d" providerId="LiveId" clId="{55DC3160-84CA-4D0F-86E5-9B2DECA61699}" dt="2020-10-19T07:11:06.513" v="564" actId="1076"/>
          <ac:spMkLst>
            <pc:docMk/>
            <pc:sldMk cId="1931457114" sldId="288"/>
            <ac:spMk id="60" creationId="{E96C951E-1B0B-4E85-851B-14D9B59FBE45}"/>
          </ac:spMkLst>
        </pc:spChg>
        <pc:spChg chg="mod">
          <ac:chgData name="NGUYEN MY HUE" userId="7b337c87ef6fa28d" providerId="LiveId" clId="{55DC3160-84CA-4D0F-86E5-9B2DECA61699}" dt="2020-10-19T07:11:06.513" v="564" actId="1076"/>
          <ac:spMkLst>
            <pc:docMk/>
            <pc:sldMk cId="1931457114" sldId="288"/>
            <ac:spMk id="61" creationId="{6AC09152-6E05-4ADC-8108-867E9A5AF2EE}"/>
          </ac:spMkLst>
        </pc:spChg>
        <pc:spChg chg="mod">
          <ac:chgData name="NGUYEN MY HUE" userId="7b337c87ef6fa28d" providerId="LiveId" clId="{55DC3160-84CA-4D0F-86E5-9B2DECA61699}" dt="2020-10-19T07:11:06.513" v="564" actId="1076"/>
          <ac:spMkLst>
            <pc:docMk/>
            <pc:sldMk cId="1931457114" sldId="288"/>
            <ac:spMk id="62" creationId="{5A3FFEDF-8DEF-468E-905E-CE0E2CC6F8FD}"/>
          </ac:spMkLst>
        </pc:spChg>
        <pc:spChg chg="mod">
          <ac:chgData name="NGUYEN MY HUE" userId="7b337c87ef6fa28d" providerId="LiveId" clId="{55DC3160-84CA-4D0F-86E5-9B2DECA61699}" dt="2020-10-19T07:11:06.513" v="564" actId="1076"/>
          <ac:spMkLst>
            <pc:docMk/>
            <pc:sldMk cId="1931457114" sldId="288"/>
            <ac:spMk id="63" creationId="{580130C6-5572-4D99-AE76-AC9D3A1A6D07}"/>
          </ac:spMkLst>
        </pc:spChg>
        <pc:spChg chg="mod">
          <ac:chgData name="NGUYEN MY HUE" userId="7b337c87ef6fa28d" providerId="LiveId" clId="{55DC3160-84CA-4D0F-86E5-9B2DECA61699}" dt="2020-10-19T07:11:06.513" v="564" actId="1076"/>
          <ac:spMkLst>
            <pc:docMk/>
            <pc:sldMk cId="1931457114" sldId="288"/>
            <ac:spMk id="64" creationId="{0F73B523-D7AA-4DBB-97B1-602AF772146F}"/>
          </ac:spMkLst>
        </pc:spChg>
        <pc:spChg chg="mod">
          <ac:chgData name="NGUYEN MY HUE" userId="7b337c87ef6fa28d" providerId="LiveId" clId="{55DC3160-84CA-4D0F-86E5-9B2DECA61699}" dt="2020-10-19T07:11:06.513" v="564" actId="1076"/>
          <ac:spMkLst>
            <pc:docMk/>
            <pc:sldMk cId="1931457114" sldId="288"/>
            <ac:spMk id="65" creationId="{CF1377F1-0065-4FE2-97F9-FC68EAEABE6A}"/>
          </ac:spMkLst>
        </pc:spChg>
        <pc:spChg chg="mod">
          <ac:chgData name="NGUYEN MY HUE" userId="7b337c87ef6fa28d" providerId="LiveId" clId="{55DC3160-84CA-4D0F-86E5-9B2DECA61699}" dt="2020-10-19T07:11:06.513" v="564" actId="1076"/>
          <ac:spMkLst>
            <pc:docMk/>
            <pc:sldMk cId="1931457114" sldId="288"/>
            <ac:spMk id="66" creationId="{0556CA87-8F88-4FBB-849F-AE8FD9143EEA}"/>
          </ac:spMkLst>
        </pc:spChg>
        <pc:spChg chg="mod">
          <ac:chgData name="NGUYEN MY HUE" userId="7b337c87ef6fa28d" providerId="LiveId" clId="{55DC3160-84CA-4D0F-86E5-9B2DECA61699}" dt="2020-10-19T07:11:06.513" v="564" actId="1076"/>
          <ac:spMkLst>
            <pc:docMk/>
            <pc:sldMk cId="1931457114" sldId="288"/>
            <ac:spMk id="67" creationId="{C6BE5AF2-332F-4255-A3D8-C58D4C6F0EA1}"/>
          </ac:spMkLst>
        </pc:spChg>
        <pc:spChg chg="mod">
          <ac:chgData name="NGUYEN MY HUE" userId="7b337c87ef6fa28d" providerId="LiveId" clId="{55DC3160-84CA-4D0F-86E5-9B2DECA61699}" dt="2020-10-19T07:11:06.513" v="564" actId="1076"/>
          <ac:spMkLst>
            <pc:docMk/>
            <pc:sldMk cId="1931457114" sldId="288"/>
            <ac:spMk id="68" creationId="{53DCA6E2-0BD5-411F-BF5C-9ADD4E1018E7}"/>
          </ac:spMkLst>
        </pc:spChg>
        <pc:spChg chg="mod">
          <ac:chgData name="NGUYEN MY HUE" userId="7b337c87ef6fa28d" providerId="LiveId" clId="{55DC3160-84CA-4D0F-86E5-9B2DECA61699}" dt="2020-10-19T07:11:06.513" v="564" actId="1076"/>
          <ac:spMkLst>
            <pc:docMk/>
            <pc:sldMk cId="1931457114" sldId="288"/>
            <ac:spMk id="69" creationId="{38C69700-A83B-483B-B802-0121B5490D48}"/>
          </ac:spMkLst>
        </pc:spChg>
        <pc:spChg chg="mod">
          <ac:chgData name="NGUYEN MY HUE" userId="7b337c87ef6fa28d" providerId="LiveId" clId="{55DC3160-84CA-4D0F-86E5-9B2DECA61699}" dt="2020-10-19T07:11:06.513" v="564" actId="1076"/>
          <ac:spMkLst>
            <pc:docMk/>
            <pc:sldMk cId="1931457114" sldId="288"/>
            <ac:spMk id="70" creationId="{A489817B-6E43-4ED0-8A9B-8832A94C4CC3}"/>
          </ac:spMkLst>
        </pc:spChg>
        <pc:spChg chg="mod">
          <ac:chgData name="NGUYEN MY HUE" userId="7b337c87ef6fa28d" providerId="LiveId" clId="{55DC3160-84CA-4D0F-86E5-9B2DECA61699}" dt="2020-10-19T07:11:06.513" v="564" actId="1076"/>
          <ac:spMkLst>
            <pc:docMk/>
            <pc:sldMk cId="1931457114" sldId="288"/>
            <ac:spMk id="71" creationId="{B4441EAB-41D8-4428-BD0E-D16CBC870921}"/>
          </ac:spMkLst>
        </pc:spChg>
        <pc:spChg chg="mod">
          <ac:chgData name="NGUYEN MY HUE" userId="7b337c87ef6fa28d" providerId="LiveId" clId="{55DC3160-84CA-4D0F-86E5-9B2DECA61699}" dt="2020-10-19T07:11:06.513" v="564" actId="1076"/>
          <ac:spMkLst>
            <pc:docMk/>
            <pc:sldMk cId="1931457114" sldId="288"/>
            <ac:spMk id="72" creationId="{3BC16668-5F93-46E1-910F-50A4E08B870A}"/>
          </ac:spMkLst>
        </pc:spChg>
        <pc:spChg chg="mod">
          <ac:chgData name="NGUYEN MY HUE" userId="7b337c87ef6fa28d" providerId="LiveId" clId="{55DC3160-84CA-4D0F-86E5-9B2DECA61699}" dt="2020-10-19T07:11:06.513" v="564" actId="1076"/>
          <ac:spMkLst>
            <pc:docMk/>
            <pc:sldMk cId="1931457114" sldId="288"/>
            <ac:spMk id="73" creationId="{37C382C1-CA7B-4044-B064-E7CE0E2542AF}"/>
          </ac:spMkLst>
        </pc:spChg>
        <pc:spChg chg="mod">
          <ac:chgData name="NGUYEN MY HUE" userId="7b337c87ef6fa28d" providerId="LiveId" clId="{55DC3160-84CA-4D0F-86E5-9B2DECA61699}" dt="2020-10-19T07:11:06.513" v="564" actId="1076"/>
          <ac:spMkLst>
            <pc:docMk/>
            <pc:sldMk cId="1931457114" sldId="288"/>
            <ac:spMk id="74" creationId="{382020F2-3BDD-426C-80D4-B8FB4ACE3284}"/>
          </ac:spMkLst>
        </pc:spChg>
        <pc:spChg chg="mod">
          <ac:chgData name="NGUYEN MY HUE" userId="7b337c87ef6fa28d" providerId="LiveId" clId="{55DC3160-84CA-4D0F-86E5-9B2DECA61699}" dt="2020-10-19T07:11:06.513" v="564" actId="1076"/>
          <ac:spMkLst>
            <pc:docMk/>
            <pc:sldMk cId="1931457114" sldId="288"/>
            <ac:spMk id="75" creationId="{7C8C90A0-F50C-42AC-A525-F0A6DC967FAA}"/>
          </ac:spMkLst>
        </pc:spChg>
        <pc:spChg chg="mod">
          <ac:chgData name="NGUYEN MY HUE" userId="7b337c87ef6fa28d" providerId="LiveId" clId="{55DC3160-84CA-4D0F-86E5-9B2DECA61699}" dt="2020-10-19T07:11:06.513" v="564" actId="1076"/>
          <ac:spMkLst>
            <pc:docMk/>
            <pc:sldMk cId="1931457114" sldId="288"/>
            <ac:spMk id="76" creationId="{4FB2199B-BF35-4892-A919-BEA53F347D64}"/>
          </ac:spMkLst>
        </pc:spChg>
        <pc:spChg chg="mod">
          <ac:chgData name="NGUYEN MY HUE" userId="7b337c87ef6fa28d" providerId="LiveId" clId="{55DC3160-84CA-4D0F-86E5-9B2DECA61699}" dt="2020-10-19T07:11:06.513" v="564" actId="1076"/>
          <ac:spMkLst>
            <pc:docMk/>
            <pc:sldMk cId="1931457114" sldId="288"/>
            <ac:spMk id="77" creationId="{4392E679-90EB-4071-8A7A-299623713374}"/>
          </ac:spMkLst>
        </pc:spChg>
        <pc:spChg chg="mod">
          <ac:chgData name="NGUYEN MY HUE" userId="7b337c87ef6fa28d" providerId="LiveId" clId="{55DC3160-84CA-4D0F-86E5-9B2DECA61699}" dt="2020-10-19T07:11:06.513" v="564" actId="1076"/>
          <ac:spMkLst>
            <pc:docMk/>
            <pc:sldMk cId="1931457114" sldId="288"/>
            <ac:spMk id="78" creationId="{B646CCBF-F676-4802-A894-C872326891BE}"/>
          </ac:spMkLst>
        </pc:spChg>
        <pc:spChg chg="mod">
          <ac:chgData name="NGUYEN MY HUE" userId="7b337c87ef6fa28d" providerId="LiveId" clId="{55DC3160-84CA-4D0F-86E5-9B2DECA61699}" dt="2020-10-19T07:11:06.513" v="564" actId="1076"/>
          <ac:spMkLst>
            <pc:docMk/>
            <pc:sldMk cId="1931457114" sldId="288"/>
            <ac:spMk id="79" creationId="{DE167277-DCB8-48D4-B53D-5729D77961C5}"/>
          </ac:spMkLst>
        </pc:spChg>
        <pc:spChg chg="mod">
          <ac:chgData name="NGUYEN MY HUE" userId="7b337c87ef6fa28d" providerId="LiveId" clId="{55DC3160-84CA-4D0F-86E5-9B2DECA61699}" dt="2020-10-19T07:11:06.513" v="564" actId="1076"/>
          <ac:spMkLst>
            <pc:docMk/>
            <pc:sldMk cId="1931457114" sldId="288"/>
            <ac:spMk id="80" creationId="{71369D24-04FD-4B19-AB8E-1E3360EBF802}"/>
          </ac:spMkLst>
        </pc:spChg>
        <pc:spChg chg="mod">
          <ac:chgData name="NGUYEN MY HUE" userId="7b337c87ef6fa28d" providerId="LiveId" clId="{55DC3160-84CA-4D0F-86E5-9B2DECA61699}" dt="2020-10-19T07:11:06.513" v="564" actId="1076"/>
          <ac:spMkLst>
            <pc:docMk/>
            <pc:sldMk cId="1931457114" sldId="288"/>
            <ac:spMk id="81" creationId="{C3BC4DF3-D80F-4EA0-AE65-445A8C110C1D}"/>
          </ac:spMkLst>
        </pc:spChg>
        <pc:spChg chg="mod">
          <ac:chgData name="NGUYEN MY HUE" userId="7b337c87ef6fa28d" providerId="LiveId" clId="{55DC3160-84CA-4D0F-86E5-9B2DECA61699}" dt="2020-10-19T07:11:06.513" v="564" actId="1076"/>
          <ac:spMkLst>
            <pc:docMk/>
            <pc:sldMk cId="1931457114" sldId="288"/>
            <ac:spMk id="82" creationId="{26AB9EF0-60B6-4ED6-8A83-DD660AE8FC0C}"/>
          </ac:spMkLst>
        </pc:spChg>
        <pc:spChg chg="mod">
          <ac:chgData name="NGUYEN MY HUE" userId="7b337c87ef6fa28d" providerId="LiveId" clId="{55DC3160-84CA-4D0F-86E5-9B2DECA61699}" dt="2020-10-19T07:11:06.513" v="564" actId="1076"/>
          <ac:spMkLst>
            <pc:docMk/>
            <pc:sldMk cId="1931457114" sldId="288"/>
            <ac:spMk id="83" creationId="{B68A4F00-4CE1-4767-88BF-8A4AE607EF85}"/>
          </ac:spMkLst>
        </pc:spChg>
        <pc:spChg chg="mod">
          <ac:chgData name="NGUYEN MY HUE" userId="7b337c87ef6fa28d" providerId="LiveId" clId="{55DC3160-84CA-4D0F-86E5-9B2DECA61699}" dt="2020-10-19T07:11:06.513" v="564" actId="1076"/>
          <ac:spMkLst>
            <pc:docMk/>
            <pc:sldMk cId="1931457114" sldId="288"/>
            <ac:spMk id="84" creationId="{B040E738-12F4-461E-9CDE-7298FB8C0C81}"/>
          </ac:spMkLst>
        </pc:spChg>
        <pc:spChg chg="mod">
          <ac:chgData name="NGUYEN MY HUE" userId="7b337c87ef6fa28d" providerId="LiveId" clId="{55DC3160-84CA-4D0F-86E5-9B2DECA61699}" dt="2020-10-19T07:11:06.513" v="564" actId="1076"/>
          <ac:spMkLst>
            <pc:docMk/>
            <pc:sldMk cId="1931457114" sldId="288"/>
            <ac:spMk id="85" creationId="{B81812AC-C17B-4BC5-A768-7C418043801B}"/>
          </ac:spMkLst>
        </pc:spChg>
        <pc:spChg chg="mod">
          <ac:chgData name="NGUYEN MY HUE" userId="7b337c87ef6fa28d" providerId="LiveId" clId="{55DC3160-84CA-4D0F-86E5-9B2DECA61699}" dt="2020-10-19T07:11:06.513" v="564" actId="1076"/>
          <ac:spMkLst>
            <pc:docMk/>
            <pc:sldMk cId="1931457114" sldId="288"/>
            <ac:spMk id="86" creationId="{A532A218-DB22-4930-8B62-BEF556329833}"/>
          </ac:spMkLst>
        </pc:spChg>
        <pc:spChg chg="mod">
          <ac:chgData name="NGUYEN MY HUE" userId="7b337c87ef6fa28d" providerId="LiveId" clId="{55DC3160-84CA-4D0F-86E5-9B2DECA61699}" dt="2020-10-19T07:11:06.513" v="564" actId="1076"/>
          <ac:spMkLst>
            <pc:docMk/>
            <pc:sldMk cId="1931457114" sldId="288"/>
            <ac:spMk id="87" creationId="{ABEAFB8C-0D7E-4D99-9C88-E654E41A3053}"/>
          </ac:spMkLst>
        </pc:spChg>
        <pc:spChg chg="mod">
          <ac:chgData name="NGUYEN MY HUE" userId="7b337c87ef6fa28d" providerId="LiveId" clId="{55DC3160-84CA-4D0F-86E5-9B2DECA61699}" dt="2020-10-19T07:11:06.513" v="564" actId="1076"/>
          <ac:spMkLst>
            <pc:docMk/>
            <pc:sldMk cId="1931457114" sldId="288"/>
            <ac:spMk id="88" creationId="{47EB68B0-8740-440D-A9D8-70B524F9B74A}"/>
          </ac:spMkLst>
        </pc:spChg>
        <pc:spChg chg="mod">
          <ac:chgData name="NGUYEN MY HUE" userId="7b337c87ef6fa28d" providerId="LiveId" clId="{55DC3160-84CA-4D0F-86E5-9B2DECA61699}" dt="2020-10-19T07:11:06.513" v="564" actId="1076"/>
          <ac:spMkLst>
            <pc:docMk/>
            <pc:sldMk cId="1931457114" sldId="288"/>
            <ac:spMk id="89" creationId="{6764A943-6EBC-4D19-AD93-719FBD54B1D2}"/>
          </ac:spMkLst>
        </pc:spChg>
        <pc:spChg chg="mod">
          <ac:chgData name="NGUYEN MY HUE" userId="7b337c87ef6fa28d" providerId="LiveId" clId="{55DC3160-84CA-4D0F-86E5-9B2DECA61699}" dt="2020-10-19T07:11:06.513" v="564" actId="1076"/>
          <ac:spMkLst>
            <pc:docMk/>
            <pc:sldMk cId="1931457114" sldId="288"/>
            <ac:spMk id="90" creationId="{BE9A2E0C-BBAD-4BF2-A29C-BC79B458B30A}"/>
          </ac:spMkLst>
        </pc:spChg>
        <pc:spChg chg="mod">
          <ac:chgData name="NGUYEN MY HUE" userId="7b337c87ef6fa28d" providerId="LiveId" clId="{55DC3160-84CA-4D0F-86E5-9B2DECA61699}" dt="2020-10-19T07:11:06.513" v="564" actId="1076"/>
          <ac:spMkLst>
            <pc:docMk/>
            <pc:sldMk cId="1931457114" sldId="288"/>
            <ac:spMk id="91" creationId="{0324FD5E-3E65-4D1C-B4E0-B14275538A8B}"/>
          </ac:spMkLst>
        </pc:spChg>
        <pc:spChg chg="mod">
          <ac:chgData name="NGUYEN MY HUE" userId="7b337c87ef6fa28d" providerId="LiveId" clId="{55DC3160-84CA-4D0F-86E5-9B2DECA61699}" dt="2020-10-19T07:11:06.513" v="564" actId="1076"/>
          <ac:spMkLst>
            <pc:docMk/>
            <pc:sldMk cId="1931457114" sldId="288"/>
            <ac:spMk id="92" creationId="{A75381CD-E396-4D99-B168-88E8638EC747}"/>
          </ac:spMkLst>
        </pc:spChg>
        <pc:spChg chg="mod">
          <ac:chgData name="NGUYEN MY HUE" userId="7b337c87ef6fa28d" providerId="LiveId" clId="{55DC3160-84CA-4D0F-86E5-9B2DECA61699}" dt="2020-10-19T07:11:06.513" v="564" actId="1076"/>
          <ac:spMkLst>
            <pc:docMk/>
            <pc:sldMk cId="1931457114" sldId="288"/>
            <ac:spMk id="93" creationId="{22B8A968-0509-4C9D-9F7D-EC45394138ED}"/>
          </ac:spMkLst>
        </pc:spChg>
        <pc:spChg chg="mod">
          <ac:chgData name="NGUYEN MY HUE" userId="7b337c87ef6fa28d" providerId="LiveId" clId="{55DC3160-84CA-4D0F-86E5-9B2DECA61699}" dt="2020-10-19T07:11:06.513" v="564" actId="1076"/>
          <ac:spMkLst>
            <pc:docMk/>
            <pc:sldMk cId="1931457114" sldId="288"/>
            <ac:spMk id="94" creationId="{5641D82D-180C-4A35-851B-7AF66B50ACB4}"/>
          </ac:spMkLst>
        </pc:spChg>
        <pc:spChg chg="mod">
          <ac:chgData name="NGUYEN MY HUE" userId="7b337c87ef6fa28d" providerId="LiveId" clId="{55DC3160-84CA-4D0F-86E5-9B2DECA61699}" dt="2020-10-19T07:11:06.513" v="564" actId="1076"/>
          <ac:spMkLst>
            <pc:docMk/>
            <pc:sldMk cId="1931457114" sldId="288"/>
            <ac:spMk id="95" creationId="{D9CB2E88-B459-4634-8505-C7C05B9EB18C}"/>
          </ac:spMkLst>
        </pc:spChg>
        <pc:spChg chg="mod">
          <ac:chgData name="NGUYEN MY HUE" userId="7b337c87ef6fa28d" providerId="LiveId" clId="{55DC3160-84CA-4D0F-86E5-9B2DECA61699}" dt="2020-10-19T07:11:06.513" v="564" actId="1076"/>
          <ac:spMkLst>
            <pc:docMk/>
            <pc:sldMk cId="1931457114" sldId="288"/>
            <ac:spMk id="96" creationId="{C4ECCD34-66A1-4F8D-86AA-DF3ACA514BDE}"/>
          </ac:spMkLst>
        </pc:spChg>
        <pc:spChg chg="mod">
          <ac:chgData name="NGUYEN MY HUE" userId="7b337c87ef6fa28d" providerId="LiveId" clId="{55DC3160-84CA-4D0F-86E5-9B2DECA61699}" dt="2020-10-19T07:11:06.513" v="564" actId="1076"/>
          <ac:spMkLst>
            <pc:docMk/>
            <pc:sldMk cId="1931457114" sldId="288"/>
            <ac:spMk id="97" creationId="{37BEA398-216F-4648-AC7E-9F5B76399984}"/>
          </ac:spMkLst>
        </pc:spChg>
        <pc:spChg chg="mod">
          <ac:chgData name="NGUYEN MY HUE" userId="7b337c87ef6fa28d" providerId="LiveId" clId="{55DC3160-84CA-4D0F-86E5-9B2DECA61699}" dt="2020-10-19T07:11:06.513" v="564" actId="1076"/>
          <ac:spMkLst>
            <pc:docMk/>
            <pc:sldMk cId="1931457114" sldId="288"/>
            <ac:spMk id="98" creationId="{0BD7D6B4-FA85-46B6-9998-200CA3DF8CAB}"/>
          </ac:spMkLst>
        </pc:spChg>
        <pc:spChg chg="mod">
          <ac:chgData name="NGUYEN MY HUE" userId="7b337c87ef6fa28d" providerId="LiveId" clId="{55DC3160-84CA-4D0F-86E5-9B2DECA61699}" dt="2020-10-19T07:11:06.513" v="564" actId="1076"/>
          <ac:spMkLst>
            <pc:docMk/>
            <pc:sldMk cId="1931457114" sldId="288"/>
            <ac:spMk id="99" creationId="{C20F3823-9EF9-473D-AD74-0347957B0C76}"/>
          </ac:spMkLst>
        </pc:spChg>
        <pc:spChg chg="mod">
          <ac:chgData name="NGUYEN MY HUE" userId="7b337c87ef6fa28d" providerId="LiveId" clId="{55DC3160-84CA-4D0F-86E5-9B2DECA61699}" dt="2020-10-19T07:11:06.513" v="564" actId="1076"/>
          <ac:spMkLst>
            <pc:docMk/>
            <pc:sldMk cId="1931457114" sldId="288"/>
            <ac:spMk id="100" creationId="{F99A3E01-44B5-4597-8966-65AE8E262B85}"/>
          </ac:spMkLst>
        </pc:spChg>
        <pc:spChg chg="mod">
          <ac:chgData name="NGUYEN MY HUE" userId="7b337c87ef6fa28d" providerId="LiveId" clId="{55DC3160-84CA-4D0F-86E5-9B2DECA61699}" dt="2020-10-19T07:11:06.513" v="564" actId="1076"/>
          <ac:spMkLst>
            <pc:docMk/>
            <pc:sldMk cId="1931457114" sldId="288"/>
            <ac:spMk id="101" creationId="{393D6F5D-1836-4D4B-9D26-8CAC97E09E99}"/>
          </ac:spMkLst>
        </pc:spChg>
        <pc:spChg chg="mod">
          <ac:chgData name="NGUYEN MY HUE" userId="7b337c87ef6fa28d" providerId="LiveId" clId="{55DC3160-84CA-4D0F-86E5-9B2DECA61699}" dt="2020-10-19T07:11:06.513" v="564" actId="1076"/>
          <ac:spMkLst>
            <pc:docMk/>
            <pc:sldMk cId="1931457114" sldId="288"/>
            <ac:spMk id="102" creationId="{DEA7717D-E4CE-44E9-9436-9DAED31DD665}"/>
          </ac:spMkLst>
        </pc:spChg>
        <pc:spChg chg="mod">
          <ac:chgData name="NGUYEN MY HUE" userId="7b337c87ef6fa28d" providerId="LiveId" clId="{55DC3160-84CA-4D0F-86E5-9B2DECA61699}" dt="2020-10-19T07:11:06.513" v="564" actId="1076"/>
          <ac:spMkLst>
            <pc:docMk/>
            <pc:sldMk cId="1931457114" sldId="288"/>
            <ac:spMk id="103" creationId="{3FB5820C-7A20-459B-8DDD-1A16901668B3}"/>
          </ac:spMkLst>
        </pc:spChg>
        <pc:spChg chg="mod">
          <ac:chgData name="NGUYEN MY HUE" userId="7b337c87ef6fa28d" providerId="LiveId" clId="{55DC3160-84CA-4D0F-86E5-9B2DECA61699}" dt="2020-10-19T07:11:06.513" v="564" actId="1076"/>
          <ac:spMkLst>
            <pc:docMk/>
            <pc:sldMk cId="1931457114" sldId="288"/>
            <ac:spMk id="104" creationId="{9A8A9853-560E-40C9-A953-F4805F699610}"/>
          </ac:spMkLst>
        </pc:spChg>
        <pc:spChg chg="mod">
          <ac:chgData name="NGUYEN MY HUE" userId="7b337c87ef6fa28d" providerId="LiveId" clId="{55DC3160-84CA-4D0F-86E5-9B2DECA61699}" dt="2020-10-19T07:11:06.513" v="564" actId="1076"/>
          <ac:spMkLst>
            <pc:docMk/>
            <pc:sldMk cId="1931457114" sldId="288"/>
            <ac:spMk id="105" creationId="{1EE35E7A-184D-4FE3-9B33-2C2E6CE0F852}"/>
          </ac:spMkLst>
        </pc:spChg>
        <pc:spChg chg="mod">
          <ac:chgData name="NGUYEN MY HUE" userId="7b337c87ef6fa28d" providerId="LiveId" clId="{55DC3160-84CA-4D0F-86E5-9B2DECA61699}" dt="2020-10-19T07:11:06.513" v="564" actId="1076"/>
          <ac:spMkLst>
            <pc:docMk/>
            <pc:sldMk cId="1931457114" sldId="288"/>
            <ac:spMk id="106" creationId="{767EEC19-F460-4893-A4D8-9D6F38090A2A}"/>
          </ac:spMkLst>
        </pc:spChg>
        <pc:spChg chg="mod">
          <ac:chgData name="NGUYEN MY HUE" userId="7b337c87ef6fa28d" providerId="LiveId" clId="{55DC3160-84CA-4D0F-86E5-9B2DECA61699}" dt="2020-10-19T07:11:06.513" v="564" actId="1076"/>
          <ac:spMkLst>
            <pc:docMk/>
            <pc:sldMk cId="1931457114" sldId="288"/>
            <ac:spMk id="107" creationId="{F70105C2-7FC7-4014-972E-9304CB1D4A2B}"/>
          </ac:spMkLst>
        </pc:spChg>
        <pc:spChg chg="mod">
          <ac:chgData name="NGUYEN MY HUE" userId="7b337c87ef6fa28d" providerId="LiveId" clId="{55DC3160-84CA-4D0F-86E5-9B2DECA61699}" dt="2020-10-19T07:11:06.513" v="564" actId="1076"/>
          <ac:spMkLst>
            <pc:docMk/>
            <pc:sldMk cId="1931457114" sldId="288"/>
            <ac:spMk id="108" creationId="{EA17711A-A7D2-4D10-ACAB-FB92F4141E60}"/>
          </ac:spMkLst>
        </pc:spChg>
        <pc:spChg chg="mod">
          <ac:chgData name="NGUYEN MY HUE" userId="7b337c87ef6fa28d" providerId="LiveId" clId="{55DC3160-84CA-4D0F-86E5-9B2DECA61699}" dt="2020-10-19T07:11:06.513" v="564" actId="1076"/>
          <ac:spMkLst>
            <pc:docMk/>
            <pc:sldMk cId="1931457114" sldId="288"/>
            <ac:spMk id="109" creationId="{773A732A-F627-443A-A1A2-C27101DDBBD4}"/>
          </ac:spMkLst>
        </pc:spChg>
        <pc:spChg chg="mod">
          <ac:chgData name="NGUYEN MY HUE" userId="7b337c87ef6fa28d" providerId="LiveId" clId="{55DC3160-84CA-4D0F-86E5-9B2DECA61699}" dt="2020-10-19T07:11:06.513" v="564" actId="1076"/>
          <ac:spMkLst>
            <pc:docMk/>
            <pc:sldMk cId="1931457114" sldId="288"/>
            <ac:spMk id="110" creationId="{CCA678CE-8005-4454-866B-C1D14CF060F5}"/>
          </ac:spMkLst>
        </pc:spChg>
        <pc:spChg chg="mod">
          <ac:chgData name="NGUYEN MY HUE" userId="7b337c87ef6fa28d" providerId="LiveId" clId="{55DC3160-84CA-4D0F-86E5-9B2DECA61699}" dt="2020-10-19T07:11:06.513" v="564" actId="1076"/>
          <ac:spMkLst>
            <pc:docMk/>
            <pc:sldMk cId="1931457114" sldId="288"/>
            <ac:spMk id="111" creationId="{0AF785DC-4BB0-49A0-B05E-01BCB31440A7}"/>
          </ac:spMkLst>
        </pc:spChg>
        <pc:spChg chg="mod">
          <ac:chgData name="NGUYEN MY HUE" userId="7b337c87ef6fa28d" providerId="LiveId" clId="{55DC3160-84CA-4D0F-86E5-9B2DECA61699}" dt="2020-10-19T07:11:06.513" v="564" actId="1076"/>
          <ac:spMkLst>
            <pc:docMk/>
            <pc:sldMk cId="1931457114" sldId="288"/>
            <ac:spMk id="112" creationId="{DE315A86-B1AD-47A3-81FA-DC62D53D86DB}"/>
          </ac:spMkLst>
        </pc:spChg>
        <pc:spChg chg="mod">
          <ac:chgData name="NGUYEN MY HUE" userId="7b337c87ef6fa28d" providerId="LiveId" clId="{55DC3160-84CA-4D0F-86E5-9B2DECA61699}" dt="2020-10-19T07:11:06.513" v="564" actId="1076"/>
          <ac:spMkLst>
            <pc:docMk/>
            <pc:sldMk cId="1931457114" sldId="288"/>
            <ac:spMk id="113" creationId="{F8398DEE-53C4-4149-AC45-971817D23B59}"/>
          </ac:spMkLst>
        </pc:spChg>
        <pc:spChg chg="mod">
          <ac:chgData name="NGUYEN MY HUE" userId="7b337c87ef6fa28d" providerId="LiveId" clId="{55DC3160-84CA-4D0F-86E5-9B2DECA61699}" dt="2020-10-19T07:11:06.513" v="564" actId="1076"/>
          <ac:spMkLst>
            <pc:docMk/>
            <pc:sldMk cId="1931457114" sldId="288"/>
            <ac:spMk id="114" creationId="{D31AF5B2-494A-45BA-9316-21F07BF762AB}"/>
          </ac:spMkLst>
        </pc:spChg>
        <pc:spChg chg="mod">
          <ac:chgData name="NGUYEN MY HUE" userId="7b337c87ef6fa28d" providerId="LiveId" clId="{55DC3160-84CA-4D0F-86E5-9B2DECA61699}" dt="2020-10-19T07:11:06.513" v="564" actId="1076"/>
          <ac:spMkLst>
            <pc:docMk/>
            <pc:sldMk cId="1931457114" sldId="288"/>
            <ac:spMk id="115" creationId="{D1B98023-3052-48A9-82E5-C77E70841E24}"/>
          </ac:spMkLst>
        </pc:spChg>
        <pc:spChg chg="mod">
          <ac:chgData name="NGUYEN MY HUE" userId="7b337c87ef6fa28d" providerId="LiveId" clId="{55DC3160-84CA-4D0F-86E5-9B2DECA61699}" dt="2020-10-19T07:11:06.513" v="564" actId="1076"/>
          <ac:spMkLst>
            <pc:docMk/>
            <pc:sldMk cId="1931457114" sldId="288"/>
            <ac:spMk id="116" creationId="{4ABB9184-17E3-4313-9D80-C5769675EBF5}"/>
          </ac:spMkLst>
        </pc:spChg>
        <pc:spChg chg="mod">
          <ac:chgData name="NGUYEN MY HUE" userId="7b337c87ef6fa28d" providerId="LiveId" clId="{55DC3160-84CA-4D0F-86E5-9B2DECA61699}" dt="2020-10-19T07:11:06.513" v="564" actId="1076"/>
          <ac:spMkLst>
            <pc:docMk/>
            <pc:sldMk cId="1931457114" sldId="288"/>
            <ac:spMk id="117" creationId="{3CABE09D-1C66-43A7-BC83-E52C919EFA87}"/>
          </ac:spMkLst>
        </pc:spChg>
        <pc:spChg chg="mod">
          <ac:chgData name="NGUYEN MY HUE" userId="7b337c87ef6fa28d" providerId="LiveId" clId="{55DC3160-84CA-4D0F-86E5-9B2DECA61699}" dt="2020-10-19T07:11:06.513" v="564" actId="1076"/>
          <ac:spMkLst>
            <pc:docMk/>
            <pc:sldMk cId="1931457114" sldId="288"/>
            <ac:spMk id="118" creationId="{5CE90D5B-0D2E-437A-BDC0-9C63302987F7}"/>
          </ac:spMkLst>
        </pc:spChg>
        <pc:spChg chg="mod">
          <ac:chgData name="NGUYEN MY HUE" userId="7b337c87ef6fa28d" providerId="LiveId" clId="{55DC3160-84CA-4D0F-86E5-9B2DECA61699}" dt="2020-10-19T07:11:06.513" v="564" actId="1076"/>
          <ac:spMkLst>
            <pc:docMk/>
            <pc:sldMk cId="1931457114" sldId="288"/>
            <ac:spMk id="119" creationId="{74BBA00F-5876-4279-BEF8-50F5EC1F11F7}"/>
          </ac:spMkLst>
        </pc:spChg>
        <pc:spChg chg="mod">
          <ac:chgData name="NGUYEN MY HUE" userId="7b337c87ef6fa28d" providerId="LiveId" clId="{55DC3160-84CA-4D0F-86E5-9B2DECA61699}" dt="2020-10-19T07:11:06.513" v="564" actId="1076"/>
          <ac:spMkLst>
            <pc:docMk/>
            <pc:sldMk cId="1931457114" sldId="288"/>
            <ac:spMk id="120" creationId="{16DF75AD-485E-495D-8B02-0867310B7910}"/>
          </ac:spMkLst>
        </pc:spChg>
        <pc:spChg chg="mod">
          <ac:chgData name="NGUYEN MY HUE" userId="7b337c87ef6fa28d" providerId="LiveId" clId="{55DC3160-84CA-4D0F-86E5-9B2DECA61699}" dt="2020-10-19T07:11:06.513" v="564" actId="1076"/>
          <ac:spMkLst>
            <pc:docMk/>
            <pc:sldMk cId="1931457114" sldId="288"/>
            <ac:spMk id="121" creationId="{BE46807A-E53D-445F-A378-39D25BA697FF}"/>
          </ac:spMkLst>
        </pc:spChg>
        <pc:spChg chg="mod">
          <ac:chgData name="NGUYEN MY HUE" userId="7b337c87ef6fa28d" providerId="LiveId" clId="{55DC3160-84CA-4D0F-86E5-9B2DECA61699}" dt="2020-10-19T07:11:06.513" v="564" actId="1076"/>
          <ac:spMkLst>
            <pc:docMk/>
            <pc:sldMk cId="1931457114" sldId="288"/>
            <ac:spMk id="122" creationId="{A8C2C55C-57D2-4CAF-9080-49AE4110F72F}"/>
          </ac:spMkLst>
        </pc:spChg>
        <pc:spChg chg="add del mod">
          <ac:chgData name="NGUYEN MY HUE" userId="7b337c87ef6fa28d" providerId="LiveId" clId="{55DC3160-84CA-4D0F-86E5-9B2DECA61699}" dt="2020-10-19T07:10:52.200" v="562" actId="478"/>
          <ac:spMkLst>
            <pc:docMk/>
            <pc:sldMk cId="1931457114" sldId="288"/>
            <ac:spMk id="123" creationId="{FF88F169-F96B-4F52-8325-A50797B9E7FB}"/>
          </ac:spMkLst>
        </pc:spChg>
        <pc:grpChg chg="add del mod">
          <ac:chgData name="NGUYEN MY HUE" userId="7b337c87ef6fa28d" providerId="LiveId" clId="{55DC3160-84CA-4D0F-86E5-9B2DECA61699}" dt="2020-10-19T07:11:06.513" v="564" actId="1076"/>
          <ac:grpSpMkLst>
            <pc:docMk/>
            <pc:sldMk cId="1931457114" sldId="288"/>
            <ac:grpSpMk id="3" creationId="{D60E4554-0F49-4F19-87A3-ACF904D03375}"/>
          </ac:grpSpMkLst>
        </pc:grpChg>
        <pc:grpChg chg="mod">
          <ac:chgData name="NGUYEN MY HUE" userId="7b337c87ef6fa28d" providerId="LiveId" clId="{55DC3160-84CA-4D0F-86E5-9B2DECA61699}" dt="2020-10-19T07:11:06.513" v="564" actId="1076"/>
          <ac:grpSpMkLst>
            <pc:docMk/>
            <pc:sldMk cId="1931457114" sldId="288"/>
            <ac:grpSpMk id="4" creationId="{07C9CA0C-5859-4970-A521-7480F29D6097}"/>
          </ac:grpSpMkLst>
        </pc:grpChg>
        <pc:grpChg chg="mod">
          <ac:chgData name="NGUYEN MY HUE" userId="7b337c87ef6fa28d" providerId="LiveId" clId="{55DC3160-84CA-4D0F-86E5-9B2DECA61699}" dt="2020-10-19T07:11:06.513" v="564" actId="1076"/>
          <ac:grpSpMkLst>
            <pc:docMk/>
            <pc:sldMk cId="1931457114" sldId="288"/>
            <ac:grpSpMk id="5" creationId="{09579F09-7BEB-4A90-9FA2-91B2D8323384}"/>
          </ac:grpSpMkLst>
        </pc:grpChg>
        <pc:grpChg chg="mod">
          <ac:chgData name="NGUYEN MY HUE" userId="7b337c87ef6fa28d" providerId="LiveId" clId="{55DC3160-84CA-4D0F-86E5-9B2DECA61699}" dt="2020-10-19T07:11:06.513" v="564" actId="1076"/>
          <ac:grpSpMkLst>
            <pc:docMk/>
            <pc:sldMk cId="1931457114" sldId="288"/>
            <ac:grpSpMk id="30" creationId="{8EEDB3BD-C57A-427A-8B67-1E8BD52633D4}"/>
          </ac:grpSpMkLst>
        </pc:grpChg>
        <pc:grpChg chg="mod">
          <ac:chgData name="NGUYEN MY HUE" userId="7b337c87ef6fa28d" providerId="LiveId" clId="{55DC3160-84CA-4D0F-86E5-9B2DECA61699}" dt="2020-10-19T07:11:06.513" v="564" actId="1076"/>
          <ac:grpSpMkLst>
            <pc:docMk/>
            <pc:sldMk cId="1931457114" sldId="288"/>
            <ac:grpSpMk id="34" creationId="{06ECABD0-4BB6-47AC-9283-BE71C70DE5FC}"/>
          </ac:grpSpMkLst>
        </pc:grpChg>
        <pc:grpChg chg="mod">
          <ac:chgData name="NGUYEN MY HUE" userId="7b337c87ef6fa28d" providerId="LiveId" clId="{55DC3160-84CA-4D0F-86E5-9B2DECA61699}" dt="2020-10-19T07:11:06.513" v="564" actId="1076"/>
          <ac:grpSpMkLst>
            <pc:docMk/>
            <pc:sldMk cId="1931457114" sldId="288"/>
            <ac:grpSpMk id="35" creationId="{AE326A0D-E37D-49C2-964B-936553DEBEB6}"/>
          </ac:grpSpMkLst>
        </pc:grpChg>
        <pc:grpChg chg="mod">
          <ac:chgData name="NGUYEN MY HUE" userId="7b337c87ef6fa28d" providerId="LiveId" clId="{55DC3160-84CA-4D0F-86E5-9B2DECA61699}" dt="2020-10-19T07:11:06.513" v="564" actId="1076"/>
          <ac:grpSpMkLst>
            <pc:docMk/>
            <pc:sldMk cId="1931457114" sldId="288"/>
            <ac:grpSpMk id="37" creationId="{D07ED1E3-523A-416B-8B63-C5B3FE795987}"/>
          </ac:grpSpMkLst>
        </pc:grpChg>
        <pc:grpChg chg="mod">
          <ac:chgData name="NGUYEN MY HUE" userId="7b337c87ef6fa28d" providerId="LiveId" clId="{55DC3160-84CA-4D0F-86E5-9B2DECA61699}" dt="2020-10-19T07:11:06.513" v="564" actId="1076"/>
          <ac:grpSpMkLst>
            <pc:docMk/>
            <pc:sldMk cId="1931457114" sldId="288"/>
            <ac:grpSpMk id="40" creationId="{EF101768-87F1-447F-8300-6CA1E02995C5}"/>
          </ac:grpSpMkLst>
        </pc:grpChg>
        <pc:grpChg chg="mod">
          <ac:chgData name="NGUYEN MY HUE" userId="7b337c87ef6fa28d" providerId="LiveId" clId="{55DC3160-84CA-4D0F-86E5-9B2DECA61699}" dt="2020-10-19T07:11:06.513" v="564" actId="1076"/>
          <ac:grpSpMkLst>
            <pc:docMk/>
            <pc:sldMk cId="1931457114" sldId="288"/>
            <ac:grpSpMk id="41" creationId="{E4EBF780-9941-4518-A25E-1DBC45AC43A8}"/>
          </ac:grpSpMkLst>
        </pc:grpChg>
        <pc:grpChg chg="mod">
          <ac:chgData name="NGUYEN MY HUE" userId="7b337c87ef6fa28d" providerId="LiveId" clId="{55DC3160-84CA-4D0F-86E5-9B2DECA61699}" dt="2020-10-19T07:11:06.513" v="564" actId="1076"/>
          <ac:grpSpMkLst>
            <pc:docMk/>
            <pc:sldMk cId="1931457114" sldId="288"/>
            <ac:grpSpMk id="43" creationId="{87C0640C-62DC-4962-9BFF-6300EFD06F8E}"/>
          </ac:grpSpMkLst>
        </pc:grpChg>
        <pc:grpChg chg="mod">
          <ac:chgData name="NGUYEN MY HUE" userId="7b337c87ef6fa28d" providerId="LiveId" clId="{55DC3160-84CA-4D0F-86E5-9B2DECA61699}" dt="2020-10-19T07:11:06.513" v="564" actId="1076"/>
          <ac:grpSpMkLst>
            <pc:docMk/>
            <pc:sldMk cId="1931457114" sldId="288"/>
            <ac:grpSpMk id="44" creationId="{140E58AE-8EF4-4749-BD74-D657CCF11400}"/>
          </ac:grpSpMkLst>
        </pc:grpChg>
        <pc:grpChg chg="mod">
          <ac:chgData name="NGUYEN MY HUE" userId="7b337c87ef6fa28d" providerId="LiveId" clId="{55DC3160-84CA-4D0F-86E5-9B2DECA61699}" dt="2020-10-19T07:11:06.513" v="564" actId="1076"/>
          <ac:grpSpMkLst>
            <pc:docMk/>
            <pc:sldMk cId="1931457114" sldId="288"/>
            <ac:grpSpMk id="45" creationId="{232E8B72-30BB-40F4-B6F1-A26E87C26FCE}"/>
          </ac:grpSpMkLst>
        </pc:grpChg>
        <pc:grpChg chg="mod">
          <ac:chgData name="NGUYEN MY HUE" userId="7b337c87ef6fa28d" providerId="LiveId" clId="{55DC3160-84CA-4D0F-86E5-9B2DECA61699}" dt="2020-10-19T07:11:06.513" v="564" actId="1076"/>
          <ac:grpSpMkLst>
            <pc:docMk/>
            <pc:sldMk cId="1931457114" sldId="288"/>
            <ac:grpSpMk id="46" creationId="{AF9325F6-6B75-450A-A28E-0D97A733CA7A}"/>
          </ac:grpSpMkLst>
        </pc:grpChg>
        <pc:grpChg chg="mod">
          <ac:chgData name="NGUYEN MY HUE" userId="7b337c87ef6fa28d" providerId="LiveId" clId="{55DC3160-84CA-4D0F-86E5-9B2DECA61699}" dt="2020-10-19T07:11:06.513" v="564" actId="1076"/>
          <ac:grpSpMkLst>
            <pc:docMk/>
            <pc:sldMk cId="1931457114" sldId="288"/>
            <ac:grpSpMk id="47" creationId="{D8633D61-5178-4162-A414-23EB96F99BAC}"/>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9c8214152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9c8214152b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992982cd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992982cdf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9c8214152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9c8214152b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748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g9c8214152b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6" name="Google Shape;2626;g9c8214152b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92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ae14fc71e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ae14fc71e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992982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992982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58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9c8214152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9c8214152b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58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992982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992982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98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9a44eb3b41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9a44eb3b41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992982cdf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92982cdf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992982cdf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992982cdf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734425" y="1040213"/>
            <a:ext cx="3946500" cy="26727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648550" y="3678788"/>
            <a:ext cx="4118100" cy="42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1">
  <p:cSld name="CUSTOM">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985575" y="1068897"/>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One Column 2">
  <p:cSld name="CUSTOM_1">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673375" y="1068900"/>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0" name="Google Shape;50;p14"/>
          <p:cNvSpPr txBox="1">
            <a:spLocks noGrp="1"/>
          </p:cNvSpPr>
          <p:nvPr>
            <p:ph type="subTitle" idx="1"/>
          </p:nvPr>
        </p:nvSpPr>
        <p:spPr>
          <a:xfrm>
            <a:off x="658800" y="2872488"/>
            <a:ext cx="2513400" cy="12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pening slide">
  <p:cSld name="Opening slide">
    <p:bg>
      <p:bgPr>
        <a:noFill/>
        <a:effectLst/>
      </p:bgPr>
    </p:bg>
    <p:spTree>
      <p:nvGrpSpPr>
        <p:cNvPr id="1" name="Shape 8"/>
        <p:cNvGrpSpPr/>
        <p:nvPr/>
      </p:nvGrpSpPr>
      <p:grpSpPr>
        <a:xfrm>
          <a:off x="0" y="0"/>
          <a:ext cx="0" cy="0"/>
          <a:chOff x="0" y="0"/>
          <a:chExt cx="0" cy="0"/>
        </a:xfrm>
      </p:grpSpPr>
      <p:sp>
        <p:nvSpPr>
          <p:cNvPr id="9" name="Google Shape;9;p2"/>
          <p:cNvSpPr/>
          <p:nvPr/>
        </p:nvSpPr>
        <p:spPr>
          <a:xfrm>
            <a:off x="3218258" y="0"/>
            <a:ext cx="5925780" cy="4511204"/>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014474" y="4198424"/>
            <a:ext cx="6129578" cy="945126"/>
          </a:xfrm>
          <a:custGeom>
            <a:avLst/>
            <a:gdLst/>
            <a:ahLst/>
            <a:cxnLst/>
            <a:rect l="l" t="t" r="r" b="b"/>
            <a:pathLst>
              <a:path w="29564" h="46535" extrusionOk="0">
                <a:moveTo>
                  <a:pt x="0" y="0"/>
                </a:moveTo>
                <a:lnTo>
                  <a:pt x="0" y="46534"/>
                </a:lnTo>
                <a:lnTo>
                  <a:pt x="29563" y="46534"/>
                </a:lnTo>
                <a:lnTo>
                  <a:pt x="29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3421887" cy="5143501"/>
          </a:xfrm>
          <a:custGeom>
            <a:avLst/>
            <a:gdLst/>
            <a:ahLst/>
            <a:cxnLst/>
            <a:rect l="l" t="t" r="r" b="b"/>
            <a:pathLst>
              <a:path w="36436" h="101907" extrusionOk="0">
                <a:moveTo>
                  <a:pt x="0" y="0"/>
                </a:moveTo>
                <a:lnTo>
                  <a:pt x="0" y="101906"/>
                </a:lnTo>
                <a:lnTo>
                  <a:pt x="36435" y="101906"/>
                </a:lnTo>
                <a:lnTo>
                  <a:pt x="364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725175" y="1582225"/>
            <a:ext cx="5048700" cy="4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13" name="Google Shape;13;p2"/>
          <p:cNvSpPr txBox="1">
            <a:spLocks noGrp="1"/>
          </p:cNvSpPr>
          <p:nvPr>
            <p:ph type="subTitle" idx="1"/>
          </p:nvPr>
        </p:nvSpPr>
        <p:spPr>
          <a:xfrm>
            <a:off x="4813218" y="1942050"/>
            <a:ext cx="2872500" cy="3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2pPr>
            <a:lvl3pPr lvl="2"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3pPr>
            <a:lvl4pPr lvl="3"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4pPr>
            <a:lvl5pPr lvl="4"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5pPr>
            <a:lvl6pPr lvl="5"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6pPr>
            <a:lvl7pPr lvl="6"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7pPr>
            <a:lvl8pPr lvl="7"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8pPr>
            <a:lvl9pPr lvl="8" algn="ctr" rtl="0">
              <a:lnSpc>
                <a:spcPct val="100000"/>
              </a:lnSpc>
              <a:spcBef>
                <a:spcPts val="0"/>
              </a:spcBef>
              <a:spcAft>
                <a:spcPts val="0"/>
              </a:spcAft>
              <a:buClr>
                <a:schemeClr val="lt1"/>
              </a:buClr>
              <a:buSzPts val="1400"/>
              <a:buFont typeface="Josefin Slab"/>
              <a:buNone/>
              <a:defRPr sz="1400">
                <a:solidFill>
                  <a:schemeClr val="lt1"/>
                </a:solidFill>
                <a:latin typeface="Josefin Slab"/>
                <a:ea typeface="Josefin Slab"/>
                <a:cs typeface="Josefin Slab"/>
                <a:sym typeface="Josefin Slab"/>
              </a:defRPr>
            </a:lvl9pPr>
          </a:lstStyle>
          <a:p>
            <a:endParaRPr/>
          </a:p>
        </p:txBody>
      </p:sp>
    </p:spTree>
    <p:extLst>
      <p:ext uri="{BB962C8B-B14F-4D97-AF65-F5344CB8AC3E}">
        <p14:creationId xmlns:p14="http://schemas.microsoft.com/office/powerpoint/2010/main" val="2114518031"/>
      </p:ext>
    </p:extLst>
  </p:cSld>
  <p:clrMapOvr>
    <a:masterClrMapping/>
  </p:clrMapOvr>
  <p:extLst>
    <p:ext uri="{DCECCB84-F9BA-43D5-87BE-67443E8EF086}">
      <p15:sldGuideLst xmlns:p15="http://schemas.microsoft.com/office/powerpoint/2012/main">
        <p15:guide id="1" pos="2156">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14"/>
        <p:cNvGrpSpPr/>
        <p:nvPr/>
      </p:nvGrpSpPr>
      <p:grpSpPr>
        <a:xfrm>
          <a:off x="0" y="0"/>
          <a:ext cx="0" cy="0"/>
          <a:chOff x="0" y="0"/>
          <a:chExt cx="0" cy="0"/>
        </a:xfrm>
      </p:grpSpPr>
      <p:sp>
        <p:nvSpPr>
          <p:cNvPr id="15" name="Google Shape;15;p3"/>
          <p:cNvSpPr/>
          <p:nvPr/>
        </p:nvSpPr>
        <p:spPr>
          <a:xfrm>
            <a:off x="3420000" y="0"/>
            <a:ext cx="5724130" cy="2571714"/>
          </a:xfrm>
          <a:custGeom>
            <a:avLst/>
            <a:gdLst/>
            <a:ahLst/>
            <a:cxnLst/>
            <a:rect l="l" t="t" r="r" b="b"/>
            <a:pathLst>
              <a:path w="65471" h="29229" extrusionOk="0">
                <a:moveTo>
                  <a:pt x="0" y="1"/>
                </a:moveTo>
                <a:lnTo>
                  <a:pt x="0" y="29228"/>
                </a:lnTo>
                <a:lnTo>
                  <a:pt x="65471" y="29228"/>
                </a:lnTo>
                <a:lnTo>
                  <a:pt x="654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hasCustomPrompt="1"/>
          </p:nvPr>
        </p:nvSpPr>
        <p:spPr>
          <a:xfrm>
            <a:off x="3718050" y="482038"/>
            <a:ext cx="3004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9pPr>
          </a:lstStyle>
          <a:p>
            <a:r>
              <a:t>xx%</a:t>
            </a:r>
          </a:p>
        </p:txBody>
      </p:sp>
      <p:sp>
        <p:nvSpPr>
          <p:cNvPr id="17" name="Google Shape;17;p3"/>
          <p:cNvSpPr/>
          <p:nvPr/>
        </p:nvSpPr>
        <p:spPr>
          <a:xfrm>
            <a:off x="3420000" y="2571728"/>
            <a:ext cx="5724130" cy="2587570"/>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idx="2"/>
          </p:nvPr>
        </p:nvSpPr>
        <p:spPr>
          <a:xfrm>
            <a:off x="3718050" y="1014474"/>
            <a:ext cx="3858000" cy="28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
              <a:buNone/>
              <a:defRPr sz="1200" b="0">
                <a:solidFill>
                  <a:schemeClr val="lt1"/>
                </a:solidFill>
              </a:defRPr>
            </a:lvl1pPr>
            <a:lvl2pPr lvl="1" rtl="0">
              <a:spcBef>
                <a:spcPts val="0"/>
              </a:spcBef>
              <a:spcAft>
                <a:spcPts val="0"/>
              </a:spcAft>
              <a:buClr>
                <a:schemeClr val="lt1"/>
              </a:buClr>
              <a:buSzPts val="1200"/>
              <a:buNone/>
              <a:defRPr sz="1200" b="0">
                <a:solidFill>
                  <a:schemeClr val="lt1"/>
                </a:solidFill>
              </a:defRPr>
            </a:lvl2pPr>
            <a:lvl3pPr lvl="2" rtl="0">
              <a:spcBef>
                <a:spcPts val="0"/>
              </a:spcBef>
              <a:spcAft>
                <a:spcPts val="0"/>
              </a:spcAft>
              <a:buClr>
                <a:schemeClr val="lt1"/>
              </a:buClr>
              <a:buSzPts val="1200"/>
              <a:buNone/>
              <a:defRPr sz="1200" b="0">
                <a:solidFill>
                  <a:schemeClr val="lt1"/>
                </a:solidFill>
              </a:defRPr>
            </a:lvl3pPr>
            <a:lvl4pPr lvl="3" rtl="0">
              <a:spcBef>
                <a:spcPts val="0"/>
              </a:spcBef>
              <a:spcAft>
                <a:spcPts val="0"/>
              </a:spcAft>
              <a:buClr>
                <a:schemeClr val="lt1"/>
              </a:buClr>
              <a:buSzPts val="1200"/>
              <a:buNone/>
              <a:defRPr sz="1200" b="0">
                <a:solidFill>
                  <a:schemeClr val="lt1"/>
                </a:solidFill>
              </a:defRPr>
            </a:lvl4pPr>
            <a:lvl5pPr lvl="4" rtl="0">
              <a:spcBef>
                <a:spcPts val="0"/>
              </a:spcBef>
              <a:spcAft>
                <a:spcPts val="0"/>
              </a:spcAft>
              <a:buClr>
                <a:schemeClr val="lt1"/>
              </a:buClr>
              <a:buSzPts val="1200"/>
              <a:buNone/>
              <a:defRPr sz="1200" b="0">
                <a:solidFill>
                  <a:schemeClr val="lt1"/>
                </a:solidFill>
              </a:defRPr>
            </a:lvl5pPr>
            <a:lvl6pPr lvl="5" rtl="0">
              <a:spcBef>
                <a:spcPts val="0"/>
              </a:spcBef>
              <a:spcAft>
                <a:spcPts val="0"/>
              </a:spcAft>
              <a:buClr>
                <a:schemeClr val="lt1"/>
              </a:buClr>
              <a:buSzPts val="1200"/>
              <a:buNone/>
              <a:defRPr sz="1200" b="0">
                <a:solidFill>
                  <a:schemeClr val="lt1"/>
                </a:solidFill>
              </a:defRPr>
            </a:lvl6pPr>
            <a:lvl7pPr lvl="6" rtl="0">
              <a:spcBef>
                <a:spcPts val="0"/>
              </a:spcBef>
              <a:spcAft>
                <a:spcPts val="0"/>
              </a:spcAft>
              <a:buClr>
                <a:schemeClr val="lt1"/>
              </a:buClr>
              <a:buSzPts val="1200"/>
              <a:buNone/>
              <a:defRPr sz="1200" b="0">
                <a:solidFill>
                  <a:schemeClr val="lt1"/>
                </a:solidFill>
              </a:defRPr>
            </a:lvl7pPr>
            <a:lvl8pPr lvl="7" rtl="0">
              <a:spcBef>
                <a:spcPts val="0"/>
              </a:spcBef>
              <a:spcAft>
                <a:spcPts val="0"/>
              </a:spcAft>
              <a:buClr>
                <a:schemeClr val="lt1"/>
              </a:buClr>
              <a:buSzPts val="1200"/>
              <a:buNone/>
              <a:defRPr sz="1200" b="0">
                <a:solidFill>
                  <a:schemeClr val="lt1"/>
                </a:solidFill>
              </a:defRPr>
            </a:lvl8pPr>
            <a:lvl9pPr lvl="8" rtl="0">
              <a:spcBef>
                <a:spcPts val="0"/>
              </a:spcBef>
              <a:spcAft>
                <a:spcPts val="0"/>
              </a:spcAft>
              <a:buClr>
                <a:schemeClr val="lt1"/>
              </a:buClr>
              <a:buSzPts val="1200"/>
              <a:buNone/>
              <a:defRPr sz="1200" b="0">
                <a:solidFill>
                  <a:schemeClr val="lt1"/>
                </a:solidFill>
              </a:defRPr>
            </a:lvl9pPr>
          </a:lstStyle>
          <a:p>
            <a:endParaRPr/>
          </a:p>
        </p:txBody>
      </p:sp>
      <p:sp>
        <p:nvSpPr>
          <p:cNvPr id="19" name="Google Shape;19;p3"/>
          <p:cNvSpPr txBox="1">
            <a:spLocks noGrp="1"/>
          </p:cNvSpPr>
          <p:nvPr>
            <p:ph type="subTitle" idx="1"/>
          </p:nvPr>
        </p:nvSpPr>
        <p:spPr>
          <a:xfrm>
            <a:off x="3718051" y="1140059"/>
            <a:ext cx="3266400" cy="2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20" name="Google Shape;20;p3"/>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ctrTitle" idx="3"/>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a:endParaRPr/>
          </a:p>
        </p:txBody>
      </p:sp>
      <p:sp>
        <p:nvSpPr>
          <p:cNvPr id="22" name="Google Shape;22;p3"/>
          <p:cNvSpPr txBox="1">
            <a:spLocks noGrp="1"/>
          </p:cNvSpPr>
          <p:nvPr>
            <p:ph type="title" idx="4" hasCustomPrompt="1"/>
          </p:nvPr>
        </p:nvSpPr>
        <p:spPr>
          <a:xfrm>
            <a:off x="3718050" y="1499392"/>
            <a:ext cx="3004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9pPr>
          </a:lstStyle>
          <a:p>
            <a:r>
              <a:t>xx%</a:t>
            </a:r>
          </a:p>
        </p:txBody>
      </p:sp>
      <p:sp>
        <p:nvSpPr>
          <p:cNvPr id="23" name="Google Shape;23;p3"/>
          <p:cNvSpPr txBox="1">
            <a:spLocks noGrp="1"/>
          </p:cNvSpPr>
          <p:nvPr>
            <p:ph type="ctrTitle" idx="5"/>
          </p:nvPr>
        </p:nvSpPr>
        <p:spPr>
          <a:xfrm>
            <a:off x="3718050" y="1999803"/>
            <a:ext cx="3858000" cy="32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
              <a:buNone/>
              <a:defRPr sz="1200" b="0">
                <a:solidFill>
                  <a:schemeClr val="lt1"/>
                </a:solidFill>
              </a:defRPr>
            </a:lvl1pPr>
            <a:lvl2pPr lvl="1" rtl="0">
              <a:spcBef>
                <a:spcPts val="0"/>
              </a:spcBef>
              <a:spcAft>
                <a:spcPts val="0"/>
              </a:spcAft>
              <a:buClr>
                <a:schemeClr val="lt1"/>
              </a:buClr>
              <a:buSzPts val="1200"/>
              <a:buNone/>
              <a:defRPr sz="1200" b="0">
                <a:solidFill>
                  <a:schemeClr val="lt1"/>
                </a:solidFill>
              </a:defRPr>
            </a:lvl2pPr>
            <a:lvl3pPr lvl="2" rtl="0">
              <a:spcBef>
                <a:spcPts val="0"/>
              </a:spcBef>
              <a:spcAft>
                <a:spcPts val="0"/>
              </a:spcAft>
              <a:buClr>
                <a:schemeClr val="lt1"/>
              </a:buClr>
              <a:buSzPts val="1200"/>
              <a:buNone/>
              <a:defRPr sz="1200" b="0">
                <a:solidFill>
                  <a:schemeClr val="lt1"/>
                </a:solidFill>
              </a:defRPr>
            </a:lvl3pPr>
            <a:lvl4pPr lvl="3" rtl="0">
              <a:spcBef>
                <a:spcPts val="0"/>
              </a:spcBef>
              <a:spcAft>
                <a:spcPts val="0"/>
              </a:spcAft>
              <a:buClr>
                <a:schemeClr val="lt1"/>
              </a:buClr>
              <a:buSzPts val="1200"/>
              <a:buNone/>
              <a:defRPr sz="1200" b="0">
                <a:solidFill>
                  <a:schemeClr val="lt1"/>
                </a:solidFill>
              </a:defRPr>
            </a:lvl4pPr>
            <a:lvl5pPr lvl="4" rtl="0">
              <a:spcBef>
                <a:spcPts val="0"/>
              </a:spcBef>
              <a:spcAft>
                <a:spcPts val="0"/>
              </a:spcAft>
              <a:buClr>
                <a:schemeClr val="lt1"/>
              </a:buClr>
              <a:buSzPts val="1200"/>
              <a:buNone/>
              <a:defRPr sz="1200" b="0">
                <a:solidFill>
                  <a:schemeClr val="lt1"/>
                </a:solidFill>
              </a:defRPr>
            </a:lvl5pPr>
            <a:lvl6pPr lvl="5" rtl="0">
              <a:spcBef>
                <a:spcPts val="0"/>
              </a:spcBef>
              <a:spcAft>
                <a:spcPts val="0"/>
              </a:spcAft>
              <a:buClr>
                <a:schemeClr val="lt1"/>
              </a:buClr>
              <a:buSzPts val="1200"/>
              <a:buNone/>
              <a:defRPr sz="1200" b="0">
                <a:solidFill>
                  <a:schemeClr val="lt1"/>
                </a:solidFill>
              </a:defRPr>
            </a:lvl6pPr>
            <a:lvl7pPr lvl="6" rtl="0">
              <a:spcBef>
                <a:spcPts val="0"/>
              </a:spcBef>
              <a:spcAft>
                <a:spcPts val="0"/>
              </a:spcAft>
              <a:buClr>
                <a:schemeClr val="lt1"/>
              </a:buClr>
              <a:buSzPts val="1200"/>
              <a:buNone/>
              <a:defRPr sz="1200" b="0">
                <a:solidFill>
                  <a:schemeClr val="lt1"/>
                </a:solidFill>
              </a:defRPr>
            </a:lvl7pPr>
            <a:lvl8pPr lvl="7" rtl="0">
              <a:spcBef>
                <a:spcPts val="0"/>
              </a:spcBef>
              <a:spcAft>
                <a:spcPts val="0"/>
              </a:spcAft>
              <a:buClr>
                <a:schemeClr val="lt1"/>
              </a:buClr>
              <a:buSzPts val="1200"/>
              <a:buNone/>
              <a:defRPr sz="1200" b="0">
                <a:solidFill>
                  <a:schemeClr val="lt1"/>
                </a:solidFill>
              </a:defRPr>
            </a:lvl8pPr>
            <a:lvl9pPr lvl="8" rtl="0">
              <a:spcBef>
                <a:spcPts val="0"/>
              </a:spcBef>
              <a:spcAft>
                <a:spcPts val="0"/>
              </a:spcAft>
              <a:buClr>
                <a:schemeClr val="lt1"/>
              </a:buClr>
              <a:buSzPts val="1200"/>
              <a:buNone/>
              <a:defRPr sz="1200" b="0">
                <a:solidFill>
                  <a:schemeClr val="lt1"/>
                </a:solidFill>
              </a:defRPr>
            </a:lvl9pPr>
          </a:lstStyle>
          <a:p>
            <a:endParaRPr/>
          </a:p>
        </p:txBody>
      </p:sp>
      <p:sp>
        <p:nvSpPr>
          <p:cNvPr id="24" name="Google Shape;24;p3"/>
          <p:cNvSpPr txBox="1">
            <a:spLocks noGrp="1"/>
          </p:cNvSpPr>
          <p:nvPr>
            <p:ph type="subTitle" idx="6"/>
          </p:nvPr>
        </p:nvSpPr>
        <p:spPr>
          <a:xfrm>
            <a:off x="3718051" y="2157413"/>
            <a:ext cx="3266400" cy="2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25" name="Google Shape;25;p3"/>
          <p:cNvSpPr txBox="1">
            <a:spLocks noGrp="1"/>
          </p:cNvSpPr>
          <p:nvPr>
            <p:ph type="title" idx="7" hasCustomPrompt="1"/>
          </p:nvPr>
        </p:nvSpPr>
        <p:spPr>
          <a:xfrm>
            <a:off x="3718050" y="2578078"/>
            <a:ext cx="3004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9pPr>
          </a:lstStyle>
          <a:p>
            <a:r>
              <a:t>xx%</a:t>
            </a:r>
          </a:p>
        </p:txBody>
      </p:sp>
      <p:sp>
        <p:nvSpPr>
          <p:cNvPr id="26" name="Google Shape;26;p3"/>
          <p:cNvSpPr txBox="1">
            <a:spLocks noGrp="1"/>
          </p:cNvSpPr>
          <p:nvPr>
            <p:ph type="ctrTitle" idx="8"/>
          </p:nvPr>
        </p:nvSpPr>
        <p:spPr>
          <a:xfrm>
            <a:off x="3718050" y="3078451"/>
            <a:ext cx="3858000" cy="32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
              <a:buNone/>
              <a:defRPr sz="1200" b="0">
                <a:solidFill>
                  <a:schemeClr val="lt1"/>
                </a:solidFill>
              </a:defRPr>
            </a:lvl1pPr>
            <a:lvl2pPr lvl="1" rtl="0">
              <a:spcBef>
                <a:spcPts val="0"/>
              </a:spcBef>
              <a:spcAft>
                <a:spcPts val="0"/>
              </a:spcAft>
              <a:buClr>
                <a:schemeClr val="lt1"/>
              </a:buClr>
              <a:buSzPts val="1200"/>
              <a:buNone/>
              <a:defRPr sz="1200" b="0">
                <a:solidFill>
                  <a:schemeClr val="lt1"/>
                </a:solidFill>
              </a:defRPr>
            </a:lvl2pPr>
            <a:lvl3pPr lvl="2" rtl="0">
              <a:spcBef>
                <a:spcPts val="0"/>
              </a:spcBef>
              <a:spcAft>
                <a:spcPts val="0"/>
              </a:spcAft>
              <a:buClr>
                <a:schemeClr val="lt1"/>
              </a:buClr>
              <a:buSzPts val="1200"/>
              <a:buNone/>
              <a:defRPr sz="1200" b="0">
                <a:solidFill>
                  <a:schemeClr val="lt1"/>
                </a:solidFill>
              </a:defRPr>
            </a:lvl3pPr>
            <a:lvl4pPr lvl="3" rtl="0">
              <a:spcBef>
                <a:spcPts val="0"/>
              </a:spcBef>
              <a:spcAft>
                <a:spcPts val="0"/>
              </a:spcAft>
              <a:buClr>
                <a:schemeClr val="lt1"/>
              </a:buClr>
              <a:buSzPts val="1200"/>
              <a:buNone/>
              <a:defRPr sz="1200" b="0">
                <a:solidFill>
                  <a:schemeClr val="lt1"/>
                </a:solidFill>
              </a:defRPr>
            </a:lvl4pPr>
            <a:lvl5pPr lvl="4" rtl="0">
              <a:spcBef>
                <a:spcPts val="0"/>
              </a:spcBef>
              <a:spcAft>
                <a:spcPts val="0"/>
              </a:spcAft>
              <a:buClr>
                <a:schemeClr val="lt1"/>
              </a:buClr>
              <a:buSzPts val="1200"/>
              <a:buNone/>
              <a:defRPr sz="1200" b="0">
                <a:solidFill>
                  <a:schemeClr val="lt1"/>
                </a:solidFill>
              </a:defRPr>
            </a:lvl5pPr>
            <a:lvl6pPr lvl="5" rtl="0">
              <a:spcBef>
                <a:spcPts val="0"/>
              </a:spcBef>
              <a:spcAft>
                <a:spcPts val="0"/>
              </a:spcAft>
              <a:buClr>
                <a:schemeClr val="lt1"/>
              </a:buClr>
              <a:buSzPts val="1200"/>
              <a:buNone/>
              <a:defRPr sz="1200" b="0">
                <a:solidFill>
                  <a:schemeClr val="lt1"/>
                </a:solidFill>
              </a:defRPr>
            </a:lvl6pPr>
            <a:lvl7pPr lvl="6" rtl="0">
              <a:spcBef>
                <a:spcPts val="0"/>
              </a:spcBef>
              <a:spcAft>
                <a:spcPts val="0"/>
              </a:spcAft>
              <a:buClr>
                <a:schemeClr val="lt1"/>
              </a:buClr>
              <a:buSzPts val="1200"/>
              <a:buNone/>
              <a:defRPr sz="1200" b="0">
                <a:solidFill>
                  <a:schemeClr val="lt1"/>
                </a:solidFill>
              </a:defRPr>
            </a:lvl7pPr>
            <a:lvl8pPr lvl="7" rtl="0">
              <a:spcBef>
                <a:spcPts val="0"/>
              </a:spcBef>
              <a:spcAft>
                <a:spcPts val="0"/>
              </a:spcAft>
              <a:buClr>
                <a:schemeClr val="lt1"/>
              </a:buClr>
              <a:buSzPts val="1200"/>
              <a:buNone/>
              <a:defRPr sz="1200" b="0">
                <a:solidFill>
                  <a:schemeClr val="lt1"/>
                </a:solidFill>
              </a:defRPr>
            </a:lvl8pPr>
            <a:lvl9pPr lvl="8" rtl="0">
              <a:spcBef>
                <a:spcPts val="0"/>
              </a:spcBef>
              <a:spcAft>
                <a:spcPts val="0"/>
              </a:spcAft>
              <a:buClr>
                <a:schemeClr val="lt1"/>
              </a:buClr>
              <a:buSzPts val="1200"/>
              <a:buNone/>
              <a:defRPr sz="1200" b="0">
                <a:solidFill>
                  <a:schemeClr val="lt1"/>
                </a:solidFill>
              </a:defRPr>
            </a:lvl9pPr>
          </a:lstStyle>
          <a:p>
            <a:endParaRPr/>
          </a:p>
        </p:txBody>
      </p:sp>
      <p:sp>
        <p:nvSpPr>
          <p:cNvPr id="27" name="Google Shape;27;p3"/>
          <p:cNvSpPr txBox="1">
            <a:spLocks noGrp="1"/>
          </p:cNvSpPr>
          <p:nvPr>
            <p:ph type="subTitle" idx="9"/>
          </p:nvPr>
        </p:nvSpPr>
        <p:spPr>
          <a:xfrm>
            <a:off x="3718051" y="3236099"/>
            <a:ext cx="3266400" cy="2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28" name="Google Shape;28;p3"/>
          <p:cNvSpPr txBox="1">
            <a:spLocks noGrp="1"/>
          </p:cNvSpPr>
          <p:nvPr>
            <p:ph type="title" idx="13" hasCustomPrompt="1"/>
          </p:nvPr>
        </p:nvSpPr>
        <p:spPr>
          <a:xfrm>
            <a:off x="3718050" y="3632108"/>
            <a:ext cx="3004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lt1"/>
              </a:buClr>
              <a:buSzPts val="4800"/>
              <a:buFont typeface="Fira Sans Extra Condensed"/>
              <a:buNone/>
              <a:defRPr sz="4800" b="0">
                <a:solidFill>
                  <a:schemeClr val="lt1"/>
                </a:solidFill>
                <a:latin typeface="Fira Sans Extra Condensed"/>
                <a:ea typeface="Fira Sans Extra Condensed"/>
                <a:cs typeface="Fira Sans Extra Condensed"/>
                <a:sym typeface="Fira Sans Extra Condensed"/>
              </a:defRPr>
            </a:lvl9pPr>
          </a:lstStyle>
          <a:p>
            <a:r>
              <a:t>xx%</a:t>
            </a:r>
          </a:p>
        </p:txBody>
      </p:sp>
      <p:sp>
        <p:nvSpPr>
          <p:cNvPr id="29" name="Google Shape;29;p3"/>
          <p:cNvSpPr txBox="1">
            <a:spLocks noGrp="1"/>
          </p:cNvSpPr>
          <p:nvPr>
            <p:ph type="ctrTitle" idx="14"/>
          </p:nvPr>
        </p:nvSpPr>
        <p:spPr>
          <a:xfrm>
            <a:off x="3718050" y="4107556"/>
            <a:ext cx="3858000" cy="345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
              <a:buNone/>
              <a:defRPr sz="1200" b="0">
                <a:solidFill>
                  <a:schemeClr val="lt1"/>
                </a:solidFill>
              </a:defRPr>
            </a:lvl1pPr>
            <a:lvl2pPr lvl="1" rtl="0">
              <a:spcBef>
                <a:spcPts val="0"/>
              </a:spcBef>
              <a:spcAft>
                <a:spcPts val="0"/>
              </a:spcAft>
              <a:buClr>
                <a:schemeClr val="lt1"/>
              </a:buClr>
              <a:buSzPts val="1200"/>
              <a:buNone/>
              <a:defRPr sz="1200" b="0">
                <a:solidFill>
                  <a:schemeClr val="lt1"/>
                </a:solidFill>
              </a:defRPr>
            </a:lvl2pPr>
            <a:lvl3pPr lvl="2" rtl="0">
              <a:spcBef>
                <a:spcPts val="0"/>
              </a:spcBef>
              <a:spcAft>
                <a:spcPts val="0"/>
              </a:spcAft>
              <a:buClr>
                <a:schemeClr val="lt1"/>
              </a:buClr>
              <a:buSzPts val="1200"/>
              <a:buNone/>
              <a:defRPr sz="1200" b="0">
                <a:solidFill>
                  <a:schemeClr val="lt1"/>
                </a:solidFill>
              </a:defRPr>
            </a:lvl3pPr>
            <a:lvl4pPr lvl="3" rtl="0">
              <a:spcBef>
                <a:spcPts val="0"/>
              </a:spcBef>
              <a:spcAft>
                <a:spcPts val="0"/>
              </a:spcAft>
              <a:buClr>
                <a:schemeClr val="lt1"/>
              </a:buClr>
              <a:buSzPts val="1200"/>
              <a:buNone/>
              <a:defRPr sz="1200" b="0">
                <a:solidFill>
                  <a:schemeClr val="lt1"/>
                </a:solidFill>
              </a:defRPr>
            </a:lvl4pPr>
            <a:lvl5pPr lvl="4" rtl="0">
              <a:spcBef>
                <a:spcPts val="0"/>
              </a:spcBef>
              <a:spcAft>
                <a:spcPts val="0"/>
              </a:spcAft>
              <a:buClr>
                <a:schemeClr val="lt1"/>
              </a:buClr>
              <a:buSzPts val="1200"/>
              <a:buNone/>
              <a:defRPr sz="1200" b="0">
                <a:solidFill>
                  <a:schemeClr val="lt1"/>
                </a:solidFill>
              </a:defRPr>
            </a:lvl5pPr>
            <a:lvl6pPr lvl="5" rtl="0">
              <a:spcBef>
                <a:spcPts val="0"/>
              </a:spcBef>
              <a:spcAft>
                <a:spcPts val="0"/>
              </a:spcAft>
              <a:buClr>
                <a:schemeClr val="lt1"/>
              </a:buClr>
              <a:buSzPts val="1200"/>
              <a:buNone/>
              <a:defRPr sz="1200" b="0">
                <a:solidFill>
                  <a:schemeClr val="lt1"/>
                </a:solidFill>
              </a:defRPr>
            </a:lvl6pPr>
            <a:lvl7pPr lvl="6" rtl="0">
              <a:spcBef>
                <a:spcPts val="0"/>
              </a:spcBef>
              <a:spcAft>
                <a:spcPts val="0"/>
              </a:spcAft>
              <a:buClr>
                <a:schemeClr val="lt1"/>
              </a:buClr>
              <a:buSzPts val="1200"/>
              <a:buNone/>
              <a:defRPr sz="1200" b="0">
                <a:solidFill>
                  <a:schemeClr val="lt1"/>
                </a:solidFill>
              </a:defRPr>
            </a:lvl7pPr>
            <a:lvl8pPr lvl="7" rtl="0">
              <a:spcBef>
                <a:spcPts val="0"/>
              </a:spcBef>
              <a:spcAft>
                <a:spcPts val="0"/>
              </a:spcAft>
              <a:buClr>
                <a:schemeClr val="lt1"/>
              </a:buClr>
              <a:buSzPts val="1200"/>
              <a:buNone/>
              <a:defRPr sz="1200" b="0">
                <a:solidFill>
                  <a:schemeClr val="lt1"/>
                </a:solidFill>
              </a:defRPr>
            </a:lvl8pPr>
            <a:lvl9pPr lvl="8" rtl="0">
              <a:spcBef>
                <a:spcPts val="0"/>
              </a:spcBef>
              <a:spcAft>
                <a:spcPts val="0"/>
              </a:spcAft>
              <a:buClr>
                <a:schemeClr val="lt1"/>
              </a:buClr>
              <a:buSzPts val="1200"/>
              <a:buNone/>
              <a:defRPr sz="1200" b="0">
                <a:solidFill>
                  <a:schemeClr val="lt1"/>
                </a:solidFill>
              </a:defRPr>
            </a:lvl9pPr>
          </a:lstStyle>
          <a:p>
            <a:endParaRPr/>
          </a:p>
        </p:txBody>
      </p:sp>
      <p:sp>
        <p:nvSpPr>
          <p:cNvPr id="30" name="Google Shape;30;p3"/>
          <p:cNvSpPr txBox="1">
            <a:spLocks noGrp="1"/>
          </p:cNvSpPr>
          <p:nvPr>
            <p:ph type="subTitle" idx="15"/>
          </p:nvPr>
        </p:nvSpPr>
        <p:spPr>
          <a:xfrm>
            <a:off x="3718051" y="4290128"/>
            <a:ext cx="3266400" cy="2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None/>
              <a:defRPr sz="1000">
                <a:solidFill>
                  <a:schemeClr val="lt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Tree>
    <p:extLst>
      <p:ext uri="{BB962C8B-B14F-4D97-AF65-F5344CB8AC3E}">
        <p14:creationId xmlns:p14="http://schemas.microsoft.com/office/powerpoint/2010/main" val="14705576"/>
      </p:ext>
    </p:extLst>
  </p:cSld>
  <p:clrMapOvr>
    <a:masterClrMapping/>
  </p:clrMapOvr>
  <p:extLst>
    <p:ext uri="{DCECCB84-F9BA-43D5-87BE-67443E8EF086}">
      <p15:sldGuideLst xmlns:p15="http://schemas.microsoft.com/office/powerpoint/2012/main">
        <p15:guide id="1" orient="horz" pos="358">
          <p15:clr>
            <a:srgbClr val="FA7B17"/>
          </p15:clr>
        </p15:guide>
        <p15:guide id="2" pos="5272">
          <p15:clr>
            <a:srgbClr val="FA7B17"/>
          </p15:clr>
        </p15:guide>
        <p15:guide id="3" orient="horz" pos="1620">
          <p15:clr>
            <a:srgbClr val="FA7B17"/>
          </p15:clr>
        </p15:guide>
        <p15:guide id="4" pos="2154">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ext ">
  <p:cSld name="Title + text ">
    <p:bg>
      <p:bgPr>
        <a:solidFill>
          <a:schemeClr val="accent1"/>
        </a:solidFill>
        <a:effectLst/>
      </p:bgPr>
    </p:bg>
    <p:spTree>
      <p:nvGrpSpPr>
        <p:cNvPr id="1" name="Shape 31"/>
        <p:cNvGrpSpPr/>
        <p:nvPr/>
      </p:nvGrpSpPr>
      <p:grpSpPr>
        <a:xfrm>
          <a:off x="0" y="0"/>
          <a:ext cx="0" cy="0"/>
          <a:chOff x="0" y="0"/>
          <a:chExt cx="0" cy="0"/>
        </a:xfrm>
      </p:grpSpPr>
      <p:sp>
        <p:nvSpPr>
          <p:cNvPr id="32" name="Google Shape;32;p4"/>
          <p:cNvSpPr/>
          <p:nvPr/>
        </p:nvSpPr>
        <p:spPr>
          <a:xfrm>
            <a:off x="3420000" y="0"/>
            <a:ext cx="5724130" cy="5143500"/>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subTitle" idx="1"/>
          </p:nvPr>
        </p:nvSpPr>
        <p:spPr>
          <a:xfrm>
            <a:off x="5115400" y="1679550"/>
            <a:ext cx="3130500" cy="178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1"/>
              </a:buClr>
              <a:buSzPts val="1200"/>
              <a:buNone/>
              <a:defRPr>
                <a:solidFill>
                  <a:schemeClr val="accent1"/>
                </a:solidFill>
              </a:defRPr>
            </a:lvl1pPr>
            <a:lvl2pPr lvl="1" algn="r" rtl="0">
              <a:lnSpc>
                <a:spcPct val="100000"/>
              </a:lnSpc>
              <a:spcBef>
                <a:spcPts val="0"/>
              </a:spcBef>
              <a:spcAft>
                <a:spcPts val="0"/>
              </a:spcAft>
              <a:buClr>
                <a:schemeClr val="accent1"/>
              </a:buClr>
              <a:buSzPts val="1200"/>
              <a:buNone/>
              <a:defRPr>
                <a:solidFill>
                  <a:schemeClr val="accent1"/>
                </a:solidFill>
              </a:defRPr>
            </a:lvl2pPr>
            <a:lvl3pPr lvl="2" algn="r" rtl="0">
              <a:lnSpc>
                <a:spcPct val="100000"/>
              </a:lnSpc>
              <a:spcBef>
                <a:spcPts val="0"/>
              </a:spcBef>
              <a:spcAft>
                <a:spcPts val="0"/>
              </a:spcAft>
              <a:buClr>
                <a:schemeClr val="accent1"/>
              </a:buClr>
              <a:buSzPts val="1200"/>
              <a:buNone/>
              <a:defRPr>
                <a:solidFill>
                  <a:schemeClr val="accent1"/>
                </a:solidFill>
              </a:defRPr>
            </a:lvl3pPr>
            <a:lvl4pPr lvl="3" algn="r" rtl="0">
              <a:lnSpc>
                <a:spcPct val="100000"/>
              </a:lnSpc>
              <a:spcBef>
                <a:spcPts val="0"/>
              </a:spcBef>
              <a:spcAft>
                <a:spcPts val="0"/>
              </a:spcAft>
              <a:buClr>
                <a:schemeClr val="accent1"/>
              </a:buClr>
              <a:buSzPts val="1200"/>
              <a:buNone/>
              <a:defRPr>
                <a:solidFill>
                  <a:schemeClr val="accent1"/>
                </a:solidFill>
              </a:defRPr>
            </a:lvl4pPr>
            <a:lvl5pPr lvl="4" algn="r" rtl="0">
              <a:lnSpc>
                <a:spcPct val="100000"/>
              </a:lnSpc>
              <a:spcBef>
                <a:spcPts val="0"/>
              </a:spcBef>
              <a:spcAft>
                <a:spcPts val="0"/>
              </a:spcAft>
              <a:buClr>
                <a:schemeClr val="accent1"/>
              </a:buClr>
              <a:buSzPts val="1200"/>
              <a:buNone/>
              <a:defRPr>
                <a:solidFill>
                  <a:schemeClr val="accent1"/>
                </a:solidFill>
              </a:defRPr>
            </a:lvl5pPr>
            <a:lvl6pPr lvl="5" algn="r" rtl="0">
              <a:lnSpc>
                <a:spcPct val="100000"/>
              </a:lnSpc>
              <a:spcBef>
                <a:spcPts val="0"/>
              </a:spcBef>
              <a:spcAft>
                <a:spcPts val="0"/>
              </a:spcAft>
              <a:buClr>
                <a:schemeClr val="accent1"/>
              </a:buClr>
              <a:buSzPts val="1200"/>
              <a:buNone/>
              <a:defRPr>
                <a:solidFill>
                  <a:schemeClr val="accent1"/>
                </a:solidFill>
              </a:defRPr>
            </a:lvl6pPr>
            <a:lvl7pPr lvl="6" algn="r" rtl="0">
              <a:lnSpc>
                <a:spcPct val="100000"/>
              </a:lnSpc>
              <a:spcBef>
                <a:spcPts val="0"/>
              </a:spcBef>
              <a:spcAft>
                <a:spcPts val="0"/>
              </a:spcAft>
              <a:buClr>
                <a:schemeClr val="accent1"/>
              </a:buClr>
              <a:buSzPts val="1200"/>
              <a:buNone/>
              <a:defRPr>
                <a:solidFill>
                  <a:schemeClr val="accent1"/>
                </a:solidFill>
              </a:defRPr>
            </a:lvl7pPr>
            <a:lvl8pPr lvl="7" algn="r" rtl="0">
              <a:lnSpc>
                <a:spcPct val="100000"/>
              </a:lnSpc>
              <a:spcBef>
                <a:spcPts val="0"/>
              </a:spcBef>
              <a:spcAft>
                <a:spcPts val="0"/>
              </a:spcAft>
              <a:buClr>
                <a:schemeClr val="accent1"/>
              </a:buClr>
              <a:buSzPts val="1200"/>
              <a:buNone/>
              <a:defRPr>
                <a:solidFill>
                  <a:schemeClr val="accent1"/>
                </a:solidFill>
              </a:defRPr>
            </a:lvl8pPr>
            <a:lvl9pPr lvl="8" algn="r" rtl="0">
              <a:lnSpc>
                <a:spcPct val="100000"/>
              </a:lnSpc>
              <a:spcBef>
                <a:spcPts val="0"/>
              </a:spcBef>
              <a:spcAft>
                <a:spcPts val="0"/>
              </a:spcAft>
              <a:buClr>
                <a:schemeClr val="accent1"/>
              </a:buClr>
              <a:buSzPts val="1200"/>
              <a:buNone/>
              <a:defRPr>
                <a:solidFill>
                  <a:schemeClr val="accent1"/>
                </a:solidFill>
              </a:defRPr>
            </a:lvl9pPr>
          </a:lstStyle>
          <a:p>
            <a:endParaRPr/>
          </a:p>
        </p:txBody>
      </p:sp>
      <p:sp>
        <p:nvSpPr>
          <p:cNvPr id="34" name="Google Shape;34;p4"/>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a:spLocks noGrp="1"/>
          </p:cNvSpPr>
          <p:nvPr>
            <p:ph type="ctrTitle"/>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a:endParaRPr/>
          </a:p>
        </p:txBody>
      </p:sp>
    </p:spTree>
    <p:extLst>
      <p:ext uri="{BB962C8B-B14F-4D97-AF65-F5344CB8AC3E}">
        <p14:creationId xmlns:p14="http://schemas.microsoft.com/office/powerpoint/2010/main" val="3576527069"/>
      </p:ext>
    </p:extLst>
  </p:cSld>
  <p:clrMapOvr>
    <a:masterClrMapping/>
  </p:clrMapOvr>
  <p:extLst>
    <p:ext uri="{DCECCB84-F9BA-43D5-87BE-67443E8EF086}">
      <p15:sldGuideLst xmlns:p15="http://schemas.microsoft.com/office/powerpoint/2012/main">
        <p15:guide id="1" pos="21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36"/>
        <p:cNvGrpSpPr/>
        <p:nvPr/>
      </p:nvGrpSpPr>
      <p:grpSpPr>
        <a:xfrm>
          <a:off x="0" y="0"/>
          <a:ext cx="0" cy="0"/>
          <a:chOff x="0" y="0"/>
          <a:chExt cx="0" cy="0"/>
        </a:xfrm>
      </p:grpSpPr>
      <p:sp>
        <p:nvSpPr>
          <p:cNvPr id="37" name="Google Shape;37;p5"/>
          <p:cNvSpPr/>
          <p:nvPr/>
        </p:nvSpPr>
        <p:spPr>
          <a:xfrm rot="10800000" flipH="1">
            <a:off x="0" y="900"/>
            <a:ext cx="3423000" cy="514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CBF4A"/>
              </a:solidFill>
            </a:endParaRPr>
          </a:p>
        </p:txBody>
      </p:sp>
      <p:sp>
        <p:nvSpPr>
          <p:cNvPr id="38" name="Google Shape;38;p5"/>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txBox="1">
            <a:spLocks noGrp="1"/>
          </p:cNvSpPr>
          <p:nvPr>
            <p:ph type="ctrTitle"/>
          </p:nvPr>
        </p:nvSpPr>
        <p:spPr>
          <a:xfrm>
            <a:off x="2847125" y="2881975"/>
            <a:ext cx="2364300" cy="70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200"/>
              <a:buNone/>
              <a:defRPr sz="1200" b="0">
                <a:solidFill>
                  <a:schemeClr val="accent1"/>
                </a:solidFill>
              </a:defRPr>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40" name="Google Shape;40;p5"/>
          <p:cNvSpPr txBox="1">
            <a:spLocks noGrp="1"/>
          </p:cNvSpPr>
          <p:nvPr>
            <p:ph type="subTitle" idx="1"/>
          </p:nvPr>
        </p:nvSpPr>
        <p:spPr>
          <a:xfrm>
            <a:off x="2847125" y="2334500"/>
            <a:ext cx="4224900" cy="6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200"/>
              <a:buNone/>
              <a:defRPr>
                <a:solidFill>
                  <a:schemeClr val="accent1"/>
                </a:solidFill>
              </a:defRPr>
            </a:lvl2pPr>
            <a:lvl3pPr lvl="2" rtl="0">
              <a:lnSpc>
                <a:spcPct val="100000"/>
              </a:lnSpc>
              <a:spcBef>
                <a:spcPts val="0"/>
              </a:spcBef>
              <a:spcAft>
                <a:spcPts val="0"/>
              </a:spcAft>
              <a:buClr>
                <a:schemeClr val="accent1"/>
              </a:buClr>
              <a:buSzPts val="1200"/>
              <a:buNone/>
              <a:defRPr>
                <a:solidFill>
                  <a:schemeClr val="accent1"/>
                </a:solidFill>
              </a:defRPr>
            </a:lvl3pPr>
            <a:lvl4pPr lvl="3" rtl="0">
              <a:lnSpc>
                <a:spcPct val="100000"/>
              </a:lnSpc>
              <a:spcBef>
                <a:spcPts val="0"/>
              </a:spcBef>
              <a:spcAft>
                <a:spcPts val="0"/>
              </a:spcAft>
              <a:buClr>
                <a:schemeClr val="accent1"/>
              </a:buClr>
              <a:buSzPts val="1200"/>
              <a:buNone/>
              <a:defRPr>
                <a:solidFill>
                  <a:schemeClr val="accent1"/>
                </a:solidFill>
              </a:defRPr>
            </a:lvl4pPr>
            <a:lvl5pPr lvl="4" rtl="0">
              <a:lnSpc>
                <a:spcPct val="100000"/>
              </a:lnSpc>
              <a:spcBef>
                <a:spcPts val="0"/>
              </a:spcBef>
              <a:spcAft>
                <a:spcPts val="0"/>
              </a:spcAft>
              <a:buClr>
                <a:schemeClr val="accent1"/>
              </a:buClr>
              <a:buSzPts val="1200"/>
              <a:buNone/>
              <a:defRPr>
                <a:solidFill>
                  <a:schemeClr val="accent1"/>
                </a:solidFill>
              </a:defRPr>
            </a:lvl5pPr>
            <a:lvl6pPr lvl="5" rtl="0">
              <a:lnSpc>
                <a:spcPct val="100000"/>
              </a:lnSpc>
              <a:spcBef>
                <a:spcPts val="0"/>
              </a:spcBef>
              <a:spcAft>
                <a:spcPts val="0"/>
              </a:spcAft>
              <a:buClr>
                <a:schemeClr val="accent1"/>
              </a:buClr>
              <a:buSzPts val="1200"/>
              <a:buNone/>
              <a:defRPr>
                <a:solidFill>
                  <a:schemeClr val="accent1"/>
                </a:solidFill>
              </a:defRPr>
            </a:lvl6pPr>
            <a:lvl7pPr lvl="6" rtl="0">
              <a:lnSpc>
                <a:spcPct val="100000"/>
              </a:lnSpc>
              <a:spcBef>
                <a:spcPts val="0"/>
              </a:spcBef>
              <a:spcAft>
                <a:spcPts val="0"/>
              </a:spcAft>
              <a:buClr>
                <a:schemeClr val="accent1"/>
              </a:buClr>
              <a:buSzPts val="1200"/>
              <a:buNone/>
              <a:defRPr>
                <a:solidFill>
                  <a:schemeClr val="accent1"/>
                </a:solidFill>
              </a:defRPr>
            </a:lvl7pPr>
            <a:lvl8pPr lvl="7" rtl="0">
              <a:lnSpc>
                <a:spcPct val="100000"/>
              </a:lnSpc>
              <a:spcBef>
                <a:spcPts val="0"/>
              </a:spcBef>
              <a:spcAft>
                <a:spcPts val="0"/>
              </a:spcAft>
              <a:buClr>
                <a:schemeClr val="accent1"/>
              </a:buClr>
              <a:buSzPts val="1200"/>
              <a:buNone/>
              <a:defRPr>
                <a:solidFill>
                  <a:schemeClr val="accent1"/>
                </a:solidFill>
              </a:defRPr>
            </a:lvl8pPr>
            <a:lvl9pPr lvl="8" rtl="0">
              <a:lnSpc>
                <a:spcPct val="100000"/>
              </a:lnSpc>
              <a:spcBef>
                <a:spcPts val="0"/>
              </a:spcBef>
              <a:spcAft>
                <a:spcPts val="0"/>
              </a:spcAft>
              <a:buClr>
                <a:schemeClr val="accent1"/>
              </a:buClr>
              <a:buSzPts val="1200"/>
              <a:buNone/>
              <a:defRPr>
                <a:solidFill>
                  <a:schemeClr val="accent1"/>
                </a:solidFill>
              </a:defRPr>
            </a:lvl9pPr>
          </a:lstStyle>
          <a:p>
            <a:endParaRPr/>
          </a:p>
        </p:txBody>
      </p:sp>
      <p:sp>
        <p:nvSpPr>
          <p:cNvPr id="41" name="Google Shape;41;p5"/>
          <p:cNvSpPr/>
          <p:nvPr/>
        </p:nvSpPr>
        <p:spPr>
          <a:xfrm>
            <a:off x="4572000" y="4356142"/>
            <a:ext cx="4572167" cy="787356"/>
          </a:xfrm>
          <a:custGeom>
            <a:avLst/>
            <a:gdLst/>
            <a:ahLst/>
            <a:cxnLst/>
            <a:rect l="l" t="t" r="r" b="b"/>
            <a:pathLst>
              <a:path w="65471" h="29229" extrusionOk="0">
                <a:moveTo>
                  <a:pt x="0" y="1"/>
                </a:moveTo>
                <a:lnTo>
                  <a:pt x="0" y="29228"/>
                </a:lnTo>
                <a:lnTo>
                  <a:pt x="65471" y="29228"/>
                </a:lnTo>
                <a:lnTo>
                  <a:pt x="654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765043"/>
      </p:ext>
    </p:extLst>
  </p:cSld>
  <p:clrMapOvr>
    <a:masterClrMapping/>
  </p:clrMapOvr>
  <p:extLst>
    <p:ext uri="{DCECCB84-F9BA-43D5-87BE-67443E8EF086}">
      <p15:sldGuideLst xmlns:p15="http://schemas.microsoft.com/office/powerpoint/2012/main">
        <p15:guide id="1" pos="2154">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1"/>
        </a:solidFill>
        <a:effectLst/>
      </p:bgPr>
    </p:bg>
    <p:spTree>
      <p:nvGrpSpPr>
        <p:cNvPr id="1" name="Shape 42"/>
        <p:cNvGrpSpPr/>
        <p:nvPr/>
      </p:nvGrpSpPr>
      <p:grpSpPr>
        <a:xfrm>
          <a:off x="0" y="0"/>
          <a:ext cx="0" cy="0"/>
          <a:chOff x="0" y="0"/>
          <a:chExt cx="0" cy="0"/>
        </a:xfrm>
      </p:grpSpPr>
      <p:sp>
        <p:nvSpPr>
          <p:cNvPr id="43" name="Google Shape;43;p6"/>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ctrTitle"/>
          </p:nvPr>
        </p:nvSpPr>
        <p:spPr>
          <a:xfrm>
            <a:off x="2995062" y="2209425"/>
            <a:ext cx="3992700" cy="48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400"/>
              <a:buNone/>
              <a:defRPr sz="2400" b="0">
                <a:solidFill>
                  <a:schemeClr val="dk2"/>
                </a:solidFill>
              </a:defRPr>
            </a:lvl1pPr>
            <a:lvl2pPr lvl="1" algn="ctr" rtl="0">
              <a:spcBef>
                <a:spcPts val="0"/>
              </a:spcBef>
              <a:spcAft>
                <a:spcPts val="0"/>
              </a:spcAft>
              <a:buClr>
                <a:schemeClr val="dk2"/>
              </a:buClr>
              <a:buSzPts val="1800"/>
              <a:buNone/>
              <a:defRPr sz="1800" b="0">
                <a:solidFill>
                  <a:schemeClr val="dk2"/>
                </a:solidFill>
              </a:defRPr>
            </a:lvl2pPr>
            <a:lvl3pPr lvl="2" algn="ctr" rtl="0">
              <a:spcBef>
                <a:spcPts val="0"/>
              </a:spcBef>
              <a:spcAft>
                <a:spcPts val="0"/>
              </a:spcAft>
              <a:buClr>
                <a:schemeClr val="dk2"/>
              </a:buClr>
              <a:buSzPts val="1800"/>
              <a:buNone/>
              <a:defRPr sz="1800" b="0">
                <a:solidFill>
                  <a:schemeClr val="dk2"/>
                </a:solidFill>
              </a:defRPr>
            </a:lvl3pPr>
            <a:lvl4pPr lvl="3" algn="ctr" rtl="0">
              <a:spcBef>
                <a:spcPts val="0"/>
              </a:spcBef>
              <a:spcAft>
                <a:spcPts val="0"/>
              </a:spcAft>
              <a:buClr>
                <a:schemeClr val="dk2"/>
              </a:buClr>
              <a:buSzPts val="1800"/>
              <a:buNone/>
              <a:defRPr sz="1800" b="0">
                <a:solidFill>
                  <a:schemeClr val="dk2"/>
                </a:solidFill>
              </a:defRPr>
            </a:lvl4pPr>
            <a:lvl5pPr lvl="4" algn="ctr" rtl="0">
              <a:spcBef>
                <a:spcPts val="0"/>
              </a:spcBef>
              <a:spcAft>
                <a:spcPts val="0"/>
              </a:spcAft>
              <a:buClr>
                <a:schemeClr val="dk2"/>
              </a:buClr>
              <a:buSzPts val="1800"/>
              <a:buNone/>
              <a:defRPr sz="1800" b="0">
                <a:solidFill>
                  <a:schemeClr val="dk2"/>
                </a:solidFill>
              </a:defRPr>
            </a:lvl5pPr>
            <a:lvl6pPr lvl="5" algn="ctr" rtl="0">
              <a:spcBef>
                <a:spcPts val="0"/>
              </a:spcBef>
              <a:spcAft>
                <a:spcPts val="0"/>
              </a:spcAft>
              <a:buClr>
                <a:schemeClr val="dk2"/>
              </a:buClr>
              <a:buSzPts val="1800"/>
              <a:buNone/>
              <a:defRPr sz="1800" b="0">
                <a:solidFill>
                  <a:schemeClr val="dk2"/>
                </a:solidFill>
              </a:defRPr>
            </a:lvl6pPr>
            <a:lvl7pPr lvl="6" algn="ctr" rtl="0">
              <a:spcBef>
                <a:spcPts val="0"/>
              </a:spcBef>
              <a:spcAft>
                <a:spcPts val="0"/>
              </a:spcAft>
              <a:buClr>
                <a:schemeClr val="dk2"/>
              </a:buClr>
              <a:buSzPts val="1800"/>
              <a:buNone/>
              <a:defRPr sz="1800" b="0">
                <a:solidFill>
                  <a:schemeClr val="dk2"/>
                </a:solidFill>
              </a:defRPr>
            </a:lvl7pPr>
            <a:lvl8pPr lvl="7" algn="ctr" rtl="0">
              <a:spcBef>
                <a:spcPts val="0"/>
              </a:spcBef>
              <a:spcAft>
                <a:spcPts val="0"/>
              </a:spcAft>
              <a:buClr>
                <a:schemeClr val="dk2"/>
              </a:buClr>
              <a:buSzPts val="1800"/>
              <a:buNone/>
              <a:defRPr sz="1800" b="0">
                <a:solidFill>
                  <a:schemeClr val="dk2"/>
                </a:solidFill>
              </a:defRPr>
            </a:lvl8pPr>
            <a:lvl9pPr lvl="8" algn="ctr" rtl="0">
              <a:spcBef>
                <a:spcPts val="0"/>
              </a:spcBef>
              <a:spcAft>
                <a:spcPts val="0"/>
              </a:spcAft>
              <a:buClr>
                <a:schemeClr val="dk2"/>
              </a:buClr>
              <a:buSzPts val="1800"/>
              <a:buNone/>
              <a:defRPr sz="1800" b="0">
                <a:solidFill>
                  <a:schemeClr val="dk2"/>
                </a:solidFill>
              </a:defRPr>
            </a:lvl9pPr>
          </a:lstStyle>
          <a:p>
            <a:endParaRPr/>
          </a:p>
        </p:txBody>
      </p:sp>
    </p:spTree>
    <p:extLst>
      <p:ext uri="{BB962C8B-B14F-4D97-AF65-F5344CB8AC3E}">
        <p14:creationId xmlns:p14="http://schemas.microsoft.com/office/powerpoint/2010/main" val="645842686"/>
      </p:ext>
    </p:extLst>
  </p:cSld>
  <p:clrMapOvr>
    <a:masterClrMapping/>
  </p:clrMapOvr>
  <p:extLst>
    <p:ext uri="{DCECCB84-F9BA-43D5-87BE-67443E8EF086}">
      <p15:sldGuideLst xmlns:p15="http://schemas.microsoft.com/office/powerpoint/2012/main">
        <p15:guide id="1" pos="2154">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ns">
  <p:cSld name="Three columns">
    <p:bg>
      <p:bgPr>
        <a:solidFill>
          <a:schemeClr val="accent1"/>
        </a:solidFill>
        <a:effectLst/>
      </p:bgPr>
    </p:bg>
    <p:spTree>
      <p:nvGrpSpPr>
        <p:cNvPr id="1" name="Shape 45"/>
        <p:cNvGrpSpPr/>
        <p:nvPr/>
      </p:nvGrpSpPr>
      <p:grpSpPr>
        <a:xfrm>
          <a:off x="0" y="0"/>
          <a:ext cx="0" cy="0"/>
          <a:chOff x="0" y="0"/>
          <a:chExt cx="0" cy="0"/>
        </a:xfrm>
      </p:grpSpPr>
      <p:sp>
        <p:nvSpPr>
          <p:cNvPr id="46" name="Google Shape;46;p7"/>
          <p:cNvSpPr/>
          <p:nvPr/>
        </p:nvSpPr>
        <p:spPr>
          <a:xfrm>
            <a:off x="0" y="0"/>
            <a:ext cx="4572167" cy="2788958"/>
          </a:xfrm>
          <a:custGeom>
            <a:avLst/>
            <a:gdLst/>
            <a:ahLst/>
            <a:cxnLst/>
            <a:rect l="l" t="t" r="r" b="b"/>
            <a:pathLst>
              <a:path w="65471" h="29229" extrusionOk="0">
                <a:moveTo>
                  <a:pt x="0" y="1"/>
                </a:moveTo>
                <a:lnTo>
                  <a:pt x="0" y="29228"/>
                </a:lnTo>
                <a:lnTo>
                  <a:pt x="65471" y="29228"/>
                </a:lnTo>
                <a:lnTo>
                  <a:pt x="6547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p:nvPr/>
        </p:nvSpPr>
        <p:spPr>
          <a:xfrm>
            <a:off x="4572008" y="0"/>
            <a:ext cx="4572167" cy="2788958"/>
          </a:xfrm>
          <a:custGeom>
            <a:avLst/>
            <a:gdLst/>
            <a:ahLst/>
            <a:cxnLst/>
            <a:rect l="l" t="t" r="r" b="b"/>
            <a:pathLst>
              <a:path w="65471" h="29229" extrusionOk="0">
                <a:moveTo>
                  <a:pt x="0" y="1"/>
                </a:moveTo>
                <a:lnTo>
                  <a:pt x="0" y="29228"/>
                </a:lnTo>
                <a:lnTo>
                  <a:pt x="65471" y="29228"/>
                </a:lnTo>
                <a:lnTo>
                  <a:pt x="65471" y="1"/>
                </a:lnTo>
                <a:close/>
              </a:path>
            </a:pathLst>
          </a:custGeom>
          <a:solidFill>
            <a:srgbClr val="2D4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8" name="Google Shape;48;p7"/>
          <p:cNvSpPr txBox="1">
            <a:spLocks noGrp="1"/>
          </p:cNvSpPr>
          <p:nvPr>
            <p:ph type="ctrTitle"/>
          </p:nvPr>
        </p:nvSpPr>
        <p:spPr>
          <a:xfrm>
            <a:off x="4826858" y="1145568"/>
            <a:ext cx="26193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accent1"/>
              </a:buClr>
              <a:buSzPts val="1600"/>
              <a:buNone/>
              <a:defRPr sz="1600" b="0">
                <a:solidFill>
                  <a:schemeClr val="accent1"/>
                </a:solidFill>
              </a:defRPr>
            </a:lvl1pPr>
            <a:lvl2pPr lvl="1"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2pPr>
            <a:lvl3pPr lvl="2"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3pPr>
            <a:lvl4pPr lvl="3"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4pPr>
            <a:lvl5pPr lvl="4"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5pPr>
            <a:lvl6pPr lvl="5"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6pPr>
            <a:lvl7pPr lvl="6"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7pPr>
            <a:lvl8pPr lvl="7"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8pPr>
            <a:lvl9pPr lvl="8" rtl="0">
              <a:spcBef>
                <a:spcPts val="0"/>
              </a:spcBef>
              <a:spcAft>
                <a:spcPts val="0"/>
              </a:spcAft>
              <a:buClr>
                <a:schemeClr val="accent1"/>
              </a:buClr>
              <a:buSzPts val="1600"/>
              <a:buFont typeface="Anton"/>
              <a:buNone/>
              <a:defRPr sz="1600" b="0">
                <a:solidFill>
                  <a:schemeClr val="accent1"/>
                </a:solidFill>
                <a:latin typeface="Anton"/>
                <a:ea typeface="Anton"/>
                <a:cs typeface="Anton"/>
                <a:sym typeface="Anton"/>
              </a:defRPr>
            </a:lvl9pPr>
          </a:lstStyle>
          <a:p>
            <a:endParaRPr/>
          </a:p>
        </p:txBody>
      </p:sp>
      <p:sp>
        <p:nvSpPr>
          <p:cNvPr id="49" name="Google Shape;49;p7"/>
          <p:cNvSpPr txBox="1">
            <a:spLocks noGrp="1"/>
          </p:cNvSpPr>
          <p:nvPr>
            <p:ph type="ctrTitle" idx="2"/>
          </p:nvPr>
        </p:nvSpPr>
        <p:spPr>
          <a:xfrm>
            <a:off x="1698018" y="1145568"/>
            <a:ext cx="26193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chemeClr val="dk2"/>
              </a:buClr>
              <a:buSzPts val="1600"/>
              <a:buNone/>
              <a:defRPr sz="1600" b="0">
                <a:solidFill>
                  <a:schemeClr val="dk2"/>
                </a:solidFill>
              </a:defRPr>
            </a:lvl1pPr>
            <a:lvl2pPr lvl="1"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2pPr>
            <a:lvl3pPr lvl="2"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3pPr>
            <a:lvl4pPr lvl="3"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4pPr>
            <a:lvl5pPr lvl="4"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5pPr>
            <a:lvl6pPr lvl="5"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6pPr>
            <a:lvl7pPr lvl="6"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7pPr>
            <a:lvl8pPr lvl="7"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8pPr>
            <a:lvl9pPr lvl="8" algn="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9pPr>
          </a:lstStyle>
          <a:p>
            <a:endParaRPr/>
          </a:p>
        </p:txBody>
      </p:sp>
      <p:sp>
        <p:nvSpPr>
          <p:cNvPr id="50" name="Google Shape;50;p7"/>
          <p:cNvSpPr/>
          <p:nvPr/>
        </p:nvSpPr>
        <p:spPr>
          <a:xfrm>
            <a:off x="549025" y="0"/>
            <a:ext cx="771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ctrTitle" idx="3"/>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a:endParaRPr/>
          </a:p>
        </p:txBody>
      </p:sp>
      <p:sp>
        <p:nvSpPr>
          <p:cNvPr id="52" name="Google Shape;52;p7"/>
          <p:cNvSpPr txBox="1">
            <a:spLocks noGrp="1"/>
          </p:cNvSpPr>
          <p:nvPr>
            <p:ph type="subTitle" idx="1"/>
          </p:nvPr>
        </p:nvSpPr>
        <p:spPr>
          <a:xfrm>
            <a:off x="1697950" y="1605689"/>
            <a:ext cx="2619300" cy="5685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2"/>
              </a:buClr>
              <a:buSzPts val="1100"/>
              <a:buNone/>
              <a:defRPr sz="1100">
                <a:solidFill>
                  <a:schemeClr val="dk2"/>
                </a:solidFill>
              </a:defRPr>
            </a:lvl1pPr>
            <a:lvl2pPr lvl="1" algn="r" rtl="0">
              <a:lnSpc>
                <a:spcPct val="100000"/>
              </a:lnSpc>
              <a:spcBef>
                <a:spcPts val="0"/>
              </a:spcBef>
              <a:spcAft>
                <a:spcPts val="0"/>
              </a:spcAft>
              <a:buClr>
                <a:schemeClr val="dk2"/>
              </a:buClr>
              <a:buSzPts val="1100"/>
              <a:buNone/>
              <a:defRPr sz="1100">
                <a:solidFill>
                  <a:schemeClr val="dk2"/>
                </a:solidFill>
              </a:defRPr>
            </a:lvl2pPr>
            <a:lvl3pPr lvl="2" algn="r" rtl="0">
              <a:lnSpc>
                <a:spcPct val="100000"/>
              </a:lnSpc>
              <a:spcBef>
                <a:spcPts val="0"/>
              </a:spcBef>
              <a:spcAft>
                <a:spcPts val="0"/>
              </a:spcAft>
              <a:buClr>
                <a:schemeClr val="dk2"/>
              </a:buClr>
              <a:buSzPts val="1100"/>
              <a:buNone/>
              <a:defRPr sz="1100">
                <a:solidFill>
                  <a:schemeClr val="dk2"/>
                </a:solidFill>
              </a:defRPr>
            </a:lvl3pPr>
            <a:lvl4pPr lvl="3" algn="r" rtl="0">
              <a:lnSpc>
                <a:spcPct val="100000"/>
              </a:lnSpc>
              <a:spcBef>
                <a:spcPts val="0"/>
              </a:spcBef>
              <a:spcAft>
                <a:spcPts val="0"/>
              </a:spcAft>
              <a:buClr>
                <a:schemeClr val="dk2"/>
              </a:buClr>
              <a:buSzPts val="1100"/>
              <a:buNone/>
              <a:defRPr sz="1100">
                <a:solidFill>
                  <a:schemeClr val="dk2"/>
                </a:solidFill>
              </a:defRPr>
            </a:lvl4pPr>
            <a:lvl5pPr lvl="4" algn="r" rtl="0">
              <a:lnSpc>
                <a:spcPct val="100000"/>
              </a:lnSpc>
              <a:spcBef>
                <a:spcPts val="0"/>
              </a:spcBef>
              <a:spcAft>
                <a:spcPts val="0"/>
              </a:spcAft>
              <a:buClr>
                <a:schemeClr val="dk2"/>
              </a:buClr>
              <a:buSzPts val="1100"/>
              <a:buNone/>
              <a:defRPr sz="1100">
                <a:solidFill>
                  <a:schemeClr val="dk2"/>
                </a:solidFill>
              </a:defRPr>
            </a:lvl5pPr>
            <a:lvl6pPr lvl="5" algn="r" rtl="0">
              <a:lnSpc>
                <a:spcPct val="100000"/>
              </a:lnSpc>
              <a:spcBef>
                <a:spcPts val="0"/>
              </a:spcBef>
              <a:spcAft>
                <a:spcPts val="0"/>
              </a:spcAft>
              <a:buClr>
                <a:schemeClr val="dk2"/>
              </a:buClr>
              <a:buSzPts val="1100"/>
              <a:buNone/>
              <a:defRPr sz="1100">
                <a:solidFill>
                  <a:schemeClr val="dk2"/>
                </a:solidFill>
              </a:defRPr>
            </a:lvl6pPr>
            <a:lvl7pPr lvl="6" algn="r" rtl="0">
              <a:lnSpc>
                <a:spcPct val="100000"/>
              </a:lnSpc>
              <a:spcBef>
                <a:spcPts val="0"/>
              </a:spcBef>
              <a:spcAft>
                <a:spcPts val="0"/>
              </a:spcAft>
              <a:buClr>
                <a:schemeClr val="dk2"/>
              </a:buClr>
              <a:buSzPts val="1100"/>
              <a:buNone/>
              <a:defRPr sz="1100">
                <a:solidFill>
                  <a:schemeClr val="dk2"/>
                </a:solidFill>
              </a:defRPr>
            </a:lvl7pPr>
            <a:lvl8pPr lvl="7" algn="r" rtl="0">
              <a:lnSpc>
                <a:spcPct val="100000"/>
              </a:lnSpc>
              <a:spcBef>
                <a:spcPts val="0"/>
              </a:spcBef>
              <a:spcAft>
                <a:spcPts val="0"/>
              </a:spcAft>
              <a:buClr>
                <a:schemeClr val="dk2"/>
              </a:buClr>
              <a:buSzPts val="1100"/>
              <a:buNone/>
              <a:defRPr sz="1100">
                <a:solidFill>
                  <a:schemeClr val="dk2"/>
                </a:solidFill>
              </a:defRPr>
            </a:lvl8pPr>
            <a:lvl9pPr lvl="8" algn="r" rtl="0">
              <a:lnSpc>
                <a:spcPct val="100000"/>
              </a:lnSpc>
              <a:spcBef>
                <a:spcPts val="0"/>
              </a:spcBef>
              <a:spcAft>
                <a:spcPts val="0"/>
              </a:spcAft>
              <a:buClr>
                <a:schemeClr val="dk2"/>
              </a:buClr>
              <a:buSzPts val="1100"/>
              <a:buNone/>
              <a:defRPr sz="1100">
                <a:solidFill>
                  <a:schemeClr val="dk2"/>
                </a:solidFill>
              </a:defRPr>
            </a:lvl9pPr>
          </a:lstStyle>
          <a:p>
            <a:endParaRPr/>
          </a:p>
        </p:txBody>
      </p:sp>
      <p:sp>
        <p:nvSpPr>
          <p:cNvPr id="53" name="Google Shape;53;p7"/>
          <p:cNvSpPr txBox="1">
            <a:spLocks noGrp="1"/>
          </p:cNvSpPr>
          <p:nvPr>
            <p:ph type="subTitle" idx="4"/>
          </p:nvPr>
        </p:nvSpPr>
        <p:spPr>
          <a:xfrm>
            <a:off x="4826850" y="1605689"/>
            <a:ext cx="2619300" cy="56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100"/>
              <a:buNone/>
              <a:defRPr sz="1100">
                <a:solidFill>
                  <a:schemeClr val="accent1"/>
                </a:solidFill>
              </a:defRPr>
            </a:lvl1pPr>
            <a:lvl2pPr lvl="1" rtl="0">
              <a:lnSpc>
                <a:spcPct val="100000"/>
              </a:lnSpc>
              <a:spcBef>
                <a:spcPts val="0"/>
              </a:spcBef>
              <a:spcAft>
                <a:spcPts val="0"/>
              </a:spcAft>
              <a:buClr>
                <a:schemeClr val="accent1"/>
              </a:buClr>
              <a:buSzPts val="1100"/>
              <a:buNone/>
              <a:defRPr sz="1100">
                <a:solidFill>
                  <a:schemeClr val="accent1"/>
                </a:solidFill>
              </a:defRPr>
            </a:lvl2pPr>
            <a:lvl3pPr lvl="2" rtl="0">
              <a:lnSpc>
                <a:spcPct val="100000"/>
              </a:lnSpc>
              <a:spcBef>
                <a:spcPts val="0"/>
              </a:spcBef>
              <a:spcAft>
                <a:spcPts val="0"/>
              </a:spcAft>
              <a:buClr>
                <a:schemeClr val="accent1"/>
              </a:buClr>
              <a:buSzPts val="1100"/>
              <a:buNone/>
              <a:defRPr sz="1100">
                <a:solidFill>
                  <a:schemeClr val="accent1"/>
                </a:solidFill>
              </a:defRPr>
            </a:lvl3pPr>
            <a:lvl4pPr lvl="3" rtl="0">
              <a:lnSpc>
                <a:spcPct val="100000"/>
              </a:lnSpc>
              <a:spcBef>
                <a:spcPts val="0"/>
              </a:spcBef>
              <a:spcAft>
                <a:spcPts val="0"/>
              </a:spcAft>
              <a:buClr>
                <a:schemeClr val="accent1"/>
              </a:buClr>
              <a:buSzPts val="1100"/>
              <a:buNone/>
              <a:defRPr sz="1100">
                <a:solidFill>
                  <a:schemeClr val="accent1"/>
                </a:solidFill>
              </a:defRPr>
            </a:lvl4pPr>
            <a:lvl5pPr lvl="4" rtl="0">
              <a:lnSpc>
                <a:spcPct val="100000"/>
              </a:lnSpc>
              <a:spcBef>
                <a:spcPts val="0"/>
              </a:spcBef>
              <a:spcAft>
                <a:spcPts val="0"/>
              </a:spcAft>
              <a:buClr>
                <a:schemeClr val="accent1"/>
              </a:buClr>
              <a:buSzPts val="1100"/>
              <a:buNone/>
              <a:defRPr sz="1100">
                <a:solidFill>
                  <a:schemeClr val="accent1"/>
                </a:solidFill>
              </a:defRPr>
            </a:lvl5pPr>
            <a:lvl6pPr lvl="5" rtl="0">
              <a:lnSpc>
                <a:spcPct val="100000"/>
              </a:lnSpc>
              <a:spcBef>
                <a:spcPts val="0"/>
              </a:spcBef>
              <a:spcAft>
                <a:spcPts val="0"/>
              </a:spcAft>
              <a:buClr>
                <a:schemeClr val="accent1"/>
              </a:buClr>
              <a:buSzPts val="1100"/>
              <a:buNone/>
              <a:defRPr sz="1100">
                <a:solidFill>
                  <a:schemeClr val="accent1"/>
                </a:solidFill>
              </a:defRPr>
            </a:lvl6pPr>
            <a:lvl7pPr lvl="6" rtl="0">
              <a:lnSpc>
                <a:spcPct val="100000"/>
              </a:lnSpc>
              <a:spcBef>
                <a:spcPts val="0"/>
              </a:spcBef>
              <a:spcAft>
                <a:spcPts val="0"/>
              </a:spcAft>
              <a:buClr>
                <a:schemeClr val="accent1"/>
              </a:buClr>
              <a:buSzPts val="1100"/>
              <a:buNone/>
              <a:defRPr sz="1100">
                <a:solidFill>
                  <a:schemeClr val="accent1"/>
                </a:solidFill>
              </a:defRPr>
            </a:lvl7pPr>
            <a:lvl8pPr lvl="7" rtl="0">
              <a:lnSpc>
                <a:spcPct val="100000"/>
              </a:lnSpc>
              <a:spcBef>
                <a:spcPts val="0"/>
              </a:spcBef>
              <a:spcAft>
                <a:spcPts val="0"/>
              </a:spcAft>
              <a:buClr>
                <a:schemeClr val="accent1"/>
              </a:buClr>
              <a:buSzPts val="1100"/>
              <a:buNone/>
              <a:defRPr sz="1100">
                <a:solidFill>
                  <a:schemeClr val="accent1"/>
                </a:solidFill>
              </a:defRPr>
            </a:lvl8pPr>
            <a:lvl9pPr lvl="8" rtl="0">
              <a:lnSpc>
                <a:spcPct val="100000"/>
              </a:lnSpc>
              <a:spcBef>
                <a:spcPts val="0"/>
              </a:spcBef>
              <a:spcAft>
                <a:spcPts val="0"/>
              </a:spcAft>
              <a:buClr>
                <a:schemeClr val="accent1"/>
              </a:buClr>
              <a:buSzPts val="1100"/>
              <a:buNone/>
              <a:defRPr sz="1100">
                <a:solidFill>
                  <a:schemeClr val="accent1"/>
                </a:solidFill>
              </a:defRPr>
            </a:lvl9pPr>
          </a:lstStyle>
          <a:p>
            <a:endParaRPr/>
          </a:p>
        </p:txBody>
      </p:sp>
      <p:sp>
        <p:nvSpPr>
          <p:cNvPr id="54" name="Google Shape;54;p7"/>
          <p:cNvSpPr txBox="1">
            <a:spLocks noGrp="1"/>
          </p:cNvSpPr>
          <p:nvPr>
            <p:ph type="ctrTitle" idx="5"/>
          </p:nvPr>
        </p:nvSpPr>
        <p:spPr>
          <a:xfrm>
            <a:off x="2290914" y="3658545"/>
            <a:ext cx="45621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1600"/>
              <a:buNone/>
              <a:defRPr sz="1600" b="0">
                <a:solidFill>
                  <a:schemeClr val="dk2"/>
                </a:solidFill>
              </a:defRPr>
            </a:lvl1pPr>
            <a:lvl2pPr lvl="1"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2pPr>
            <a:lvl3pPr lvl="2"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3pPr>
            <a:lvl4pPr lvl="3"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4pPr>
            <a:lvl5pPr lvl="4"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5pPr>
            <a:lvl6pPr lvl="5"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6pPr>
            <a:lvl7pPr lvl="6"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7pPr>
            <a:lvl8pPr lvl="7"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8pPr>
            <a:lvl9pPr lvl="8" algn="ctr" rtl="0">
              <a:spcBef>
                <a:spcPts val="0"/>
              </a:spcBef>
              <a:spcAft>
                <a:spcPts val="0"/>
              </a:spcAft>
              <a:buClr>
                <a:schemeClr val="dk2"/>
              </a:buClr>
              <a:buSzPts val="1600"/>
              <a:buFont typeface="Anton"/>
              <a:buNone/>
              <a:defRPr sz="1600" b="0">
                <a:solidFill>
                  <a:schemeClr val="dk2"/>
                </a:solidFill>
                <a:latin typeface="Anton"/>
                <a:ea typeface="Anton"/>
                <a:cs typeface="Anton"/>
                <a:sym typeface="Anton"/>
              </a:defRPr>
            </a:lvl9pPr>
          </a:lstStyle>
          <a:p>
            <a:endParaRPr/>
          </a:p>
        </p:txBody>
      </p:sp>
      <p:sp>
        <p:nvSpPr>
          <p:cNvPr id="55" name="Google Shape;55;p7"/>
          <p:cNvSpPr txBox="1">
            <a:spLocks noGrp="1"/>
          </p:cNvSpPr>
          <p:nvPr>
            <p:ph type="subTitle" idx="6"/>
          </p:nvPr>
        </p:nvSpPr>
        <p:spPr>
          <a:xfrm>
            <a:off x="1607450" y="4043443"/>
            <a:ext cx="5929200" cy="568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100"/>
              <a:buNone/>
              <a:defRPr sz="1100">
                <a:solidFill>
                  <a:schemeClr val="dk2"/>
                </a:solidFill>
              </a:defRPr>
            </a:lvl1pPr>
            <a:lvl2pPr lvl="1" algn="ctr" rtl="0">
              <a:lnSpc>
                <a:spcPct val="100000"/>
              </a:lnSpc>
              <a:spcBef>
                <a:spcPts val="0"/>
              </a:spcBef>
              <a:spcAft>
                <a:spcPts val="0"/>
              </a:spcAft>
              <a:buClr>
                <a:schemeClr val="dk2"/>
              </a:buClr>
              <a:buSzPts val="1100"/>
              <a:buNone/>
              <a:defRPr sz="1100">
                <a:solidFill>
                  <a:schemeClr val="dk2"/>
                </a:solidFill>
              </a:defRPr>
            </a:lvl2pPr>
            <a:lvl3pPr lvl="2" algn="ctr" rtl="0">
              <a:lnSpc>
                <a:spcPct val="100000"/>
              </a:lnSpc>
              <a:spcBef>
                <a:spcPts val="0"/>
              </a:spcBef>
              <a:spcAft>
                <a:spcPts val="0"/>
              </a:spcAft>
              <a:buClr>
                <a:schemeClr val="dk2"/>
              </a:buClr>
              <a:buSzPts val="1100"/>
              <a:buNone/>
              <a:defRPr sz="1100">
                <a:solidFill>
                  <a:schemeClr val="dk2"/>
                </a:solidFill>
              </a:defRPr>
            </a:lvl3pPr>
            <a:lvl4pPr lvl="3" algn="ctr" rtl="0">
              <a:lnSpc>
                <a:spcPct val="100000"/>
              </a:lnSpc>
              <a:spcBef>
                <a:spcPts val="0"/>
              </a:spcBef>
              <a:spcAft>
                <a:spcPts val="0"/>
              </a:spcAft>
              <a:buClr>
                <a:schemeClr val="dk2"/>
              </a:buClr>
              <a:buSzPts val="1100"/>
              <a:buNone/>
              <a:defRPr sz="1100">
                <a:solidFill>
                  <a:schemeClr val="dk2"/>
                </a:solidFill>
              </a:defRPr>
            </a:lvl4pPr>
            <a:lvl5pPr lvl="4" algn="ctr" rtl="0">
              <a:lnSpc>
                <a:spcPct val="100000"/>
              </a:lnSpc>
              <a:spcBef>
                <a:spcPts val="0"/>
              </a:spcBef>
              <a:spcAft>
                <a:spcPts val="0"/>
              </a:spcAft>
              <a:buClr>
                <a:schemeClr val="dk2"/>
              </a:buClr>
              <a:buSzPts val="1100"/>
              <a:buNone/>
              <a:defRPr sz="1100">
                <a:solidFill>
                  <a:schemeClr val="dk2"/>
                </a:solidFill>
              </a:defRPr>
            </a:lvl5pPr>
            <a:lvl6pPr lvl="5" algn="ctr" rtl="0">
              <a:lnSpc>
                <a:spcPct val="100000"/>
              </a:lnSpc>
              <a:spcBef>
                <a:spcPts val="0"/>
              </a:spcBef>
              <a:spcAft>
                <a:spcPts val="0"/>
              </a:spcAft>
              <a:buClr>
                <a:schemeClr val="dk2"/>
              </a:buClr>
              <a:buSzPts val="1100"/>
              <a:buNone/>
              <a:defRPr sz="1100">
                <a:solidFill>
                  <a:schemeClr val="dk2"/>
                </a:solidFill>
              </a:defRPr>
            </a:lvl6pPr>
            <a:lvl7pPr lvl="6" algn="ctr" rtl="0">
              <a:lnSpc>
                <a:spcPct val="100000"/>
              </a:lnSpc>
              <a:spcBef>
                <a:spcPts val="0"/>
              </a:spcBef>
              <a:spcAft>
                <a:spcPts val="0"/>
              </a:spcAft>
              <a:buClr>
                <a:schemeClr val="dk2"/>
              </a:buClr>
              <a:buSzPts val="1100"/>
              <a:buNone/>
              <a:defRPr sz="1100">
                <a:solidFill>
                  <a:schemeClr val="dk2"/>
                </a:solidFill>
              </a:defRPr>
            </a:lvl7pPr>
            <a:lvl8pPr lvl="7" algn="ctr" rtl="0">
              <a:lnSpc>
                <a:spcPct val="100000"/>
              </a:lnSpc>
              <a:spcBef>
                <a:spcPts val="0"/>
              </a:spcBef>
              <a:spcAft>
                <a:spcPts val="0"/>
              </a:spcAft>
              <a:buClr>
                <a:schemeClr val="dk2"/>
              </a:buClr>
              <a:buSzPts val="1100"/>
              <a:buNone/>
              <a:defRPr sz="1100">
                <a:solidFill>
                  <a:schemeClr val="dk2"/>
                </a:solidFill>
              </a:defRPr>
            </a:lvl8pPr>
            <a:lvl9pPr lvl="8" algn="ctr" rtl="0">
              <a:lnSpc>
                <a:spcPct val="100000"/>
              </a:lnSpc>
              <a:spcBef>
                <a:spcPts val="0"/>
              </a:spcBef>
              <a:spcAft>
                <a:spcPts val="0"/>
              </a:spcAft>
              <a:buClr>
                <a:schemeClr val="dk2"/>
              </a:buClr>
              <a:buSzPts val="1100"/>
              <a:buNone/>
              <a:defRPr sz="1100">
                <a:solidFill>
                  <a:schemeClr val="dk2"/>
                </a:solidFill>
              </a:defRPr>
            </a:lvl9pPr>
          </a:lstStyle>
          <a:p>
            <a:endParaRPr/>
          </a:p>
        </p:txBody>
      </p:sp>
    </p:spTree>
    <p:extLst>
      <p:ext uri="{BB962C8B-B14F-4D97-AF65-F5344CB8AC3E}">
        <p14:creationId xmlns:p14="http://schemas.microsoft.com/office/powerpoint/2010/main" val="1132581307"/>
      </p:ext>
    </p:extLst>
  </p:cSld>
  <p:clrMapOvr>
    <a:masterClrMapping/>
  </p:clrMapOvr>
  <p:extLst>
    <p:ext uri="{DCECCB84-F9BA-43D5-87BE-67443E8EF086}">
      <p15:sldGuideLst xmlns:p15="http://schemas.microsoft.com/office/powerpoint/2012/main">
        <p15:guide id="1" pos="2880">
          <p15:clr>
            <a:srgbClr val="FA7B17"/>
          </p15:clr>
        </p15:guide>
        <p15:guide id="2" orient="horz" pos="87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1"/>
        </a:solidFill>
        <a:effectLst/>
      </p:bgPr>
    </p:bg>
    <p:spTree>
      <p:nvGrpSpPr>
        <p:cNvPr id="1" name="Shape 56"/>
        <p:cNvGrpSpPr/>
        <p:nvPr/>
      </p:nvGrpSpPr>
      <p:grpSpPr>
        <a:xfrm>
          <a:off x="0" y="0"/>
          <a:ext cx="0" cy="0"/>
          <a:chOff x="0" y="0"/>
          <a:chExt cx="0" cy="0"/>
        </a:xfrm>
      </p:grpSpPr>
      <p:sp>
        <p:nvSpPr>
          <p:cNvPr id="57" name="Google Shape;57;p8"/>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txBox="1">
            <a:spLocks noGrp="1"/>
          </p:cNvSpPr>
          <p:nvPr>
            <p:ph type="ctrTitle"/>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a:endParaRPr/>
          </a:p>
        </p:txBody>
      </p:sp>
    </p:spTree>
    <p:extLst>
      <p:ext uri="{BB962C8B-B14F-4D97-AF65-F5344CB8AC3E}">
        <p14:creationId xmlns:p14="http://schemas.microsoft.com/office/powerpoint/2010/main" val="705858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1"/>
        </a:solidFill>
        <a:effectLst/>
      </p:bgPr>
    </p:bg>
    <p:spTree>
      <p:nvGrpSpPr>
        <p:cNvPr id="1" name="Shape 59"/>
        <p:cNvGrpSpPr/>
        <p:nvPr/>
      </p:nvGrpSpPr>
      <p:grpSpPr>
        <a:xfrm>
          <a:off x="0" y="0"/>
          <a:ext cx="0" cy="0"/>
          <a:chOff x="0" y="0"/>
          <a:chExt cx="0" cy="0"/>
        </a:xfrm>
      </p:grpSpPr>
      <p:sp>
        <p:nvSpPr>
          <p:cNvPr id="60" name="Google Shape;60;p9"/>
          <p:cNvSpPr/>
          <p:nvPr/>
        </p:nvSpPr>
        <p:spPr>
          <a:xfrm flipH="1">
            <a:off x="-7" y="3602049"/>
            <a:ext cx="9144007" cy="1541611"/>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txBox="1">
            <a:spLocks noGrp="1"/>
          </p:cNvSpPr>
          <p:nvPr>
            <p:ph type="ctrTitle"/>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2400" b="0">
                <a:solidFill>
                  <a:schemeClr val="dk2"/>
                </a:solidFill>
              </a:defRPr>
            </a:lvl1pPr>
            <a:lvl2pPr lvl="1" rtl="0">
              <a:spcBef>
                <a:spcPts val="0"/>
              </a:spcBef>
              <a:spcAft>
                <a:spcPts val="0"/>
              </a:spcAft>
              <a:buClr>
                <a:schemeClr val="dk2"/>
              </a:buClr>
              <a:buSzPts val="1800"/>
              <a:buNone/>
              <a:defRPr sz="1800" b="0">
                <a:solidFill>
                  <a:schemeClr val="dk2"/>
                </a:solidFill>
              </a:defRPr>
            </a:lvl2pPr>
            <a:lvl3pPr lvl="2" rtl="0">
              <a:spcBef>
                <a:spcPts val="0"/>
              </a:spcBef>
              <a:spcAft>
                <a:spcPts val="0"/>
              </a:spcAft>
              <a:buClr>
                <a:schemeClr val="dk2"/>
              </a:buClr>
              <a:buSzPts val="1800"/>
              <a:buNone/>
              <a:defRPr sz="1800" b="0">
                <a:solidFill>
                  <a:schemeClr val="dk2"/>
                </a:solidFill>
              </a:defRPr>
            </a:lvl3pPr>
            <a:lvl4pPr lvl="3" rtl="0">
              <a:spcBef>
                <a:spcPts val="0"/>
              </a:spcBef>
              <a:spcAft>
                <a:spcPts val="0"/>
              </a:spcAft>
              <a:buClr>
                <a:schemeClr val="dk2"/>
              </a:buClr>
              <a:buSzPts val="1800"/>
              <a:buNone/>
              <a:defRPr sz="1800" b="0">
                <a:solidFill>
                  <a:schemeClr val="dk2"/>
                </a:solidFill>
              </a:defRPr>
            </a:lvl4pPr>
            <a:lvl5pPr lvl="4" rtl="0">
              <a:spcBef>
                <a:spcPts val="0"/>
              </a:spcBef>
              <a:spcAft>
                <a:spcPts val="0"/>
              </a:spcAft>
              <a:buClr>
                <a:schemeClr val="dk2"/>
              </a:buClr>
              <a:buSzPts val="1800"/>
              <a:buNone/>
              <a:defRPr sz="1800" b="0">
                <a:solidFill>
                  <a:schemeClr val="dk2"/>
                </a:solidFill>
              </a:defRPr>
            </a:lvl5pPr>
            <a:lvl6pPr lvl="5" rtl="0">
              <a:spcBef>
                <a:spcPts val="0"/>
              </a:spcBef>
              <a:spcAft>
                <a:spcPts val="0"/>
              </a:spcAft>
              <a:buClr>
                <a:schemeClr val="dk2"/>
              </a:buClr>
              <a:buSzPts val="1800"/>
              <a:buNone/>
              <a:defRPr sz="1800" b="0">
                <a:solidFill>
                  <a:schemeClr val="dk2"/>
                </a:solidFill>
              </a:defRPr>
            </a:lvl6pPr>
            <a:lvl7pPr lvl="6" rtl="0">
              <a:spcBef>
                <a:spcPts val="0"/>
              </a:spcBef>
              <a:spcAft>
                <a:spcPts val="0"/>
              </a:spcAft>
              <a:buClr>
                <a:schemeClr val="dk2"/>
              </a:buClr>
              <a:buSzPts val="1800"/>
              <a:buNone/>
              <a:defRPr sz="1800" b="0">
                <a:solidFill>
                  <a:schemeClr val="dk2"/>
                </a:solidFill>
              </a:defRPr>
            </a:lvl7pPr>
            <a:lvl8pPr lvl="7" rtl="0">
              <a:spcBef>
                <a:spcPts val="0"/>
              </a:spcBef>
              <a:spcAft>
                <a:spcPts val="0"/>
              </a:spcAft>
              <a:buClr>
                <a:schemeClr val="dk2"/>
              </a:buClr>
              <a:buSzPts val="1800"/>
              <a:buNone/>
              <a:defRPr sz="1800" b="0">
                <a:solidFill>
                  <a:schemeClr val="dk2"/>
                </a:solidFill>
              </a:defRPr>
            </a:lvl8pPr>
            <a:lvl9pPr lvl="8" rtl="0">
              <a:spcBef>
                <a:spcPts val="0"/>
              </a:spcBef>
              <a:spcAft>
                <a:spcPts val="0"/>
              </a:spcAft>
              <a:buClr>
                <a:schemeClr val="dk2"/>
              </a:buClr>
              <a:buSzPts val="1800"/>
              <a:buNone/>
              <a:defRPr sz="1800" b="0">
                <a:solidFill>
                  <a:schemeClr val="dk2"/>
                </a:solidFill>
              </a:defRPr>
            </a:lvl9pPr>
          </a:lstStyle>
          <a:p>
            <a:endParaRPr/>
          </a:p>
        </p:txBody>
      </p:sp>
    </p:spTree>
    <p:extLst>
      <p:ext uri="{BB962C8B-B14F-4D97-AF65-F5344CB8AC3E}">
        <p14:creationId xmlns:p14="http://schemas.microsoft.com/office/powerpoint/2010/main" val="1201020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ext 1">
  <p:cSld name="Title + text 1">
    <p:bg>
      <p:bgPr>
        <a:solidFill>
          <a:schemeClr val="dk2"/>
        </a:solidFill>
        <a:effectLst/>
      </p:bgPr>
    </p:bg>
    <p:spTree>
      <p:nvGrpSpPr>
        <p:cNvPr id="1" name="Shape 63"/>
        <p:cNvGrpSpPr/>
        <p:nvPr/>
      </p:nvGrpSpPr>
      <p:grpSpPr>
        <a:xfrm>
          <a:off x="0" y="0"/>
          <a:ext cx="0" cy="0"/>
          <a:chOff x="0" y="0"/>
          <a:chExt cx="0" cy="0"/>
        </a:xfrm>
      </p:grpSpPr>
      <p:sp>
        <p:nvSpPr>
          <p:cNvPr id="64" name="Google Shape;64;p10"/>
          <p:cNvSpPr/>
          <p:nvPr/>
        </p:nvSpPr>
        <p:spPr>
          <a:xfrm>
            <a:off x="549025" y="0"/>
            <a:ext cx="771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txBox="1">
            <a:spLocks noGrp="1"/>
          </p:cNvSpPr>
          <p:nvPr>
            <p:ph type="ctrTitle"/>
          </p:nvPr>
        </p:nvSpPr>
        <p:spPr>
          <a:xfrm>
            <a:off x="913174" y="1068475"/>
            <a:ext cx="21150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b="0">
                <a:solidFill>
                  <a:schemeClr val="lt1"/>
                </a:solidFill>
              </a:defRPr>
            </a:lvl1pPr>
            <a:lvl2pPr lvl="1" rtl="0">
              <a:spcBef>
                <a:spcPts val="0"/>
              </a:spcBef>
              <a:spcAft>
                <a:spcPts val="0"/>
              </a:spcAft>
              <a:buClr>
                <a:schemeClr val="lt1"/>
              </a:buClr>
              <a:buSzPts val="1800"/>
              <a:buNone/>
              <a:defRPr sz="1800" b="0">
                <a:solidFill>
                  <a:schemeClr val="lt1"/>
                </a:solidFill>
              </a:defRPr>
            </a:lvl2pPr>
            <a:lvl3pPr lvl="2" rtl="0">
              <a:spcBef>
                <a:spcPts val="0"/>
              </a:spcBef>
              <a:spcAft>
                <a:spcPts val="0"/>
              </a:spcAft>
              <a:buClr>
                <a:schemeClr val="lt1"/>
              </a:buClr>
              <a:buSzPts val="1800"/>
              <a:buNone/>
              <a:defRPr sz="1800" b="0">
                <a:solidFill>
                  <a:schemeClr val="lt1"/>
                </a:solidFill>
              </a:defRPr>
            </a:lvl3pPr>
            <a:lvl4pPr lvl="3" rtl="0">
              <a:spcBef>
                <a:spcPts val="0"/>
              </a:spcBef>
              <a:spcAft>
                <a:spcPts val="0"/>
              </a:spcAft>
              <a:buClr>
                <a:schemeClr val="lt1"/>
              </a:buClr>
              <a:buSzPts val="1800"/>
              <a:buNone/>
              <a:defRPr sz="1800" b="0">
                <a:solidFill>
                  <a:schemeClr val="lt1"/>
                </a:solidFill>
              </a:defRPr>
            </a:lvl4pPr>
            <a:lvl5pPr lvl="4" rtl="0">
              <a:spcBef>
                <a:spcPts val="0"/>
              </a:spcBef>
              <a:spcAft>
                <a:spcPts val="0"/>
              </a:spcAft>
              <a:buClr>
                <a:schemeClr val="lt1"/>
              </a:buClr>
              <a:buSzPts val="1800"/>
              <a:buNone/>
              <a:defRPr sz="1800" b="0">
                <a:solidFill>
                  <a:schemeClr val="lt1"/>
                </a:solidFill>
              </a:defRPr>
            </a:lvl5pPr>
            <a:lvl6pPr lvl="5" rtl="0">
              <a:spcBef>
                <a:spcPts val="0"/>
              </a:spcBef>
              <a:spcAft>
                <a:spcPts val="0"/>
              </a:spcAft>
              <a:buClr>
                <a:schemeClr val="lt1"/>
              </a:buClr>
              <a:buSzPts val="1800"/>
              <a:buNone/>
              <a:defRPr sz="1800" b="0">
                <a:solidFill>
                  <a:schemeClr val="lt1"/>
                </a:solidFill>
              </a:defRPr>
            </a:lvl6pPr>
            <a:lvl7pPr lvl="6" rtl="0">
              <a:spcBef>
                <a:spcPts val="0"/>
              </a:spcBef>
              <a:spcAft>
                <a:spcPts val="0"/>
              </a:spcAft>
              <a:buClr>
                <a:schemeClr val="lt1"/>
              </a:buClr>
              <a:buSzPts val="1800"/>
              <a:buNone/>
              <a:defRPr sz="1800" b="0">
                <a:solidFill>
                  <a:schemeClr val="lt1"/>
                </a:solidFill>
              </a:defRPr>
            </a:lvl7pPr>
            <a:lvl8pPr lvl="7" rtl="0">
              <a:spcBef>
                <a:spcPts val="0"/>
              </a:spcBef>
              <a:spcAft>
                <a:spcPts val="0"/>
              </a:spcAft>
              <a:buClr>
                <a:schemeClr val="lt1"/>
              </a:buClr>
              <a:buSzPts val="1800"/>
              <a:buNone/>
              <a:defRPr sz="1800" b="0">
                <a:solidFill>
                  <a:schemeClr val="lt1"/>
                </a:solidFill>
              </a:defRPr>
            </a:lvl8pPr>
            <a:lvl9pPr lvl="8" rtl="0">
              <a:spcBef>
                <a:spcPts val="0"/>
              </a:spcBef>
              <a:spcAft>
                <a:spcPts val="0"/>
              </a:spcAft>
              <a:buClr>
                <a:schemeClr val="lt1"/>
              </a:buClr>
              <a:buSzPts val="1800"/>
              <a:buNone/>
              <a:defRPr sz="1800" b="0">
                <a:solidFill>
                  <a:schemeClr val="lt1"/>
                </a:solidFill>
              </a:defRPr>
            </a:lvl9pPr>
          </a:lstStyle>
          <a:p>
            <a:endParaRPr/>
          </a:p>
        </p:txBody>
      </p:sp>
      <p:sp>
        <p:nvSpPr>
          <p:cNvPr id="66" name="Google Shape;66;p10"/>
          <p:cNvSpPr txBox="1">
            <a:spLocks noGrp="1"/>
          </p:cNvSpPr>
          <p:nvPr>
            <p:ph type="body" idx="1"/>
          </p:nvPr>
        </p:nvSpPr>
        <p:spPr>
          <a:xfrm>
            <a:off x="1866525" y="2097775"/>
            <a:ext cx="55221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a:solidFill>
                  <a:schemeClr val="lt1"/>
                </a:solidFill>
              </a:defRPr>
            </a:lvl1pPr>
            <a:lvl2pPr marL="914400" lvl="1" indent="-304800" rtl="0">
              <a:spcBef>
                <a:spcPts val="1600"/>
              </a:spcBef>
              <a:spcAft>
                <a:spcPts val="0"/>
              </a:spcAft>
              <a:buClr>
                <a:schemeClr val="lt1"/>
              </a:buClr>
              <a:buSzPts val="1200"/>
              <a:buChar char="○"/>
              <a:defRPr>
                <a:solidFill>
                  <a:schemeClr val="lt1"/>
                </a:solidFill>
              </a:defRPr>
            </a:lvl2pPr>
            <a:lvl3pPr marL="1371600" lvl="2" indent="-304800" rtl="0">
              <a:spcBef>
                <a:spcPts val="1600"/>
              </a:spcBef>
              <a:spcAft>
                <a:spcPts val="0"/>
              </a:spcAft>
              <a:buClr>
                <a:schemeClr val="lt1"/>
              </a:buClr>
              <a:buSzPts val="1200"/>
              <a:buChar char="■"/>
              <a:defRPr>
                <a:solidFill>
                  <a:schemeClr val="lt1"/>
                </a:solidFill>
              </a:defRPr>
            </a:lvl3pPr>
            <a:lvl4pPr marL="1828800" lvl="3" indent="-304800" rtl="0">
              <a:spcBef>
                <a:spcPts val="1600"/>
              </a:spcBef>
              <a:spcAft>
                <a:spcPts val="0"/>
              </a:spcAft>
              <a:buClr>
                <a:schemeClr val="lt1"/>
              </a:buClr>
              <a:buSzPts val="1200"/>
              <a:buChar char="●"/>
              <a:defRPr>
                <a:solidFill>
                  <a:schemeClr val="lt1"/>
                </a:solidFill>
              </a:defRPr>
            </a:lvl4pPr>
            <a:lvl5pPr marL="2286000" lvl="4" indent="-304800" rtl="0">
              <a:spcBef>
                <a:spcPts val="1600"/>
              </a:spcBef>
              <a:spcAft>
                <a:spcPts val="0"/>
              </a:spcAft>
              <a:buClr>
                <a:schemeClr val="lt1"/>
              </a:buClr>
              <a:buSzPts val="1200"/>
              <a:buChar char="○"/>
              <a:defRPr>
                <a:solidFill>
                  <a:schemeClr val="lt1"/>
                </a:solidFill>
              </a:defRPr>
            </a:lvl5pPr>
            <a:lvl6pPr marL="2743200" lvl="5" indent="-304800" rtl="0">
              <a:spcBef>
                <a:spcPts val="1600"/>
              </a:spcBef>
              <a:spcAft>
                <a:spcPts val="0"/>
              </a:spcAft>
              <a:buClr>
                <a:schemeClr val="lt1"/>
              </a:buClr>
              <a:buSzPts val="1200"/>
              <a:buChar char="■"/>
              <a:defRPr>
                <a:solidFill>
                  <a:schemeClr val="lt1"/>
                </a:solidFill>
              </a:defRPr>
            </a:lvl6pPr>
            <a:lvl7pPr marL="3200400" lvl="6" indent="-304800" rtl="0">
              <a:spcBef>
                <a:spcPts val="1600"/>
              </a:spcBef>
              <a:spcAft>
                <a:spcPts val="0"/>
              </a:spcAft>
              <a:buClr>
                <a:schemeClr val="lt1"/>
              </a:buClr>
              <a:buSzPts val="1200"/>
              <a:buChar char="●"/>
              <a:defRPr>
                <a:solidFill>
                  <a:schemeClr val="lt1"/>
                </a:solidFill>
              </a:defRPr>
            </a:lvl7pPr>
            <a:lvl8pPr marL="3657600" lvl="7" indent="-304800" rtl="0">
              <a:spcBef>
                <a:spcPts val="1600"/>
              </a:spcBef>
              <a:spcAft>
                <a:spcPts val="0"/>
              </a:spcAft>
              <a:buClr>
                <a:schemeClr val="lt1"/>
              </a:buClr>
              <a:buSzPts val="1200"/>
              <a:buChar char="○"/>
              <a:defRPr>
                <a:solidFill>
                  <a:schemeClr val="lt1"/>
                </a:solidFill>
              </a:defRPr>
            </a:lvl8pPr>
            <a:lvl9pPr marL="4114800" lvl="8" indent="-304800" rtl="0">
              <a:spcBef>
                <a:spcPts val="1600"/>
              </a:spcBef>
              <a:spcAft>
                <a:spcPts val="1600"/>
              </a:spcAft>
              <a:buClr>
                <a:schemeClr val="lt1"/>
              </a:buClr>
              <a:buSzPts val="1200"/>
              <a:buChar char="■"/>
              <a:defRPr>
                <a:solidFill>
                  <a:schemeClr val="lt1"/>
                </a:solidFill>
              </a:defRPr>
            </a:lvl9pPr>
          </a:lstStyle>
          <a:p>
            <a:endParaRPr/>
          </a:p>
        </p:txBody>
      </p:sp>
    </p:spTree>
    <p:extLst>
      <p:ext uri="{BB962C8B-B14F-4D97-AF65-F5344CB8AC3E}">
        <p14:creationId xmlns:p14="http://schemas.microsoft.com/office/powerpoint/2010/main" val="2398574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FDF3E5">
            <a:alpha val="29620"/>
          </a:srgbClr>
        </a:solidFill>
        <a:effectLst/>
      </p:bgPr>
    </p:bg>
    <p:spTree>
      <p:nvGrpSpPr>
        <p:cNvPr id="1" name="Shape 67"/>
        <p:cNvGrpSpPr/>
        <p:nvPr/>
      </p:nvGrpSpPr>
      <p:grpSpPr>
        <a:xfrm>
          <a:off x="0" y="0"/>
          <a:ext cx="0" cy="0"/>
          <a:chOff x="0" y="0"/>
          <a:chExt cx="0" cy="0"/>
        </a:xfrm>
      </p:grpSpPr>
      <p:sp>
        <p:nvSpPr>
          <p:cNvPr id="68" name="Google Shape;68;p11"/>
          <p:cNvSpPr/>
          <p:nvPr/>
        </p:nvSpPr>
        <p:spPr>
          <a:xfrm flipH="1">
            <a:off x="37" y="0"/>
            <a:ext cx="9144007" cy="4511204"/>
          </a:xfrm>
          <a:custGeom>
            <a:avLst/>
            <a:gdLst/>
            <a:ahLst/>
            <a:cxnLst/>
            <a:rect l="l" t="t" r="r" b="b"/>
            <a:pathLst>
              <a:path w="65471" h="29229" extrusionOk="0">
                <a:moveTo>
                  <a:pt x="0" y="1"/>
                </a:moveTo>
                <a:lnTo>
                  <a:pt x="0" y="29228"/>
                </a:lnTo>
                <a:lnTo>
                  <a:pt x="65471" y="29228"/>
                </a:lnTo>
                <a:lnTo>
                  <a:pt x="65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flipH="1">
            <a:off x="72" y="4198425"/>
            <a:ext cx="9143997" cy="945126"/>
          </a:xfrm>
          <a:custGeom>
            <a:avLst/>
            <a:gdLst/>
            <a:ahLst/>
            <a:cxnLst/>
            <a:rect l="l" t="t" r="r" b="b"/>
            <a:pathLst>
              <a:path w="29564" h="46535" extrusionOk="0">
                <a:moveTo>
                  <a:pt x="0" y="0"/>
                </a:moveTo>
                <a:lnTo>
                  <a:pt x="0" y="46534"/>
                </a:lnTo>
                <a:lnTo>
                  <a:pt x="29563" y="46534"/>
                </a:lnTo>
                <a:lnTo>
                  <a:pt x="29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ctrTitle"/>
          </p:nvPr>
        </p:nvSpPr>
        <p:spPr>
          <a:xfrm flipH="1">
            <a:off x="370239" y="1582225"/>
            <a:ext cx="5048700" cy="4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3600" b="0">
                <a:solidFill>
                  <a:schemeClr val="accent1"/>
                </a:solidFill>
              </a:defRPr>
            </a:lvl1pPr>
            <a:lvl2pPr lvl="1" algn="ctr" rtl="0">
              <a:spcBef>
                <a:spcPts val="0"/>
              </a:spcBef>
              <a:spcAft>
                <a:spcPts val="0"/>
              </a:spcAft>
              <a:buClr>
                <a:schemeClr val="accent1"/>
              </a:buClr>
              <a:buSzPts val="5200"/>
              <a:buNone/>
              <a:defRPr sz="5200">
                <a:solidFill>
                  <a:schemeClr val="accent1"/>
                </a:solidFill>
              </a:defRPr>
            </a:lvl2pPr>
            <a:lvl3pPr lvl="2" algn="ctr" rtl="0">
              <a:spcBef>
                <a:spcPts val="0"/>
              </a:spcBef>
              <a:spcAft>
                <a:spcPts val="0"/>
              </a:spcAft>
              <a:buClr>
                <a:schemeClr val="accent1"/>
              </a:buClr>
              <a:buSzPts val="5200"/>
              <a:buNone/>
              <a:defRPr sz="5200">
                <a:solidFill>
                  <a:schemeClr val="accent1"/>
                </a:solidFill>
              </a:defRPr>
            </a:lvl3pPr>
            <a:lvl4pPr lvl="3" algn="ctr" rtl="0">
              <a:spcBef>
                <a:spcPts val="0"/>
              </a:spcBef>
              <a:spcAft>
                <a:spcPts val="0"/>
              </a:spcAft>
              <a:buClr>
                <a:schemeClr val="accent1"/>
              </a:buClr>
              <a:buSzPts val="5200"/>
              <a:buNone/>
              <a:defRPr sz="5200">
                <a:solidFill>
                  <a:schemeClr val="accent1"/>
                </a:solidFill>
              </a:defRPr>
            </a:lvl4pPr>
            <a:lvl5pPr lvl="4" algn="ctr" rtl="0">
              <a:spcBef>
                <a:spcPts val="0"/>
              </a:spcBef>
              <a:spcAft>
                <a:spcPts val="0"/>
              </a:spcAft>
              <a:buClr>
                <a:schemeClr val="accent1"/>
              </a:buClr>
              <a:buSzPts val="5200"/>
              <a:buNone/>
              <a:defRPr sz="5200">
                <a:solidFill>
                  <a:schemeClr val="accent1"/>
                </a:solidFill>
              </a:defRPr>
            </a:lvl5pPr>
            <a:lvl6pPr lvl="5" algn="ctr" rtl="0">
              <a:spcBef>
                <a:spcPts val="0"/>
              </a:spcBef>
              <a:spcAft>
                <a:spcPts val="0"/>
              </a:spcAft>
              <a:buClr>
                <a:schemeClr val="accent1"/>
              </a:buClr>
              <a:buSzPts val="5200"/>
              <a:buNone/>
              <a:defRPr sz="5200">
                <a:solidFill>
                  <a:schemeClr val="accent1"/>
                </a:solidFill>
              </a:defRPr>
            </a:lvl6pPr>
            <a:lvl7pPr lvl="6" algn="ctr" rtl="0">
              <a:spcBef>
                <a:spcPts val="0"/>
              </a:spcBef>
              <a:spcAft>
                <a:spcPts val="0"/>
              </a:spcAft>
              <a:buClr>
                <a:schemeClr val="accent1"/>
              </a:buClr>
              <a:buSzPts val="5200"/>
              <a:buNone/>
              <a:defRPr sz="5200">
                <a:solidFill>
                  <a:schemeClr val="accent1"/>
                </a:solidFill>
              </a:defRPr>
            </a:lvl7pPr>
            <a:lvl8pPr lvl="7" algn="ctr" rtl="0">
              <a:spcBef>
                <a:spcPts val="0"/>
              </a:spcBef>
              <a:spcAft>
                <a:spcPts val="0"/>
              </a:spcAft>
              <a:buClr>
                <a:schemeClr val="accent1"/>
              </a:buClr>
              <a:buSzPts val="5200"/>
              <a:buNone/>
              <a:defRPr sz="5200">
                <a:solidFill>
                  <a:schemeClr val="accent1"/>
                </a:solidFill>
              </a:defRPr>
            </a:lvl8pPr>
            <a:lvl9pPr lvl="8" algn="ctr" rtl="0">
              <a:spcBef>
                <a:spcPts val="0"/>
              </a:spcBef>
              <a:spcAft>
                <a:spcPts val="0"/>
              </a:spcAft>
              <a:buClr>
                <a:schemeClr val="accent1"/>
              </a:buClr>
              <a:buSzPts val="5200"/>
              <a:buNone/>
              <a:defRPr sz="5200">
                <a:solidFill>
                  <a:schemeClr val="accent1"/>
                </a:solidFill>
              </a:defRPr>
            </a:lvl9pPr>
          </a:lstStyle>
          <a:p>
            <a:endParaRPr/>
          </a:p>
        </p:txBody>
      </p:sp>
      <p:sp>
        <p:nvSpPr>
          <p:cNvPr id="71" name="Google Shape;71;p11"/>
          <p:cNvSpPr txBox="1">
            <a:spLocks noGrp="1"/>
          </p:cNvSpPr>
          <p:nvPr>
            <p:ph type="subTitle" idx="1"/>
          </p:nvPr>
        </p:nvSpPr>
        <p:spPr>
          <a:xfrm flipH="1">
            <a:off x="1458396" y="1942050"/>
            <a:ext cx="2872500" cy="3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2pPr>
            <a:lvl3pPr lvl="2"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3pPr>
            <a:lvl4pPr lvl="3"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4pPr>
            <a:lvl5pPr lvl="4"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5pPr>
            <a:lvl6pPr lvl="5"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6pPr>
            <a:lvl7pPr lvl="6"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7pPr>
            <a:lvl8pPr lvl="7"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8pPr>
            <a:lvl9pPr lvl="8" algn="ctr" rtl="0">
              <a:lnSpc>
                <a:spcPct val="100000"/>
              </a:lnSpc>
              <a:spcBef>
                <a:spcPts val="0"/>
              </a:spcBef>
              <a:spcAft>
                <a:spcPts val="0"/>
              </a:spcAft>
              <a:buClr>
                <a:schemeClr val="accent1"/>
              </a:buClr>
              <a:buSzPts val="1400"/>
              <a:buFont typeface="Josefin Slab"/>
              <a:buNone/>
              <a:defRPr sz="1400">
                <a:solidFill>
                  <a:schemeClr val="accent1"/>
                </a:solidFill>
                <a:latin typeface="Josefin Slab"/>
                <a:ea typeface="Josefin Slab"/>
                <a:cs typeface="Josefin Slab"/>
                <a:sym typeface="Josefin Slab"/>
              </a:defRPr>
            </a:lvl9pPr>
          </a:lstStyle>
          <a:p>
            <a:endParaRPr/>
          </a:p>
        </p:txBody>
      </p:sp>
    </p:spTree>
    <p:extLst>
      <p:ext uri="{BB962C8B-B14F-4D97-AF65-F5344CB8AC3E}">
        <p14:creationId xmlns:p14="http://schemas.microsoft.com/office/powerpoint/2010/main" val="38930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ext 2">
  <p:cSld name="Title + text 2">
    <p:bg>
      <p:bgPr>
        <a:solidFill>
          <a:schemeClr val="lt2"/>
        </a:solidFill>
        <a:effectLst/>
      </p:bgPr>
    </p:bg>
    <p:spTree>
      <p:nvGrpSpPr>
        <p:cNvPr id="1" name="Shape 72"/>
        <p:cNvGrpSpPr/>
        <p:nvPr/>
      </p:nvGrpSpPr>
      <p:grpSpPr>
        <a:xfrm>
          <a:off x="0" y="0"/>
          <a:ext cx="0" cy="0"/>
          <a:chOff x="0" y="0"/>
          <a:chExt cx="0" cy="0"/>
        </a:xfrm>
      </p:grpSpPr>
      <p:sp>
        <p:nvSpPr>
          <p:cNvPr id="73" name="Google Shape;73;p12"/>
          <p:cNvSpPr/>
          <p:nvPr/>
        </p:nvSpPr>
        <p:spPr>
          <a:xfrm>
            <a:off x="549025" y="0"/>
            <a:ext cx="7710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txBox="1">
            <a:spLocks noGrp="1"/>
          </p:cNvSpPr>
          <p:nvPr>
            <p:ph type="ctrTitle"/>
          </p:nvPr>
        </p:nvSpPr>
        <p:spPr>
          <a:xfrm>
            <a:off x="913174" y="1068475"/>
            <a:ext cx="21150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b="0">
                <a:solidFill>
                  <a:schemeClr val="lt1"/>
                </a:solidFill>
              </a:defRPr>
            </a:lvl1pPr>
            <a:lvl2pPr lvl="1" rtl="0">
              <a:spcBef>
                <a:spcPts val="0"/>
              </a:spcBef>
              <a:spcAft>
                <a:spcPts val="0"/>
              </a:spcAft>
              <a:buClr>
                <a:schemeClr val="lt1"/>
              </a:buClr>
              <a:buSzPts val="1800"/>
              <a:buNone/>
              <a:defRPr sz="1800" b="0">
                <a:solidFill>
                  <a:schemeClr val="lt1"/>
                </a:solidFill>
              </a:defRPr>
            </a:lvl2pPr>
            <a:lvl3pPr lvl="2" rtl="0">
              <a:spcBef>
                <a:spcPts val="0"/>
              </a:spcBef>
              <a:spcAft>
                <a:spcPts val="0"/>
              </a:spcAft>
              <a:buClr>
                <a:schemeClr val="lt1"/>
              </a:buClr>
              <a:buSzPts val="1800"/>
              <a:buNone/>
              <a:defRPr sz="1800" b="0">
                <a:solidFill>
                  <a:schemeClr val="lt1"/>
                </a:solidFill>
              </a:defRPr>
            </a:lvl3pPr>
            <a:lvl4pPr lvl="3" rtl="0">
              <a:spcBef>
                <a:spcPts val="0"/>
              </a:spcBef>
              <a:spcAft>
                <a:spcPts val="0"/>
              </a:spcAft>
              <a:buClr>
                <a:schemeClr val="lt1"/>
              </a:buClr>
              <a:buSzPts val="1800"/>
              <a:buNone/>
              <a:defRPr sz="1800" b="0">
                <a:solidFill>
                  <a:schemeClr val="lt1"/>
                </a:solidFill>
              </a:defRPr>
            </a:lvl4pPr>
            <a:lvl5pPr lvl="4" rtl="0">
              <a:spcBef>
                <a:spcPts val="0"/>
              </a:spcBef>
              <a:spcAft>
                <a:spcPts val="0"/>
              </a:spcAft>
              <a:buClr>
                <a:schemeClr val="lt1"/>
              </a:buClr>
              <a:buSzPts val="1800"/>
              <a:buNone/>
              <a:defRPr sz="1800" b="0">
                <a:solidFill>
                  <a:schemeClr val="lt1"/>
                </a:solidFill>
              </a:defRPr>
            </a:lvl5pPr>
            <a:lvl6pPr lvl="5" rtl="0">
              <a:spcBef>
                <a:spcPts val="0"/>
              </a:spcBef>
              <a:spcAft>
                <a:spcPts val="0"/>
              </a:spcAft>
              <a:buClr>
                <a:schemeClr val="lt1"/>
              </a:buClr>
              <a:buSzPts val="1800"/>
              <a:buNone/>
              <a:defRPr sz="1800" b="0">
                <a:solidFill>
                  <a:schemeClr val="lt1"/>
                </a:solidFill>
              </a:defRPr>
            </a:lvl6pPr>
            <a:lvl7pPr lvl="6" rtl="0">
              <a:spcBef>
                <a:spcPts val="0"/>
              </a:spcBef>
              <a:spcAft>
                <a:spcPts val="0"/>
              </a:spcAft>
              <a:buClr>
                <a:schemeClr val="lt1"/>
              </a:buClr>
              <a:buSzPts val="1800"/>
              <a:buNone/>
              <a:defRPr sz="1800" b="0">
                <a:solidFill>
                  <a:schemeClr val="lt1"/>
                </a:solidFill>
              </a:defRPr>
            </a:lvl7pPr>
            <a:lvl8pPr lvl="7" rtl="0">
              <a:spcBef>
                <a:spcPts val="0"/>
              </a:spcBef>
              <a:spcAft>
                <a:spcPts val="0"/>
              </a:spcAft>
              <a:buClr>
                <a:schemeClr val="lt1"/>
              </a:buClr>
              <a:buSzPts val="1800"/>
              <a:buNone/>
              <a:defRPr sz="1800" b="0">
                <a:solidFill>
                  <a:schemeClr val="lt1"/>
                </a:solidFill>
              </a:defRPr>
            </a:lvl8pPr>
            <a:lvl9pPr lvl="8" rtl="0">
              <a:spcBef>
                <a:spcPts val="0"/>
              </a:spcBef>
              <a:spcAft>
                <a:spcPts val="0"/>
              </a:spcAft>
              <a:buClr>
                <a:schemeClr val="lt1"/>
              </a:buClr>
              <a:buSzPts val="1800"/>
              <a:buNone/>
              <a:defRPr sz="1800" b="0">
                <a:solidFill>
                  <a:schemeClr val="lt1"/>
                </a:solidFill>
              </a:defRPr>
            </a:lvl9pPr>
          </a:lstStyle>
          <a:p>
            <a:endParaRPr/>
          </a:p>
        </p:txBody>
      </p:sp>
      <p:sp>
        <p:nvSpPr>
          <p:cNvPr id="75" name="Google Shape;75;p12"/>
          <p:cNvSpPr txBox="1">
            <a:spLocks noGrp="1"/>
          </p:cNvSpPr>
          <p:nvPr>
            <p:ph type="body" idx="1"/>
          </p:nvPr>
        </p:nvSpPr>
        <p:spPr>
          <a:xfrm>
            <a:off x="913175" y="2140975"/>
            <a:ext cx="33120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a:solidFill>
                  <a:schemeClr val="lt1"/>
                </a:solidFill>
              </a:defRPr>
            </a:lvl1pPr>
            <a:lvl2pPr marL="914400" lvl="1" indent="-304800" rtl="0">
              <a:spcBef>
                <a:spcPts val="1600"/>
              </a:spcBef>
              <a:spcAft>
                <a:spcPts val="0"/>
              </a:spcAft>
              <a:buClr>
                <a:schemeClr val="lt1"/>
              </a:buClr>
              <a:buSzPts val="1200"/>
              <a:buChar char="○"/>
              <a:defRPr>
                <a:solidFill>
                  <a:schemeClr val="lt1"/>
                </a:solidFill>
              </a:defRPr>
            </a:lvl2pPr>
            <a:lvl3pPr marL="1371600" lvl="2" indent="-304800" rtl="0">
              <a:spcBef>
                <a:spcPts val="1600"/>
              </a:spcBef>
              <a:spcAft>
                <a:spcPts val="0"/>
              </a:spcAft>
              <a:buClr>
                <a:schemeClr val="lt1"/>
              </a:buClr>
              <a:buSzPts val="1200"/>
              <a:buChar char="■"/>
              <a:defRPr>
                <a:solidFill>
                  <a:schemeClr val="lt1"/>
                </a:solidFill>
              </a:defRPr>
            </a:lvl3pPr>
            <a:lvl4pPr marL="1828800" lvl="3" indent="-304800" rtl="0">
              <a:spcBef>
                <a:spcPts val="1600"/>
              </a:spcBef>
              <a:spcAft>
                <a:spcPts val="0"/>
              </a:spcAft>
              <a:buClr>
                <a:schemeClr val="lt1"/>
              </a:buClr>
              <a:buSzPts val="1200"/>
              <a:buChar char="●"/>
              <a:defRPr>
                <a:solidFill>
                  <a:schemeClr val="lt1"/>
                </a:solidFill>
              </a:defRPr>
            </a:lvl4pPr>
            <a:lvl5pPr marL="2286000" lvl="4" indent="-304800" rtl="0">
              <a:spcBef>
                <a:spcPts val="1600"/>
              </a:spcBef>
              <a:spcAft>
                <a:spcPts val="0"/>
              </a:spcAft>
              <a:buClr>
                <a:schemeClr val="lt1"/>
              </a:buClr>
              <a:buSzPts val="1200"/>
              <a:buChar char="○"/>
              <a:defRPr>
                <a:solidFill>
                  <a:schemeClr val="lt1"/>
                </a:solidFill>
              </a:defRPr>
            </a:lvl5pPr>
            <a:lvl6pPr marL="2743200" lvl="5" indent="-304800" rtl="0">
              <a:spcBef>
                <a:spcPts val="1600"/>
              </a:spcBef>
              <a:spcAft>
                <a:spcPts val="0"/>
              </a:spcAft>
              <a:buClr>
                <a:schemeClr val="lt1"/>
              </a:buClr>
              <a:buSzPts val="1200"/>
              <a:buChar char="■"/>
              <a:defRPr>
                <a:solidFill>
                  <a:schemeClr val="lt1"/>
                </a:solidFill>
              </a:defRPr>
            </a:lvl6pPr>
            <a:lvl7pPr marL="3200400" lvl="6" indent="-304800" rtl="0">
              <a:spcBef>
                <a:spcPts val="1600"/>
              </a:spcBef>
              <a:spcAft>
                <a:spcPts val="0"/>
              </a:spcAft>
              <a:buClr>
                <a:schemeClr val="lt1"/>
              </a:buClr>
              <a:buSzPts val="1200"/>
              <a:buChar char="●"/>
              <a:defRPr>
                <a:solidFill>
                  <a:schemeClr val="lt1"/>
                </a:solidFill>
              </a:defRPr>
            </a:lvl7pPr>
            <a:lvl8pPr marL="3657600" lvl="7" indent="-304800" rtl="0">
              <a:spcBef>
                <a:spcPts val="1600"/>
              </a:spcBef>
              <a:spcAft>
                <a:spcPts val="0"/>
              </a:spcAft>
              <a:buClr>
                <a:schemeClr val="lt1"/>
              </a:buClr>
              <a:buSzPts val="1200"/>
              <a:buChar char="○"/>
              <a:defRPr>
                <a:solidFill>
                  <a:schemeClr val="lt1"/>
                </a:solidFill>
              </a:defRPr>
            </a:lvl8pPr>
            <a:lvl9pPr marL="4114800" lvl="8" indent="-304800" rtl="0">
              <a:spcBef>
                <a:spcPts val="1600"/>
              </a:spcBef>
              <a:spcAft>
                <a:spcPts val="1600"/>
              </a:spcAft>
              <a:buClr>
                <a:schemeClr val="lt1"/>
              </a:buClr>
              <a:buSzPts val="1200"/>
              <a:buChar char="■"/>
              <a:defRPr>
                <a:solidFill>
                  <a:schemeClr val="lt1"/>
                </a:solidFill>
              </a:defRPr>
            </a:lvl9pPr>
          </a:lstStyle>
          <a:p>
            <a:endParaRPr/>
          </a:p>
        </p:txBody>
      </p:sp>
    </p:spTree>
    <p:extLst>
      <p:ext uri="{BB962C8B-B14F-4D97-AF65-F5344CB8AC3E}">
        <p14:creationId xmlns:p14="http://schemas.microsoft.com/office/powerpoint/2010/main" val="3935462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ext 3">
  <p:cSld name="Title + text 3">
    <p:bg>
      <p:bgPr>
        <a:solidFill>
          <a:schemeClr val="lt2"/>
        </a:solidFill>
        <a:effectLst/>
      </p:bgPr>
    </p:bg>
    <p:spTree>
      <p:nvGrpSpPr>
        <p:cNvPr id="1" name="Shape 76"/>
        <p:cNvGrpSpPr/>
        <p:nvPr/>
      </p:nvGrpSpPr>
      <p:grpSpPr>
        <a:xfrm>
          <a:off x="0" y="0"/>
          <a:ext cx="0" cy="0"/>
          <a:chOff x="0" y="0"/>
          <a:chExt cx="0" cy="0"/>
        </a:xfrm>
      </p:grpSpPr>
      <p:sp>
        <p:nvSpPr>
          <p:cNvPr id="77" name="Google Shape;77;p13"/>
          <p:cNvSpPr/>
          <p:nvPr/>
        </p:nvSpPr>
        <p:spPr>
          <a:xfrm flipH="1">
            <a:off x="-7" y="4096425"/>
            <a:ext cx="9144007" cy="1047202"/>
          </a:xfrm>
          <a:custGeom>
            <a:avLst/>
            <a:gdLst/>
            <a:ahLst/>
            <a:cxnLst/>
            <a:rect l="l" t="t" r="r" b="b"/>
            <a:pathLst>
              <a:path w="65471" h="29229" extrusionOk="0">
                <a:moveTo>
                  <a:pt x="0" y="1"/>
                </a:moveTo>
                <a:lnTo>
                  <a:pt x="0" y="29228"/>
                </a:lnTo>
                <a:lnTo>
                  <a:pt x="65471" y="29228"/>
                </a:lnTo>
                <a:lnTo>
                  <a:pt x="65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549025" y="0"/>
            <a:ext cx="771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txBox="1">
            <a:spLocks noGrp="1"/>
          </p:cNvSpPr>
          <p:nvPr>
            <p:ph type="ctrTitle"/>
          </p:nvPr>
        </p:nvSpPr>
        <p:spPr>
          <a:xfrm>
            <a:off x="913177" y="1068475"/>
            <a:ext cx="1584600" cy="48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b="0">
                <a:solidFill>
                  <a:schemeClr val="lt1"/>
                </a:solidFill>
              </a:defRPr>
            </a:lvl1pPr>
            <a:lvl2pPr lvl="1" rtl="0">
              <a:spcBef>
                <a:spcPts val="0"/>
              </a:spcBef>
              <a:spcAft>
                <a:spcPts val="0"/>
              </a:spcAft>
              <a:buClr>
                <a:schemeClr val="lt1"/>
              </a:buClr>
              <a:buSzPts val="1800"/>
              <a:buNone/>
              <a:defRPr sz="1800" b="0">
                <a:solidFill>
                  <a:schemeClr val="lt1"/>
                </a:solidFill>
              </a:defRPr>
            </a:lvl2pPr>
            <a:lvl3pPr lvl="2" rtl="0">
              <a:spcBef>
                <a:spcPts val="0"/>
              </a:spcBef>
              <a:spcAft>
                <a:spcPts val="0"/>
              </a:spcAft>
              <a:buClr>
                <a:schemeClr val="lt1"/>
              </a:buClr>
              <a:buSzPts val="1800"/>
              <a:buNone/>
              <a:defRPr sz="1800" b="0">
                <a:solidFill>
                  <a:schemeClr val="lt1"/>
                </a:solidFill>
              </a:defRPr>
            </a:lvl3pPr>
            <a:lvl4pPr lvl="3" rtl="0">
              <a:spcBef>
                <a:spcPts val="0"/>
              </a:spcBef>
              <a:spcAft>
                <a:spcPts val="0"/>
              </a:spcAft>
              <a:buClr>
                <a:schemeClr val="lt1"/>
              </a:buClr>
              <a:buSzPts val="1800"/>
              <a:buNone/>
              <a:defRPr sz="1800" b="0">
                <a:solidFill>
                  <a:schemeClr val="lt1"/>
                </a:solidFill>
              </a:defRPr>
            </a:lvl4pPr>
            <a:lvl5pPr lvl="4" rtl="0">
              <a:spcBef>
                <a:spcPts val="0"/>
              </a:spcBef>
              <a:spcAft>
                <a:spcPts val="0"/>
              </a:spcAft>
              <a:buClr>
                <a:schemeClr val="lt1"/>
              </a:buClr>
              <a:buSzPts val="1800"/>
              <a:buNone/>
              <a:defRPr sz="1800" b="0">
                <a:solidFill>
                  <a:schemeClr val="lt1"/>
                </a:solidFill>
              </a:defRPr>
            </a:lvl5pPr>
            <a:lvl6pPr lvl="5" rtl="0">
              <a:spcBef>
                <a:spcPts val="0"/>
              </a:spcBef>
              <a:spcAft>
                <a:spcPts val="0"/>
              </a:spcAft>
              <a:buClr>
                <a:schemeClr val="lt1"/>
              </a:buClr>
              <a:buSzPts val="1800"/>
              <a:buNone/>
              <a:defRPr sz="1800" b="0">
                <a:solidFill>
                  <a:schemeClr val="lt1"/>
                </a:solidFill>
              </a:defRPr>
            </a:lvl6pPr>
            <a:lvl7pPr lvl="6" rtl="0">
              <a:spcBef>
                <a:spcPts val="0"/>
              </a:spcBef>
              <a:spcAft>
                <a:spcPts val="0"/>
              </a:spcAft>
              <a:buClr>
                <a:schemeClr val="lt1"/>
              </a:buClr>
              <a:buSzPts val="1800"/>
              <a:buNone/>
              <a:defRPr sz="1800" b="0">
                <a:solidFill>
                  <a:schemeClr val="lt1"/>
                </a:solidFill>
              </a:defRPr>
            </a:lvl7pPr>
            <a:lvl8pPr lvl="7" rtl="0">
              <a:spcBef>
                <a:spcPts val="0"/>
              </a:spcBef>
              <a:spcAft>
                <a:spcPts val="0"/>
              </a:spcAft>
              <a:buClr>
                <a:schemeClr val="lt1"/>
              </a:buClr>
              <a:buSzPts val="1800"/>
              <a:buNone/>
              <a:defRPr sz="1800" b="0">
                <a:solidFill>
                  <a:schemeClr val="lt1"/>
                </a:solidFill>
              </a:defRPr>
            </a:lvl8pPr>
            <a:lvl9pPr lvl="8" rtl="0">
              <a:spcBef>
                <a:spcPts val="0"/>
              </a:spcBef>
              <a:spcAft>
                <a:spcPts val="0"/>
              </a:spcAft>
              <a:buClr>
                <a:schemeClr val="lt1"/>
              </a:buClr>
              <a:buSzPts val="1800"/>
              <a:buNone/>
              <a:defRPr sz="1800" b="0">
                <a:solidFill>
                  <a:schemeClr val="lt1"/>
                </a:solidFill>
              </a:defRPr>
            </a:lvl9pPr>
          </a:lstStyle>
          <a:p>
            <a:endParaRPr/>
          </a:p>
        </p:txBody>
      </p:sp>
      <p:sp>
        <p:nvSpPr>
          <p:cNvPr id="80" name="Google Shape;80;p13"/>
          <p:cNvSpPr txBox="1">
            <a:spLocks noGrp="1"/>
          </p:cNvSpPr>
          <p:nvPr>
            <p:ph type="subTitle" idx="1"/>
          </p:nvPr>
        </p:nvSpPr>
        <p:spPr>
          <a:xfrm>
            <a:off x="913175" y="2267482"/>
            <a:ext cx="2865900" cy="9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100"/>
              <a:buNone/>
              <a:defRPr sz="1100">
                <a:solidFill>
                  <a:schemeClr val="lt1"/>
                </a:solidFill>
              </a:defRPr>
            </a:lvl2pPr>
            <a:lvl3pPr lvl="2" rtl="0">
              <a:lnSpc>
                <a:spcPct val="100000"/>
              </a:lnSpc>
              <a:spcBef>
                <a:spcPts val="0"/>
              </a:spcBef>
              <a:spcAft>
                <a:spcPts val="0"/>
              </a:spcAft>
              <a:buClr>
                <a:schemeClr val="lt1"/>
              </a:buClr>
              <a:buSzPts val="1100"/>
              <a:buNone/>
              <a:defRPr sz="1100">
                <a:solidFill>
                  <a:schemeClr val="lt1"/>
                </a:solidFill>
              </a:defRPr>
            </a:lvl3pPr>
            <a:lvl4pPr lvl="3" rtl="0">
              <a:lnSpc>
                <a:spcPct val="100000"/>
              </a:lnSpc>
              <a:spcBef>
                <a:spcPts val="0"/>
              </a:spcBef>
              <a:spcAft>
                <a:spcPts val="0"/>
              </a:spcAft>
              <a:buClr>
                <a:schemeClr val="lt1"/>
              </a:buClr>
              <a:buSzPts val="1100"/>
              <a:buNone/>
              <a:defRPr sz="1100">
                <a:solidFill>
                  <a:schemeClr val="lt1"/>
                </a:solidFill>
              </a:defRPr>
            </a:lvl4pPr>
            <a:lvl5pPr lvl="4" rtl="0">
              <a:lnSpc>
                <a:spcPct val="100000"/>
              </a:lnSpc>
              <a:spcBef>
                <a:spcPts val="0"/>
              </a:spcBef>
              <a:spcAft>
                <a:spcPts val="0"/>
              </a:spcAft>
              <a:buClr>
                <a:schemeClr val="lt1"/>
              </a:buClr>
              <a:buSzPts val="1100"/>
              <a:buNone/>
              <a:defRPr sz="1100">
                <a:solidFill>
                  <a:schemeClr val="lt1"/>
                </a:solidFill>
              </a:defRPr>
            </a:lvl5pPr>
            <a:lvl6pPr lvl="5" rtl="0">
              <a:lnSpc>
                <a:spcPct val="100000"/>
              </a:lnSpc>
              <a:spcBef>
                <a:spcPts val="0"/>
              </a:spcBef>
              <a:spcAft>
                <a:spcPts val="0"/>
              </a:spcAft>
              <a:buClr>
                <a:schemeClr val="lt1"/>
              </a:buClr>
              <a:buSzPts val="1100"/>
              <a:buNone/>
              <a:defRPr sz="1100">
                <a:solidFill>
                  <a:schemeClr val="lt1"/>
                </a:solidFill>
              </a:defRPr>
            </a:lvl6pPr>
            <a:lvl7pPr lvl="6" rtl="0">
              <a:lnSpc>
                <a:spcPct val="100000"/>
              </a:lnSpc>
              <a:spcBef>
                <a:spcPts val="0"/>
              </a:spcBef>
              <a:spcAft>
                <a:spcPts val="0"/>
              </a:spcAft>
              <a:buClr>
                <a:schemeClr val="lt1"/>
              </a:buClr>
              <a:buSzPts val="1100"/>
              <a:buNone/>
              <a:defRPr sz="1100">
                <a:solidFill>
                  <a:schemeClr val="lt1"/>
                </a:solidFill>
              </a:defRPr>
            </a:lvl7pPr>
            <a:lvl8pPr lvl="7" rtl="0">
              <a:lnSpc>
                <a:spcPct val="100000"/>
              </a:lnSpc>
              <a:spcBef>
                <a:spcPts val="0"/>
              </a:spcBef>
              <a:spcAft>
                <a:spcPts val="0"/>
              </a:spcAft>
              <a:buClr>
                <a:schemeClr val="lt1"/>
              </a:buClr>
              <a:buSzPts val="1100"/>
              <a:buNone/>
              <a:defRPr sz="1100">
                <a:solidFill>
                  <a:schemeClr val="lt1"/>
                </a:solidFill>
              </a:defRPr>
            </a:lvl8pPr>
            <a:lvl9pPr lvl="8" rtl="0">
              <a:lnSpc>
                <a:spcPct val="100000"/>
              </a:lnSpc>
              <a:spcBef>
                <a:spcPts val="0"/>
              </a:spcBef>
              <a:spcAft>
                <a:spcPts val="0"/>
              </a:spcAft>
              <a:buClr>
                <a:schemeClr val="lt1"/>
              </a:buClr>
              <a:buSzPts val="1100"/>
              <a:buNone/>
              <a:defRPr sz="1100">
                <a:solidFill>
                  <a:schemeClr val="lt1"/>
                </a:solidFill>
              </a:defRPr>
            </a:lvl9pPr>
          </a:lstStyle>
          <a:p>
            <a:endParaRPr/>
          </a:p>
        </p:txBody>
      </p:sp>
      <p:sp>
        <p:nvSpPr>
          <p:cNvPr id="81" name="Google Shape;81;p13"/>
          <p:cNvSpPr txBox="1">
            <a:spLocks noGrp="1"/>
          </p:cNvSpPr>
          <p:nvPr>
            <p:ph type="ctrTitle" idx="2"/>
          </p:nvPr>
        </p:nvSpPr>
        <p:spPr>
          <a:xfrm>
            <a:off x="913195" y="1882575"/>
            <a:ext cx="28659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1600" b="0">
                <a:solidFill>
                  <a:schemeClr val="lt1"/>
                </a:solidFill>
              </a:defRPr>
            </a:lvl1pPr>
            <a:lvl2pPr lvl="1"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2pPr>
            <a:lvl3pPr lvl="2"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3pPr>
            <a:lvl4pPr lvl="3"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4pPr>
            <a:lvl5pPr lvl="4"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5pPr>
            <a:lvl6pPr lvl="5"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6pPr>
            <a:lvl7pPr lvl="6"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7pPr>
            <a:lvl8pPr lvl="7"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8pPr>
            <a:lvl9pPr lvl="8" rtl="0">
              <a:spcBef>
                <a:spcPts val="0"/>
              </a:spcBef>
              <a:spcAft>
                <a:spcPts val="0"/>
              </a:spcAft>
              <a:buClr>
                <a:schemeClr val="lt1"/>
              </a:buClr>
              <a:buSzPts val="1600"/>
              <a:buFont typeface="Anton"/>
              <a:buNone/>
              <a:defRPr sz="1600" b="0">
                <a:solidFill>
                  <a:schemeClr val="lt1"/>
                </a:solidFill>
                <a:latin typeface="Anton"/>
                <a:ea typeface="Anton"/>
                <a:cs typeface="Anton"/>
                <a:sym typeface="Anton"/>
              </a:defRPr>
            </a:lvl9pPr>
          </a:lstStyle>
          <a:p>
            <a:endParaRPr/>
          </a:p>
        </p:txBody>
      </p:sp>
    </p:spTree>
    <p:extLst>
      <p:ext uri="{BB962C8B-B14F-4D97-AF65-F5344CB8AC3E}">
        <p14:creationId xmlns:p14="http://schemas.microsoft.com/office/powerpoint/2010/main" val="2174065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 type="blank">
  <p:cSld name="Blank slide ">
    <p:bg>
      <p:bgPr>
        <a:solidFill>
          <a:srgbClr val="FDF3E5">
            <a:alpha val="29620"/>
          </a:srgbClr>
        </a:solidFill>
        <a:effectLst/>
      </p:bgPr>
    </p:bg>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423034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282274" y="296977"/>
            <a:ext cx="6579300" cy="48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rtl="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59">
          <p15:clr>
            <a:srgbClr val="EA4335"/>
          </p15:clr>
        </p15:guide>
        <p15:guide id="3" pos="5472">
          <p15:clr>
            <a:srgbClr val="EA4335"/>
          </p15:clr>
        </p15:guide>
        <p15:guide id="4" orient="horz" pos="2981">
          <p15:clr>
            <a:srgbClr val="EA4335"/>
          </p15:clr>
        </p15:guide>
        <p15:guide id="5" pos="2880">
          <p15:clr>
            <a:srgbClr val="EA4335"/>
          </p15:clr>
        </p15:guide>
        <p15:guide id="6" orient="horz" pos="835">
          <p15:clr>
            <a:srgbClr val="EA4335"/>
          </p15:clr>
        </p15:guide>
        <p15:guide id="7" orient="horz" pos="1908">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565A97"/>
              </a:buClr>
              <a:buSzPts val="2800"/>
              <a:buFont typeface="Anton"/>
              <a:buNone/>
              <a:defRPr sz="2800" b="1">
                <a:solidFill>
                  <a:srgbClr val="565A97"/>
                </a:solidFill>
                <a:latin typeface="Anton"/>
                <a:ea typeface="Anton"/>
                <a:cs typeface="Anton"/>
                <a:sym typeface="Anton"/>
              </a:defRPr>
            </a:lvl1pPr>
            <a:lvl2pPr lvl="1"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2pPr>
            <a:lvl3pPr lvl="2"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3pPr>
            <a:lvl4pPr lvl="3"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4pPr>
            <a:lvl5pPr lvl="4"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5pPr>
            <a:lvl6pPr lvl="5"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6pPr>
            <a:lvl7pPr lvl="6"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7pPr>
            <a:lvl8pPr lvl="7"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8pPr>
            <a:lvl9pPr lvl="8" rtl="0">
              <a:spcBef>
                <a:spcPts val="0"/>
              </a:spcBef>
              <a:spcAft>
                <a:spcPts val="0"/>
              </a:spcAft>
              <a:buClr>
                <a:srgbClr val="565A97"/>
              </a:buClr>
              <a:buSzPts val="2800"/>
              <a:buFont typeface="Josefin Sans"/>
              <a:buNone/>
              <a:defRPr sz="2800" b="1">
                <a:solidFill>
                  <a:srgbClr val="565A97"/>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1pPr>
            <a:lvl2pPr marL="914400" lvl="1"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2pPr>
            <a:lvl3pPr marL="1371600" lvl="2"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3pPr>
            <a:lvl4pPr marL="1828800" lvl="3"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4pPr>
            <a:lvl5pPr marL="2286000" lvl="4"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5pPr>
            <a:lvl6pPr marL="2743200" lvl="5"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6pPr>
            <a:lvl7pPr marL="3200400" lvl="6"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7pPr>
            <a:lvl8pPr marL="3657600" lvl="7" indent="-304800" rtl="0">
              <a:lnSpc>
                <a:spcPct val="115000"/>
              </a:lnSpc>
              <a:spcBef>
                <a:spcPts val="1600"/>
              </a:spcBef>
              <a:spcAft>
                <a:spcPts val="0"/>
              </a:spcAft>
              <a:buClr>
                <a:srgbClr val="565A97"/>
              </a:buClr>
              <a:buSzPts val="1200"/>
              <a:buFont typeface="Advent Pro"/>
              <a:buChar char="○"/>
              <a:defRPr sz="1200">
                <a:solidFill>
                  <a:srgbClr val="565A97"/>
                </a:solidFill>
                <a:latin typeface="Advent Pro"/>
                <a:ea typeface="Advent Pro"/>
                <a:cs typeface="Advent Pro"/>
                <a:sym typeface="Advent Pro"/>
              </a:defRPr>
            </a:lvl8pPr>
            <a:lvl9pPr marL="4114800" lvl="8" indent="-304800" rtl="0">
              <a:lnSpc>
                <a:spcPct val="115000"/>
              </a:lnSpc>
              <a:spcBef>
                <a:spcPts val="1600"/>
              </a:spcBef>
              <a:spcAft>
                <a:spcPts val="1600"/>
              </a:spcAft>
              <a:buClr>
                <a:srgbClr val="565A97"/>
              </a:buClr>
              <a:buSzPts val="1200"/>
              <a:buFont typeface="Advent Pro"/>
              <a:buChar char="■"/>
              <a:defRPr sz="1200">
                <a:solidFill>
                  <a:srgbClr val="565A97"/>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3763933781"/>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youtu.be/dNHCyPbCKQ8"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pSp>
        <p:nvGrpSpPr>
          <p:cNvPr id="61" name="Google Shape;61;p17"/>
          <p:cNvGrpSpPr/>
          <p:nvPr/>
        </p:nvGrpSpPr>
        <p:grpSpPr>
          <a:xfrm>
            <a:off x="118303" y="342629"/>
            <a:ext cx="3894999" cy="4725273"/>
            <a:chOff x="-132012" y="142689"/>
            <a:chExt cx="5278129" cy="6406426"/>
          </a:xfrm>
        </p:grpSpPr>
        <p:grpSp>
          <p:nvGrpSpPr>
            <p:cNvPr id="62" name="Google Shape;62;p17"/>
            <p:cNvGrpSpPr/>
            <p:nvPr/>
          </p:nvGrpSpPr>
          <p:grpSpPr>
            <a:xfrm>
              <a:off x="-132012" y="415284"/>
              <a:ext cx="5278129" cy="6133831"/>
              <a:chOff x="-4137272" y="73138"/>
              <a:chExt cx="3207419" cy="3727413"/>
            </a:xfrm>
          </p:grpSpPr>
          <p:grpSp>
            <p:nvGrpSpPr>
              <p:cNvPr id="63" name="Google Shape;63;p17"/>
              <p:cNvGrpSpPr/>
              <p:nvPr/>
            </p:nvGrpSpPr>
            <p:grpSpPr>
              <a:xfrm>
                <a:off x="-3552526" y="73138"/>
                <a:ext cx="2053181" cy="2695076"/>
                <a:chOff x="-3552526" y="73138"/>
                <a:chExt cx="2053181" cy="2695076"/>
              </a:xfrm>
            </p:grpSpPr>
            <p:sp>
              <p:nvSpPr>
                <p:cNvPr id="64" name="Google Shape;64;p17"/>
                <p:cNvSpPr/>
                <p:nvPr/>
              </p:nvSpPr>
              <p:spPr>
                <a:xfrm flipH="1">
                  <a:off x="-2988797" y="75022"/>
                  <a:ext cx="946682" cy="188651"/>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p:nvPr/>
              </p:nvSpPr>
              <p:spPr>
                <a:xfrm flipH="1">
                  <a:off x="-3552526" y="240721"/>
                  <a:ext cx="2053181" cy="2527493"/>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flipH="1">
                  <a:off x="-3552523" y="240721"/>
                  <a:ext cx="1207562" cy="2527493"/>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flipH="1">
                  <a:off x="-2988795" y="73138"/>
                  <a:ext cx="476196" cy="190536"/>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17"/>
              <p:cNvGrpSpPr/>
              <p:nvPr/>
            </p:nvGrpSpPr>
            <p:grpSpPr>
              <a:xfrm>
                <a:off x="-3411338" y="850968"/>
                <a:ext cx="1770797" cy="1771323"/>
                <a:chOff x="-3791637" y="512597"/>
                <a:chExt cx="2516052" cy="2516798"/>
              </a:xfrm>
            </p:grpSpPr>
            <p:sp>
              <p:nvSpPr>
                <p:cNvPr id="69" name="Google Shape;69;p17"/>
                <p:cNvSpPr/>
                <p:nvPr/>
              </p:nvSpPr>
              <p:spPr>
                <a:xfrm>
                  <a:off x="-3007331" y="512597"/>
                  <a:ext cx="475191" cy="1265354"/>
                </a:xfrm>
                <a:custGeom>
                  <a:avLst/>
                  <a:gdLst/>
                  <a:ahLst/>
                  <a:cxnLst/>
                  <a:rect l="l" t="t" r="r" b="b"/>
                  <a:pathLst>
                    <a:path w="41656" h="110923" extrusionOk="0">
                      <a:moveTo>
                        <a:pt x="41377" y="0"/>
                      </a:moveTo>
                      <a:cubicBezTo>
                        <a:pt x="26736" y="0"/>
                        <a:pt x="12772" y="2865"/>
                        <a:pt x="0" y="8037"/>
                      </a:cubicBezTo>
                      <a:lnTo>
                        <a:pt x="41198" y="109748"/>
                      </a:lnTo>
                      <a:lnTo>
                        <a:pt x="41377" y="110226"/>
                      </a:lnTo>
                      <a:lnTo>
                        <a:pt x="41477" y="110305"/>
                      </a:lnTo>
                      <a:lnTo>
                        <a:pt x="41417" y="110325"/>
                      </a:lnTo>
                      <a:lnTo>
                        <a:pt x="41457" y="110425"/>
                      </a:lnTo>
                      <a:lnTo>
                        <a:pt x="41656" y="110922"/>
                      </a:lnTo>
                      <a:lnTo>
                        <a:pt x="41656" y="110226"/>
                      </a:lnTo>
                      <a:lnTo>
                        <a:pt x="41656" y="20"/>
                      </a:lnTo>
                      <a:cubicBezTo>
                        <a:pt x="41556" y="20"/>
                        <a:pt x="41477" y="0"/>
                        <a:pt x="41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3789934" y="604264"/>
                  <a:ext cx="1258316" cy="1165732"/>
                </a:xfrm>
                <a:custGeom>
                  <a:avLst/>
                  <a:gdLst/>
                  <a:ahLst/>
                  <a:cxnLst/>
                  <a:rect l="l" t="t" r="r" b="b"/>
                  <a:pathLst>
                    <a:path w="110306" h="102190" extrusionOk="0">
                      <a:moveTo>
                        <a:pt x="68928" y="1"/>
                      </a:moveTo>
                      <a:cubicBezTo>
                        <a:pt x="55202" y="5551"/>
                        <a:pt x="42829" y="13806"/>
                        <a:pt x="32505" y="24091"/>
                      </a:cubicBezTo>
                      <a:cubicBezTo>
                        <a:pt x="12433" y="44043"/>
                        <a:pt x="20" y="71654"/>
                        <a:pt x="0" y="102190"/>
                      </a:cubicBezTo>
                      <a:lnTo>
                        <a:pt x="110305" y="102190"/>
                      </a:lnTo>
                      <a:lnTo>
                        <a:pt x="110126" y="101712"/>
                      </a:lnTo>
                      <a:lnTo>
                        <a:pt x="689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3791637" y="1769939"/>
                  <a:ext cx="1259673" cy="1259456"/>
                </a:xfrm>
                <a:custGeom>
                  <a:avLst/>
                  <a:gdLst/>
                  <a:ahLst/>
                  <a:cxnLst/>
                  <a:rect l="l" t="t" r="r" b="b"/>
                  <a:pathLst>
                    <a:path w="110425" h="110406" extrusionOk="0">
                      <a:moveTo>
                        <a:pt x="0" y="1"/>
                      </a:moveTo>
                      <a:lnTo>
                        <a:pt x="0" y="100"/>
                      </a:lnTo>
                      <a:cubicBezTo>
                        <a:pt x="0" y="14741"/>
                        <a:pt x="2765" y="28706"/>
                        <a:pt x="7937" y="41477"/>
                      </a:cubicBezTo>
                      <a:lnTo>
                        <a:pt x="7858" y="41517"/>
                      </a:lnTo>
                      <a:cubicBezTo>
                        <a:pt x="13488" y="55362"/>
                        <a:pt x="21823" y="67815"/>
                        <a:pt x="32226" y="78179"/>
                      </a:cubicBezTo>
                      <a:cubicBezTo>
                        <a:pt x="52179" y="98092"/>
                        <a:pt x="79710" y="110405"/>
                        <a:pt x="110126" y="110405"/>
                      </a:cubicBezTo>
                      <a:lnTo>
                        <a:pt x="110425" y="110405"/>
                      </a:lnTo>
                      <a:lnTo>
                        <a:pt x="110425" y="697"/>
                      </a:lnTo>
                      <a:lnTo>
                        <a:pt x="110206" y="200"/>
                      </a:lnTo>
                      <a:lnTo>
                        <a:pt x="110186" y="100"/>
                      </a:lnTo>
                      <a:lnTo>
                        <a:pt x="110226" y="100"/>
                      </a:lnTo>
                      <a:lnTo>
                        <a:pt x="1101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p:nvPr/>
              </p:nvSpPr>
              <p:spPr>
                <a:xfrm>
                  <a:off x="-2532989" y="1766194"/>
                  <a:ext cx="1257403" cy="888656"/>
                </a:xfrm>
                <a:custGeom>
                  <a:avLst/>
                  <a:gdLst/>
                  <a:ahLst/>
                  <a:cxnLst/>
                  <a:rect l="l" t="t" r="r" b="b"/>
                  <a:pathLst>
                    <a:path w="110226" h="77901" extrusionOk="0">
                      <a:moveTo>
                        <a:pt x="1" y="1"/>
                      </a:moveTo>
                      <a:lnTo>
                        <a:pt x="78000" y="77901"/>
                      </a:lnTo>
                      <a:cubicBezTo>
                        <a:pt x="97853" y="57948"/>
                        <a:pt x="110226" y="30457"/>
                        <a:pt x="110226" y="100"/>
                      </a:cubicBezTo>
                      <a:lnTo>
                        <a:pt x="1102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2532120" y="512826"/>
                  <a:ext cx="1255144" cy="1257175"/>
                </a:xfrm>
                <a:custGeom>
                  <a:avLst/>
                  <a:gdLst/>
                  <a:ahLst/>
                  <a:cxnLst/>
                  <a:rect l="l" t="t" r="r" b="b"/>
                  <a:pathLst>
                    <a:path w="110028" h="110206" extrusionOk="0">
                      <a:moveTo>
                        <a:pt x="1" y="0"/>
                      </a:moveTo>
                      <a:lnTo>
                        <a:pt x="1" y="110206"/>
                      </a:lnTo>
                      <a:lnTo>
                        <a:pt x="110027" y="110206"/>
                      </a:lnTo>
                      <a:cubicBezTo>
                        <a:pt x="110007" y="95605"/>
                        <a:pt x="107163" y="81660"/>
                        <a:pt x="101990" y="68909"/>
                      </a:cubicBezTo>
                      <a:cubicBezTo>
                        <a:pt x="96421" y="55123"/>
                        <a:pt x="88145" y="42750"/>
                        <a:pt x="77821" y="32385"/>
                      </a:cubicBezTo>
                      <a:cubicBezTo>
                        <a:pt x="57908" y="12433"/>
                        <a:pt x="30397" y="6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2532120" y="1766194"/>
                  <a:ext cx="888656" cy="1259456"/>
                </a:xfrm>
                <a:custGeom>
                  <a:avLst/>
                  <a:gdLst/>
                  <a:ahLst/>
                  <a:cxnLst/>
                  <a:rect l="l" t="t" r="r" b="b"/>
                  <a:pathLst>
                    <a:path w="77901" h="110406" extrusionOk="0">
                      <a:moveTo>
                        <a:pt x="1" y="1"/>
                      </a:moveTo>
                      <a:lnTo>
                        <a:pt x="1" y="697"/>
                      </a:lnTo>
                      <a:lnTo>
                        <a:pt x="1" y="110405"/>
                      </a:lnTo>
                      <a:cubicBezTo>
                        <a:pt x="14562" y="110366"/>
                        <a:pt x="28447" y="107501"/>
                        <a:pt x="41159" y="102349"/>
                      </a:cubicBezTo>
                      <a:cubicBezTo>
                        <a:pt x="55044" y="96719"/>
                        <a:pt x="67516" y="88344"/>
                        <a:pt x="77900" y="779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17"/>
              <p:cNvGrpSpPr/>
              <p:nvPr/>
            </p:nvGrpSpPr>
            <p:grpSpPr>
              <a:xfrm>
                <a:off x="-4137272" y="2078481"/>
                <a:ext cx="3207419" cy="1722070"/>
                <a:chOff x="3662304" y="2439757"/>
                <a:chExt cx="1781702" cy="956599"/>
              </a:xfrm>
            </p:grpSpPr>
            <p:sp>
              <p:nvSpPr>
                <p:cNvPr id="76" name="Google Shape;76;p17"/>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flipH="1">
                  <a:off x="3662307" y="2441732"/>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 name="Google Shape;79;p17"/>
            <p:cNvGrpSpPr/>
            <p:nvPr/>
          </p:nvGrpSpPr>
          <p:grpSpPr>
            <a:xfrm>
              <a:off x="2195594" y="142689"/>
              <a:ext cx="729250" cy="1377200"/>
              <a:chOff x="2161275" y="373400"/>
              <a:chExt cx="729250" cy="1377200"/>
            </a:xfrm>
          </p:grpSpPr>
          <p:grpSp>
            <p:nvGrpSpPr>
              <p:cNvPr id="80" name="Google Shape;80;p17"/>
              <p:cNvGrpSpPr/>
              <p:nvPr/>
            </p:nvGrpSpPr>
            <p:grpSpPr>
              <a:xfrm>
                <a:off x="2444475" y="373400"/>
                <a:ext cx="446050" cy="987000"/>
                <a:chOff x="2444475" y="373400"/>
                <a:chExt cx="446050" cy="987000"/>
              </a:xfrm>
            </p:grpSpPr>
            <p:sp>
              <p:nvSpPr>
                <p:cNvPr id="81" name="Google Shape;81;p17"/>
                <p:cNvSpPr/>
                <p:nvPr/>
              </p:nvSpPr>
              <p:spPr>
                <a:xfrm>
                  <a:off x="2675800" y="1179800"/>
                  <a:ext cx="180600" cy="180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2444475" y="785300"/>
                  <a:ext cx="231600" cy="23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2761825" y="373400"/>
                  <a:ext cx="128700" cy="12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7"/>
              <p:cNvSpPr/>
              <p:nvPr/>
            </p:nvSpPr>
            <p:spPr>
              <a:xfrm>
                <a:off x="2161275" y="1467400"/>
                <a:ext cx="283200" cy="2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204;p41">
            <a:extLst>
              <a:ext uri="{FF2B5EF4-FFF2-40B4-BE49-F238E27FC236}">
                <a16:creationId xmlns:a16="http://schemas.microsoft.com/office/drawing/2014/main" id="{C90241CF-5A57-48D5-BF96-0F669CAEA65B}"/>
              </a:ext>
            </a:extLst>
          </p:cNvPr>
          <p:cNvGrpSpPr/>
          <p:nvPr/>
        </p:nvGrpSpPr>
        <p:grpSpPr>
          <a:xfrm>
            <a:off x="3322443" y="1676948"/>
            <a:ext cx="6222712" cy="3123923"/>
            <a:chOff x="2464151" y="1609174"/>
            <a:chExt cx="6222712" cy="3123923"/>
          </a:xfrm>
        </p:grpSpPr>
        <p:sp>
          <p:nvSpPr>
            <p:cNvPr id="30" name="Google Shape;2205;p41">
              <a:extLst>
                <a:ext uri="{FF2B5EF4-FFF2-40B4-BE49-F238E27FC236}">
                  <a16:creationId xmlns:a16="http://schemas.microsoft.com/office/drawing/2014/main" id="{653BAE55-9A51-4287-B72C-086C8E999DF3}"/>
                </a:ext>
              </a:extLst>
            </p:cNvPr>
            <p:cNvSpPr/>
            <p:nvPr/>
          </p:nvSpPr>
          <p:spPr>
            <a:xfrm>
              <a:off x="2464151" y="4332968"/>
              <a:ext cx="6222712" cy="400129"/>
            </a:xfrm>
            <a:custGeom>
              <a:avLst/>
              <a:gdLst/>
              <a:ahLst/>
              <a:cxnLst/>
              <a:rect l="l" t="t" r="r" b="b"/>
              <a:pathLst>
                <a:path w="269761" h="17346" extrusionOk="0">
                  <a:moveTo>
                    <a:pt x="134897" y="0"/>
                  </a:moveTo>
                  <a:cubicBezTo>
                    <a:pt x="60377" y="0"/>
                    <a:pt x="1" y="3870"/>
                    <a:pt x="1" y="8673"/>
                  </a:cubicBezTo>
                  <a:cubicBezTo>
                    <a:pt x="1" y="13476"/>
                    <a:pt x="60377" y="17346"/>
                    <a:pt x="134897" y="17346"/>
                  </a:cubicBezTo>
                  <a:cubicBezTo>
                    <a:pt x="209384" y="17346"/>
                    <a:pt x="269760" y="13476"/>
                    <a:pt x="269760" y="8673"/>
                  </a:cubicBezTo>
                  <a:cubicBezTo>
                    <a:pt x="269760" y="3870"/>
                    <a:pt x="209384" y="0"/>
                    <a:pt x="134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06;p41">
              <a:extLst>
                <a:ext uri="{FF2B5EF4-FFF2-40B4-BE49-F238E27FC236}">
                  <a16:creationId xmlns:a16="http://schemas.microsoft.com/office/drawing/2014/main" id="{847480B2-4509-4107-9A51-E310A62B13BC}"/>
                </a:ext>
              </a:extLst>
            </p:cNvPr>
            <p:cNvSpPr/>
            <p:nvPr/>
          </p:nvSpPr>
          <p:spPr>
            <a:xfrm>
              <a:off x="6855453" y="2316194"/>
              <a:ext cx="1311941" cy="1895987"/>
            </a:xfrm>
            <a:custGeom>
              <a:avLst/>
              <a:gdLst/>
              <a:ahLst/>
              <a:cxnLst/>
              <a:rect l="l" t="t" r="r" b="b"/>
              <a:pathLst>
                <a:path w="56874" h="82193" extrusionOk="0">
                  <a:moveTo>
                    <a:pt x="0" y="1"/>
                  </a:moveTo>
                  <a:lnTo>
                    <a:pt x="0" y="5905"/>
                  </a:lnTo>
                  <a:lnTo>
                    <a:pt x="30022" y="5905"/>
                  </a:lnTo>
                  <a:cubicBezTo>
                    <a:pt x="38661" y="5905"/>
                    <a:pt x="45666" y="12910"/>
                    <a:pt x="45666" y="21550"/>
                  </a:cubicBezTo>
                  <a:lnTo>
                    <a:pt x="45666" y="30089"/>
                  </a:lnTo>
                  <a:lnTo>
                    <a:pt x="27253" y="82193"/>
                  </a:lnTo>
                  <a:lnTo>
                    <a:pt x="56874" y="82193"/>
                  </a:lnTo>
                  <a:lnTo>
                    <a:pt x="51604" y="30089"/>
                  </a:lnTo>
                  <a:lnTo>
                    <a:pt x="51604" y="21550"/>
                  </a:lnTo>
                  <a:cubicBezTo>
                    <a:pt x="51604" y="9675"/>
                    <a:pt x="41930" y="1"/>
                    <a:pt x="30022" y="1"/>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07;p41">
              <a:extLst>
                <a:ext uri="{FF2B5EF4-FFF2-40B4-BE49-F238E27FC236}">
                  <a16:creationId xmlns:a16="http://schemas.microsoft.com/office/drawing/2014/main" id="{D51B7B46-F84E-4E23-B8D9-71EE07E66797}"/>
                </a:ext>
              </a:extLst>
            </p:cNvPr>
            <p:cNvSpPr/>
            <p:nvPr/>
          </p:nvSpPr>
          <p:spPr>
            <a:xfrm>
              <a:off x="6109068" y="4206327"/>
              <a:ext cx="2058336" cy="320869"/>
            </a:xfrm>
            <a:custGeom>
              <a:avLst/>
              <a:gdLst/>
              <a:ahLst/>
              <a:cxnLst/>
              <a:rect l="l" t="t" r="r" b="b"/>
              <a:pathLst>
                <a:path w="89231" h="13910" extrusionOk="0">
                  <a:moveTo>
                    <a:pt x="2769" y="0"/>
                  </a:moveTo>
                  <a:cubicBezTo>
                    <a:pt x="1268" y="0"/>
                    <a:pt x="1" y="1201"/>
                    <a:pt x="1" y="2735"/>
                  </a:cubicBezTo>
                  <a:lnTo>
                    <a:pt x="1" y="11175"/>
                  </a:lnTo>
                  <a:cubicBezTo>
                    <a:pt x="1" y="12676"/>
                    <a:pt x="1235" y="13910"/>
                    <a:pt x="2769" y="13910"/>
                  </a:cubicBezTo>
                  <a:lnTo>
                    <a:pt x="86496" y="13910"/>
                  </a:lnTo>
                  <a:cubicBezTo>
                    <a:pt x="87997" y="13910"/>
                    <a:pt x="89231" y="12709"/>
                    <a:pt x="89231" y="11208"/>
                  </a:cubicBezTo>
                  <a:lnTo>
                    <a:pt x="89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8;p41">
              <a:extLst>
                <a:ext uri="{FF2B5EF4-FFF2-40B4-BE49-F238E27FC236}">
                  <a16:creationId xmlns:a16="http://schemas.microsoft.com/office/drawing/2014/main" id="{0206F496-6E75-4054-B342-BFEA3C389090}"/>
                </a:ext>
              </a:extLst>
            </p:cNvPr>
            <p:cNvSpPr/>
            <p:nvPr/>
          </p:nvSpPr>
          <p:spPr>
            <a:xfrm>
              <a:off x="5705115" y="3772802"/>
              <a:ext cx="1640514" cy="116975"/>
            </a:xfrm>
            <a:custGeom>
              <a:avLst/>
              <a:gdLst/>
              <a:ahLst/>
              <a:cxnLst/>
              <a:rect l="l" t="t" r="r" b="b"/>
              <a:pathLst>
                <a:path w="71118" h="5071" extrusionOk="0">
                  <a:moveTo>
                    <a:pt x="1401" y="0"/>
                  </a:moveTo>
                  <a:cubicBezTo>
                    <a:pt x="634" y="0"/>
                    <a:pt x="0" y="634"/>
                    <a:pt x="0" y="1401"/>
                  </a:cubicBezTo>
                  <a:lnTo>
                    <a:pt x="0" y="3703"/>
                  </a:lnTo>
                  <a:cubicBezTo>
                    <a:pt x="0" y="4437"/>
                    <a:pt x="634" y="5070"/>
                    <a:pt x="1401" y="5070"/>
                  </a:cubicBezTo>
                  <a:lnTo>
                    <a:pt x="69683" y="5070"/>
                  </a:lnTo>
                  <a:cubicBezTo>
                    <a:pt x="70484" y="5070"/>
                    <a:pt x="71118" y="4437"/>
                    <a:pt x="71051" y="3703"/>
                  </a:cubicBezTo>
                  <a:lnTo>
                    <a:pt x="71051" y="1401"/>
                  </a:lnTo>
                  <a:cubicBezTo>
                    <a:pt x="71051" y="634"/>
                    <a:pt x="70450" y="0"/>
                    <a:pt x="69683"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09;p41">
              <a:extLst>
                <a:ext uri="{FF2B5EF4-FFF2-40B4-BE49-F238E27FC236}">
                  <a16:creationId xmlns:a16="http://schemas.microsoft.com/office/drawing/2014/main" id="{942D5C1B-83EE-4165-AEFE-CE6D55FCC5B1}"/>
                </a:ext>
              </a:extLst>
            </p:cNvPr>
            <p:cNvSpPr/>
            <p:nvPr/>
          </p:nvSpPr>
          <p:spPr>
            <a:xfrm>
              <a:off x="6292960" y="1870695"/>
              <a:ext cx="561740" cy="1026481"/>
            </a:xfrm>
            <a:custGeom>
              <a:avLst/>
              <a:gdLst/>
              <a:ahLst/>
              <a:cxnLst/>
              <a:rect l="l" t="t" r="r" b="b"/>
              <a:pathLst>
                <a:path w="24352" h="44499" extrusionOk="0">
                  <a:moveTo>
                    <a:pt x="2036" y="0"/>
                  </a:moveTo>
                  <a:cubicBezTo>
                    <a:pt x="935" y="0"/>
                    <a:pt x="1" y="934"/>
                    <a:pt x="1" y="2035"/>
                  </a:cubicBezTo>
                  <a:lnTo>
                    <a:pt x="1" y="42464"/>
                  </a:lnTo>
                  <a:cubicBezTo>
                    <a:pt x="1" y="43565"/>
                    <a:pt x="935" y="44499"/>
                    <a:pt x="2036" y="44499"/>
                  </a:cubicBezTo>
                  <a:lnTo>
                    <a:pt x="22317" y="44499"/>
                  </a:lnTo>
                  <a:cubicBezTo>
                    <a:pt x="23451" y="44499"/>
                    <a:pt x="24352" y="43565"/>
                    <a:pt x="24352" y="42464"/>
                  </a:cubicBezTo>
                  <a:lnTo>
                    <a:pt x="24352" y="2035"/>
                  </a:lnTo>
                  <a:cubicBezTo>
                    <a:pt x="24352" y="934"/>
                    <a:pt x="23451" y="0"/>
                    <a:pt x="22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0;p41">
              <a:extLst>
                <a:ext uri="{FF2B5EF4-FFF2-40B4-BE49-F238E27FC236}">
                  <a16:creationId xmlns:a16="http://schemas.microsoft.com/office/drawing/2014/main" id="{4E93DB7F-9FEB-47C5-BBD2-FAC2AB797C1E}"/>
                </a:ext>
              </a:extLst>
            </p:cNvPr>
            <p:cNvSpPr/>
            <p:nvPr/>
          </p:nvSpPr>
          <p:spPr>
            <a:xfrm>
              <a:off x="6385298" y="1689871"/>
              <a:ext cx="376300" cy="180826"/>
            </a:xfrm>
            <a:custGeom>
              <a:avLst/>
              <a:gdLst/>
              <a:ahLst/>
              <a:cxnLst/>
              <a:rect l="l" t="t" r="r" b="b"/>
              <a:pathLst>
                <a:path w="16313" h="7839" extrusionOk="0">
                  <a:moveTo>
                    <a:pt x="2036" y="0"/>
                  </a:moveTo>
                  <a:cubicBezTo>
                    <a:pt x="935" y="0"/>
                    <a:pt x="1" y="934"/>
                    <a:pt x="1" y="2035"/>
                  </a:cubicBezTo>
                  <a:lnTo>
                    <a:pt x="1" y="7839"/>
                  </a:lnTo>
                  <a:lnTo>
                    <a:pt x="16313" y="7839"/>
                  </a:lnTo>
                  <a:lnTo>
                    <a:pt x="16313" y="2035"/>
                  </a:lnTo>
                  <a:cubicBezTo>
                    <a:pt x="16313" y="901"/>
                    <a:pt x="15379" y="0"/>
                    <a:pt x="14278"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1;p41">
              <a:extLst>
                <a:ext uri="{FF2B5EF4-FFF2-40B4-BE49-F238E27FC236}">
                  <a16:creationId xmlns:a16="http://schemas.microsoft.com/office/drawing/2014/main" id="{B60DD7D0-6CC7-46A6-97D8-E9BFE4DB4F26}"/>
                </a:ext>
              </a:extLst>
            </p:cNvPr>
            <p:cNvSpPr/>
            <p:nvPr/>
          </p:nvSpPr>
          <p:spPr>
            <a:xfrm>
              <a:off x="6373764" y="2897144"/>
              <a:ext cx="400913" cy="95430"/>
            </a:xfrm>
            <a:custGeom>
              <a:avLst/>
              <a:gdLst/>
              <a:ahLst/>
              <a:cxnLst/>
              <a:rect l="l" t="t" r="r" b="b"/>
              <a:pathLst>
                <a:path w="17380" h="4137" extrusionOk="0">
                  <a:moveTo>
                    <a:pt x="0" y="1"/>
                  </a:moveTo>
                  <a:lnTo>
                    <a:pt x="0" y="2069"/>
                  </a:lnTo>
                  <a:cubicBezTo>
                    <a:pt x="0" y="3203"/>
                    <a:pt x="901" y="4137"/>
                    <a:pt x="2035" y="4137"/>
                  </a:cubicBezTo>
                  <a:lnTo>
                    <a:pt x="15345" y="4137"/>
                  </a:lnTo>
                  <a:cubicBezTo>
                    <a:pt x="16479" y="4137"/>
                    <a:pt x="17380" y="3203"/>
                    <a:pt x="17380" y="2069"/>
                  </a:cubicBezTo>
                  <a:lnTo>
                    <a:pt x="17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2;p41">
              <a:extLst>
                <a:ext uri="{FF2B5EF4-FFF2-40B4-BE49-F238E27FC236}">
                  <a16:creationId xmlns:a16="http://schemas.microsoft.com/office/drawing/2014/main" id="{D8795A70-7B34-4FA8-B50F-D998D01AF161}"/>
                </a:ext>
              </a:extLst>
            </p:cNvPr>
            <p:cNvSpPr/>
            <p:nvPr/>
          </p:nvSpPr>
          <p:spPr>
            <a:xfrm>
              <a:off x="6564599" y="2119614"/>
              <a:ext cx="578648" cy="527092"/>
            </a:xfrm>
            <a:custGeom>
              <a:avLst/>
              <a:gdLst/>
              <a:ahLst/>
              <a:cxnLst/>
              <a:rect l="l" t="t" r="r" b="b"/>
              <a:pathLst>
                <a:path w="25085" h="22850" extrusionOk="0">
                  <a:moveTo>
                    <a:pt x="12559" y="0"/>
                  </a:moveTo>
                  <a:cubicBezTo>
                    <a:pt x="9632" y="0"/>
                    <a:pt x="6705" y="1118"/>
                    <a:pt x="4470" y="3353"/>
                  </a:cubicBezTo>
                  <a:cubicBezTo>
                    <a:pt x="0" y="7822"/>
                    <a:pt x="0" y="15061"/>
                    <a:pt x="4470" y="19497"/>
                  </a:cubicBezTo>
                  <a:cubicBezTo>
                    <a:pt x="6705" y="21732"/>
                    <a:pt x="9632" y="22850"/>
                    <a:pt x="12559" y="22850"/>
                  </a:cubicBezTo>
                  <a:cubicBezTo>
                    <a:pt x="15486" y="22850"/>
                    <a:pt x="18413" y="21732"/>
                    <a:pt x="20648" y="19497"/>
                  </a:cubicBezTo>
                  <a:cubicBezTo>
                    <a:pt x="25085" y="15061"/>
                    <a:pt x="25085" y="7822"/>
                    <a:pt x="20648" y="3353"/>
                  </a:cubicBezTo>
                  <a:cubicBezTo>
                    <a:pt x="18413" y="1118"/>
                    <a:pt x="15486" y="0"/>
                    <a:pt x="12559"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3;p41">
              <a:extLst>
                <a:ext uri="{FF2B5EF4-FFF2-40B4-BE49-F238E27FC236}">
                  <a16:creationId xmlns:a16="http://schemas.microsoft.com/office/drawing/2014/main" id="{465B94F9-7189-48AD-B996-05A77F911885}"/>
                </a:ext>
              </a:extLst>
            </p:cNvPr>
            <p:cNvSpPr/>
            <p:nvPr/>
          </p:nvSpPr>
          <p:spPr>
            <a:xfrm>
              <a:off x="6676936" y="2221941"/>
              <a:ext cx="354732" cy="323199"/>
            </a:xfrm>
            <a:custGeom>
              <a:avLst/>
              <a:gdLst/>
              <a:ahLst/>
              <a:cxnLst/>
              <a:rect l="l" t="t" r="r" b="b"/>
              <a:pathLst>
                <a:path w="15378" h="14011" extrusionOk="0">
                  <a:moveTo>
                    <a:pt x="7689" y="1"/>
                  </a:moveTo>
                  <a:cubicBezTo>
                    <a:pt x="5896" y="1"/>
                    <a:pt x="4103" y="684"/>
                    <a:pt x="2736" y="2052"/>
                  </a:cubicBezTo>
                  <a:cubicBezTo>
                    <a:pt x="0" y="4787"/>
                    <a:pt x="0" y="9224"/>
                    <a:pt x="2736" y="11959"/>
                  </a:cubicBezTo>
                  <a:cubicBezTo>
                    <a:pt x="4103" y="13327"/>
                    <a:pt x="5896" y="14011"/>
                    <a:pt x="7689" y="14011"/>
                  </a:cubicBezTo>
                  <a:cubicBezTo>
                    <a:pt x="9482" y="14011"/>
                    <a:pt x="11275" y="13327"/>
                    <a:pt x="12643" y="11959"/>
                  </a:cubicBezTo>
                  <a:cubicBezTo>
                    <a:pt x="15378" y="9224"/>
                    <a:pt x="15378" y="4787"/>
                    <a:pt x="12643" y="2052"/>
                  </a:cubicBezTo>
                  <a:cubicBezTo>
                    <a:pt x="11275" y="684"/>
                    <a:pt x="9482" y="1"/>
                    <a:pt x="7689" y="1"/>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4;p41">
              <a:extLst>
                <a:ext uri="{FF2B5EF4-FFF2-40B4-BE49-F238E27FC236}">
                  <a16:creationId xmlns:a16="http://schemas.microsoft.com/office/drawing/2014/main" id="{95EF33D7-1902-4F68-B68C-EBF517A1B3E4}"/>
                </a:ext>
              </a:extLst>
            </p:cNvPr>
            <p:cNvSpPr/>
            <p:nvPr/>
          </p:nvSpPr>
          <p:spPr>
            <a:xfrm>
              <a:off x="6854669" y="3889753"/>
              <a:ext cx="263177" cy="322414"/>
            </a:xfrm>
            <a:custGeom>
              <a:avLst/>
              <a:gdLst/>
              <a:ahLst/>
              <a:cxnLst/>
              <a:rect l="l" t="t" r="r" b="b"/>
              <a:pathLst>
                <a:path w="11409" h="13977" extrusionOk="0">
                  <a:moveTo>
                    <a:pt x="1" y="0"/>
                  </a:moveTo>
                  <a:lnTo>
                    <a:pt x="1" y="13977"/>
                  </a:lnTo>
                  <a:lnTo>
                    <a:pt x="11409" y="13977"/>
                  </a:lnTo>
                  <a:lnTo>
                    <a:pt x="11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5;p41">
              <a:extLst>
                <a:ext uri="{FF2B5EF4-FFF2-40B4-BE49-F238E27FC236}">
                  <a16:creationId xmlns:a16="http://schemas.microsoft.com/office/drawing/2014/main" id="{199498DE-E620-4908-B685-A316E487549A}"/>
                </a:ext>
              </a:extLst>
            </p:cNvPr>
            <p:cNvSpPr/>
            <p:nvPr/>
          </p:nvSpPr>
          <p:spPr>
            <a:xfrm>
              <a:off x="7621053" y="3508866"/>
              <a:ext cx="507093" cy="314733"/>
            </a:xfrm>
            <a:custGeom>
              <a:avLst/>
              <a:gdLst/>
              <a:ahLst/>
              <a:cxnLst/>
              <a:rect l="l" t="t" r="r" b="b"/>
              <a:pathLst>
                <a:path w="21983" h="13644" extrusionOk="0">
                  <a:moveTo>
                    <a:pt x="4804" y="1"/>
                  </a:moveTo>
                  <a:lnTo>
                    <a:pt x="0" y="13644"/>
                  </a:lnTo>
                  <a:lnTo>
                    <a:pt x="21983" y="13644"/>
                  </a:lnTo>
                  <a:lnTo>
                    <a:pt x="20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16;p41">
              <a:extLst>
                <a:ext uri="{FF2B5EF4-FFF2-40B4-BE49-F238E27FC236}">
                  <a16:creationId xmlns:a16="http://schemas.microsoft.com/office/drawing/2014/main" id="{035BFBD1-D223-42D3-81EA-B76C4F616379}"/>
                </a:ext>
              </a:extLst>
            </p:cNvPr>
            <p:cNvSpPr/>
            <p:nvPr/>
          </p:nvSpPr>
          <p:spPr>
            <a:xfrm>
              <a:off x="7601815" y="3823573"/>
              <a:ext cx="530945" cy="51579"/>
            </a:xfrm>
            <a:custGeom>
              <a:avLst/>
              <a:gdLst/>
              <a:ahLst/>
              <a:cxnLst/>
              <a:rect l="l" t="t" r="r" b="b"/>
              <a:pathLst>
                <a:path w="23017" h="2236" extrusionOk="0">
                  <a:moveTo>
                    <a:pt x="834" y="1"/>
                  </a:moveTo>
                  <a:lnTo>
                    <a:pt x="1" y="2236"/>
                  </a:lnTo>
                  <a:lnTo>
                    <a:pt x="23017" y="2236"/>
                  </a:lnTo>
                  <a:lnTo>
                    <a:pt x="22817" y="1"/>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17;p41">
              <a:extLst>
                <a:ext uri="{FF2B5EF4-FFF2-40B4-BE49-F238E27FC236}">
                  <a16:creationId xmlns:a16="http://schemas.microsoft.com/office/drawing/2014/main" id="{0A55DF44-63F1-4273-9AA2-B2E5791E6369}"/>
                </a:ext>
              </a:extLst>
            </p:cNvPr>
            <p:cNvSpPr/>
            <p:nvPr/>
          </p:nvSpPr>
          <p:spPr>
            <a:xfrm>
              <a:off x="7731084" y="3458856"/>
              <a:ext cx="364743" cy="51579"/>
            </a:xfrm>
            <a:custGeom>
              <a:avLst/>
              <a:gdLst/>
              <a:ahLst/>
              <a:cxnLst/>
              <a:rect l="l" t="t" r="r" b="b"/>
              <a:pathLst>
                <a:path w="15812" h="2236" extrusionOk="0">
                  <a:moveTo>
                    <a:pt x="801" y="0"/>
                  </a:moveTo>
                  <a:lnTo>
                    <a:pt x="1" y="2235"/>
                  </a:lnTo>
                  <a:lnTo>
                    <a:pt x="15812" y="2235"/>
                  </a:lnTo>
                  <a:lnTo>
                    <a:pt x="15578"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18;p41">
              <a:extLst>
                <a:ext uri="{FF2B5EF4-FFF2-40B4-BE49-F238E27FC236}">
                  <a16:creationId xmlns:a16="http://schemas.microsoft.com/office/drawing/2014/main" id="{82C82C4E-568E-482F-AF64-0009ED959C46}"/>
                </a:ext>
              </a:extLst>
            </p:cNvPr>
            <p:cNvSpPr/>
            <p:nvPr/>
          </p:nvSpPr>
          <p:spPr>
            <a:xfrm>
              <a:off x="6180622" y="3674304"/>
              <a:ext cx="787963" cy="97737"/>
            </a:xfrm>
            <a:custGeom>
              <a:avLst/>
              <a:gdLst/>
              <a:ahLst/>
              <a:cxnLst/>
              <a:rect l="l" t="t" r="r" b="b"/>
              <a:pathLst>
                <a:path w="34159" h="4237" extrusionOk="0">
                  <a:moveTo>
                    <a:pt x="2136" y="0"/>
                  </a:moveTo>
                  <a:cubicBezTo>
                    <a:pt x="968" y="0"/>
                    <a:pt x="1" y="968"/>
                    <a:pt x="1" y="2135"/>
                  </a:cubicBezTo>
                  <a:cubicBezTo>
                    <a:pt x="1" y="3303"/>
                    <a:pt x="968" y="4237"/>
                    <a:pt x="2136" y="4237"/>
                  </a:cubicBezTo>
                  <a:lnTo>
                    <a:pt x="32024" y="4237"/>
                  </a:lnTo>
                  <a:cubicBezTo>
                    <a:pt x="33158" y="4237"/>
                    <a:pt x="34092" y="3303"/>
                    <a:pt x="34159" y="2135"/>
                  </a:cubicBezTo>
                  <a:cubicBezTo>
                    <a:pt x="34159" y="968"/>
                    <a:pt x="33191" y="0"/>
                    <a:pt x="32024" y="0"/>
                  </a:cubicBezTo>
                  <a:close/>
                </a:path>
              </a:pathLst>
            </a:custGeom>
            <a:solidFill>
              <a:srgbClr val="0372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19;p41">
              <a:extLst>
                <a:ext uri="{FF2B5EF4-FFF2-40B4-BE49-F238E27FC236}">
                  <a16:creationId xmlns:a16="http://schemas.microsoft.com/office/drawing/2014/main" id="{02297FFC-6661-41E2-86CC-8DA1C48693E0}"/>
                </a:ext>
              </a:extLst>
            </p:cNvPr>
            <p:cNvSpPr/>
            <p:nvPr/>
          </p:nvSpPr>
          <p:spPr>
            <a:xfrm>
              <a:off x="6362992" y="3596175"/>
              <a:ext cx="426310" cy="78914"/>
            </a:xfrm>
            <a:custGeom>
              <a:avLst/>
              <a:gdLst/>
              <a:ahLst/>
              <a:cxnLst/>
              <a:rect l="l" t="t" r="r" b="b"/>
              <a:pathLst>
                <a:path w="18481" h="3421" extrusionOk="0">
                  <a:moveTo>
                    <a:pt x="14610" y="1"/>
                  </a:moveTo>
                  <a:cubicBezTo>
                    <a:pt x="14089" y="1"/>
                    <a:pt x="13573" y="82"/>
                    <a:pt x="13110" y="252"/>
                  </a:cubicBezTo>
                  <a:cubicBezTo>
                    <a:pt x="11809" y="719"/>
                    <a:pt x="10842" y="1786"/>
                    <a:pt x="9441" y="1853"/>
                  </a:cubicBezTo>
                  <a:cubicBezTo>
                    <a:pt x="9404" y="1854"/>
                    <a:pt x="9368" y="1855"/>
                    <a:pt x="9332" y="1855"/>
                  </a:cubicBezTo>
                  <a:cubicBezTo>
                    <a:pt x="7458" y="1855"/>
                    <a:pt x="6202" y="182"/>
                    <a:pt x="4304" y="18"/>
                  </a:cubicBezTo>
                  <a:cubicBezTo>
                    <a:pt x="4206" y="10"/>
                    <a:pt x="4109" y="6"/>
                    <a:pt x="4013" y="6"/>
                  </a:cubicBezTo>
                  <a:cubicBezTo>
                    <a:pt x="2994" y="6"/>
                    <a:pt x="2075" y="476"/>
                    <a:pt x="1435" y="1086"/>
                  </a:cubicBezTo>
                  <a:cubicBezTo>
                    <a:pt x="701" y="1753"/>
                    <a:pt x="401" y="2587"/>
                    <a:pt x="0" y="3387"/>
                  </a:cubicBezTo>
                  <a:cubicBezTo>
                    <a:pt x="34" y="3387"/>
                    <a:pt x="101" y="3421"/>
                    <a:pt x="101" y="3421"/>
                  </a:cubicBezTo>
                  <a:lnTo>
                    <a:pt x="18180" y="3421"/>
                  </a:lnTo>
                  <a:cubicBezTo>
                    <a:pt x="18480" y="2553"/>
                    <a:pt x="18147" y="1553"/>
                    <a:pt x="17346" y="886"/>
                  </a:cubicBezTo>
                  <a:cubicBezTo>
                    <a:pt x="16662" y="312"/>
                    <a:pt x="15628" y="1"/>
                    <a:pt x="14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0;p41">
              <a:extLst>
                <a:ext uri="{FF2B5EF4-FFF2-40B4-BE49-F238E27FC236}">
                  <a16:creationId xmlns:a16="http://schemas.microsoft.com/office/drawing/2014/main" id="{FAA2E240-D1F8-4ACC-AF24-3A2FF825F314}"/>
                </a:ext>
              </a:extLst>
            </p:cNvPr>
            <p:cNvSpPr/>
            <p:nvPr/>
          </p:nvSpPr>
          <p:spPr>
            <a:xfrm>
              <a:off x="3222070" y="3106434"/>
              <a:ext cx="563262" cy="1431246"/>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1;p41">
              <a:extLst>
                <a:ext uri="{FF2B5EF4-FFF2-40B4-BE49-F238E27FC236}">
                  <a16:creationId xmlns:a16="http://schemas.microsoft.com/office/drawing/2014/main" id="{2BC599D6-4591-4EB1-A5B9-0555BEC6BBA9}"/>
                </a:ext>
              </a:extLst>
            </p:cNvPr>
            <p:cNvSpPr/>
            <p:nvPr/>
          </p:nvSpPr>
          <p:spPr>
            <a:xfrm>
              <a:off x="3222059" y="2641685"/>
              <a:ext cx="563262" cy="1895971"/>
            </a:xfrm>
            <a:custGeom>
              <a:avLst/>
              <a:gdLst/>
              <a:ahLst/>
              <a:cxnLst/>
              <a:rect l="l" t="t" r="r" b="b"/>
              <a:pathLst>
                <a:path w="24418" h="62046" extrusionOk="0">
                  <a:moveTo>
                    <a:pt x="1" y="1"/>
                  </a:moveTo>
                  <a:lnTo>
                    <a:pt x="1" y="49836"/>
                  </a:lnTo>
                  <a:cubicBezTo>
                    <a:pt x="1" y="56608"/>
                    <a:pt x="5471" y="62045"/>
                    <a:pt x="12209" y="62045"/>
                  </a:cubicBezTo>
                  <a:cubicBezTo>
                    <a:pt x="18914" y="62045"/>
                    <a:pt x="24385" y="56608"/>
                    <a:pt x="24418" y="49836"/>
                  </a:cubicBezTo>
                  <a:lnTo>
                    <a:pt x="24418"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2;p41">
              <a:extLst>
                <a:ext uri="{FF2B5EF4-FFF2-40B4-BE49-F238E27FC236}">
                  <a16:creationId xmlns:a16="http://schemas.microsoft.com/office/drawing/2014/main" id="{9B3EBD2F-5589-4E56-B84A-1EA268CE4E5C}"/>
                </a:ext>
              </a:extLst>
            </p:cNvPr>
            <p:cNvSpPr/>
            <p:nvPr/>
          </p:nvSpPr>
          <p:spPr>
            <a:xfrm>
              <a:off x="3108972" y="2500947"/>
              <a:ext cx="787940" cy="138520"/>
            </a:xfrm>
            <a:custGeom>
              <a:avLst/>
              <a:gdLst/>
              <a:ahLst/>
              <a:cxnLst/>
              <a:rect l="l" t="t" r="r" b="b"/>
              <a:pathLst>
                <a:path w="34158" h="6005" extrusionOk="0">
                  <a:moveTo>
                    <a:pt x="3036" y="0"/>
                  </a:moveTo>
                  <a:cubicBezTo>
                    <a:pt x="1401" y="0"/>
                    <a:pt x="0" y="1335"/>
                    <a:pt x="0" y="3003"/>
                  </a:cubicBezTo>
                  <a:cubicBezTo>
                    <a:pt x="0" y="4637"/>
                    <a:pt x="1368" y="6005"/>
                    <a:pt x="3036" y="6005"/>
                  </a:cubicBezTo>
                  <a:lnTo>
                    <a:pt x="31156" y="6005"/>
                  </a:lnTo>
                  <a:cubicBezTo>
                    <a:pt x="32824" y="6005"/>
                    <a:pt x="34158" y="4670"/>
                    <a:pt x="34158" y="3003"/>
                  </a:cubicBezTo>
                  <a:cubicBezTo>
                    <a:pt x="34158" y="1401"/>
                    <a:pt x="32824" y="0"/>
                    <a:pt x="31156"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23;p41">
              <a:extLst>
                <a:ext uri="{FF2B5EF4-FFF2-40B4-BE49-F238E27FC236}">
                  <a16:creationId xmlns:a16="http://schemas.microsoft.com/office/drawing/2014/main" id="{F7644232-34B7-4855-A166-757D65CBECF7}"/>
                </a:ext>
              </a:extLst>
            </p:cNvPr>
            <p:cNvSpPr/>
            <p:nvPr/>
          </p:nvSpPr>
          <p:spPr>
            <a:xfrm>
              <a:off x="3290557" y="3558368"/>
              <a:ext cx="427072" cy="276741"/>
            </a:xfrm>
            <a:custGeom>
              <a:avLst/>
              <a:gdLst/>
              <a:ahLst/>
              <a:cxnLst/>
              <a:rect l="l" t="t" r="r" b="b"/>
              <a:pathLst>
                <a:path w="18514" h="11997" extrusionOk="0">
                  <a:moveTo>
                    <a:pt x="5423" y="1"/>
                  </a:moveTo>
                  <a:cubicBezTo>
                    <a:pt x="4349" y="1"/>
                    <a:pt x="3242" y="412"/>
                    <a:pt x="2369" y="1057"/>
                  </a:cubicBezTo>
                  <a:cubicBezTo>
                    <a:pt x="1401" y="1757"/>
                    <a:pt x="668" y="2725"/>
                    <a:pt x="0" y="3725"/>
                  </a:cubicBezTo>
                  <a:lnTo>
                    <a:pt x="0" y="6161"/>
                  </a:lnTo>
                  <a:cubicBezTo>
                    <a:pt x="1668" y="8162"/>
                    <a:pt x="3103" y="9930"/>
                    <a:pt x="5604" y="10997"/>
                  </a:cubicBezTo>
                  <a:cubicBezTo>
                    <a:pt x="7162" y="11637"/>
                    <a:pt x="9019" y="11996"/>
                    <a:pt x="10827" y="11996"/>
                  </a:cubicBezTo>
                  <a:cubicBezTo>
                    <a:pt x="14208" y="11996"/>
                    <a:pt x="17419" y="10738"/>
                    <a:pt x="18180" y="7695"/>
                  </a:cubicBezTo>
                  <a:cubicBezTo>
                    <a:pt x="18514" y="6261"/>
                    <a:pt x="18080" y="4760"/>
                    <a:pt x="17179" y="3725"/>
                  </a:cubicBezTo>
                  <a:cubicBezTo>
                    <a:pt x="16369" y="2860"/>
                    <a:pt x="15209" y="2368"/>
                    <a:pt x="14049" y="2368"/>
                  </a:cubicBezTo>
                  <a:cubicBezTo>
                    <a:pt x="13824" y="2368"/>
                    <a:pt x="13599" y="2387"/>
                    <a:pt x="13377" y="2425"/>
                  </a:cubicBezTo>
                  <a:cubicBezTo>
                    <a:pt x="12564" y="2570"/>
                    <a:pt x="11802" y="2917"/>
                    <a:pt x="11025" y="2917"/>
                  </a:cubicBezTo>
                  <a:cubicBezTo>
                    <a:pt x="10908" y="2917"/>
                    <a:pt x="10792" y="2909"/>
                    <a:pt x="10675" y="2892"/>
                  </a:cubicBezTo>
                  <a:cubicBezTo>
                    <a:pt x="9274" y="2691"/>
                    <a:pt x="8506" y="1190"/>
                    <a:pt x="7272" y="490"/>
                  </a:cubicBezTo>
                  <a:cubicBezTo>
                    <a:pt x="6707" y="151"/>
                    <a:pt x="6071" y="1"/>
                    <a:pt x="5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24;p41">
              <a:extLst>
                <a:ext uri="{FF2B5EF4-FFF2-40B4-BE49-F238E27FC236}">
                  <a16:creationId xmlns:a16="http://schemas.microsoft.com/office/drawing/2014/main" id="{E71EA24A-4A50-4437-8300-1663FACD0310}"/>
                </a:ext>
              </a:extLst>
            </p:cNvPr>
            <p:cNvSpPr/>
            <p:nvPr/>
          </p:nvSpPr>
          <p:spPr>
            <a:xfrm>
              <a:off x="3289011" y="3620235"/>
              <a:ext cx="427072" cy="849714"/>
            </a:xfrm>
            <a:custGeom>
              <a:avLst/>
              <a:gdLst/>
              <a:ahLst/>
              <a:cxnLst/>
              <a:rect l="l" t="t" r="r" b="b"/>
              <a:pathLst>
                <a:path w="18514" h="36836" extrusionOk="0">
                  <a:moveTo>
                    <a:pt x="1246" y="0"/>
                  </a:moveTo>
                  <a:cubicBezTo>
                    <a:pt x="831" y="0"/>
                    <a:pt x="411" y="69"/>
                    <a:pt x="1" y="176"/>
                  </a:cubicBezTo>
                  <a:lnTo>
                    <a:pt x="1" y="27562"/>
                  </a:lnTo>
                  <a:cubicBezTo>
                    <a:pt x="1" y="32666"/>
                    <a:pt x="4170" y="36836"/>
                    <a:pt x="9274" y="36836"/>
                  </a:cubicBezTo>
                  <a:cubicBezTo>
                    <a:pt x="14411" y="36836"/>
                    <a:pt x="18514" y="32699"/>
                    <a:pt x="18514" y="27562"/>
                  </a:cubicBezTo>
                  <a:lnTo>
                    <a:pt x="18514" y="977"/>
                  </a:lnTo>
                  <a:cubicBezTo>
                    <a:pt x="17958" y="835"/>
                    <a:pt x="17377" y="763"/>
                    <a:pt x="16795" y="763"/>
                  </a:cubicBezTo>
                  <a:cubicBezTo>
                    <a:pt x="15874" y="763"/>
                    <a:pt x="14948" y="943"/>
                    <a:pt x="14111" y="1310"/>
                  </a:cubicBezTo>
                  <a:cubicBezTo>
                    <a:pt x="12158" y="2109"/>
                    <a:pt x="10363" y="3800"/>
                    <a:pt x="8353" y="3800"/>
                  </a:cubicBezTo>
                  <a:cubicBezTo>
                    <a:pt x="8097" y="3800"/>
                    <a:pt x="7837" y="3772"/>
                    <a:pt x="7573" y="3712"/>
                  </a:cubicBezTo>
                  <a:cubicBezTo>
                    <a:pt x="5471" y="3212"/>
                    <a:pt x="4337" y="843"/>
                    <a:pt x="2302" y="176"/>
                  </a:cubicBezTo>
                  <a:cubicBezTo>
                    <a:pt x="1961" y="52"/>
                    <a:pt x="1606" y="0"/>
                    <a:pt x="1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5;p41">
              <a:extLst>
                <a:ext uri="{FF2B5EF4-FFF2-40B4-BE49-F238E27FC236}">
                  <a16:creationId xmlns:a16="http://schemas.microsoft.com/office/drawing/2014/main" id="{13549740-DE42-48F6-A454-189A26A77D8F}"/>
                </a:ext>
              </a:extLst>
            </p:cNvPr>
            <p:cNvSpPr/>
            <p:nvPr/>
          </p:nvSpPr>
          <p:spPr>
            <a:xfrm>
              <a:off x="3354430" y="3779722"/>
              <a:ext cx="103896" cy="103896"/>
            </a:xfrm>
            <a:custGeom>
              <a:avLst/>
              <a:gdLst/>
              <a:ahLst/>
              <a:cxnLst/>
              <a:rect l="l" t="t" r="r" b="b"/>
              <a:pathLst>
                <a:path w="4504" h="4504" extrusionOk="0">
                  <a:moveTo>
                    <a:pt x="2268" y="0"/>
                  </a:moveTo>
                  <a:cubicBezTo>
                    <a:pt x="1001" y="0"/>
                    <a:pt x="0" y="1001"/>
                    <a:pt x="0" y="2269"/>
                  </a:cubicBezTo>
                  <a:cubicBezTo>
                    <a:pt x="0" y="3503"/>
                    <a:pt x="1001" y="4504"/>
                    <a:pt x="2268" y="4504"/>
                  </a:cubicBezTo>
                  <a:cubicBezTo>
                    <a:pt x="3503" y="4504"/>
                    <a:pt x="4503" y="3503"/>
                    <a:pt x="4503" y="2269"/>
                  </a:cubicBezTo>
                  <a:cubicBezTo>
                    <a:pt x="4503" y="1001"/>
                    <a:pt x="3503" y="0"/>
                    <a:pt x="2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26;p41">
              <a:extLst>
                <a:ext uri="{FF2B5EF4-FFF2-40B4-BE49-F238E27FC236}">
                  <a16:creationId xmlns:a16="http://schemas.microsoft.com/office/drawing/2014/main" id="{E73A7A72-6737-4222-A069-7035ED882982}"/>
                </a:ext>
              </a:extLst>
            </p:cNvPr>
            <p:cNvSpPr/>
            <p:nvPr/>
          </p:nvSpPr>
          <p:spPr>
            <a:xfrm>
              <a:off x="3334407" y="3281030"/>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27;p41">
              <a:extLst>
                <a:ext uri="{FF2B5EF4-FFF2-40B4-BE49-F238E27FC236}">
                  <a16:creationId xmlns:a16="http://schemas.microsoft.com/office/drawing/2014/main" id="{7B73107C-42ED-4BA0-9814-2BD4CD05BA94}"/>
                </a:ext>
              </a:extLst>
            </p:cNvPr>
            <p:cNvSpPr/>
            <p:nvPr/>
          </p:nvSpPr>
          <p:spPr>
            <a:xfrm>
              <a:off x="3422132" y="4256015"/>
              <a:ext cx="73124" cy="73124"/>
            </a:xfrm>
            <a:custGeom>
              <a:avLst/>
              <a:gdLst/>
              <a:ahLst/>
              <a:cxnLst/>
              <a:rect l="l" t="t" r="r" b="b"/>
              <a:pathLst>
                <a:path w="3170" h="3170" extrusionOk="0">
                  <a:moveTo>
                    <a:pt x="1568" y="0"/>
                  </a:moveTo>
                  <a:cubicBezTo>
                    <a:pt x="701" y="0"/>
                    <a:pt x="0" y="701"/>
                    <a:pt x="0" y="1568"/>
                  </a:cubicBezTo>
                  <a:cubicBezTo>
                    <a:pt x="0" y="2469"/>
                    <a:pt x="701" y="3169"/>
                    <a:pt x="1568" y="3169"/>
                  </a:cubicBezTo>
                  <a:cubicBezTo>
                    <a:pt x="2436" y="3169"/>
                    <a:pt x="3169" y="2469"/>
                    <a:pt x="3169" y="1568"/>
                  </a:cubicBezTo>
                  <a:cubicBezTo>
                    <a:pt x="3169" y="701"/>
                    <a:pt x="2436" y="0"/>
                    <a:pt x="1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28;p41">
              <a:extLst>
                <a:ext uri="{FF2B5EF4-FFF2-40B4-BE49-F238E27FC236}">
                  <a16:creationId xmlns:a16="http://schemas.microsoft.com/office/drawing/2014/main" id="{62C8F35D-ADC2-457C-BDD0-246941FFBA47}"/>
                </a:ext>
              </a:extLst>
            </p:cNvPr>
            <p:cNvSpPr/>
            <p:nvPr/>
          </p:nvSpPr>
          <p:spPr>
            <a:xfrm>
              <a:off x="3589092" y="3418073"/>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29;p41">
              <a:extLst>
                <a:ext uri="{FF2B5EF4-FFF2-40B4-BE49-F238E27FC236}">
                  <a16:creationId xmlns:a16="http://schemas.microsoft.com/office/drawing/2014/main" id="{1170B14E-AFB4-4534-AE80-AE8197D516CE}"/>
                </a:ext>
              </a:extLst>
            </p:cNvPr>
            <p:cNvSpPr/>
            <p:nvPr/>
          </p:nvSpPr>
          <p:spPr>
            <a:xfrm>
              <a:off x="3518322" y="3156443"/>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30;p41">
              <a:extLst>
                <a:ext uri="{FF2B5EF4-FFF2-40B4-BE49-F238E27FC236}">
                  <a16:creationId xmlns:a16="http://schemas.microsoft.com/office/drawing/2014/main" id="{CA130010-F7DB-41FA-9D18-CE41B2D9F462}"/>
                </a:ext>
              </a:extLst>
            </p:cNvPr>
            <p:cNvSpPr/>
            <p:nvPr/>
          </p:nvSpPr>
          <p:spPr>
            <a:xfrm>
              <a:off x="3466767" y="3986889"/>
              <a:ext cx="175451" cy="159881"/>
            </a:xfrm>
            <a:custGeom>
              <a:avLst/>
              <a:gdLst/>
              <a:ahLst/>
              <a:cxnLst/>
              <a:rect l="l" t="t" r="r" b="b"/>
              <a:pathLst>
                <a:path w="7606" h="6931" extrusionOk="0">
                  <a:moveTo>
                    <a:pt x="3803" y="1"/>
                  </a:moveTo>
                  <a:cubicBezTo>
                    <a:pt x="2919" y="1"/>
                    <a:pt x="2035" y="343"/>
                    <a:pt x="1368" y="1026"/>
                  </a:cubicBezTo>
                  <a:cubicBezTo>
                    <a:pt x="0" y="2361"/>
                    <a:pt x="0" y="4562"/>
                    <a:pt x="1368" y="5930"/>
                  </a:cubicBezTo>
                  <a:cubicBezTo>
                    <a:pt x="2035" y="6597"/>
                    <a:pt x="2919" y="6931"/>
                    <a:pt x="3803" y="6931"/>
                  </a:cubicBezTo>
                  <a:cubicBezTo>
                    <a:pt x="4687" y="6931"/>
                    <a:pt x="5571" y="6597"/>
                    <a:pt x="6238" y="5930"/>
                  </a:cubicBezTo>
                  <a:cubicBezTo>
                    <a:pt x="7606" y="4562"/>
                    <a:pt x="7606" y="2361"/>
                    <a:pt x="6238" y="1026"/>
                  </a:cubicBezTo>
                  <a:cubicBezTo>
                    <a:pt x="5571" y="343"/>
                    <a:pt x="4687" y="1"/>
                    <a:pt x="3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31;p41">
              <a:extLst>
                <a:ext uri="{FF2B5EF4-FFF2-40B4-BE49-F238E27FC236}">
                  <a16:creationId xmlns:a16="http://schemas.microsoft.com/office/drawing/2014/main" id="{931A3BD3-0648-465C-93E2-ADFA78D361C8}"/>
                </a:ext>
              </a:extLst>
            </p:cNvPr>
            <p:cNvSpPr/>
            <p:nvPr/>
          </p:nvSpPr>
          <p:spPr>
            <a:xfrm>
              <a:off x="4173131" y="3106434"/>
              <a:ext cx="564023" cy="1431246"/>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32;p41">
              <a:extLst>
                <a:ext uri="{FF2B5EF4-FFF2-40B4-BE49-F238E27FC236}">
                  <a16:creationId xmlns:a16="http://schemas.microsoft.com/office/drawing/2014/main" id="{ABDE1546-07CA-488E-8BC1-C0CD08C6500C}"/>
                </a:ext>
              </a:extLst>
            </p:cNvPr>
            <p:cNvSpPr/>
            <p:nvPr/>
          </p:nvSpPr>
          <p:spPr>
            <a:xfrm>
              <a:off x="4173135" y="2641685"/>
              <a:ext cx="564023" cy="1895971"/>
            </a:xfrm>
            <a:custGeom>
              <a:avLst/>
              <a:gdLst/>
              <a:ahLst/>
              <a:cxnLst/>
              <a:rect l="l" t="t" r="r" b="b"/>
              <a:pathLst>
                <a:path w="24451" h="62046" extrusionOk="0">
                  <a:moveTo>
                    <a:pt x="0" y="1"/>
                  </a:moveTo>
                  <a:lnTo>
                    <a:pt x="0" y="49836"/>
                  </a:lnTo>
                  <a:cubicBezTo>
                    <a:pt x="0" y="56608"/>
                    <a:pt x="5471" y="62045"/>
                    <a:pt x="12209" y="62045"/>
                  </a:cubicBezTo>
                  <a:cubicBezTo>
                    <a:pt x="18980" y="62045"/>
                    <a:pt x="24451" y="56608"/>
                    <a:pt x="24451" y="49836"/>
                  </a:cubicBezTo>
                  <a:lnTo>
                    <a:pt x="24451" y="1"/>
                  </a:ln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33;p41">
              <a:extLst>
                <a:ext uri="{FF2B5EF4-FFF2-40B4-BE49-F238E27FC236}">
                  <a16:creationId xmlns:a16="http://schemas.microsoft.com/office/drawing/2014/main" id="{D2636BF0-30EA-403A-A2C3-A0269B49BDF5}"/>
                </a:ext>
              </a:extLst>
            </p:cNvPr>
            <p:cNvSpPr/>
            <p:nvPr/>
          </p:nvSpPr>
          <p:spPr>
            <a:xfrm>
              <a:off x="4241594" y="3755686"/>
              <a:ext cx="427072" cy="276395"/>
            </a:xfrm>
            <a:custGeom>
              <a:avLst/>
              <a:gdLst/>
              <a:ahLst/>
              <a:cxnLst/>
              <a:rect l="l" t="t" r="r" b="b"/>
              <a:pathLst>
                <a:path w="18514" h="11982" extrusionOk="0">
                  <a:moveTo>
                    <a:pt x="5448" y="1"/>
                  </a:moveTo>
                  <a:cubicBezTo>
                    <a:pt x="4374" y="1"/>
                    <a:pt x="3262" y="399"/>
                    <a:pt x="2369" y="1042"/>
                  </a:cubicBezTo>
                  <a:cubicBezTo>
                    <a:pt x="1402" y="1776"/>
                    <a:pt x="668" y="2710"/>
                    <a:pt x="1" y="3711"/>
                  </a:cubicBezTo>
                  <a:lnTo>
                    <a:pt x="1" y="6146"/>
                  </a:lnTo>
                  <a:cubicBezTo>
                    <a:pt x="1669" y="8147"/>
                    <a:pt x="3136" y="9949"/>
                    <a:pt x="5638" y="10983"/>
                  </a:cubicBezTo>
                  <a:cubicBezTo>
                    <a:pt x="7184" y="11622"/>
                    <a:pt x="9033" y="11982"/>
                    <a:pt x="10837" y="11982"/>
                  </a:cubicBezTo>
                  <a:cubicBezTo>
                    <a:pt x="14209" y="11982"/>
                    <a:pt x="17420" y="10723"/>
                    <a:pt x="18180" y="7680"/>
                  </a:cubicBezTo>
                  <a:cubicBezTo>
                    <a:pt x="18514" y="6279"/>
                    <a:pt x="18147" y="4712"/>
                    <a:pt x="17180" y="3711"/>
                  </a:cubicBezTo>
                  <a:cubicBezTo>
                    <a:pt x="16385" y="2862"/>
                    <a:pt x="15253" y="2372"/>
                    <a:pt x="14117" y="2372"/>
                  </a:cubicBezTo>
                  <a:cubicBezTo>
                    <a:pt x="13869" y="2372"/>
                    <a:pt x="13622" y="2396"/>
                    <a:pt x="13377" y="2443"/>
                  </a:cubicBezTo>
                  <a:cubicBezTo>
                    <a:pt x="12601" y="2587"/>
                    <a:pt x="11826" y="2904"/>
                    <a:pt x="11050" y="2904"/>
                  </a:cubicBezTo>
                  <a:cubicBezTo>
                    <a:pt x="10925" y="2904"/>
                    <a:pt x="10800" y="2896"/>
                    <a:pt x="10675" y="2877"/>
                  </a:cubicBezTo>
                  <a:cubicBezTo>
                    <a:pt x="9307" y="2677"/>
                    <a:pt x="8507" y="1176"/>
                    <a:pt x="7306" y="475"/>
                  </a:cubicBezTo>
                  <a:cubicBezTo>
                    <a:pt x="6739" y="148"/>
                    <a:pt x="6100" y="1"/>
                    <a:pt x="5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34;p41">
              <a:extLst>
                <a:ext uri="{FF2B5EF4-FFF2-40B4-BE49-F238E27FC236}">
                  <a16:creationId xmlns:a16="http://schemas.microsoft.com/office/drawing/2014/main" id="{F7591D32-520E-4B6E-94F2-DCB3A8F9FA3C}"/>
                </a:ext>
              </a:extLst>
            </p:cNvPr>
            <p:cNvSpPr/>
            <p:nvPr/>
          </p:nvSpPr>
          <p:spPr>
            <a:xfrm>
              <a:off x="4241594" y="3803343"/>
              <a:ext cx="427072" cy="666605"/>
            </a:xfrm>
            <a:custGeom>
              <a:avLst/>
              <a:gdLst/>
              <a:ahLst/>
              <a:cxnLst/>
              <a:rect l="l" t="t" r="r" b="b"/>
              <a:pathLst>
                <a:path w="18514" h="28898" extrusionOk="0">
                  <a:moveTo>
                    <a:pt x="1857" y="0"/>
                  </a:moveTo>
                  <a:cubicBezTo>
                    <a:pt x="1349" y="0"/>
                    <a:pt x="842" y="82"/>
                    <a:pt x="368" y="244"/>
                  </a:cubicBezTo>
                  <a:cubicBezTo>
                    <a:pt x="234" y="277"/>
                    <a:pt x="134" y="311"/>
                    <a:pt x="1" y="411"/>
                  </a:cubicBezTo>
                  <a:lnTo>
                    <a:pt x="1" y="19624"/>
                  </a:lnTo>
                  <a:cubicBezTo>
                    <a:pt x="1" y="24728"/>
                    <a:pt x="4170" y="28898"/>
                    <a:pt x="9241" y="28898"/>
                  </a:cubicBezTo>
                  <a:cubicBezTo>
                    <a:pt x="14344" y="28898"/>
                    <a:pt x="18514" y="24728"/>
                    <a:pt x="18514" y="19624"/>
                  </a:cubicBezTo>
                  <a:lnTo>
                    <a:pt x="18514" y="1311"/>
                  </a:lnTo>
                  <a:cubicBezTo>
                    <a:pt x="18062" y="1184"/>
                    <a:pt x="17590" y="1121"/>
                    <a:pt x="17117" y="1121"/>
                  </a:cubicBezTo>
                  <a:cubicBezTo>
                    <a:pt x="16229" y="1121"/>
                    <a:pt x="15340" y="1343"/>
                    <a:pt x="14578" y="1778"/>
                  </a:cubicBezTo>
                  <a:cubicBezTo>
                    <a:pt x="12887" y="2735"/>
                    <a:pt x="11502" y="4760"/>
                    <a:pt x="9604" y="4760"/>
                  </a:cubicBezTo>
                  <a:cubicBezTo>
                    <a:pt x="9517" y="4760"/>
                    <a:pt x="9430" y="4756"/>
                    <a:pt x="9341" y="4747"/>
                  </a:cubicBezTo>
                  <a:cubicBezTo>
                    <a:pt x="7239" y="4580"/>
                    <a:pt x="6239" y="2112"/>
                    <a:pt x="4537" y="878"/>
                  </a:cubicBezTo>
                  <a:cubicBezTo>
                    <a:pt x="3775" y="290"/>
                    <a:pt x="2813" y="0"/>
                    <a:pt x="1857"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35;p41">
              <a:extLst>
                <a:ext uri="{FF2B5EF4-FFF2-40B4-BE49-F238E27FC236}">
                  <a16:creationId xmlns:a16="http://schemas.microsoft.com/office/drawing/2014/main" id="{5115DD4E-00EA-41DB-B7AD-6961174B79D9}"/>
                </a:ext>
              </a:extLst>
            </p:cNvPr>
            <p:cNvSpPr/>
            <p:nvPr/>
          </p:nvSpPr>
          <p:spPr>
            <a:xfrm>
              <a:off x="4061555" y="2500947"/>
              <a:ext cx="787940" cy="138520"/>
            </a:xfrm>
            <a:custGeom>
              <a:avLst/>
              <a:gdLst/>
              <a:ahLst/>
              <a:cxnLst/>
              <a:rect l="l" t="t" r="r" b="b"/>
              <a:pathLst>
                <a:path w="34158" h="6005" extrusionOk="0">
                  <a:moveTo>
                    <a:pt x="3002" y="0"/>
                  </a:moveTo>
                  <a:cubicBezTo>
                    <a:pt x="1368" y="0"/>
                    <a:pt x="0" y="1335"/>
                    <a:pt x="0" y="3003"/>
                  </a:cubicBezTo>
                  <a:cubicBezTo>
                    <a:pt x="0" y="4637"/>
                    <a:pt x="1335" y="6005"/>
                    <a:pt x="3002" y="6005"/>
                  </a:cubicBezTo>
                  <a:lnTo>
                    <a:pt x="31156" y="6005"/>
                  </a:lnTo>
                  <a:cubicBezTo>
                    <a:pt x="32790" y="6005"/>
                    <a:pt x="34158" y="4670"/>
                    <a:pt x="34158" y="3003"/>
                  </a:cubicBezTo>
                  <a:cubicBezTo>
                    <a:pt x="34158" y="1401"/>
                    <a:pt x="32824" y="0"/>
                    <a:pt x="31156"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36;p41">
              <a:extLst>
                <a:ext uri="{FF2B5EF4-FFF2-40B4-BE49-F238E27FC236}">
                  <a16:creationId xmlns:a16="http://schemas.microsoft.com/office/drawing/2014/main" id="{54487EE3-2363-4F6B-A2DF-6624B2D30795}"/>
                </a:ext>
              </a:extLst>
            </p:cNvPr>
            <p:cNvSpPr/>
            <p:nvPr/>
          </p:nvSpPr>
          <p:spPr>
            <a:xfrm>
              <a:off x="4285468" y="3945161"/>
              <a:ext cx="103896" cy="103896"/>
            </a:xfrm>
            <a:custGeom>
              <a:avLst/>
              <a:gdLst/>
              <a:ahLst/>
              <a:cxnLst/>
              <a:rect l="l" t="t" r="r" b="b"/>
              <a:pathLst>
                <a:path w="4504" h="4504" extrusionOk="0">
                  <a:moveTo>
                    <a:pt x="2268" y="0"/>
                  </a:moveTo>
                  <a:cubicBezTo>
                    <a:pt x="1001" y="0"/>
                    <a:pt x="0" y="1001"/>
                    <a:pt x="0" y="2268"/>
                  </a:cubicBezTo>
                  <a:cubicBezTo>
                    <a:pt x="0" y="3503"/>
                    <a:pt x="1001" y="4503"/>
                    <a:pt x="2268" y="4503"/>
                  </a:cubicBezTo>
                  <a:cubicBezTo>
                    <a:pt x="3503" y="4503"/>
                    <a:pt x="4503" y="3503"/>
                    <a:pt x="4503" y="2268"/>
                  </a:cubicBezTo>
                  <a:cubicBezTo>
                    <a:pt x="4503" y="1068"/>
                    <a:pt x="3503" y="0"/>
                    <a:pt x="2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37;p41">
              <a:extLst>
                <a:ext uri="{FF2B5EF4-FFF2-40B4-BE49-F238E27FC236}">
                  <a16:creationId xmlns:a16="http://schemas.microsoft.com/office/drawing/2014/main" id="{8A37D1A0-463E-4AC8-920E-42C55614C67C}"/>
                </a:ext>
              </a:extLst>
            </p:cNvPr>
            <p:cNvSpPr/>
            <p:nvPr/>
          </p:nvSpPr>
          <p:spPr>
            <a:xfrm>
              <a:off x="4516301" y="3416527"/>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38;p41">
              <a:extLst>
                <a:ext uri="{FF2B5EF4-FFF2-40B4-BE49-F238E27FC236}">
                  <a16:creationId xmlns:a16="http://schemas.microsoft.com/office/drawing/2014/main" id="{11DAD19E-A3C1-4A5F-BCDE-96AA389ADCBF}"/>
                </a:ext>
              </a:extLst>
            </p:cNvPr>
            <p:cNvSpPr/>
            <p:nvPr/>
          </p:nvSpPr>
          <p:spPr>
            <a:xfrm>
              <a:off x="4373954" y="4309116"/>
              <a:ext cx="73124" cy="73101"/>
            </a:xfrm>
            <a:custGeom>
              <a:avLst/>
              <a:gdLst/>
              <a:ahLst/>
              <a:cxnLst/>
              <a:rect l="l" t="t" r="r" b="b"/>
              <a:pathLst>
                <a:path w="3170" h="3169" extrusionOk="0">
                  <a:moveTo>
                    <a:pt x="1601" y="0"/>
                  </a:moveTo>
                  <a:cubicBezTo>
                    <a:pt x="734" y="0"/>
                    <a:pt x="0" y="701"/>
                    <a:pt x="0" y="1568"/>
                  </a:cubicBezTo>
                  <a:cubicBezTo>
                    <a:pt x="0" y="2435"/>
                    <a:pt x="734" y="3169"/>
                    <a:pt x="1601" y="3169"/>
                  </a:cubicBezTo>
                  <a:cubicBezTo>
                    <a:pt x="2469" y="3169"/>
                    <a:pt x="3169" y="2435"/>
                    <a:pt x="3169" y="1568"/>
                  </a:cubicBezTo>
                  <a:cubicBezTo>
                    <a:pt x="3169" y="701"/>
                    <a:pt x="246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39;p41">
              <a:extLst>
                <a:ext uri="{FF2B5EF4-FFF2-40B4-BE49-F238E27FC236}">
                  <a16:creationId xmlns:a16="http://schemas.microsoft.com/office/drawing/2014/main" id="{D97BA25F-1038-4B71-8B30-40D9CC8CB5B6}"/>
                </a:ext>
              </a:extLst>
            </p:cNvPr>
            <p:cNvSpPr/>
            <p:nvPr/>
          </p:nvSpPr>
          <p:spPr>
            <a:xfrm>
              <a:off x="4316239" y="3585034"/>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40;p41">
              <a:extLst>
                <a:ext uri="{FF2B5EF4-FFF2-40B4-BE49-F238E27FC236}">
                  <a16:creationId xmlns:a16="http://schemas.microsoft.com/office/drawing/2014/main" id="{F1BC092E-1F31-44DA-853C-19B56C0182B0}"/>
                </a:ext>
              </a:extLst>
            </p:cNvPr>
            <p:cNvSpPr/>
            <p:nvPr/>
          </p:nvSpPr>
          <p:spPr>
            <a:xfrm>
              <a:off x="4373954" y="3221862"/>
              <a:ext cx="73124" cy="73124"/>
            </a:xfrm>
            <a:custGeom>
              <a:avLst/>
              <a:gdLst/>
              <a:ahLst/>
              <a:cxnLst/>
              <a:rect l="l" t="t" r="r" b="b"/>
              <a:pathLst>
                <a:path w="3170" h="3170" extrusionOk="0">
                  <a:moveTo>
                    <a:pt x="1601" y="0"/>
                  </a:moveTo>
                  <a:cubicBezTo>
                    <a:pt x="734" y="0"/>
                    <a:pt x="0" y="734"/>
                    <a:pt x="0" y="1601"/>
                  </a:cubicBezTo>
                  <a:cubicBezTo>
                    <a:pt x="0" y="2469"/>
                    <a:pt x="734" y="3169"/>
                    <a:pt x="1601" y="3169"/>
                  </a:cubicBezTo>
                  <a:cubicBezTo>
                    <a:pt x="2469" y="3169"/>
                    <a:pt x="3169" y="2469"/>
                    <a:pt x="3169" y="1601"/>
                  </a:cubicBezTo>
                  <a:cubicBezTo>
                    <a:pt x="3169" y="734"/>
                    <a:pt x="2469" y="0"/>
                    <a:pt x="1601"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41;p41">
              <a:extLst>
                <a:ext uri="{FF2B5EF4-FFF2-40B4-BE49-F238E27FC236}">
                  <a16:creationId xmlns:a16="http://schemas.microsoft.com/office/drawing/2014/main" id="{6F238D9A-4DD2-485D-914E-67710FCF2890}"/>
                </a:ext>
              </a:extLst>
            </p:cNvPr>
            <p:cNvSpPr/>
            <p:nvPr/>
          </p:nvSpPr>
          <p:spPr>
            <a:xfrm>
              <a:off x="4448576" y="4069055"/>
              <a:ext cx="181633" cy="159258"/>
            </a:xfrm>
            <a:custGeom>
              <a:avLst/>
              <a:gdLst/>
              <a:ahLst/>
              <a:cxnLst/>
              <a:rect l="l" t="t" r="r" b="b"/>
              <a:pathLst>
                <a:path w="7874" h="6904" extrusionOk="0">
                  <a:moveTo>
                    <a:pt x="3934" y="0"/>
                  </a:moveTo>
                  <a:cubicBezTo>
                    <a:pt x="3490" y="0"/>
                    <a:pt x="3038" y="86"/>
                    <a:pt x="2603" y="266"/>
                  </a:cubicBezTo>
                  <a:cubicBezTo>
                    <a:pt x="835" y="1000"/>
                    <a:pt x="1" y="3035"/>
                    <a:pt x="735" y="4770"/>
                  </a:cubicBezTo>
                  <a:cubicBezTo>
                    <a:pt x="1288" y="6102"/>
                    <a:pt x="2580" y="6904"/>
                    <a:pt x="3940" y="6904"/>
                  </a:cubicBezTo>
                  <a:cubicBezTo>
                    <a:pt x="4384" y="6904"/>
                    <a:pt x="4836" y="6818"/>
                    <a:pt x="5271" y="6638"/>
                  </a:cubicBezTo>
                  <a:cubicBezTo>
                    <a:pt x="7039" y="5904"/>
                    <a:pt x="7873" y="3902"/>
                    <a:pt x="7139" y="2135"/>
                  </a:cubicBezTo>
                  <a:cubicBezTo>
                    <a:pt x="6586" y="802"/>
                    <a:pt x="5294" y="0"/>
                    <a:pt x="3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42;p41">
              <a:extLst>
                <a:ext uri="{FF2B5EF4-FFF2-40B4-BE49-F238E27FC236}">
                  <a16:creationId xmlns:a16="http://schemas.microsoft.com/office/drawing/2014/main" id="{CBFAFC94-6476-457D-A2A3-5317935492F2}"/>
                </a:ext>
              </a:extLst>
            </p:cNvPr>
            <p:cNvSpPr/>
            <p:nvPr/>
          </p:nvSpPr>
          <p:spPr>
            <a:xfrm>
              <a:off x="2983539" y="2866142"/>
              <a:ext cx="1990633" cy="1681575"/>
            </a:xfrm>
            <a:custGeom>
              <a:avLst/>
              <a:gdLst/>
              <a:ahLst/>
              <a:cxnLst/>
              <a:rect l="l" t="t" r="r" b="b"/>
              <a:pathLst>
                <a:path w="86296" h="57475" extrusionOk="0">
                  <a:moveTo>
                    <a:pt x="1235" y="0"/>
                  </a:moveTo>
                  <a:cubicBezTo>
                    <a:pt x="535" y="0"/>
                    <a:pt x="1" y="567"/>
                    <a:pt x="1" y="1268"/>
                  </a:cubicBezTo>
                  <a:lnTo>
                    <a:pt x="1" y="1902"/>
                  </a:lnTo>
                  <a:lnTo>
                    <a:pt x="1" y="1968"/>
                  </a:lnTo>
                  <a:lnTo>
                    <a:pt x="1" y="56207"/>
                  </a:lnTo>
                  <a:cubicBezTo>
                    <a:pt x="1" y="56908"/>
                    <a:pt x="568" y="57475"/>
                    <a:pt x="1235" y="57475"/>
                  </a:cubicBezTo>
                  <a:lnTo>
                    <a:pt x="1902" y="57475"/>
                  </a:lnTo>
                  <a:cubicBezTo>
                    <a:pt x="2636" y="57475"/>
                    <a:pt x="3170" y="56874"/>
                    <a:pt x="3170" y="56207"/>
                  </a:cubicBezTo>
                  <a:lnTo>
                    <a:pt x="3170" y="3636"/>
                  </a:lnTo>
                  <a:cubicBezTo>
                    <a:pt x="3170" y="3403"/>
                    <a:pt x="3337" y="3236"/>
                    <a:pt x="3570" y="3236"/>
                  </a:cubicBezTo>
                  <a:lnTo>
                    <a:pt x="82693" y="3236"/>
                  </a:lnTo>
                  <a:cubicBezTo>
                    <a:pt x="82927" y="3236"/>
                    <a:pt x="83094" y="3403"/>
                    <a:pt x="83094" y="3636"/>
                  </a:cubicBezTo>
                  <a:lnTo>
                    <a:pt x="83094" y="56207"/>
                  </a:lnTo>
                  <a:cubicBezTo>
                    <a:pt x="83094" y="56908"/>
                    <a:pt x="83694" y="57475"/>
                    <a:pt x="84361" y="57475"/>
                  </a:cubicBezTo>
                  <a:lnTo>
                    <a:pt x="84995" y="57475"/>
                  </a:lnTo>
                  <a:cubicBezTo>
                    <a:pt x="85729" y="57475"/>
                    <a:pt x="86262" y="56874"/>
                    <a:pt x="86262" y="56207"/>
                  </a:cubicBezTo>
                  <a:lnTo>
                    <a:pt x="86262" y="1968"/>
                  </a:lnTo>
                  <a:lnTo>
                    <a:pt x="86262" y="1902"/>
                  </a:lnTo>
                  <a:lnTo>
                    <a:pt x="86262" y="1268"/>
                  </a:lnTo>
                  <a:cubicBezTo>
                    <a:pt x="86296" y="567"/>
                    <a:pt x="85762" y="0"/>
                    <a:pt x="85062"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43;p41">
              <a:extLst>
                <a:ext uri="{FF2B5EF4-FFF2-40B4-BE49-F238E27FC236}">
                  <a16:creationId xmlns:a16="http://schemas.microsoft.com/office/drawing/2014/main" id="{CE22511A-A4E3-4594-9C78-F8B98D846F6B}"/>
                </a:ext>
              </a:extLst>
            </p:cNvPr>
            <p:cNvSpPr/>
            <p:nvPr/>
          </p:nvSpPr>
          <p:spPr>
            <a:xfrm>
              <a:off x="7163216" y="3763552"/>
              <a:ext cx="104680" cy="437844"/>
            </a:xfrm>
            <a:custGeom>
              <a:avLst/>
              <a:gdLst/>
              <a:ahLst/>
              <a:cxnLst/>
              <a:rect l="l" t="t" r="r" b="b"/>
              <a:pathLst>
                <a:path w="4538" h="18981" extrusionOk="0">
                  <a:moveTo>
                    <a:pt x="1" y="1"/>
                  </a:moveTo>
                  <a:cubicBezTo>
                    <a:pt x="1" y="9975"/>
                    <a:pt x="2136" y="18981"/>
                    <a:pt x="2136" y="18981"/>
                  </a:cubicBezTo>
                  <a:lnTo>
                    <a:pt x="2436" y="18981"/>
                  </a:lnTo>
                  <a:cubicBezTo>
                    <a:pt x="2436" y="18981"/>
                    <a:pt x="4538" y="10008"/>
                    <a:pt x="4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44;p41">
              <a:extLst>
                <a:ext uri="{FF2B5EF4-FFF2-40B4-BE49-F238E27FC236}">
                  <a16:creationId xmlns:a16="http://schemas.microsoft.com/office/drawing/2014/main" id="{401E5907-B768-4A7D-9344-7D76CB9CA8DA}"/>
                </a:ext>
              </a:extLst>
            </p:cNvPr>
            <p:cNvSpPr/>
            <p:nvPr/>
          </p:nvSpPr>
          <p:spPr>
            <a:xfrm>
              <a:off x="7183999" y="4201392"/>
              <a:ext cx="35409" cy="10773"/>
            </a:xfrm>
            <a:custGeom>
              <a:avLst/>
              <a:gdLst/>
              <a:ahLst/>
              <a:cxnLst/>
              <a:rect l="l" t="t" r="r" b="b"/>
              <a:pathLst>
                <a:path w="1535" h="467" extrusionOk="0">
                  <a:moveTo>
                    <a:pt x="1235" y="0"/>
                  </a:moveTo>
                  <a:cubicBezTo>
                    <a:pt x="1001" y="0"/>
                    <a:pt x="401" y="200"/>
                    <a:pt x="34" y="334"/>
                  </a:cubicBezTo>
                  <a:cubicBezTo>
                    <a:pt x="1" y="367"/>
                    <a:pt x="1" y="467"/>
                    <a:pt x="34" y="467"/>
                  </a:cubicBezTo>
                  <a:lnTo>
                    <a:pt x="1335" y="467"/>
                  </a:lnTo>
                  <a:cubicBezTo>
                    <a:pt x="1368"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45;p41">
              <a:extLst>
                <a:ext uri="{FF2B5EF4-FFF2-40B4-BE49-F238E27FC236}">
                  <a16:creationId xmlns:a16="http://schemas.microsoft.com/office/drawing/2014/main" id="{D8D6DCE7-B40B-4CF0-80B8-53794E9A471F}"/>
                </a:ext>
              </a:extLst>
            </p:cNvPr>
            <p:cNvSpPr/>
            <p:nvPr/>
          </p:nvSpPr>
          <p:spPr>
            <a:xfrm>
              <a:off x="7282496" y="3763552"/>
              <a:ext cx="105442" cy="437844"/>
            </a:xfrm>
            <a:custGeom>
              <a:avLst/>
              <a:gdLst/>
              <a:ahLst/>
              <a:cxnLst/>
              <a:rect l="l" t="t" r="r" b="b"/>
              <a:pathLst>
                <a:path w="4571" h="18981" extrusionOk="0">
                  <a:moveTo>
                    <a:pt x="0" y="1"/>
                  </a:moveTo>
                  <a:cubicBezTo>
                    <a:pt x="0" y="9975"/>
                    <a:pt x="2135" y="18981"/>
                    <a:pt x="2135" y="18981"/>
                  </a:cubicBezTo>
                  <a:lnTo>
                    <a:pt x="2435" y="18981"/>
                  </a:lnTo>
                  <a:cubicBezTo>
                    <a:pt x="2435" y="18981"/>
                    <a:pt x="4570" y="10008"/>
                    <a:pt x="45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46;p41">
              <a:extLst>
                <a:ext uri="{FF2B5EF4-FFF2-40B4-BE49-F238E27FC236}">
                  <a16:creationId xmlns:a16="http://schemas.microsoft.com/office/drawing/2014/main" id="{F9191DF6-2306-4649-8E72-509748FA0AB5}"/>
                </a:ext>
              </a:extLst>
            </p:cNvPr>
            <p:cNvSpPr/>
            <p:nvPr/>
          </p:nvSpPr>
          <p:spPr>
            <a:xfrm>
              <a:off x="7303257" y="4201392"/>
              <a:ext cx="35432" cy="10773"/>
            </a:xfrm>
            <a:custGeom>
              <a:avLst/>
              <a:gdLst/>
              <a:ahLst/>
              <a:cxnLst/>
              <a:rect l="l" t="t" r="r" b="b"/>
              <a:pathLst>
                <a:path w="1536" h="467" extrusionOk="0">
                  <a:moveTo>
                    <a:pt x="1235" y="0"/>
                  </a:moveTo>
                  <a:cubicBezTo>
                    <a:pt x="1002" y="0"/>
                    <a:pt x="401" y="200"/>
                    <a:pt x="34" y="334"/>
                  </a:cubicBezTo>
                  <a:cubicBezTo>
                    <a:pt x="1" y="367"/>
                    <a:pt x="1" y="467"/>
                    <a:pt x="34" y="467"/>
                  </a:cubicBezTo>
                  <a:lnTo>
                    <a:pt x="1302" y="467"/>
                  </a:lnTo>
                  <a:cubicBezTo>
                    <a:pt x="1369" y="467"/>
                    <a:pt x="1402" y="400"/>
                    <a:pt x="1435" y="367"/>
                  </a:cubicBezTo>
                  <a:lnTo>
                    <a:pt x="1535" y="33"/>
                  </a:lnTo>
                  <a:lnTo>
                    <a:pt x="1235" y="33"/>
                  </a:lnTo>
                  <a:lnTo>
                    <a:pt x="12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47;p41">
              <a:extLst>
                <a:ext uri="{FF2B5EF4-FFF2-40B4-BE49-F238E27FC236}">
                  <a16:creationId xmlns:a16="http://schemas.microsoft.com/office/drawing/2014/main" id="{19154D2E-60CD-4062-A1B6-B6E1972A218F}"/>
                </a:ext>
              </a:extLst>
            </p:cNvPr>
            <p:cNvSpPr/>
            <p:nvPr/>
          </p:nvSpPr>
          <p:spPr>
            <a:xfrm>
              <a:off x="7262497" y="3354984"/>
              <a:ext cx="26182" cy="23875"/>
            </a:xfrm>
            <a:custGeom>
              <a:avLst/>
              <a:gdLst/>
              <a:ahLst/>
              <a:cxnLst/>
              <a:rect l="l" t="t" r="r" b="b"/>
              <a:pathLst>
                <a:path w="1135" h="1035" extrusionOk="0">
                  <a:moveTo>
                    <a:pt x="0" y="0"/>
                  </a:moveTo>
                  <a:lnTo>
                    <a:pt x="0" y="1034"/>
                  </a:lnTo>
                  <a:lnTo>
                    <a:pt x="1134" y="1034"/>
                  </a:lnTo>
                  <a:lnTo>
                    <a:pt x="11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48;p41">
              <a:extLst>
                <a:ext uri="{FF2B5EF4-FFF2-40B4-BE49-F238E27FC236}">
                  <a16:creationId xmlns:a16="http://schemas.microsoft.com/office/drawing/2014/main" id="{F12F8221-8F87-4B2B-B680-BB8F1D096EA7}"/>
                </a:ext>
              </a:extLst>
            </p:cNvPr>
            <p:cNvSpPr/>
            <p:nvPr/>
          </p:nvSpPr>
          <p:spPr>
            <a:xfrm>
              <a:off x="7039345" y="3378835"/>
              <a:ext cx="470923" cy="484787"/>
            </a:xfrm>
            <a:custGeom>
              <a:avLst/>
              <a:gdLst/>
              <a:ahLst/>
              <a:cxnLst/>
              <a:rect l="l" t="t" r="r" b="b"/>
              <a:pathLst>
                <a:path w="20415" h="21016" extrusionOk="0">
                  <a:moveTo>
                    <a:pt x="5504" y="0"/>
                  </a:moveTo>
                  <a:cubicBezTo>
                    <a:pt x="4704" y="0"/>
                    <a:pt x="3970" y="434"/>
                    <a:pt x="3503" y="1101"/>
                  </a:cubicBezTo>
                  <a:lnTo>
                    <a:pt x="267" y="6205"/>
                  </a:lnTo>
                  <a:cubicBezTo>
                    <a:pt x="0" y="6638"/>
                    <a:pt x="0" y="7172"/>
                    <a:pt x="301" y="7539"/>
                  </a:cubicBezTo>
                  <a:lnTo>
                    <a:pt x="4337" y="12843"/>
                  </a:lnTo>
                  <a:lnTo>
                    <a:pt x="4704" y="12276"/>
                  </a:lnTo>
                  <a:lnTo>
                    <a:pt x="2936" y="7506"/>
                  </a:lnTo>
                  <a:cubicBezTo>
                    <a:pt x="2869" y="7339"/>
                    <a:pt x="2869" y="7172"/>
                    <a:pt x="2969" y="7039"/>
                  </a:cubicBezTo>
                  <a:lnTo>
                    <a:pt x="4937" y="4270"/>
                  </a:lnTo>
                  <a:lnTo>
                    <a:pt x="4937" y="20548"/>
                  </a:lnTo>
                  <a:cubicBezTo>
                    <a:pt x="4937" y="20815"/>
                    <a:pt x="5137" y="21015"/>
                    <a:pt x="5371" y="21015"/>
                  </a:cubicBezTo>
                  <a:lnTo>
                    <a:pt x="15111" y="21015"/>
                  </a:lnTo>
                  <a:cubicBezTo>
                    <a:pt x="15345" y="21015"/>
                    <a:pt x="15545" y="20815"/>
                    <a:pt x="15545" y="20548"/>
                  </a:cubicBezTo>
                  <a:lnTo>
                    <a:pt x="15545" y="4270"/>
                  </a:lnTo>
                  <a:lnTo>
                    <a:pt x="17513" y="7039"/>
                  </a:lnTo>
                  <a:cubicBezTo>
                    <a:pt x="17613" y="7172"/>
                    <a:pt x="17646" y="7339"/>
                    <a:pt x="17546" y="7506"/>
                  </a:cubicBezTo>
                  <a:lnTo>
                    <a:pt x="15745" y="12276"/>
                  </a:lnTo>
                  <a:lnTo>
                    <a:pt x="16079" y="12843"/>
                  </a:lnTo>
                  <a:lnTo>
                    <a:pt x="20148" y="7539"/>
                  </a:lnTo>
                  <a:cubicBezTo>
                    <a:pt x="20415" y="7172"/>
                    <a:pt x="20415" y="6638"/>
                    <a:pt x="20182" y="6205"/>
                  </a:cubicBezTo>
                  <a:lnTo>
                    <a:pt x="16913" y="1101"/>
                  </a:lnTo>
                  <a:cubicBezTo>
                    <a:pt x="16512" y="434"/>
                    <a:pt x="15745"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49;p41">
              <a:extLst>
                <a:ext uri="{FF2B5EF4-FFF2-40B4-BE49-F238E27FC236}">
                  <a16:creationId xmlns:a16="http://schemas.microsoft.com/office/drawing/2014/main" id="{9F1AC70A-162D-4616-9FB8-F63DBB7220A5}"/>
                </a:ext>
              </a:extLst>
            </p:cNvPr>
            <p:cNvSpPr/>
            <p:nvPr/>
          </p:nvSpPr>
          <p:spPr>
            <a:xfrm>
              <a:off x="7262497" y="3370370"/>
              <a:ext cx="26182" cy="74646"/>
            </a:xfrm>
            <a:custGeom>
              <a:avLst/>
              <a:gdLst/>
              <a:ahLst/>
              <a:cxnLst/>
              <a:rect l="l" t="t" r="r" b="b"/>
              <a:pathLst>
                <a:path w="1135" h="3236" extrusionOk="0">
                  <a:moveTo>
                    <a:pt x="0" y="0"/>
                  </a:moveTo>
                  <a:lnTo>
                    <a:pt x="0" y="367"/>
                  </a:lnTo>
                  <a:lnTo>
                    <a:pt x="534" y="3236"/>
                  </a:lnTo>
                  <a:lnTo>
                    <a:pt x="1134" y="367"/>
                  </a:lnTo>
                  <a:lnTo>
                    <a:pt x="1134"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50;p41">
              <a:extLst>
                <a:ext uri="{FF2B5EF4-FFF2-40B4-BE49-F238E27FC236}">
                  <a16:creationId xmlns:a16="http://schemas.microsoft.com/office/drawing/2014/main" id="{95F22A7F-C7EB-41DD-80BD-DE0F47F356C5}"/>
                </a:ext>
              </a:extLst>
            </p:cNvPr>
            <p:cNvSpPr/>
            <p:nvPr/>
          </p:nvSpPr>
          <p:spPr>
            <a:xfrm>
              <a:off x="7227850" y="3255725"/>
              <a:ext cx="92362" cy="103896"/>
            </a:xfrm>
            <a:custGeom>
              <a:avLst/>
              <a:gdLst/>
              <a:ahLst/>
              <a:cxnLst/>
              <a:rect l="l" t="t" r="r" b="b"/>
              <a:pathLst>
                <a:path w="4004" h="4504" extrusionOk="0">
                  <a:moveTo>
                    <a:pt x="2002" y="0"/>
                  </a:moveTo>
                  <a:cubicBezTo>
                    <a:pt x="935" y="0"/>
                    <a:pt x="1" y="1001"/>
                    <a:pt x="1" y="2268"/>
                  </a:cubicBezTo>
                  <a:cubicBezTo>
                    <a:pt x="1" y="3503"/>
                    <a:pt x="868" y="4503"/>
                    <a:pt x="2002" y="4503"/>
                  </a:cubicBezTo>
                  <a:cubicBezTo>
                    <a:pt x="3103" y="4503"/>
                    <a:pt x="4004" y="3503"/>
                    <a:pt x="4004" y="2268"/>
                  </a:cubicBezTo>
                  <a:cubicBezTo>
                    <a:pt x="4004" y="1034"/>
                    <a:pt x="3103" y="0"/>
                    <a:pt x="20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51;p41">
              <a:extLst>
                <a:ext uri="{FF2B5EF4-FFF2-40B4-BE49-F238E27FC236}">
                  <a16:creationId xmlns:a16="http://schemas.microsoft.com/office/drawing/2014/main" id="{85A3474B-7CF9-4399-9B3B-3E310DE5CC21}"/>
                </a:ext>
              </a:extLst>
            </p:cNvPr>
            <p:cNvSpPr/>
            <p:nvPr/>
          </p:nvSpPr>
          <p:spPr>
            <a:xfrm>
              <a:off x="7200931" y="3207999"/>
              <a:ext cx="145925" cy="139305"/>
            </a:xfrm>
            <a:custGeom>
              <a:avLst/>
              <a:gdLst/>
              <a:ahLst/>
              <a:cxnLst/>
              <a:rect l="l" t="t" r="r" b="b"/>
              <a:pathLst>
                <a:path w="6326" h="6039" extrusionOk="0">
                  <a:moveTo>
                    <a:pt x="1635" y="1"/>
                  </a:moveTo>
                  <a:cubicBezTo>
                    <a:pt x="1635" y="2"/>
                    <a:pt x="1" y="3337"/>
                    <a:pt x="3937" y="3737"/>
                  </a:cubicBezTo>
                  <a:cubicBezTo>
                    <a:pt x="3937" y="3737"/>
                    <a:pt x="3770" y="6005"/>
                    <a:pt x="5037" y="6039"/>
                  </a:cubicBezTo>
                  <a:cubicBezTo>
                    <a:pt x="5050" y="6039"/>
                    <a:pt x="5063" y="6039"/>
                    <a:pt x="5075" y="6039"/>
                  </a:cubicBezTo>
                  <a:cubicBezTo>
                    <a:pt x="6325" y="6039"/>
                    <a:pt x="5672" y="4401"/>
                    <a:pt x="5771" y="4071"/>
                  </a:cubicBezTo>
                  <a:cubicBezTo>
                    <a:pt x="5838" y="3737"/>
                    <a:pt x="5971" y="2536"/>
                    <a:pt x="4470" y="2269"/>
                  </a:cubicBezTo>
                  <a:cubicBezTo>
                    <a:pt x="2969" y="2036"/>
                    <a:pt x="2869" y="334"/>
                    <a:pt x="2869" y="334"/>
                  </a:cubicBezTo>
                  <a:cubicBezTo>
                    <a:pt x="2869" y="334"/>
                    <a:pt x="2337" y="1099"/>
                    <a:pt x="2501" y="1732"/>
                  </a:cubicBezTo>
                  <a:lnTo>
                    <a:pt x="2501" y="1732"/>
                  </a:lnTo>
                  <a:cubicBezTo>
                    <a:pt x="2461" y="1695"/>
                    <a:pt x="1793" y="1298"/>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52;p41">
              <a:extLst>
                <a:ext uri="{FF2B5EF4-FFF2-40B4-BE49-F238E27FC236}">
                  <a16:creationId xmlns:a16="http://schemas.microsoft.com/office/drawing/2014/main" id="{486DBFAE-7D59-4F94-9A48-9AD0642884F4}"/>
                </a:ext>
              </a:extLst>
            </p:cNvPr>
            <p:cNvSpPr/>
            <p:nvPr/>
          </p:nvSpPr>
          <p:spPr>
            <a:xfrm>
              <a:off x="7280189" y="3348825"/>
              <a:ext cx="13864" cy="16955"/>
            </a:xfrm>
            <a:custGeom>
              <a:avLst/>
              <a:gdLst/>
              <a:ahLst/>
              <a:cxnLst/>
              <a:rect l="l" t="t" r="r" b="b"/>
              <a:pathLst>
                <a:path w="601" h="735" extrusionOk="0">
                  <a:moveTo>
                    <a:pt x="234" y="0"/>
                  </a:moveTo>
                  <a:lnTo>
                    <a:pt x="0" y="234"/>
                  </a:lnTo>
                  <a:lnTo>
                    <a:pt x="367" y="734"/>
                  </a:lnTo>
                  <a:cubicBezTo>
                    <a:pt x="367" y="434"/>
                    <a:pt x="501" y="301"/>
                    <a:pt x="601" y="234"/>
                  </a:cubicBezTo>
                  <a:lnTo>
                    <a:pt x="234"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53;p41">
              <a:extLst>
                <a:ext uri="{FF2B5EF4-FFF2-40B4-BE49-F238E27FC236}">
                  <a16:creationId xmlns:a16="http://schemas.microsoft.com/office/drawing/2014/main" id="{3A899A85-8B2F-4D1C-B071-F8001D0283F1}"/>
                </a:ext>
              </a:extLst>
            </p:cNvPr>
            <p:cNvSpPr/>
            <p:nvPr/>
          </p:nvSpPr>
          <p:spPr>
            <a:xfrm>
              <a:off x="7257099" y="3348825"/>
              <a:ext cx="10034" cy="15409"/>
            </a:xfrm>
            <a:custGeom>
              <a:avLst/>
              <a:gdLst/>
              <a:ahLst/>
              <a:cxnLst/>
              <a:rect l="l" t="t" r="r" b="b"/>
              <a:pathLst>
                <a:path w="435" h="668" extrusionOk="0">
                  <a:moveTo>
                    <a:pt x="67" y="0"/>
                  </a:moveTo>
                  <a:lnTo>
                    <a:pt x="1" y="301"/>
                  </a:lnTo>
                  <a:cubicBezTo>
                    <a:pt x="101" y="334"/>
                    <a:pt x="234" y="434"/>
                    <a:pt x="234" y="667"/>
                  </a:cubicBezTo>
                  <a:lnTo>
                    <a:pt x="434" y="401"/>
                  </a:lnTo>
                  <a:lnTo>
                    <a:pt x="67" y="0"/>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54;p41">
              <a:extLst>
                <a:ext uri="{FF2B5EF4-FFF2-40B4-BE49-F238E27FC236}">
                  <a16:creationId xmlns:a16="http://schemas.microsoft.com/office/drawing/2014/main" id="{55134F19-4987-4D18-BBC1-A525BA4B8523}"/>
                </a:ext>
              </a:extLst>
            </p:cNvPr>
            <p:cNvSpPr/>
            <p:nvPr/>
          </p:nvSpPr>
          <p:spPr>
            <a:xfrm>
              <a:off x="7374050" y="3661986"/>
              <a:ext cx="35432" cy="33379"/>
            </a:xfrm>
            <a:custGeom>
              <a:avLst/>
              <a:gdLst/>
              <a:ahLst/>
              <a:cxnLst/>
              <a:rect l="l" t="t" r="r" b="b"/>
              <a:pathLst>
                <a:path w="1536" h="1447" extrusionOk="0">
                  <a:moveTo>
                    <a:pt x="1268" y="1"/>
                  </a:moveTo>
                  <a:cubicBezTo>
                    <a:pt x="1035" y="1"/>
                    <a:pt x="768" y="101"/>
                    <a:pt x="501" y="368"/>
                  </a:cubicBezTo>
                  <a:cubicBezTo>
                    <a:pt x="134" y="735"/>
                    <a:pt x="1" y="1202"/>
                    <a:pt x="201" y="1368"/>
                  </a:cubicBezTo>
                  <a:cubicBezTo>
                    <a:pt x="274" y="1420"/>
                    <a:pt x="366" y="1447"/>
                    <a:pt x="469" y="1447"/>
                  </a:cubicBezTo>
                  <a:cubicBezTo>
                    <a:pt x="696" y="1447"/>
                    <a:pt x="972" y="1320"/>
                    <a:pt x="1202" y="1068"/>
                  </a:cubicBezTo>
                  <a:cubicBezTo>
                    <a:pt x="1368" y="901"/>
                    <a:pt x="1502" y="701"/>
                    <a:pt x="1535" y="534"/>
                  </a:cubicBezTo>
                  <a:lnTo>
                    <a:pt x="1268" y="1"/>
                  </a:ln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55;p41">
              <a:extLst>
                <a:ext uri="{FF2B5EF4-FFF2-40B4-BE49-F238E27FC236}">
                  <a16:creationId xmlns:a16="http://schemas.microsoft.com/office/drawing/2014/main" id="{E6DE6613-3076-43B7-81F9-99D4F22F51D9}"/>
                </a:ext>
              </a:extLst>
            </p:cNvPr>
            <p:cNvSpPr/>
            <p:nvPr/>
          </p:nvSpPr>
          <p:spPr>
            <a:xfrm>
              <a:off x="7141671" y="3661986"/>
              <a:ext cx="35432" cy="33379"/>
            </a:xfrm>
            <a:custGeom>
              <a:avLst/>
              <a:gdLst/>
              <a:ahLst/>
              <a:cxnLst/>
              <a:rect l="l" t="t" r="r" b="b"/>
              <a:pathLst>
                <a:path w="1536" h="1447" extrusionOk="0">
                  <a:moveTo>
                    <a:pt x="268" y="1"/>
                  </a:moveTo>
                  <a:lnTo>
                    <a:pt x="1" y="534"/>
                  </a:lnTo>
                  <a:cubicBezTo>
                    <a:pt x="34" y="701"/>
                    <a:pt x="134" y="901"/>
                    <a:pt x="335" y="1068"/>
                  </a:cubicBezTo>
                  <a:cubicBezTo>
                    <a:pt x="564" y="1320"/>
                    <a:pt x="840" y="1447"/>
                    <a:pt x="1067" y="1447"/>
                  </a:cubicBezTo>
                  <a:cubicBezTo>
                    <a:pt x="1170" y="1447"/>
                    <a:pt x="1262" y="1420"/>
                    <a:pt x="1335" y="1368"/>
                  </a:cubicBezTo>
                  <a:cubicBezTo>
                    <a:pt x="1535" y="1202"/>
                    <a:pt x="1402" y="735"/>
                    <a:pt x="1035" y="368"/>
                  </a:cubicBezTo>
                  <a:cubicBezTo>
                    <a:pt x="768" y="101"/>
                    <a:pt x="501" y="1"/>
                    <a:pt x="2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56;p41">
              <a:extLst>
                <a:ext uri="{FF2B5EF4-FFF2-40B4-BE49-F238E27FC236}">
                  <a16:creationId xmlns:a16="http://schemas.microsoft.com/office/drawing/2014/main" id="{F3FFB19E-F746-4F57-ABB0-7AF528D22A89}"/>
                </a:ext>
              </a:extLst>
            </p:cNvPr>
            <p:cNvSpPr/>
            <p:nvPr/>
          </p:nvSpPr>
          <p:spPr>
            <a:xfrm>
              <a:off x="7318665" y="3483469"/>
              <a:ext cx="51556" cy="53886"/>
            </a:xfrm>
            <a:custGeom>
              <a:avLst/>
              <a:gdLst/>
              <a:ahLst/>
              <a:cxnLst/>
              <a:rect l="l" t="t" r="r" b="b"/>
              <a:pathLst>
                <a:path w="2235" h="2336" extrusionOk="0">
                  <a:moveTo>
                    <a:pt x="33" y="1"/>
                  </a:moveTo>
                  <a:cubicBezTo>
                    <a:pt x="0" y="1"/>
                    <a:pt x="0" y="1"/>
                    <a:pt x="0" y="68"/>
                  </a:cubicBezTo>
                  <a:lnTo>
                    <a:pt x="0" y="2069"/>
                  </a:lnTo>
                  <a:cubicBezTo>
                    <a:pt x="0" y="2236"/>
                    <a:pt x="100" y="2336"/>
                    <a:pt x="267" y="2336"/>
                  </a:cubicBezTo>
                  <a:lnTo>
                    <a:pt x="1935" y="2336"/>
                  </a:lnTo>
                  <a:cubicBezTo>
                    <a:pt x="2102" y="2336"/>
                    <a:pt x="2235" y="2236"/>
                    <a:pt x="2202" y="2069"/>
                  </a:cubicBezTo>
                  <a:lnTo>
                    <a:pt x="2202" y="2069"/>
                  </a:lnTo>
                  <a:cubicBezTo>
                    <a:pt x="2202" y="2169"/>
                    <a:pt x="2102" y="2269"/>
                    <a:pt x="2002" y="2269"/>
                  </a:cubicBezTo>
                  <a:lnTo>
                    <a:pt x="334" y="2269"/>
                  </a:lnTo>
                  <a:cubicBezTo>
                    <a:pt x="200" y="2269"/>
                    <a:pt x="100" y="2169"/>
                    <a:pt x="100" y="2069"/>
                  </a:cubicBezTo>
                  <a:lnTo>
                    <a:pt x="100" y="101"/>
                  </a:lnTo>
                  <a:lnTo>
                    <a:pt x="2202" y="101"/>
                  </a:lnTo>
                  <a:lnTo>
                    <a:pt x="2202" y="68"/>
                  </a:lnTo>
                  <a:cubicBezTo>
                    <a:pt x="2202" y="1"/>
                    <a:pt x="2202" y="1"/>
                    <a:pt x="2168"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57;p41">
              <a:extLst>
                <a:ext uri="{FF2B5EF4-FFF2-40B4-BE49-F238E27FC236}">
                  <a16:creationId xmlns:a16="http://schemas.microsoft.com/office/drawing/2014/main" id="{047013C9-2D61-45E0-AEC5-3364E711090C}"/>
                </a:ext>
              </a:extLst>
            </p:cNvPr>
            <p:cNvSpPr/>
            <p:nvPr/>
          </p:nvSpPr>
          <p:spPr>
            <a:xfrm>
              <a:off x="7319427" y="3482707"/>
              <a:ext cx="50795" cy="14648"/>
            </a:xfrm>
            <a:custGeom>
              <a:avLst/>
              <a:gdLst/>
              <a:ahLst/>
              <a:cxnLst/>
              <a:rect l="l" t="t" r="r" b="b"/>
              <a:pathLst>
                <a:path w="2202" h="635" extrusionOk="0">
                  <a:moveTo>
                    <a:pt x="2135" y="101"/>
                  </a:moveTo>
                  <a:lnTo>
                    <a:pt x="2135" y="534"/>
                  </a:lnTo>
                  <a:lnTo>
                    <a:pt x="67" y="534"/>
                  </a:lnTo>
                  <a:lnTo>
                    <a:pt x="67" y="101"/>
                  </a:lnTo>
                  <a:close/>
                  <a:moveTo>
                    <a:pt x="34" y="0"/>
                  </a:moveTo>
                  <a:cubicBezTo>
                    <a:pt x="0" y="0"/>
                    <a:pt x="0" y="0"/>
                    <a:pt x="0" y="34"/>
                  </a:cubicBezTo>
                  <a:lnTo>
                    <a:pt x="0" y="601"/>
                  </a:lnTo>
                  <a:cubicBezTo>
                    <a:pt x="0" y="634"/>
                    <a:pt x="0" y="634"/>
                    <a:pt x="34" y="634"/>
                  </a:cubicBezTo>
                  <a:lnTo>
                    <a:pt x="2169" y="634"/>
                  </a:lnTo>
                  <a:cubicBezTo>
                    <a:pt x="2202" y="634"/>
                    <a:pt x="2202" y="634"/>
                    <a:pt x="2202" y="601"/>
                  </a:cubicBezTo>
                  <a:lnTo>
                    <a:pt x="2202" y="34"/>
                  </a:lnTo>
                  <a:cubicBezTo>
                    <a:pt x="2202" y="0"/>
                    <a:pt x="2202" y="0"/>
                    <a:pt x="2169" y="0"/>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58;p41">
              <a:extLst>
                <a:ext uri="{FF2B5EF4-FFF2-40B4-BE49-F238E27FC236}">
                  <a16:creationId xmlns:a16="http://schemas.microsoft.com/office/drawing/2014/main" id="{FB4B0EED-8FB2-43E1-B513-2A8542EA8BD8}"/>
                </a:ext>
              </a:extLst>
            </p:cNvPr>
            <p:cNvSpPr/>
            <p:nvPr/>
          </p:nvSpPr>
          <p:spPr>
            <a:xfrm>
              <a:off x="7367130" y="3433459"/>
              <a:ext cx="32341" cy="44659"/>
            </a:xfrm>
            <a:custGeom>
              <a:avLst/>
              <a:gdLst/>
              <a:ahLst/>
              <a:cxnLst/>
              <a:rect l="l" t="t" r="r" b="b"/>
              <a:pathLst>
                <a:path w="1402" h="1936" extrusionOk="0">
                  <a:moveTo>
                    <a:pt x="1" y="1"/>
                  </a:moveTo>
                  <a:lnTo>
                    <a:pt x="1" y="67"/>
                  </a:lnTo>
                  <a:lnTo>
                    <a:pt x="1335" y="1935"/>
                  </a:lnTo>
                  <a:cubicBezTo>
                    <a:pt x="1402" y="1902"/>
                    <a:pt x="1402" y="1902"/>
                    <a:pt x="1335" y="1835"/>
                  </a:cubicBezTo>
                  <a:lnTo>
                    <a:pt x="67"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59;p41">
              <a:extLst>
                <a:ext uri="{FF2B5EF4-FFF2-40B4-BE49-F238E27FC236}">
                  <a16:creationId xmlns:a16="http://schemas.microsoft.com/office/drawing/2014/main" id="{4DA9E742-7D51-45D9-992F-A4E9C2B9029A}"/>
                </a:ext>
              </a:extLst>
            </p:cNvPr>
            <p:cNvSpPr/>
            <p:nvPr/>
          </p:nvSpPr>
          <p:spPr>
            <a:xfrm>
              <a:off x="7151682" y="3433113"/>
              <a:ext cx="31579" cy="45005"/>
            </a:xfrm>
            <a:custGeom>
              <a:avLst/>
              <a:gdLst/>
              <a:ahLst/>
              <a:cxnLst/>
              <a:rect l="l" t="t" r="r" b="b"/>
              <a:pathLst>
                <a:path w="1369" h="1951" extrusionOk="0">
                  <a:moveTo>
                    <a:pt x="1326" y="1"/>
                  </a:moveTo>
                  <a:cubicBezTo>
                    <a:pt x="1316" y="1"/>
                    <a:pt x="1302" y="16"/>
                    <a:pt x="1302" y="16"/>
                  </a:cubicBezTo>
                  <a:lnTo>
                    <a:pt x="1" y="1850"/>
                  </a:lnTo>
                  <a:cubicBezTo>
                    <a:pt x="1" y="1917"/>
                    <a:pt x="1" y="1917"/>
                    <a:pt x="67" y="1950"/>
                  </a:cubicBezTo>
                  <a:lnTo>
                    <a:pt x="1335" y="82"/>
                  </a:lnTo>
                  <a:cubicBezTo>
                    <a:pt x="1368" y="82"/>
                    <a:pt x="1335" y="16"/>
                    <a:pt x="1335" y="16"/>
                  </a:cubicBezTo>
                  <a:cubicBezTo>
                    <a:pt x="1335" y="4"/>
                    <a:pt x="1331" y="1"/>
                    <a:pt x="1326"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60;p41">
              <a:extLst>
                <a:ext uri="{FF2B5EF4-FFF2-40B4-BE49-F238E27FC236}">
                  <a16:creationId xmlns:a16="http://schemas.microsoft.com/office/drawing/2014/main" id="{2E6D092F-F295-4299-9C2B-DB22924DA490}"/>
                </a:ext>
              </a:extLst>
            </p:cNvPr>
            <p:cNvSpPr/>
            <p:nvPr/>
          </p:nvSpPr>
          <p:spPr>
            <a:xfrm>
              <a:off x="5338854" y="4099042"/>
              <a:ext cx="104657" cy="437844"/>
            </a:xfrm>
            <a:custGeom>
              <a:avLst/>
              <a:gdLst/>
              <a:ahLst/>
              <a:cxnLst/>
              <a:rect l="l" t="t" r="r" b="b"/>
              <a:pathLst>
                <a:path w="4537" h="18981" extrusionOk="0">
                  <a:moveTo>
                    <a:pt x="0" y="1"/>
                  </a:moveTo>
                  <a:cubicBezTo>
                    <a:pt x="0" y="9974"/>
                    <a:pt x="2135" y="18981"/>
                    <a:pt x="2135" y="18981"/>
                  </a:cubicBezTo>
                  <a:lnTo>
                    <a:pt x="2435" y="18981"/>
                  </a:lnTo>
                  <a:cubicBezTo>
                    <a:pt x="2435"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61;p41">
              <a:extLst>
                <a:ext uri="{FF2B5EF4-FFF2-40B4-BE49-F238E27FC236}">
                  <a16:creationId xmlns:a16="http://schemas.microsoft.com/office/drawing/2014/main" id="{2FFAD5AB-79DC-4F11-B0C4-B63CFBB76729}"/>
                </a:ext>
              </a:extLst>
            </p:cNvPr>
            <p:cNvSpPr/>
            <p:nvPr/>
          </p:nvSpPr>
          <p:spPr>
            <a:xfrm>
              <a:off x="5358092" y="4536860"/>
              <a:ext cx="35409" cy="10796"/>
            </a:xfrm>
            <a:custGeom>
              <a:avLst/>
              <a:gdLst/>
              <a:ahLst/>
              <a:cxnLst/>
              <a:rect l="l" t="t" r="r" b="b"/>
              <a:pathLst>
                <a:path w="1535" h="468" extrusionOk="0">
                  <a:moveTo>
                    <a:pt x="1268" y="1"/>
                  </a:moveTo>
                  <a:cubicBezTo>
                    <a:pt x="1001" y="1"/>
                    <a:pt x="434" y="201"/>
                    <a:pt x="33" y="334"/>
                  </a:cubicBezTo>
                  <a:cubicBezTo>
                    <a:pt x="0" y="368"/>
                    <a:pt x="0" y="468"/>
                    <a:pt x="33" y="468"/>
                  </a:cubicBezTo>
                  <a:lnTo>
                    <a:pt x="1334" y="468"/>
                  </a:lnTo>
                  <a:cubicBezTo>
                    <a:pt x="1368" y="468"/>
                    <a:pt x="1434" y="434"/>
                    <a:pt x="1468" y="368"/>
                  </a:cubicBezTo>
                  <a:lnTo>
                    <a:pt x="1534"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62;p41">
              <a:extLst>
                <a:ext uri="{FF2B5EF4-FFF2-40B4-BE49-F238E27FC236}">
                  <a16:creationId xmlns:a16="http://schemas.microsoft.com/office/drawing/2014/main" id="{6A889D60-944D-4A84-95B1-764B31917ED9}"/>
                </a:ext>
              </a:extLst>
            </p:cNvPr>
            <p:cNvSpPr/>
            <p:nvPr/>
          </p:nvSpPr>
          <p:spPr>
            <a:xfrm>
              <a:off x="5218813" y="4099042"/>
              <a:ext cx="104657" cy="437844"/>
            </a:xfrm>
            <a:custGeom>
              <a:avLst/>
              <a:gdLst/>
              <a:ahLst/>
              <a:cxnLst/>
              <a:rect l="l" t="t" r="r" b="b"/>
              <a:pathLst>
                <a:path w="4537" h="18981" extrusionOk="0">
                  <a:moveTo>
                    <a:pt x="0" y="1"/>
                  </a:moveTo>
                  <a:cubicBezTo>
                    <a:pt x="0" y="9974"/>
                    <a:pt x="2135" y="18981"/>
                    <a:pt x="2135" y="18981"/>
                  </a:cubicBezTo>
                  <a:lnTo>
                    <a:pt x="2402" y="18981"/>
                  </a:lnTo>
                  <a:cubicBezTo>
                    <a:pt x="2402" y="18981"/>
                    <a:pt x="4537" y="10008"/>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63;p41">
              <a:extLst>
                <a:ext uri="{FF2B5EF4-FFF2-40B4-BE49-F238E27FC236}">
                  <a16:creationId xmlns:a16="http://schemas.microsoft.com/office/drawing/2014/main" id="{8AD69B82-1611-4E52-80DB-4ECB91AC2A23}"/>
                </a:ext>
              </a:extLst>
            </p:cNvPr>
            <p:cNvSpPr/>
            <p:nvPr/>
          </p:nvSpPr>
          <p:spPr>
            <a:xfrm>
              <a:off x="5238812" y="4536860"/>
              <a:ext cx="35432" cy="10796"/>
            </a:xfrm>
            <a:custGeom>
              <a:avLst/>
              <a:gdLst/>
              <a:ahLst/>
              <a:cxnLst/>
              <a:rect l="l" t="t" r="r" b="b"/>
              <a:pathLst>
                <a:path w="1536" h="468" extrusionOk="0">
                  <a:moveTo>
                    <a:pt x="1268" y="1"/>
                  </a:moveTo>
                  <a:cubicBezTo>
                    <a:pt x="1001" y="1"/>
                    <a:pt x="434" y="201"/>
                    <a:pt x="34" y="334"/>
                  </a:cubicBezTo>
                  <a:cubicBezTo>
                    <a:pt x="1" y="368"/>
                    <a:pt x="1" y="468"/>
                    <a:pt x="34" y="468"/>
                  </a:cubicBezTo>
                  <a:lnTo>
                    <a:pt x="1335" y="468"/>
                  </a:lnTo>
                  <a:cubicBezTo>
                    <a:pt x="1368" y="468"/>
                    <a:pt x="1402" y="434"/>
                    <a:pt x="1468" y="368"/>
                  </a:cubicBezTo>
                  <a:lnTo>
                    <a:pt x="1535" y="34"/>
                  </a:lnTo>
                  <a:lnTo>
                    <a:pt x="1268" y="34"/>
                  </a:lnTo>
                  <a:lnTo>
                    <a:pt x="12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64;p41">
              <a:extLst>
                <a:ext uri="{FF2B5EF4-FFF2-40B4-BE49-F238E27FC236}">
                  <a16:creationId xmlns:a16="http://schemas.microsoft.com/office/drawing/2014/main" id="{0D4E1DB0-D48B-4A3F-90FD-3D6E236CB843}"/>
                </a:ext>
              </a:extLst>
            </p:cNvPr>
            <p:cNvSpPr/>
            <p:nvPr/>
          </p:nvSpPr>
          <p:spPr>
            <a:xfrm>
              <a:off x="5188802" y="3808948"/>
              <a:ext cx="287790" cy="390141"/>
            </a:xfrm>
            <a:custGeom>
              <a:avLst/>
              <a:gdLst/>
              <a:ahLst/>
              <a:cxnLst/>
              <a:rect l="l" t="t" r="r" b="b"/>
              <a:pathLst>
                <a:path w="12476" h="16913" extrusionOk="0">
                  <a:moveTo>
                    <a:pt x="0" y="1"/>
                  </a:moveTo>
                  <a:lnTo>
                    <a:pt x="0" y="3837"/>
                  </a:lnTo>
                  <a:lnTo>
                    <a:pt x="868" y="3837"/>
                  </a:lnTo>
                  <a:lnTo>
                    <a:pt x="868" y="16479"/>
                  </a:lnTo>
                  <a:cubicBezTo>
                    <a:pt x="868" y="16713"/>
                    <a:pt x="1101" y="16913"/>
                    <a:pt x="1335" y="16913"/>
                  </a:cubicBezTo>
                  <a:lnTo>
                    <a:pt x="11042" y="16913"/>
                  </a:lnTo>
                  <a:cubicBezTo>
                    <a:pt x="11309" y="16913"/>
                    <a:pt x="11509" y="16713"/>
                    <a:pt x="11509" y="16479"/>
                  </a:cubicBezTo>
                  <a:lnTo>
                    <a:pt x="11509" y="3837"/>
                  </a:lnTo>
                  <a:lnTo>
                    <a:pt x="12476" y="3837"/>
                  </a:lnTo>
                  <a:lnTo>
                    <a:pt x="124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65;p41">
              <a:extLst>
                <a:ext uri="{FF2B5EF4-FFF2-40B4-BE49-F238E27FC236}">
                  <a16:creationId xmlns:a16="http://schemas.microsoft.com/office/drawing/2014/main" id="{9A8F6856-A8D1-49AF-8CA7-5B9A631E6157}"/>
                </a:ext>
              </a:extLst>
            </p:cNvPr>
            <p:cNvSpPr/>
            <p:nvPr/>
          </p:nvSpPr>
          <p:spPr>
            <a:xfrm>
              <a:off x="5135702" y="3712781"/>
              <a:ext cx="391686" cy="220848"/>
            </a:xfrm>
            <a:custGeom>
              <a:avLst/>
              <a:gdLst/>
              <a:ahLst/>
              <a:cxnLst/>
              <a:rect l="l" t="t" r="r" b="b"/>
              <a:pathLst>
                <a:path w="16980" h="9574" extrusionOk="0">
                  <a:moveTo>
                    <a:pt x="4237" y="0"/>
                  </a:moveTo>
                  <a:cubicBezTo>
                    <a:pt x="3170" y="0"/>
                    <a:pt x="2302" y="667"/>
                    <a:pt x="1969" y="1635"/>
                  </a:cubicBezTo>
                  <a:lnTo>
                    <a:pt x="268" y="6705"/>
                  </a:lnTo>
                  <a:cubicBezTo>
                    <a:pt x="1" y="7372"/>
                    <a:pt x="434" y="8073"/>
                    <a:pt x="1102" y="8239"/>
                  </a:cubicBezTo>
                  <a:lnTo>
                    <a:pt x="4471" y="9073"/>
                  </a:lnTo>
                  <a:lnTo>
                    <a:pt x="4471" y="9073"/>
                  </a:lnTo>
                  <a:lnTo>
                    <a:pt x="3937" y="6872"/>
                  </a:lnTo>
                  <a:lnTo>
                    <a:pt x="2569" y="5871"/>
                  </a:lnTo>
                  <a:lnTo>
                    <a:pt x="14444" y="5838"/>
                  </a:lnTo>
                  <a:lnTo>
                    <a:pt x="10241" y="8973"/>
                  </a:lnTo>
                  <a:lnTo>
                    <a:pt x="10342" y="9574"/>
                  </a:lnTo>
                  <a:lnTo>
                    <a:pt x="15946" y="8239"/>
                  </a:lnTo>
                  <a:cubicBezTo>
                    <a:pt x="16613" y="8073"/>
                    <a:pt x="16980" y="7372"/>
                    <a:pt x="16779" y="6705"/>
                  </a:cubicBezTo>
                  <a:lnTo>
                    <a:pt x="15078" y="1635"/>
                  </a:lnTo>
                  <a:cubicBezTo>
                    <a:pt x="14745" y="667"/>
                    <a:pt x="13811" y="0"/>
                    <a:pt x="1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66;p41">
              <a:extLst>
                <a:ext uri="{FF2B5EF4-FFF2-40B4-BE49-F238E27FC236}">
                  <a16:creationId xmlns:a16="http://schemas.microsoft.com/office/drawing/2014/main" id="{64ECE50F-9F50-4A15-8761-1246AE3E7931}"/>
                </a:ext>
              </a:extLst>
            </p:cNvPr>
            <p:cNvSpPr/>
            <p:nvPr/>
          </p:nvSpPr>
          <p:spPr>
            <a:xfrm>
              <a:off x="5318832" y="3714303"/>
              <a:ext cx="24659" cy="101589"/>
            </a:xfrm>
            <a:custGeom>
              <a:avLst/>
              <a:gdLst/>
              <a:ahLst/>
              <a:cxnLst/>
              <a:rect l="l" t="t" r="r" b="b"/>
              <a:pathLst>
                <a:path w="1069" h="4404" extrusionOk="0">
                  <a:moveTo>
                    <a:pt x="1" y="1"/>
                  </a:moveTo>
                  <a:lnTo>
                    <a:pt x="535" y="4404"/>
                  </a:lnTo>
                  <a:lnTo>
                    <a:pt x="1068" y="1"/>
                  </a:ln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67;p41">
              <a:extLst>
                <a:ext uri="{FF2B5EF4-FFF2-40B4-BE49-F238E27FC236}">
                  <a16:creationId xmlns:a16="http://schemas.microsoft.com/office/drawing/2014/main" id="{65AC4081-AA37-4872-846D-73FEC2F82595}"/>
                </a:ext>
              </a:extLst>
            </p:cNvPr>
            <p:cNvSpPr/>
            <p:nvPr/>
          </p:nvSpPr>
          <p:spPr>
            <a:xfrm>
              <a:off x="5285754" y="3601204"/>
              <a:ext cx="86964" cy="113123"/>
            </a:xfrm>
            <a:custGeom>
              <a:avLst/>
              <a:gdLst/>
              <a:ahLst/>
              <a:cxnLst/>
              <a:rect l="l" t="t" r="r" b="b"/>
              <a:pathLst>
                <a:path w="3770" h="4904" extrusionOk="0">
                  <a:moveTo>
                    <a:pt x="1902" y="0"/>
                  </a:moveTo>
                  <a:cubicBezTo>
                    <a:pt x="834" y="0"/>
                    <a:pt x="0" y="901"/>
                    <a:pt x="0" y="2069"/>
                  </a:cubicBezTo>
                  <a:cubicBezTo>
                    <a:pt x="0" y="2969"/>
                    <a:pt x="501" y="3703"/>
                    <a:pt x="1168" y="4003"/>
                  </a:cubicBezTo>
                  <a:cubicBezTo>
                    <a:pt x="1301" y="4037"/>
                    <a:pt x="1435" y="4070"/>
                    <a:pt x="1435" y="4337"/>
                  </a:cubicBezTo>
                  <a:lnTo>
                    <a:pt x="1435" y="4904"/>
                  </a:lnTo>
                  <a:lnTo>
                    <a:pt x="2469" y="4904"/>
                  </a:lnTo>
                  <a:lnTo>
                    <a:pt x="2469" y="4370"/>
                  </a:lnTo>
                  <a:cubicBezTo>
                    <a:pt x="2469" y="4137"/>
                    <a:pt x="2602" y="4003"/>
                    <a:pt x="2736" y="3903"/>
                  </a:cubicBezTo>
                  <a:cubicBezTo>
                    <a:pt x="3336" y="3570"/>
                    <a:pt x="3770" y="2869"/>
                    <a:pt x="3770" y="2069"/>
                  </a:cubicBezTo>
                  <a:cubicBezTo>
                    <a:pt x="3770" y="901"/>
                    <a:pt x="2936" y="0"/>
                    <a:pt x="190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68;p41">
              <a:extLst>
                <a:ext uri="{FF2B5EF4-FFF2-40B4-BE49-F238E27FC236}">
                  <a16:creationId xmlns:a16="http://schemas.microsoft.com/office/drawing/2014/main" id="{D93E902F-6548-4150-9344-821B0A50E20B}"/>
                </a:ext>
              </a:extLst>
            </p:cNvPr>
            <p:cNvSpPr/>
            <p:nvPr/>
          </p:nvSpPr>
          <p:spPr>
            <a:xfrm>
              <a:off x="5212654" y="3808948"/>
              <a:ext cx="145441" cy="157782"/>
            </a:xfrm>
            <a:custGeom>
              <a:avLst/>
              <a:gdLst/>
              <a:ahLst/>
              <a:cxnLst/>
              <a:rect l="l" t="t" r="r" b="b"/>
              <a:pathLst>
                <a:path w="6305" h="6840" extrusionOk="0">
                  <a:moveTo>
                    <a:pt x="301" y="1"/>
                  </a:moveTo>
                  <a:cubicBezTo>
                    <a:pt x="134" y="1"/>
                    <a:pt x="1" y="101"/>
                    <a:pt x="67" y="301"/>
                  </a:cubicBezTo>
                  <a:lnTo>
                    <a:pt x="1568" y="6672"/>
                  </a:lnTo>
                  <a:cubicBezTo>
                    <a:pt x="1602" y="6739"/>
                    <a:pt x="1668" y="6839"/>
                    <a:pt x="1802" y="6839"/>
                  </a:cubicBezTo>
                  <a:lnTo>
                    <a:pt x="6072" y="6839"/>
                  </a:lnTo>
                  <a:cubicBezTo>
                    <a:pt x="6172" y="6839"/>
                    <a:pt x="6305" y="6706"/>
                    <a:pt x="6272" y="6539"/>
                  </a:cubicBezTo>
                  <a:lnTo>
                    <a:pt x="4771" y="168"/>
                  </a:lnTo>
                  <a:cubicBezTo>
                    <a:pt x="4771" y="68"/>
                    <a:pt x="4671" y="1"/>
                    <a:pt x="457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69;p41">
              <a:extLst>
                <a:ext uri="{FF2B5EF4-FFF2-40B4-BE49-F238E27FC236}">
                  <a16:creationId xmlns:a16="http://schemas.microsoft.com/office/drawing/2014/main" id="{397FDF75-4D77-49D6-9A84-A6106FEE8AF0}"/>
                </a:ext>
              </a:extLst>
            </p:cNvPr>
            <p:cNvSpPr/>
            <p:nvPr/>
          </p:nvSpPr>
          <p:spPr>
            <a:xfrm>
              <a:off x="5333457" y="3914366"/>
              <a:ext cx="42352" cy="36793"/>
            </a:xfrm>
            <a:custGeom>
              <a:avLst/>
              <a:gdLst/>
              <a:ahLst/>
              <a:cxnLst/>
              <a:rect l="l" t="t" r="r" b="b"/>
              <a:pathLst>
                <a:path w="1836" h="1595" extrusionOk="0">
                  <a:moveTo>
                    <a:pt x="868" y="1"/>
                  </a:moveTo>
                  <a:cubicBezTo>
                    <a:pt x="601" y="1"/>
                    <a:pt x="401" y="134"/>
                    <a:pt x="401" y="268"/>
                  </a:cubicBezTo>
                  <a:cubicBezTo>
                    <a:pt x="401" y="401"/>
                    <a:pt x="534" y="468"/>
                    <a:pt x="668" y="501"/>
                  </a:cubicBezTo>
                  <a:cubicBezTo>
                    <a:pt x="234" y="768"/>
                    <a:pt x="1" y="1168"/>
                    <a:pt x="167" y="1435"/>
                  </a:cubicBezTo>
                  <a:cubicBezTo>
                    <a:pt x="214" y="1544"/>
                    <a:pt x="347" y="1595"/>
                    <a:pt x="519" y="1595"/>
                  </a:cubicBezTo>
                  <a:cubicBezTo>
                    <a:pt x="718" y="1595"/>
                    <a:pt x="969" y="1527"/>
                    <a:pt x="1201" y="1402"/>
                  </a:cubicBezTo>
                  <a:cubicBezTo>
                    <a:pt x="1568" y="1168"/>
                    <a:pt x="1835" y="801"/>
                    <a:pt x="1735" y="568"/>
                  </a:cubicBezTo>
                  <a:cubicBezTo>
                    <a:pt x="1702" y="301"/>
                    <a:pt x="1435" y="134"/>
                    <a:pt x="1168" y="68"/>
                  </a:cubicBezTo>
                  <a:cubicBezTo>
                    <a:pt x="1068" y="1"/>
                    <a:pt x="1001" y="1"/>
                    <a:pt x="868"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70;p41">
              <a:extLst>
                <a:ext uri="{FF2B5EF4-FFF2-40B4-BE49-F238E27FC236}">
                  <a16:creationId xmlns:a16="http://schemas.microsoft.com/office/drawing/2014/main" id="{EEDBE17F-EF3A-414E-AEEB-6DE0D26490EB}"/>
                </a:ext>
              </a:extLst>
            </p:cNvPr>
            <p:cNvSpPr/>
            <p:nvPr/>
          </p:nvSpPr>
          <p:spPr>
            <a:xfrm>
              <a:off x="5285754" y="3594861"/>
              <a:ext cx="113907" cy="114092"/>
            </a:xfrm>
            <a:custGeom>
              <a:avLst/>
              <a:gdLst/>
              <a:ahLst/>
              <a:cxnLst/>
              <a:rect l="l" t="t" r="r" b="b"/>
              <a:pathLst>
                <a:path w="4938" h="4946" extrusionOk="0">
                  <a:moveTo>
                    <a:pt x="1814" y="1"/>
                  </a:moveTo>
                  <a:cubicBezTo>
                    <a:pt x="1257" y="1"/>
                    <a:pt x="764" y="165"/>
                    <a:pt x="568" y="275"/>
                  </a:cubicBezTo>
                  <a:cubicBezTo>
                    <a:pt x="0" y="576"/>
                    <a:pt x="267" y="1009"/>
                    <a:pt x="301" y="1009"/>
                  </a:cubicBezTo>
                  <a:cubicBezTo>
                    <a:pt x="716" y="1958"/>
                    <a:pt x="2264" y="2011"/>
                    <a:pt x="2603" y="2011"/>
                  </a:cubicBezTo>
                  <a:cubicBezTo>
                    <a:pt x="2646" y="2011"/>
                    <a:pt x="2669" y="2010"/>
                    <a:pt x="2669" y="2010"/>
                  </a:cubicBezTo>
                  <a:lnTo>
                    <a:pt x="2669" y="2010"/>
                  </a:lnTo>
                  <a:cubicBezTo>
                    <a:pt x="2569" y="2344"/>
                    <a:pt x="2702" y="2911"/>
                    <a:pt x="2602" y="3344"/>
                  </a:cubicBezTo>
                  <a:cubicBezTo>
                    <a:pt x="2536" y="3478"/>
                    <a:pt x="2502" y="3611"/>
                    <a:pt x="2502" y="3745"/>
                  </a:cubicBezTo>
                  <a:cubicBezTo>
                    <a:pt x="2502" y="4412"/>
                    <a:pt x="3036" y="4945"/>
                    <a:pt x="3736" y="4945"/>
                  </a:cubicBezTo>
                  <a:cubicBezTo>
                    <a:pt x="4404" y="4945"/>
                    <a:pt x="4937" y="4412"/>
                    <a:pt x="4937" y="3745"/>
                  </a:cubicBezTo>
                  <a:cubicBezTo>
                    <a:pt x="4937" y="3178"/>
                    <a:pt x="4570" y="2744"/>
                    <a:pt x="4070" y="2577"/>
                  </a:cubicBezTo>
                  <a:cubicBezTo>
                    <a:pt x="3922" y="488"/>
                    <a:pt x="2773"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71;p41">
              <a:extLst>
                <a:ext uri="{FF2B5EF4-FFF2-40B4-BE49-F238E27FC236}">
                  <a16:creationId xmlns:a16="http://schemas.microsoft.com/office/drawing/2014/main" id="{154F7624-CF27-4B9E-93DD-40970B6BE35D}"/>
                </a:ext>
              </a:extLst>
            </p:cNvPr>
            <p:cNvSpPr/>
            <p:nvPr/>
          </p:nvSpPr>
          <p:spPr>
            <a:xfrm>
              <a:off x="5441942" y="3785881"/>
              <a:ext cx="15432" cy="70794"/>
            </a:xfrm>
            <a:custGeom>
              <a:avLst/>
              <a:gdLst/>
              <a:ahLst/>
              <a:cxnLst/>
              <a:rect l="l" t="t" r="r" b="b"/>
              <a:pathLst>
                <a:path w="669" h="3069" extrusionOk="0">
                  <a:moveTo>
                    <a:pt x="34" y="0"/>
                  </a:moveTo>
                  <a:cubicBezTo>
                    <a:pt x="1" y="0"/>
                    <a:pt x="1" y="34"/>
                    <a:pt x="1" y="34"/>
                  </a:cubicBezTo>
                  <a:lnTo>
                    <a:pt x="568" y="3036"/>
                  </a:lnTo>
                  <a:cubicBezTo>
                    <a:pt x="568" y="3069"/>
                    <a:pt x="601" y="3069"/>
                    <a:pt x="601" y="3069"/>
                  </a:cubicBezTo>
                  <a:cubicBezTo>
                    <a:pt x="668" y="3069"/>
                    <a:pt x="668" y="3036"/>
                    <a:pt x="668" y="3036"/>
                  </a:cubicBezTo>
                  <a:lnTo>
                    <a:pt x="68" y="34"/>
                  </a:lnTo>
                  <a:cubicBezTo>
                    <a:pt x="68" y="0"/>
                    <a:pt x="34" y="0"/>
                    <a:pt x="34"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72;p41">
              <a:extLst>
                <a:ext uri="{FF2B5EF4-FFF2-40B4-BE49-F238E27FC236}">
                  <a16:creationId xmlns:a16="http://schemas.microsoft.com/office/drawing/2014/main" id="{D00E4FAA-54A0-4496-9733-F2B932876C93}"/>
                </a:ext>
              </a:extLst>
            </p:cNvPr>
            <p:cNvSpPr/>
            <p:nvPr/>
          </p:nvSpPr>
          <p:spPr>
            <a:xfrm>
              <a:off x="5204949" y="3820505"/>
              <a:ext cx="8489" cy="36170"/>
            </a:xfrm>
            <a:custGeom>
              <a:avLst/>
              <a:gdLst/>
              <a:ahLst/>
              <a:cxnLst/>
              <a:rect l="l" t="t" r="r" b="b"/>
              <a:pathLst>
                <a:path w="368" h="1568" extrusionOk="0">
                  <a:moveTo>
                    <a:pt x="335" y="0"/>
                  </a:moveTo>
                  <a:cubicBezTo>
                    <a:pt x="301" y="0"/>
                    <a:pt x="301" y="0"/>
                    <a:pt x="301" y="34"/>
                  </a:cubicBezTo>
                  <a:lnTo>
                    <a:pt x="1" y="1535"/>
                  </a:lnTo>
                  <a:cubicBezTo>
                    <a:pt x="1" y="1568"/>
                    <a:pt x="1" y="1568"/>
                    <a:pt x="34" y="1568"/>
                  </a:cubicBezTo>
                  <a:cubicBezTo>
                    <a:pt x="34" y="1568"/>
                    <a:pt x="101" y="1568"/>
                    <a:pt x="101" y="1535"/>
                  </a:cubicBezTo>
                  <a:lnTo>
                    <a:pt x="368" y="34"/>
                  </a:lnTo>
                  <a:cubicBezTo>
                    <a:pt x="368" y="0"/>
                    <a:pt x="368" y="0"/>
                    <a:pt x="335"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73;p41">
              <a:extLst>
                <a:ext uri="{FF2B5EF4-FFF2-40B4-BE49-F238E27FC236}">
                  <a16:creationId xmlns:a16="http://schemas.microsoft.com/office/drawing/2014/main" id="{F1DF21FA-927B-450A-9150-5FD4E3E511AE}"/>
                </a:ext>
              </a:extLst>
            </p:cNvPr>
            <p:cNvSpPr/>
            <p:nvPr/>
          </p:nvSpPr>
          <p:spPr>
            <a:xfrm>
              <a:off x="5368911" y="3847863"/>
              <a:ext cx="99998" cy="73447"/>
            </a:xfrm>
            <a:custGeom>
              <a:avLst/>
              <a:gdLst/>
              <a:ahLst/>
              <a:cxnLst/>
              <a:rect l="l" t="t" r="r" b="b"/>
              <a:pathLst>
                <a:path w="4335" h="3184" extrusionOk="0">
                  <a:moveTo>
                    <a:pt x="4252" y="0"/>
                  </a:moveTo>
                  <a:cubicBezTo>
                    <a:pt x="4242" y="0"/>
                    <a:pt x="4234" y="4"/>
                    <a:pt x="4234" y="15"/>
                  </a:cubicBezTo>
                  <a:lnTo>
                    <a:pt x="31" y="3151"/>
                  </a:lnTo>
                  <a:cubicBezTo>
                    <a:pt x="22" y="3141"/>
                    <a:pt x="15" y="3137"/>
                    <a:pt x="11" y="3137"/>
                  </a:cubicBezTo>
                  <a:cubicBezTo>
                    <a:pt x="1" y="3137"/>
                    <a:pt x="8" y="3160"/>
                    <a:pt x="31" y="3184"/>
                  </a:cubicBezTo>
                  <a:lnTo>
                    <a:pt x="4301" y="48"/>
                  </a:lnTo>
                  <a:cubicBezTo>
                    <a:pt x="4301" y="48"/>
                    <a:pt x="4334" y="15"/>
                    <a:pt x="4301" y="15"/>
                  </a:cubicBezTo>
                  <a:cubicBezTo>
                    <a:pt x="4301" y="15"/>
                    <a:pt x="4271" y="0"/>
                    <a:pt x="4252"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74;p41">
              <a:extLst>
                <a:ext uri="{FF2B5EF4-FFF2-40B4-BE49-F238E27FC236}">
                  <a16:creationId xmlns:a16="http://schemas.microsoft.com/office/drawing/2014/main" id="{2A9273BF-9E95-445A-81EB-FB8B773878E7}"/>
                </a:ext>
              </a:extLst>
            </p:cNvPr>
            <p:cNvSpPr/>
            <p:nvPr/>
          </p:nvSpPr>
          <p:spPr>
            <a:xfrm>
              <a:off x="5371933" y="3913604"/>
              <a:ext cx="83112" cy="21568"/>
            </a:xfrm>
            <a:custGeom>
              <a:avLst/>
              <a:gdLst/>
              <a:ahLst/>
              <a:cxnLst/>
              <a:rect l="l" t="t" r="r" b="b"/>
              <a:pathLst>
                <a:path w="3603" h="935" extrusionOk="0">
                  <a:moveTo>
                    <a:pt x="3570" y="0"/>
                  </a:moveTo>
                  <a:lnTo>
                    <a:pt x="34" y="834"/>
                  </a:lnTo>
                  <a:cubicBezTo>
                    <a:pt x="0" y="834"/>
                    <a:pt x="0" y="868"/>
                    <a:pt x="0" y="868"/>
                  </a:cubicBezTo>
                  <a:cubicBezTo>
                    <a:pt x="0" y="934"/>
                    <a:pt x="34" y="934"/>
                    <a:pt x="34" y="934"/>
                  </a:cubicBezTo>
                  <a:lnTo>
                    <a:pt x="3570" y="101"/>
                  </a:lnTo>
                  <a:cubicBezTo>
                    <a:pt x="3603" y="101"/>
                    <a:pt x="3603" y="34"/>
                    <a:pt x="3603" y="34"/>
                  </a:cubicBezTo>
                  <a:cubicBezTo>
                    <a:pt x="3603" y="0"/>
                    <a:pt x="3570" y="0"/>
                    <a:pt x="3570" y="0"/>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75;p41">
              <a:extLst>
                <a:ext uri="{FF2B5EF4-FFF2-40B4-BE49-F238E27FC236}">
                  <a16:creationId xmlns:a16="http://schemas.microsoft.com/office/drawing/2014/main" id="{416FB7CF-DD32-4279-A1D7-50846C37D2FA}"/>
                </a:ext>
              </a:extLst>
            </p:cNvPr>
            <p:cNvSpPr/>
            <p:nvPr/>
          </p:nvSpPr>
          <p:spPr>
            <a:xfrm>
              <a:off x="5194961" y="3847424"/>
              <a:ext cx="32341" cy="24659"/>
            </a:xfrm>
            <a:custGeom>
              <a:avLst/>
              <a:gdLst/>
              <a:ahLst/>
              <a:cxnLst/>
              <a:rect l="l" t="t" r="r" b="b"/>
              <a:pathLst>
                <a:path w="1402" h="1069" extrusionOk="0">
                  <a:moveTo>
                    <a:pt x="0" y="1"/>
                  </a:moveTo>
                  <a:lnTo>
                    <a:pt x="0" y="34"/>
                  </a:lnTo>
                  <a:lnTo>
                    <a:pt x="1368" y="1068"/>
                  </a:lnTo>
                  <a:cubicBezTo>
                    <a:pt x="1401" y="1035"/>
                    <a:pt x="1401" y="1001"/>
                    <a:pt x="1401" y="1001"/>
                  </a:cubicBezTo>
                  <a:lnTo>
                    <a:pt x="34" y="1"/>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76;p41">
              <a:extLst>
                <a:ext uri="{FF2B5EF4-FFF2-40B4-BE49-F238E27FC236}">
                  <a16:creationId xmlns:a16="http://schemas.microsoft.com/office/drawing/2014/main" id="{DCFA5C21-D08B-4B5E-8EB7-CB43511FE5F5}"/>
                </a:ext>
              </a:extLst>
            </p:cNvPr>
            <p:cNvSpPr/>
            <p:nvPr/>
          </p:nvSpPr>
          <p:spPr>
            <a:xfrm>
              <a:off x="5207279" y="3913604"/>
              <a:ext cx="32318" cy="10034"/>
            </a:xfrm>
            <a:custGeom>
              <a:avLst/>
              <a:gdLst/>
              <a:ahLst/>
              <a:cxnLst/>
              <a:rect l="l" t="t" r="r" b="b"/>
              <a:pathLst>
                <a:path w="1401" h="435" extrusionOk="0">
                  <a:moveTo>
                    <a:pt x="33" y="0"/>
                  </a:moveTo>
                  <a:cubicBezTo>
                    <a:pt x="0" y="0"/>
                    <a:pt x="0" y="0"/>
                    <a:pt x="0" y="34"/>
                  </a:cubicBezTo>
                  <a:cubicBezTo>
                    <a:pt x="0" y="101"/>
                    <a:pt x="0" y="101"/>
                    <a:pt x="33" y="101"/>
                  </a:cubicBezTo>
                  <a:lnTo>
                    <a:pt x="1368" y="434"/>
                  </a:lnTo>
                  <a:cubicBezTo>
                    <a:pt x="1368" y="434"/>
                    <a:pt x="1401" y="434"/>
                    <a:pt x="1401" y="367"/>
                  </a:cubicBezTo>
                  <a:cubicBezTo>
                    <a:pt x="1401" y="334"/>
                    <a:pt x="1401" y="334"/>
                    <a:pt x="1368" y="334"/>
                  </a:cubicBezTo>
                  <a:lnTo>
                    <a:pt x="33" y="0"/>
                  </a:ln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77;p41">
              <a:extLst>
                <a:ext uri="{FF2B5EF4-FFF2-40B4-BE49-F238E27FC236}">
                  <a16:creationId xmlns:a16="http://schemas.microsoft.com/office/drawing/2014/main" id="{36F9B5A1-5CE8-45BD-9148-4D9868A2829F}"/>
                </a:ext>
              </a:extLst>
            </p:cNvPr>
            <p:cNvSpPr/>
            <p:nvPr/>
          </p:nvSpPr>
          <p:spPr>
            <a:xfrm>
              <a:off x="5335763" y="3910537"/>
              <a:ext cx="13887" cy="15409"/>
            </a:xfrm>
            <a:custGeom>
              <a:avLst/>
              <a:gdLst/>
              <a:ahLst/>
              <a:cxnLst/>
              <a:rect l="l" t="t" r="r" b="b"/>
              <a:pathLst>
                <a:path w="602" h="668" extrusionOk="0">
                  <a:moveTo>
                    <a:pt x="434" y="0"/>
                  </a:moveTo>
                  <a:lnTo>
                    <a:pt x="167" y="133"/>
                  </a:lnTo>
                  <a:lnTo>
                    <a:pt x="1" y="667"/>
                  </a:lnTo>
                  <a:lnTo>
                    <a:pt x="601" y="667"/>
                  </a:lnTo>
                  <a:lnTo>
                    <a:pt x="43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78;p41">
              <a:extLst>
                <a:ext uri="{FF2B5EF4-FFF2-40B4-BE49-F238E27FC236}">
                  <a16:creationId xmlns:a16="http://schemas.microsoft.com/office/drawing/2014/main" id="{71556C2F-1015-4F06-8405-CEC4E4A25E8E}"/>
                </a:ext>
              </a:extLst>
            </p:cNvPr>
            <p:cNvSpPr/>
            <p:nvPr/>
          </p:nvSpPr>
          <p:spPr>
            <a:xfrm>
              <a:off x="5365774" y="3797414"/>
              <a:ext cx="50818" cy="53886"/>
            </a:xfrm>
            <a:custGeom>
              <a:avLst/>
              <a:gdLst/>
              <a:ahLst/>
              <a:cxnLst/>
              <a:rect l="l" t="t" r="r" b="b"/>
              <a:pathLst>
                <a:path w="2203" h="2336" extrusionOk="0">
                  <a:moveTo>
                    <a:pt x="2169" y="67"/>
                  </a:moveTo>
                  <a:lnTo>
                    <a:pt x="2169" y="2035"/>
                  </a:lnTo>
                  <a:cubicBezTo>
                    <a:pt x="2169" y="2169"/>
                    <a:pt x="2102" y="2235"/>
                    <a:pt x="1969" y="2235"/>
                  </a:cubicBezTo>
                  <a:lnTo>
                    <a:pt x="301" y="2235"/>
                  </a:lnTo>
                  <a:cubicBezTo>
                    <a:pt x="167" y="2235"/>
                    <a:pt x="101" y="2169"/>
                    <a:pt x="101" y="2035"/>
                  </a:cubicBezTo>
                  <a:lnTo>
                    <a:pt x="101" y="67"/>
                  </a:lnTo>
                  <a:close/>
                  <a:moveTo>
                    <a:pt x="34" y="1"/>
                  </a:moveTo>
                  <a:cubicBezTo>
                    <a:pt x="1" y="1"/>
                    <a:pt x="1" y="1"/>
                    <a:pt x="1" y="34"/>
                  </a:cubicBezTo>
                  <a:lnTo>
                    <a:pt x="1" y="2035"/>
                  </a:lnTo>
                  <a:cubicBezTo>
                    <a:pt x="1" y="2202"/>
                    <a:pt x="134" y="2336"/>
                    <a:pt x="234" y="2336"/>
                  </a:cubicBezTo>
                  <a:lnTo>
                    <a:pt x="1902" y="2336"/>
                  </a:lnTo>
                  <a:cubicBezTo>
                    <a:pt x="2069" y="2336"/>
                    <a:pt x="2202" y="2202"/>
                    <a:pt x="2202" y="2035"/>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79;p41">
              <a:extLst>
                <a:ext uri="{FF2B5EF4-FFF2-40B4-BE49-F238E27FC236}">
                  <a16:creationId xmlns:a16="http://schemas.microsoft.com/office/drawing/2014/main" id="{21C634E9-FAA3-4300-8498-446B8E504D57}"/>
                </a:ext>
              </a:extLst>
            </p:cNvPr>
            <p:cNvSpPr/>
            <p:nvPr/>
          </p:nvSpPr>
          <p:spPr>
            <a:xfrm>
              <a:off x="5365774" y="3797414"/>
              <a:ext cx="50818" cy="14648"/>
            </a:xfrm>
            <a:custGeom>
              <a:avLst/>
              <a:gdLst/>
              <a:ahLst/>
              <a:cxnLst/>
              <a:rect l="l" t="t" r="r" b="b"/>
              <a:pathLst>
                <a:path w="2203" h="635" extrusionOk="0">
                  <a:moveTo>
                    <a:pt x="2135" y="67"/>
                  </a:moveTo>
                  <a:lnTo>
                    <a:pt x="2135" y="534"/>
                  </a:lnTo>
                  <a:lnTo>
                    <a:pt x="67" y="534"/>
                  </a:lnTo>
                  <a:lnTo>
                    <a:pt x="67" y="67"/>
                  </a:lnTo>
                  <a:close/>
                  <a:moveTo>
                    <a:pt x="34" y="1"/>
                  </a:moveTo>
                  <a:cubicBezTo>
                    <a:pt x="1" y="1"/>
                    <a:pt x="1" y="1"/>
                    <a:pt x="1" y="34"/>
                  </a:cubicBezTo>
                  <a:lnTo>
                    <a:pt x="1" y="568"/>
                  </a:lnTo>
                  <a:cubicBezTo>
                    <a:pt x="1" y="568"/>
                    <a:pt x="1" y="634"/>
                    <a:pt x="34" y="634"/>
                  </a:cubicBezTo>
                  <a:lnTo>
                    <a:pt x="2169" y="634"/>
                  </a:lnTo>
                  <a:cubicBezTo>
                    <a:pt x="2202" y="634"/>
                    <a:pt x="2202" y="634"/>
                    <a:pt x="2202" y="568"/>
                  </a:cubicBezTo>
                  <a:lnTo>
                    <a:pt x="2202" y="34"/>
                  </a:lnTo>
                  <a:cubicBezTo>
                    <a:pt x="2202" y="1"/>
                    <a:pt x="2202" y="1"/>
                    <a:pt x="2169"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80;p41">
              <a:extLst>
                <a:ext uri="{FF2B5EF4-FFF2-40B4-BE49-F238E27FC236}">
                  <a16:creationId xmlns:a16="http://schemas.microsoft.com/office/drawing/2014/main" id="{4252225A-5ABB-4EA5-898D-8E28FF1C0A60}"/>
                </a:ext>
              </a:extLst>
            </p:cNvPr>
            <p:cNvSpPr/>
            <p:nvPr/>
          </p:nvSpPr>
          <p:spPr>
            <a:xfrm>
              <a:off x="7717244" y="3012573"/>
              <a:ext cx="332426" cy="1582800"/>
            </a:xfrm>
            <a:custGeom>
              <a:avLst/>
              <a:gdLst/>
              <a:ahLst/>
              <a:cxnLst/>
              <a:rect l="l" t="t" r="r" b="b"/>
              <a:pathLst>
                <a:path w="14411" h="68616" extrusionOk="0">
                  <a:moveTo>
                    <a:pt x="12509" y="7872"/>
                  </a:moveTo>
                  <a:lnTo>
                    <a:pt x="12776" y="18080"/>
                  </a:lnTo>
                  <a:lnTo>
                    <a:pt x="1668" y="18080"/>
                  </a:lnTo>
                  <a:lnTo>
                    <a:pt x="1935" y="7872"/>
                  </a:lnTo>
                  <a:close/>
                  <a:moveTo>
                    <a:pt x="12776" y="18513"/>
                  </a:moveTo>
                  <a:lnTo>
                    <a:pt x="13009" y="28721"/>
                  </a:lnTo>
                  <a:lnTo>
                    <a:pt x="1434" y="28721"/>
                  </a:lnTo>
                  <a:lnTo>
                    <a:pt x="1668" y="18513"/>
                  </a:lnTo>
                  <a:close/>
                  <a:moveTo>
                    <a:pt x="13009" y="29154"/>
                  </a:moveTo>
                  <a:lnTo>
                    <a:pt x="13276" y="39362"/>
                  </a:lnTo>
                  <a:lnTo>
                    <a:pt x="1134" y="39362"/>
                  </a:lnTo>
                  <a:lnTo>
                    <a:pt x="1401" y="29154"/>
                  </a:lnTo>
                  <a:close/>
                  <a:moveTo>
                    <a:pt x="13276" y="39729"/>
                  </a:moveTo>
                  <a:lnTo>
                    <a:pt x="13510" y="49936"/>
                  </a:lnTo>
                  <a:lnTo>
                    <a:pt x="901" y="49936"/>
                  </a:lnTo>
                  <a:lnTo>
                    <a:pt x="1134" y="39729"/>
                  </a:lnTo>
                  <a:close/>
                  <a:moveTo>
                    <a:pt x="13510" y="50370"/>
                  </a:moveTo>
                  <a:lnTo>
                    <a:pt x="13777" y="60577"/>
                  </a:lnTo>
                  <a:lnTo>
                    <a:pt x="634" y="60577"/>
                  </a:lnTo>
                  <a:lnTo>
                    <a:pt x="901" y="50370"/>
                  </a:lnTo>
                  <a:close/>
                  <a:moveTo>
                    <a:pt x="1668" y="0"/>
                  </a:moveTo>
                  <a:lnTo>
                    <a:pt x="0" y="68616"/>
                  </a:lnTo>
                  <a:lnTo>
                    <a:pt x="434" y="68616"/>
                  </a:lnTo>
                  <a:lnTo>
                    <a:pt x="601" y="61011"/>
                  </a:lnTo>
                  <a:lnTo>
                    <a:pt x="13777" y="61011"/>
                  </a:lnTo>
                  <a:lnTo>
                    <a:pt x="13977" y="68616"/>
                  </a:lnTo>
                  <a:lnTo>
                    <a:pt x="14410" y="68616"/>
                  </a:lnTo>
                  <a:lnTo>
                    <a:pt x="12743" y="0"/>
                  </a:lnTo>
                  <a:lnTo>
                    <a:pt x="12309" y="0"/>
                  </a:lnTo>
                  <a:lnTo>
                    <a:pt x="12476" y="7472"/>
                  </a:lnTo>
                  <a:lnTo>
                    <a:pt x="1935" y="7472"/>
                  </a:lnTo>
                  <a:lnTo>
                    <a:pt x="2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81;p41">
              <a:extLst>
                <a:ext uri="{FF2B5EF4-FFF2-40B4-BE49-F238E27FC236}">
                  <a16:creationId xmlns:a16="http://schemas.microsoft.com/office/drawing/2014/main" id="{35AA316B-998A-4C73-A9A0-F2B842F76F27}"/>
                </a:ext>
              </a:extLst>
            </p:cNvPr>
            <p:cNvSpPr/>
            <p:nvPr/>
          </p:nvSpPr>
          <p:spPr>
            <a:xfrm>
              <a:off x="7836501" y="3491173"/>
              <a:ext cx="90817" cy="118521"/>
            </a:xfrm>
            <a:custGeom>
              <a:avLst/>
              <a:gdLst/>
              <a:ahLst/>
              <a:cxnLst/>
              <a:rect l="l" t="t" r="r" b="b"/>
              <a:pathLst>
                <a:path w="3937" h="5138" extrusionOk="0">
                  <a:moveTo>
                    <a:pt x="1969" y="0"/>
                  </a:moveTo>
                  <a:cubicBezTo>
                    <a:pt x="868" y="0"/>
                    <a:pt x="0" y="968"/>
                    <a:pt x="0" y="2169"/>
                  </a:cubicBezTo>
                  <a:cubicBezTo>
                    <a:pt x="0" y="3103"/>
                    <a:pt x="501" y="3903"/>
                    <a:pt x="1235" y="4170"/>
                  </a:cubicBezTo>
                  <a:cubicBezTo>
                    <a:pt x="1301" y="4237"/>
                    <a:pt x="1468" y="4270"/>
                    <a:pt x="1468" y="4504"/>
                  </a:cubicBezTo>
                  <a:lnTo>
                    <a:pt x="1468" y="5137"/>
                  </a:lnTo>
                  <a:lnTo>
                    <a:pt x="2536" y="5137"/>
                  </a:lnTo>
                  <a:lnTo>
                    <a:pt x="2536" y="4604"/>
                  </a:lnTo>
                  <a:cubicBezTo>
                    <a:pt x="2536" y="4337"/>
                    <a:pt x="2669" y="4170"/>
                    <a:pt x="2802" y="4137"/>
                  </a:cubicBezTo>
                  <a:cubicBezTo>
                    <a:pt x="3470" y="3770"/>
                    <a:pt x="3937" y="3003"/>
                    <a:pt x="3937" y="2169"/>
                  </a:cubicBezTo>
                  <a:cubicBezTo>
                    <a:pt x="3937" y="968"/>
                    <a:pt x="3069" y="0"/>
                    <a:pt x="1969"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82;p41">
              <a:extLst>
                <a:ext uri="{FF2B5EF4-FFF2-40B4-BE49-F238E27FC236}">
                  <a16:creationId xmlns:a16="http://schemas.microsoft.com/office/drawing/2014/main" id="{70612C88-F6A4-409D-BEE4-371F9A22699C}"/>
                </a:ext>
              </a:extLst>
            </p:cNvPr>
            <p:cNvSpPr/>
            <p:nvPr/>
          </p:nvSpPr>
          <p:spPr>
            <a:xfrm>
              <a:off x="7753390" y="3415928"/>
              <a:ext cx="35432" cy="32940"/>
            </a:xfrm>
            <a:custGeom>
              <a:avLst/>
              <a:gdLst/>
              <a:ahLst/>
              <a:cxnLst/>
              <a:rect l="l" t="t" r="r" b="b"/>
              <a:pathLst>
                <a:path w="1536" h="1428" extrusionOk="0">
                  <a:moveTo>
                    <a:pt x="1064" y="0"/>
                  </a:moveTo>
                  <a:cubicBezTo>
                    <a:pt x="839" y="0"/>
                    <a:pt x="563" y="142"/>
                    <a:pt x="334" y="394"/>
                  </a:cubicBezTo>
                  <a:cubicBezTo>
                    <a:pt x="101" y="661"/>
                    <a:pt x="1" y="927"/>
                    <a:pt x="1" y="1161"/>
                  </a:cubicBezTo>
                  <a:lnTo>
                    <a:pt x="568" y="1428"/>
                  </a:lnTo>
                  <a:cubicBezTo>
                    <a:pt x="735" y="1394"/>
                    <a:pt x="902" y="1261"/>
                    <a:pt x="1068" y="1094"/>
                  </a:cubicBezTo>
                  <a:cubicBezTo>
                    <a:pt x="1402" y="727"/>
                    <a:pt x="1535" y="327"/>
                    <a:pt x="1335" y="93"/>
                  </a:cubicBezTo>
                  <a:cubicBezTo>
                    <a:pt x="1262" y="30"/>
                    <a:pt x="1168" y="0"/>
                    <a:pt x="1064"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83;p41">
              <a:extLst>
                <a:ext uri="{FF2B5EF4-FFF2-40B4-BE49-F238E27FC236}">
                  <a16:creationId xmlns:a16="http://schemas.microsoft.com/office/drawing/2014/main" id="{C305BAC7-8B63-4509-AED8-F9AB36A7831F}"/>
                </a:ext>
              </a:extLst>
            </p:cNvPr>
            <p:cNvSpPr/>
            <p:nvPr/>
          </p:nvSpPr>
          <p:spPr>
            <a:xfrm>
              <a:off x="7774935" y="3982853"/>
              <a:ext cx="101589" cy="423219"/>
            </a:xfrm>
            <a:custGeom>
              <a:avLst/>
              <a:gdLst/>
              <a:ahLst/>
              <a:cxnLst/>
              <a:rect l="l" t="t" r="r" b="b"/>
              <a:pathLst>
                <a:path w="4404" h="18347" extrusionOk="0">
                  <a:moveTo>
                    <a:pt x="1" y="1"/>
                  </a:moveTo>
                  <a:cubicBezTo>
                    <a:pt x="1" y="9674"/>
                    <a:pt x="2069" y="18347"/>
                    <a:pt x="2069" y="18347"/>
                  </a:cubicBezTo>
                  <a:lnTo>
                    <a:pt x="2336" y="18347"/>
                  </a:lnTo>
                  <a:cubicBezTo>
                    <a:pt x="2336"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84;p41">
              <a:extLst>
                <a:ext uri="{FF2B5EF4-FFF2-40B4-BE49-F238E27FC236}">
                  <a16:creationId xmlns:a16="http://schemas.microsoft.com/office/drawing/2014/main" id="{A191A165-A43E-4696-930A-85AD643BBF19}"/>
                </a:ext>
              </a:extLst>
            </p:cNvPr>
            <p:cNvSpPr/>
            <p:nvPr/>
          </p:nvSpPr>
          <p:spPr>
            <a:xfrm>
              <a:off x="7928055" y="4406068"/>
              <a:ext cx="16193" cy="10773"/>
            </a:xfrm>
            <a:custGeom>
              <a:avLst/>
              <a:gdLst/>
              <a:ahLst/>
              <a:cxnLst/>
              <a:rect l="l" t="t" r="r" b="b"/>
              <a:pathLst>
                <a:path w="702" h="467" extrusionOk="0">
                  <a:moveTo>
                    <a:pt x="435" y="0"/>
                  </a:moveTo>
                  <a:cubicBezTo>
                    <a:pt x="301" y="67"/>
                    <a:pt x="201" y="200"/>
                    <a:pt x="34" y="334"/>
                  </a:cubicBezTo>
                  <a:cubicBezTo>
                    <a:pt x="1" y="367"/>
                    <a:pt x="34" y="467"/>
                    <a:pt x="34" y="467"/>
                  </a:cubicBezTo>
                  <a:lnTo>
                    <a:pt x="635" y="467"/>
                  </a:lnTo>
                  <a:cubicBezTo>
                    <a:pt x="668" y="467"/>
                    <a:pt x="668" y="434"/>
                    <a:pt x="668" y="367"/>
                  </a:cubicBezTo>
                  <a:lnTo>
                    <a:pt x="701" y="33"/>
                  </a:lnTo>
                  <a:lnTo>
                    <a:pt x="435" y="33"/>
                  </a:lnTo>
                  <a:lnTo>
                    <a:pt x="435"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85;p41">
              <a:extLst>
                <a:ext uri="{FF2B5EF4-FFF2-40B4-BE49-F238E27FC236}">
                  <a16:creationId xmlns:a16="http://schemas.microsoft.com/office/drawing/2014/main" id="{7994B0D8-2AC8-4CE3-ABCE-E6C95299E2A1}"/>
                </a:ext>
              </a:extLst>
            </p:cNvPr>
            <p:cNvSpPr/>
            <p:nvPr/>
          </p:nvSpPr>
          <p:spPr>
            <a:xfrm>
              <a:off x="7812649" y="4406068"/>
              <a:ext cx="16170" cy="10773"/>
            </a:xfrm>
            <a:custGeom>
              <a:avLst/>
              <a:gdLst/>
              <a:ahLst/>
              <a:cxnLst/>
              <a:rect l="l" t="t" r="r" b="b"/>
              <a:pathLst>
                <a:path w="701" h="467" extrusionOk="0">
                  <a:moveTo>
                    <a:pt x="434" y="0"/>
                  </a:moveTo>
                  <a:cubicBezTo>
                    <a:pt x="301" y="67"/>
                    <a:pt x="201" y="200"/>
                    <a:pt x="34" y="334"/>
                  </a:cubicBezTo>
                  <a:cubicBezTo>
                    <a:pt x="0" y="367"/>
                    <a:pt x="34" y="467"/>
                    <a:pt x="34" y="467"/>
                  </a:cubicBezTo>
                  <a:lnTo>
                    <a:pt x="634" y="467"/>
                  </a:lnTo>
                  <a:cubicBezTo>
                    <a:pt x="668" y="467"/>
                    <a:pt x="668" y="434"/>
                    <a:pt x="668" y="367"/>
                  </a:cubicBezTo>
                  <a:lnTo>
                    <a:pt x="701" y="33"/>
                  </a:lnTo>
                  <a:lnTo>
                    <a:pt x="434" y="33"/>
                  </a:lnTo>
                  <a:lnTo>
                    <a:pt x="434" y="0"/>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86;p41">
              <a:extLst>
                <a:ext uri="{FF2B5EF4-FFF2-40B4-BE49-F238E27FC236}">
                  <a16:creationId xmlns:a16="http://schemas.microsoft.com/office/drawing/2014/main" id="{42BD8BDE-87CF-4D59-B64A-7D93BCC5AA83}"/>
                </a:ext>
              </a:extLst>
            </p:cNvPr>
            <p:cNvSpPr/>
            <p:nvPr/>
          </p:nvSpPr>
          <p:spPr>
            <a:xfrm>
              <a:off x="7890363" y="3982853"/>
              <a:ext cx="101589" cy="423219"/>
            </a:xfrm>
            <a:custGeom>
              <a:avLst/>
              <a:gdLst/>
              <a:ahLst/>
              <a:cxnLst/>
              <a:rect l="l" t="t" r="r" b="b"/>
              <a:pathLst>
                <a:path w="4404" h="18347" extrusionOk="0">
                  <a:moveTo>
                    <a:pt x="0" y="1"/>
                  </a:moveTo>
                  <a:cubicBezTo>
                    <a:pt x="0" y="9674"/>
                    <a:pt x="2069" y="18347"/>
                    <a:pt x="2069" y="18347"/>
                  </a:cubicBezTo>
                  <a:lnTo>
                    <a:pt x="2335" y="18347"/>
                  </a:lnTo>
                  <a:cubicBezTo>
                    <a:pt x="2335" y="18347"/>
                    <a:pt x="4404" y="9674"/>
                    <a:pt x="44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87;p41">
              <a:extLst>
                <a:ext uri="{FF2B5EF4-FFF2-40B4-BE49-F238E27FC236}">
                  <a16:creationId xmlns:a16="http://schemas.microsoft.com/office/drawing/2014/main" id="{E2ABDF9C-D3D8-46F8-A0A0-74851A226C86}"/>
                </a:ext>
              </a:extLst>
            </p:cNvPr>
            <p:cNvSpPr/>
            <p:nvPr/>
          </p:nvSpPr>
          <p:spPr>
            <a:xfrm>
              <a:off x="7612588" y="3442686"/>
              <a:ext cx="540956" cy="636386"/>
            </a:xfrm>
            <a:custGeom>
              <a:avLst/>
              <a:gdLst/>
              <a:ahLst/>
              <a:cxnLst/>
              <a:rect l="l" t="t" r="r" b="b"/>
              <a:pathLst>
                <a:path w="23451" h="27588" extrusionOk="0">
                  <a:moveTo>
                    <a:pt x="6038" y="1"/>
                  </a:moveTo>
                  <a:lnTo>
                    <a:pt x="701" y="3537"/>
                  </a:lnTo>
                  <a:cubicBezTo>
                    <a:pt x="134" y="3937"/>
                    <a:pt x="1" y="4771"/>
                    <a:pt x="534" y="5271"/>
                  </a:cubicBezTo>
                  <a:lnTo>
                    <a:pt x="6372" y="11176"/>
                  </a:lnTo>
                  <a:cubicBezTo>
                    <a:pt x="6505" y="11276"/>
                    <a:pt x="6605" y="11442"/>
                    <a:pt x="6605" y="11643"/>
                  </a:cubicBezTo>
                  <a:lnTo>
                    <a:pt x="6605" y="27120"/>
                  </a:lnTo>
                  <a:cubicBezTo>
                    <a:pt x="6605" y="27387"/>
                    <a:pt x="6805" y="27587"/>
                    <a:pt x="7039" y="27587"/>
                  </a:cubicBezTo>
                  <a:lnTo>
                    <a:pt x="16479" y="27587"/>
                  </a:lnTo>
                  <a:cubicBezTo>
                    <a:pt x="16712" y="27587"/>
                    <a:pt x="16913" y="27387"/>
                    <a:pt x="16913" y="27120"/>
                  </a:cubicBezTo>
                  <a:lnTo>
                    <a:pt x="16913" y="11676"/>
                  </a:lnTo>
                  <a:cubicBezTo>
                    <a:pt x="16913" y="11509"/>
                    <a:pt x="17013" y="11342"/>
                    <a:pt x="17146" y="11176"/>
                  </a:cubicBezTo>
                  <a:lnTo>
                    <a:pt x="22984" y="5271"/>
                  </a:lnTo>
                  <a:cubicBezTo>
                    <a:pt x="23451" y="4771"/>
                    <a:pt x="23351" y="3904"/>
                    <a:pt x="22783" y="3537"/>
                  </a:cubicBezTo>
                  <a:lnTo>
                    <a:pt x="17446" y="1"/>
                  </a:lnTo>
                  <a:lnTo>
                    <a:pt x="16846" y="268"/>
                  </a:lnTo>
                  <a:lnTo>
                    <a:pt x="20115" y="4304"/>
                  </a:lnTo>
                  <a:cubicBezTo>
                    <a:pt x="20182" y="4404"/>
                    <a:pt x="20182" y="4571"/>
                    <a:pt x="20048" y="4671"/>
                  </a:cubicBezTo>
                  <a:lnTo>
                    <a:pt x="17213" y="7006"/>
                  </a:lnTo>
                  <a:cubicBezTo>
                    <a:pt x="17013" y="7173"/>
                    <a:pt x="16779" y="7239"/>
                    <a:pt x="16512" y="7239"/>
                  </a:cubicBezTo>
                  <a:lnTo>
                    <a:pt x="6972" y="7239"/>
                  </a:lnTo>
                  <a:cubicBezTo>
                    <a:pt x="6705" y="7239"/>
                    <a:pt x="6438" y="7173"/>
                    <a:pt x="6272" y="7006"/>
                  </a:cubicBezTo>
                  <a:lnTo>
                    <a:pt x="3436" y="4671"/>
                  </a:lnTo>
                  <a:cubicBezTo>
                    <a:pt x="3336" y="4571"/>
                    <a:pt x="3303" y="4437"/>
                    <a:pt x="3370" y="4304"/>
                  </a:cubicBezTo>
                  <a:lnTo>
                    <a:pt x="6639" y="268"/>
                  </a:lnTo>
                  <a:lnTo>
                    <a:pt x="6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88;p41">
              <a:extLst>
                <a:ext uri="{FF2B5EF4-FFF2-40B4-BE49-F238E27FC236}">
                  <a16:creationId xmlns:a16="http://schemas.microsoft.com/office/drawing/2014/main" id="{31188630-D128-421A-AE00-2EE9CEB0D720}"/>
                </a:ext>
              </a:extLst>
            </p:cNvPr>
            <p:cNvSpPr/>
            <p:nvPr/>
          </p:nvSpPr>
          <p:spPr>
            <a:xfrm>
              <a:off x="7870364" y="3601965"/>
              <a:ext cx="24636" cy="7728"/>
            </a:xfrm>
            <a:custGeom>
              <a:avLst/>
              <a:gdLst/>
              <a:ahLst/>
              <a:cxnLst/>
              <a:rect l="l" t="t" r="r" b="b"/>
              <a:pathLst>
                <a:path w="1068" h="335" extrusionOk="0">
                  <a:moveTo>
                    <a:pt x="0" y="1"/>
                  </a:moveTo>
                  <a:lnTo>
                    <a:pt x="0" y="334"/>
                  </a:lnTo>
                  <a:lnTo>
                    <a:pt x="1068" y="334"/>
                  </a:lnTo>
                  <a:lnTo>
                    <a:pt x="1068" y="1"/>
                  </a:lnTo>
                  <a:close/>
                </a:path>
              </a:pathLst>
            </a:custGeom>
            <a:solidFill>
              <a:srgbClr val="0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89;p41">
              <a:extLst>
                <a:ext uri="{FF2B5EF4-FFF2-40B4-BE49-F238E27FC236}">
                  <a16:creationId xmlns:a16="http://schemas.microsoft.com/office/drawing/2014/main" id="{372DF5A3-A648-4CA1-8E1B-C8151693C8CA}"/>
                </a:ext>
              </a:extLst>
            </p:cNvPr>
            <p:cNvSpPr/>
            <p:nvPr/>
          </p:nvSpPr>
          <p:spPr>
            <a:xfrm>
              <a:off x="7978849" y="3415928"/>
              <a:ext cx="36193" cy="32940"/>
            </a:xfrm>
            <a:custGeom>
              <a:avLst/>
              <a:gdLst/>
              <a:ahLst/>
              <a:cxnLst/>
              <a:rect l="l" t="t" r="r" b="b"/>
              <a:pathLst>
                <a:path w="1569" h="1428" extrusionOk="0">
                  <a:moveTo>
                    <a:pt x="490" y="0"/>
                  </a:moveTo>
                  <a:cubicBezTo>
                    <a:pt x="387" y="0"/>
                    <a:pt x="297" y="30"/>
                    <a:pt x="234" y="93"/>
                  </a:cubicBezTo>
                  <a:cubicBezTo>
                    <a:pt x="1" y="327"/>
                    <a:pt x="134" y="727"/>
                    <a:pt x="468" y="1094"/>
                  </a:cubicBezTo>
                  <a:cubicBezTo>
                    <a:pt x="634" y="1261"/>
                    <a:pt x="801" y="1394"/>
                    <a:pt x="968" y="1428"/>
                  </a:cubicBezTo>
                  <a:lnTo>
                    <a:pt x="1568" y="1161"/>
                  </a:lnTo>
                  <a:cubicBezTo>
                    <a:pt x="1568" y="927"/>
                    <a:pt x="1435" y="661"/>
                    <a:pt x="1235" y="394"/>
                  </a:cubicBezTo>
                  <a:cubicBezTo>
                    <a:pt x="1006" y="142"/>
                    <a:pt x="715" y="0"/>
                    <a:pt x="490"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90;p41">
              <a:extLst>
                <a:ext uri="{FF2B5EF4-FFF2-40B4-BE49-F238E27FC236}">
                  <a16:creationId xmlns:a16="http://schemas.microsoft.com/office/drawing/2014/main" id="{0D5FAD9A-6DE5-45C1-A3CF-621067CA927D}"/>
                </a:ext>
              </a:extLst>
            </p:cNvPr>
            <p:cNvSpPr/>
            <p:nvPr/>
          </p:nvSpPr>
          <p:spPr>
            <a:xfrm>
              <a:off x="7819893" y="3481923"/>
              <a:ext cx="127886" cy="109294"/>
            </a:xfrm>
            <a:custGeom>
              <a:avLst/>
              <a:gdLst/>
              <a:ahLst/>
              <a:cxnLst/>
              <a:rect l="l" t="t" r="r" b="b"/>
              <a:pathLst>
                <a:path w="5544" h="4738" extrusionOk="0">
                  <a:moveTo>
                    <a:pt x="2659" y="1"/>
                  </a:moveTo>
                  <a:cubicBezTo>
                    <a:pt x="1882" y="1"/>
                    <a:pt x="0" y="119"/>
                    <a:pt x="220" y="4204"/>
                  </a:cubicBezTo>
                  <a:cubicBezTo>
                    <a:pt x="220" y="4504"/>
                    <a:pt x="487" y="4738"/>
                    <a:pt x="821" y="4738"/>
                  </a:cubicBezTo>
                  <a:lnTo>
                    <a:pt x="4723" y="4738"/>
                  </a:lnTo>
                  <a:cubicBezTo>
                    <a:pt x="5024" y="4738"/>
                    <a:pt x="5290" y="4504"/>
                    <a:pt x="5324" y="4204"/>
                  </a:cubicBezTo>
                  <a:cubicBezTo>
                    <a:pt x="5544" y="119"/>
                    <a:pt x="3632" y="1"/>
                    <a:pt x="2908" y="1"/>
                  </a:cubicBezTo>
                  <a:cubicBezTo>
                    <a:pt x="2863" y="1"/>
                    <a:pt x="2823" y="1"/>
                    <a:pt x="2789" y="1"/>
                  </a:cubicBezTo>
                  <a:cubicBezTo>
                    <a:pt x="2750" y="1"/>
                    <a:pt x="2706" y="1"/>
                    <a:pt x="265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91;p41">
              <a:extLst>
                <a:ext uri="{FF2B5EF4-FFF2-40B4-BE49-F238E27FC236}">
                  <a16:creationId xmlns:a16="http://schemas.microsoft.com/office/drawing/2014/main" id="{F6FA1892-D94C-4D60-A8E2-C62FE1FF66EC}"/>
                </a:ext>
              </a:extLst>
            </p:cNvPr>
            <p:cNvSpPr/>
            <p:nvPr/>
          </p:nvSpPr>
          <p:spPr>
            <a:xfrm>
              <a:off x="3334407" y="1979968"/>
              <a:ext cx="103896" cy="103965"/>
            </a:xfrm>
            <a:custGeom>
              <a:avLst/>
              <a:gdLst/>
              <a:ahLst/>
              <a:cxnLst/>
              <a:rect l="l" t="t" r="r" b="b"/>
              <a:pathLst>
                <a:path w="4504" h="4507" extrusionOk="0">
                  <a:moveTo>
                    <a:pt x="2376" y="1"/>
                  </a:moveTo>
                  <a:cubicBezTo>
                    <a:pt x="2340" y="1"/>
                    <a:pt x="2305" y="2"/>
                    <a:pt x="2269" y="4"/>
                  </a:cubicBezTo>
                  <a:cubicBezTo>
                    <a:pt x="1001" y="4"/>
                    <a:pt x="1" y="1005"/>
                    <a:pt x="1" y="2239"/>
                  </a:cubicBezTo>
                  <a:cubicBezTo>
                    <a:pt x="1" y="3506"/>
                    <a:pt x="1001" y="4507"/>
                    <a:pt x="2269" y="4507"/>
                  </a:cubicBezTo>
                  <a:cubicBezTo>
                    <a:pt x="3503" y="4507"/>
                    <a:pt x="4504" y="3506"/>
                    <a:pt x="4504" y="2239"/>
                  </a:cubicBezTo>
                  <a:cubicBezTo>
                    <a:pt x="4504" y="1041"/>
                    <a:pt x="3531" y="1"/>
                    <a:pt x="23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92;p41">
              <a:extLst>
                <a:ext uri="{FF2B5EF4-FFF2-40B4-BE49-F238E27FC236}">
                  <a16:creationId xmlns:a16="http://schemas.microsoft.com/office/drawing/2014/main" id="{FF63B9BE-81FD-4ECC-ABF3-87A708CA65A6}"/>
                </a:ext>
              </a:extLst>
            </p:cNvPr>
            <p:cNvSpPr/>
            <p:nvPr/>
          </p:nvSpPr>
          <p:spPr>
            <a:xfrm>
              <a:off x="4516301" y="1975368"/>
              <a:ext cx="103896" cy="103896"/>
            </a:xfrm>
            <a:custGeom>
              <a:avLst/>
              <a:gdLst/>
              <a:ahLst/>
              <a:cxnLst/>
              <a:rect l="l" t="t" r="r" b="b"/>
              <a:pathLst>
                <a:path w="4504" h="4504" extrusionOk="0">
                  <a:moveTo>
                    <a:pt x="2269" y="1"/>
                  </a:moveTo>
                  <a:cubicBezTo>
                    <a:pt x="1001" y="1"/>
                    <a:pt x="0" y="1001"/>
                    <a:pt x="0" y="2236"/>
                  </a:cubicBezTo>
                  <a:cubicBezTo>
                    <a:pt x="0" y="3503"/>
                    <a:pt x="1001" y="4504"/>
                    <a:pt x="2269" y="4504"/>
                  </a:cubicBezTo>
                  <a:cubicBezTo>
                    <a:pt x="3503" y="4504"/>
                    <a:pt x="4504" y="3503"/>
                    <a:pt x="4504" y="2236"/>
                  </a:cubicBezTo>
                  <a:cubicBezTo>
                    <a:pt x="4504" y="1001"/>
                    <a:pt x="3503" y="1"/>
                    <a:pt x="2269"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93;p41">
              <a:extLst>
                <a:ext uri="{FF2B5EF4-FFF2-40B4-BE49-F238E27FC236}">
                  <a16:creationId xmlns:a16="http://schemas.microsoft.com/office/drawing/2014/main" id="{D2097847-885E-41EC-91BA-62A7620FE2B5}"/>
                </a:ext>
              </a:extLst>
            </p:cNvPr>
            <p:cNvSpPr/>
            <p:nvPr/>
          </p:nvSpPr>
          <p:spPr>
            <a:xfrm>
              <a:off x="3589092" y="1609174"/>
              <a:ext cx="73124" cy="73124"/>
            </a:xfrm>
            <a:custGeom>
              <a:avLst/>
              <a:gdLst/>
              <a:ahLst/>
              <a:cxnLst/>
              <a:rect l="l" t="t" r="r" b="b"/>
              <a:pathLst>
                <a:path w="3170" h="3170" extrusionOk="0">
                  <a:moveTo>
                    <a:pt x="1602" y="0"/>
                  </a:moveTo>
                  <a:cubicBezTo>
                    <a:pt x="735" y="0"/>
                    <a:pt x="1" y="734"/>
                    <a:pt x="1" y="1602"/>
                  </a:cubicBezTo>
                  <a:cubicBezTo>
                    <a:pt x="1" y="2469"/>
                    <a:pt x="735" y="3169"/>
                    <a:pt x="1602" y="3169"/>
                  </a:cubicBezTo>
                  <a:cubicBezTo>
                    <a:pt x="2469" y="3169"/>
                    <a:pt x="3170" y="2469"/>
                    <a:pt x="3170" y="1602"/>
                  </a:cubicBezTo>
                  <a:cubicBezTo>
                    <a:pt x="3170" y="734"/>
                    <a:pt x="2469" y="0"/>
                    <a:pt x="16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94;p41">
              <a:extLst>
                <a:ext uri="{FF2B5EF4-FFF2-40B4-BE49-F238E27FC236}">
                  <a16:creationId xmlns:a16="http://schemas.microsoft.com/office/drawing/2014/main" id="{4A060D1D-D78C-47DD-B013-826160D6CB6B}"/>
                </a:ext>
              </a:extLst>
            </p:cNvPr>
            <p:cNvSpPr/>
            <p:nvPr/>
          </p:nvSpPr>
          <p:spPr>
            <a:xfrm>
              <a:off x="3518322" y="2176422"/>
              <a:ext cx="73101" cy="73124"/>
            </a:xfrm>
            <a:custGeom>
              <a:avLst/>
              <a:gdLst/>
              <a:ahLst/>
              <a:cxnLst/>
              <a:rect l="l" t="t" r="r" b="b"/>
              <a:pathLst>
                <a:path w="3169" h="3170" extrusionOk="0">
                  <a:moveTo>
                    <a:pt x="1568" y="1"/>
                  </a:moveTo>
                  <a:cubicBezTo>
                    <a:pt x="701" y="1"/>
                    <a:pt x="0" y="735"/>
                    <a:pt x="0" y="1602"/>
                  </a:cubicBezTo>
                  <a:cubicBezTo>
                    <a:pt x="0" y="2469"/>
                    <a:pt x="701" y="3170"/>
                    <a:pt x="1568" y="3170"/>
                  </a:cubicBezTo>
                  <a:cubicBezTo>
                    <a:pt x="2435" y="3170"/>
                    <a:pt x="3169" y="2469"/>
                    <a:pt x="3169" y="1602"/>
                  </a:cubicBezTo>
                  <a:cubicBezTo>
                    <a:pt x="3169" y="735"/>
                    <a:pt x="2435" y="1"/>
                    <a:pt x="1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95;p41">
              <a:extLst>
                <a:ext uri="{FF2B5EF4-FFF2-40B4-BE49-F238E27FC236}">
                  <a16:creationId xmlns:a16="http://schemas.microsoft.com/office/drawing/2014/main" id="{CE0907B5-F545-4FCD-83FA-C7780035B1D8}"/>
                </a:ext>
              </a:extLst>
            </p:cNvPr>
            <p:cNvSpPr/>
            <p:nvPr/>
          </p:nvSpPr>
          <p:spPr>
            <a:xfrm>
              <a:off x="4316239" y="1764460"/>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96;p41">
              <a:extLst>
                <a:ext uri="{FF2B5EF4-FFF2-40B4-BE49-F238E27FC236}">
                  <a16:creationId xmlns:a16="http://schemas.microsoft.com/office/drawing/2014/main" id="{3CE4E355-B16D-4C02-9932-F3B32F8B7443}"/>
                </a:ext>
              </a:extLst>
            </p:cNvPr>
            <p:cNvSpPr/>
            <p:nvPr/>
          </p:nvSpPr>
          <p:spPr>
            <a:xfrm>
              <a:off x="4438839" y="2272297"/>
              <a:ext cx="73124" cy="73124"/>
            </a:xfrm>
            <a:custGeom>
              <a:avLst/>
              <a:gdLst/>
              <a:ahLst/>
              <a:cxnLst/>
              <a:rect l="l" t="t" r="r" b="b"/>
              <a:pathLst>
                <a:path w="3170" h="3170" extrusionOk="0">
                  <a:moveTo>
                    <a:pt x="1602" y="1"/>
                  </a:moveTo>
                  <a:cubicBezTo>
                    <a:pt x="734" y="1"/>
                    <a:pt x="0" y="701"/>
                    <a:pt x="0" y="1569"/>
                  </a:cubicBezTo>
                  <a:cubicBezTo>
                    <a:pt x="0" y="2436"/>
                    <a:pt x="734" y="3170"/>
                    <a:pt x="1602" y="3170"/>
                  </a:cubicBezTo>
                  <a:cubicBezTo>
                    <a:pt x="2469" y="3170"/>
                    <a:pt x="3169" y="2436"/>
                    <a:pt x="3169" y="1569"/>
                  </a:cubicBezTo>
                  <a:cubicBezTo>
                    <a:pt x="3169" y="701"/>
                    <a:pt x="2469" y="1"/>
                    <a:pt x="160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0C31A5-B402-B378-BE6A-C2D5120C1BE9}"/>
              </a:ext>
            </a:extLst>
          </p:cNvPr>
          <p:cNvPicPr>
            <a:picLocks noChangeAspect="1"/>
          </p:cNvPicPr>
          <p:nvPr/>
        </p:nvPicPr>
        <p:blipFill>
          <a:blip r:embed="rId2"/>
          <a:stretch>
            <a:fillRect/>
          </a:stretch>
        </p:blipFill>
        <p:spPr>
          <a:xfrm>
            <a:off x="4832420" y="1733107"/>
            <a:ext cx="3944679" cy="2966484"/>
          </a:xfrm>
          <a:prstGeom prst="rect">
            <a:avLst/>
          </a:prstGeom>
        </p:spPr>
      </p:pic>
      <p:pic>
        <p:nvPicPr>
          <p:cNvPr id="8" name="Picture 7">
            <a:extLst>
              <a:ext uri="{FF2B5EF4-FFF2-40B4-BE49-F238E27FC236}">
                <a16:creationId xmlns:a16="http://schemas.microsoft.com/office/drawing/2014/main" id="{D69EADF0-7FE3-9B67-0843-5D72D85B0EE1}"/>
              </a:ext>
            </a:extLst>
          </p:cNvPr>
          <p:cNvPicPr>
            <a:picLocks noChangeAspect="1"/>
          </p:cNvPicPr>
          <p:nvPr/>
        </p:nvPicPr>
        <p:blipFill>
          <a:blip r:embed="rId3"/>
          <a:stretch>
            <a:fillRect/>
          </a:stretch>
        </p:blipFill>
        <p:spPr>
          <a:xfrm>
            <a:off x="710275" y="1945758"/>
            <a:ext cx="3202506" cy="2753833"/>
          </a:xfrm>
          <a:prstGeom prst="rect">
            <a:avLst/>
          </a:prstGeom>
        </p:spPr>
      </p:pic>
      <p:sp>
        <p:nvSpPr>
          <p:cNvPr id="7" name="Text Placeholder 2">
            <a:extLst>
              <a:ext uri="{FF2B5EF4-FFF2-40B4-BE49-F238E27FC236}">
                <a16:creationId xmlns:a16="http://schemas.microsoft.com/office/drawing/2014/main" id="{995BC4C6-AB4E-1063-6DA4-5FAD7A1062C2}"/>
              </a:ext>
            </a:extLst>
          </p:cNvPr>
          <p:cNvSpPr>
            <a:spLocks noGrp="1"/>
          </p:cNvSpPr>
          <p:nvPr>
            <p:ph type="body" idx="1"/>
          </p:nvPr>
        </p:nvSpPr>
        <p:spPr>
          <a:xfrm>
            <a:off x="713225" y="1152475"/>
            <a:ext cx="7717500" cy="3639900"/>
          </a:xfrm>
        </p:spPr>
        <p:txBody>
          <a:bodyPr/>
          <a:lstStyle/>
          <a:p>
            <a:pPr marL="139700" indent="0">
              <a:buNone/>
            </a:pPr>
            <a:r>
              <a:rPr lang="en-US" sz="2400" dirty="0" err="1"/>
              <a:t>Hoàn</a:t>
            </a:r>
            <a:r>
              <a:rPr lang="en-US" sz="2400" dirty="0"/>
              <a:t> </a:t>
            </a:r>
            <a:r>
              <a:rPr lang="en-US" sz="2400" dirty="0" err="1"/>
              <a:t>thành</a:t>
            </a:r>
            <a:r>
              <a:rPr lang="en-US" sz="2400" dirty="0"/>
              <a:t> </a:t>
            </a:r>
            <a:r>
              <a:rPr lang="en-US" sz="2400" dirty="0" err="1"/>
              <a:t>phiếu</a:t>
            </a:r>
            <a:r>
              <a:rPr lang="en-US" sz="2400" dirty="0"/>
              <a:t> </a:t>
            </a:r>
            <a:r>
              <a:rPr lang="en-US" sz="2400" dirty="0" err="1"/>
              <a:t>học</a:t>
            </a:r>
            <a:r>
              <a:rPr lang="en-US" sz="2400" dirty="0"/>
              <a:t> </a:t>
            </a:r>
            <a:r>
              <a:rPr lang="en-US" sz="2400" dirty="0" err="1"/>
              <a:t>tập</a:t>
            </a:r>
            <a:r>
              <a:rPr lang="en-US" sz="2400" dirty="0"/>
              <a:t> </a:t>
            </a:r>
            <a:r>
              <a:rPr lang="en-US" sz="2400" dirty="0" err="1"/>
              <a:t>số</a:t>
            </a:r>
            <a:r>
              <a:rPr lang="en-US" sz="2400" dirty="0"/>
              <a:t> 2</a:t>
            </a:r>
          </a:p>
        </p:txBody>
      </p:sp>
      <p:sp>
        <p:nvSpPr>
          <p:cNvPr id="4" name="Title 3">
            <a:extLst>
              <a:ext uri="{FF2B5EF4-FFF2-40B4-BE49-F238E27FC236}">
                <a16:creationId xmlns:a16="http://schemas.microsoft.com/office/drawing/2014/main" id="{EB38FAF4-3940-557A-012D-FF5849591C1D}"/>
              </a:ext>
            </a:extLst>
          </p:cNvPr>
          <p:cNvSpPr>
            <a:spLocks noGrp="1"/>
          </p:cNvSpPr>
          <p:nvPr>
            <p:ph type="title"/>
          </p:nvPr>
        </p:nvSpPr>
        <p:spPr>
          <a:xfrm>
            <a:off x="710275" y="106326"/>
            <a:ext cx="7723500" cy="911524"/>
          </a:xfrm>
        </p:spPr>
        <p:txBody>
          <a:bodyPr/>
          <a:lstStyle/>
          <a:p>
            <a:r>
              <a:rPr lang="en-US" b="1" dirty="0">
                <a:solidFill>
                  <a:schemeClr val="tx1">
                    <a:lumMod val="95000"/>
                    <a:lumOff val="5000"/>
                  </a:schemeClr>
                </a:solidFill>
                <a:latin typeface="Fira Sans Extra Condensed" panose="020B0503050000020004" pitchFamily="34" charset="0"/>
                <a:ea typeface="Calibri" panose="020F0502020204030204" pitchFamily="34" charset="0"/>
                <a:cs typeface="Calibri" panose="020F0502020204030204" pitchFamily="34" charset="0"/>
              </a:rPr>
              <a:t>II.</a:t>
            </a:r>
            <a:r>
              <a:rPr lang="en-US" sz="2800" b="1" dirty="0">
                <a:solidFill>
                  <a:schemeClr val="tx1">
                    <a:lumMod val="95000"/>
                    <a:lumOff val="5000"/>
                  </a:schemeClr>
                </a:solidFill>
                <a:effectLst/>
                <a:latin typeface="Fira Sans Extra Condensed" panose="020B0503050000020004" pitchFamily="34" charset="0"/>
                <a:ea typeface="Calibri" panose="020F0502020204030204" pitchFamily="34" charset="0"/>
                <a:cs typeface="Calibri" panose="020F0502020204030204" pitchFamily="34" charset="0"/>
              </a:rPr>
              <a:t> </a:t>
            </a:r>
            <a:r>
              <a:rPr lang="en-US" sz="2800" b="1" dirty="0">
                <a:effectLst/>
                <a:latin typeface="Fira Sans Extra Condensed" panose="020B0503050000020004" pitchFamily="34" charset="0"/>
                <a:ea typeface="Calibri" panose="020F0502020204030204" pitchFamily="34" charset="0"/>
                <a:cs typeface="Times New Roman" panose="02020603050405020304" pitchFamily="18" charset="0"/>
              </a:rPr>
              <a:t>KĨ NĂNG HỌC TẬP TRONG MÔN KHOA HỌC TỰ NHIÊN</a:t>
            </a:r>
            <a:endParaRPr lang="en-US" b="1" dirty="0">
              <a:latin typeface="Fira Sans Extra Condensed" panose="020B0503050000020004" pitchFamily="34" charset="0"/>
            </a:endParaRPr>
          </a:p>
        </p:txBody>
      </p:sp>
    </p:spTree>
    <p:extLst>
      <p:ext uri="{BB962C8B-B14F-4D97-AF65-F5344CB8AC3E}">
        <p14:creationId xmlns:p14="http://schemas.microsoft.com/office/powerpoint/2010/main" val="294884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456BE6D-16EC-905B-E674-2AE87675FB4B}"/>
              </a:ext>
            </a:extLst>
          </p:cNvPr>
          <p:cNvSpPr/>
          <p:nvPr/>
        </p:nvSpPr>
        <p:spPr>
          <a:xfrm>
            <a:off x="116958" y="879400"/>
            <a:ext cx="4018072" cy="323944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900"/>
              </a:spcAft>
            </a:pPr>
            <a:r>
              <a:rPr lang="en-US" sz="2000" dirty="0" err="1">
                <a:solidFill>
                  <a:schemeClr val="accent1">
                    <a:lumMod val="50000"/>
                  </a:schemeClr>
                </a:solidFill>
                <a:effectLst/>
                <a:latin typeface="Fira Sans" panose="020B0503050000020004" pitchFamily="34" charset="0"/>
                <a:ea typeface="Roboto" panose="02000000000000000000" pitchFamily="2" charset="0"/>
              </a:rPr>
              <a:t>Bác</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sĩ</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chẩn</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đoán</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bệnh</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thường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phải</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thực</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hiện</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các</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kĩ</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năng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gì</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Các</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kĩ</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năng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đó</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tương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ứng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với</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các</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kĩ</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năng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nào</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trong</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tiến</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trình</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tìm</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hiểu</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tự</a:t>
            </a:r>
            <a:r>
              <a:rPr lang="en-US" sz="2000" dirty="0">
                <a:solidFill>
                  <a:schemeClr val="accent1">
                    <a:lumMod val="50000"/>
                  </a:schemeClr>
                </a:solidFill>
                <a:effectLst/>
                <a:latin typeface="Fira Sans" panose="020B0503050000020004" pitchFamily="34" charset="0"/>
                <a:ea typeface="Roboto" panose="02000000000000000000" pitchFamily="2" charset="0"/>
              </a:rPr>
              <a:t> </a:t>
            </a:r>
            <a:r>
              <a:rPr lang="en-US" sz="2000" dirty="0" err="1">
                <a:solidFill>
                  <a:schemeClr val="accent1">
                    <a:lumMod val="50000"/>
                  </a:schemeClr>
                </a:solidFill>
                <a:effectLst/>
                <a:latin typeface="Fira Sans" panose="020B0503050000020004" pitchFamily="34" charset="0"/>
                <a:ea typeface="Roboto" panose="02000000000000000000" pitchFamily="2" charset="0"/>
              </a:rPr>
              <a:t>nhiên</a:t>
            </a:r>
            <a:r>
              <a:rPr lang="en-US" sz="2000" dirty="0">
                <a:solidFill>
                  <a:schemeClr val="accent1">
                    <a:lumMod val="50000"/>
                  </a:schemeClr>
                </a:solidFill>
                <a:effectLst/>
                <a:latin typeface="Fira Sans" panose="020B0503050000020004" pitchFamily="34" charset="0"/>
                <a:ea typeface="Roboto" panose="02000000000000000000" pitchFamily="2" charset="0"/>
              </a:rPr>
              <a:t>?</a:t>
            </a:r>
          </a:p>
        </p:txBody>
      </p:sp>
      <p:sp>
        <p:nvSpPr>
          <p:cNvPr id="2" name="Title 1">
            <a:extLst>
              <a:ext uri="{FF2B5EF4-FFF2-40B4-BE49-F238E27FC236}">
                <a16:creationId xmlns:a16="http://schemas.microsoft.com/office/drawing/2014/main" id="{744C8754-5EE1-44D7-DC88-8CF5ABF892B7}"/>
              </a:ext>
            </a:extLst>
          </p:cNvPr>
          <p:cNvSpPr>
            <a:spLocks noGrp="1"/>
          </p:cNvSpPr>
          <p:nvPr>
            <p:ph type="title"/>
          </p:nvPr>
        </p:nvSpPr>
        <p:spPr/>
        <p:txBody>
          <a:bodyPr/>
          <a:lstStyle/>
          <a:p>
            <a:r>
              <a:rPr lang="en-US" b="1" dirty="0" err="1"/>
              <a:t>Luyện</a:t>
            </a:r>
            <a:r>
              <a:rPr lang="en-US" b="1" dirty="0"/>
              <a:t> </a:t>
            </a:r>
            <a:r>
              <a:rPr lang="en-US" b="1" dirty="0" err="1"/>
              <a:t>tập</a:t>
            </a:r>
            <a:endParaRPr lang="en-US" dirty="0"/>
          </a:p>
        </p:txBody>
      </p:sp>
      <p:pic>
        <p:nvPicPr>
          <p:cNvPr id="1028" name="Picture 4">
            <a:extLst>
              <a:ext uri="{FF2B5EF4-FFF2-40B4-BE49-F238E27FC236}">
                <a16:creationId xmlns:a16="http://schemas.microsoft.com/office/drawing/2014/main" id="{A211D2B8-9042-5341-346D-EA45D13C5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256" y="1161288"/>
            <a:ext cx="4718304" cy="27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70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34"/>
          <p:cNvSpPr txBox="1">
            <a:spLocks noGrp="1"/>
          </p:cNvSpPr>
          <p:nvPr>
            <p:ph type="title"/>
          </p:nvPr>
        </p:nvSpPr>
        <p:spPr>
          <a:xfrm>
            <a:off x="-620303" y="796810"/>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t>VẬN DỤNG</a:t>
            </a:r>
            <a:endParaRPr sz="4000" b="1" dirty="0"/>
          </a:p>
        </p:txBody>
      </p:sp>
      <p:sp>
        <p:nvSpPr>
          <p:cNvPr id="1584" name="Google Shape;1584;p34"/>
          <p:cNvSpPr/>
          <p:nvPr/>
        </p:nvSpPr>
        <p:spPr>
          <a:xfrm rot="-6416979" flipH="1">
            <a:off x="5440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rot="-10552031" flipH="1">
            <a:off x="347633" y="1740815"/>
            <a:ext cx="1394840" cy="537513"/>
          </a:xfrm>
          <a:custGeom>
            <a:avLst/>
            <a:gdLst/>
            <a:ahLst/>
            <a:cxnLst/>
            <a:rect l="l" t="t" r="r" b="b"/>
            <a:pathLst>
              <a:path w="5957" h="2495" extrusionOk="0">
                <a:moveTo>
                  <a:pt x="5645" y="271"/>
                </a:moveTo>
                <a:cubicBezTo>
                  <a:pt x="5615" y="343"/>
                  <a:pt x="5586" y="416"/>
                  <a:pt x="5559" y="488"/>
                </a:cubicBezTo>
                <a:cubicBezTo>
                  <a:pt x="5563" y="442"/>
                  <a:pt x="5563" y="396"/>
                  <a:pt x="5556" y="350"/>
                </a:cubicBezTo>
                <a:cubicBezTo>
                  <a:pt x="5553" y="333"/>
                  <a:pt x="5546" y="317"/>
                  <a:pt x="5536" y="307"/>
                </a:cubicBezTo>
                <a:cubicBezTo>
                  <a:pt x="5572" y="294"/>
                  <a:pt x="5609" y="284"/>
                  <a:pt x="5645" y="271"/>
                </a:cubicBezTo>
                <a:close/>
                <a:moveTo>
                  <a:pt x="2551" y="802"/>
                </a:moveTo>
                <a:cubicBezTo>
                  <a:pt x="2752" y="802"/>
                  <a:pt x="2956" y="1002"/>
                  <a:pt x="2980" y="1227"/>
                </a:cubicBezTo>
                <a:cubicBezTo>
                  <a:pt x="3010" y="1477"/>
                  <a:pt x="2905" y="1690"/>
                  <a:pt x="2737" y="1861"/>
                </a:cubicBezTo>
                <a:cubicBezTo>
                  <a:pt x="2625" y="1818"/>
                  <a:pt x="2520" y="1759"/>
                  <a:pt x="2428" y="1680"/>
                </a:cubicBezTo>
                <a:cubicBezTo>
                  <a:pt x="2218" y="1503"/>
                  <a:pt x="2123" y="1207"/>
                  <a:pt x="2280" y="964"/>
                </a:cubicBezTo>
                <a:cubicBezTo>
                  <a:pt x="2356" y="849"/>
                  <a:pt x="2453" y="802"/>
                  <a:pt x="2551" y="802"/>
                </a:cubicBezTo>
                <a:close/>
                <a:moveTo>
                  <a:pt x="5823" y="1"/>
                </a:moveTo>
                <a:cubicBezTo>
                  <a:pt x="5814" y="1"/>
                  <a:pt x="5805" y="2"/>
                  <a:pt x="5796" y="5"/>
                </a:cubicBezTo>
                <a:cubicBezTo>
                  <a:pt x="5559" y="84"/>
                  <a:pt x="5329" y="192"/>
                  <a:pt x="5129" y="340"/>
                </a:cubicBezTo>
                <a:cubicBezTo>
                  <a:pt x="5070" y="382"/>
                  <a:pt x="5102" y="456"/>
                  <a:pt x="5158" y="456"/>
                </a:cubicBezTo>
                <a:cubicBezTo>
                  <a:pt x="5169" y="456"/>
                  <a:pt x="5180" y="454"/>
                  <a:pt x="5191" y="448"/>
                </a:cubicBezTo>
                <a:cubicBezTo>
                  <a:pt x="5264" y="416"/>
                  <a:pt x="5339" y="383"/>
                  <a:pt x="5411" y="353"/>
                </a:cubicBezTo>
                <a:lnTo>
                  <a:pt x="5411" y="353"/>
                </a:lnTo>
                <a:cubicBezTo>
                  <a:pt x="5411" y="990"/>
                  <a:pt x="4744" y="1444"/>
                  <a:pt x="4229" y="1693"/>
                </a:cubicBezTo>
                <a:cubicBezTo>
                  <a:pt x="3938" y="1834"/>
                  <a:pt x="3573" y="1941"/>
                  <a:pt x="3221" y="1941"/>
                </a:cubicBezTo>
                <a:cubicBezTo>
                  <a:pt x="3127" y="1941"/>
                  <a:pt x="3034" y="1933"/>
                  <a:pt x="2944" y="1917"/>
                </a:cubicBezTo>
                <a:cubicBezTo>
                  <a:pt x="3076" y="1753"/>
                  <a:pt x="3161" y="1559"/>
                  <a:pt x="3174" y="1335"/>
                </a:cubicBezTo>
                <a:cubicBezTo>
                  <a:pt x="3194" y="1007"/>
                  <a:pt x="2964" y="662"/>
                  <a:pt x="2622" y="619"/>
                </a:cubicBezTo>
                <a:cubicBezTo>
                  <a:pt x="2600" y="616"/>
                  <a:pt x="2577" y="615"/>
                  <a:pt x="2556" y="615"/>
                </a:cubicBezTo>
                <a:cubicBezTo>
                  <a:pt x="2286" y="615"/>
                  <a:pt x="2078" y="834"/>
                  <a:pt x="2018" y="1096"/>
                </a:cubicBezTo>
                <a:cubicBezTo>
                  <a:pt x="1916" y="1556"/>
                  <a:pt x="2198" y="1845"/>
                  <a:pt x="2576" y="1996"/>
                </a:cubicBezTo>
                <a:cubicBezTo>
                  <a:pt x="2313" y="2186"/>
                  <a:pt x="1968" y="2291"/>
                  <a:pt x="1696" y="2298"/>
                </a:cubicBezTo>
                <a:cubicBezTo>
                  <a:pt x="1688" y="2298"/>
                  <a:pt x="1681" y="2298"/>
                  <a:pt x="1674" y="2298"/>
                </a:cubicBezTo>
                <a:cubicBezTo>
                  <a:pt x="977" y="2298"/>
                  <a:pt x="231" y="1679"/>
                  <a:pt x="575" y="931"/>
                </a:cubicBezTo>
                <a:cubicBezTo>
                  <a:pt x="593" y="889"/>
                  <a:pt x="561" y="852"/>
                  <a:pt x="526" y="852"/>
                </a:cubicBezTo>
                <a:cubicBezTo>
                  <a:pt x="509" y="852"/>
                  <a:pt x="493" y="860"/>
                  <a:pt x="480" y="879"/>
                </a:cubicBezTo>
                <a:cubicBezTo>
                  <a:pt x="0" y="1608"/>
                  <a:pt x="730" y="2380"/>
                  <a:pt x="1453" y="2482"/>
                </a:cubicBezTo>
                <a:cubicBezTo>
                  <a:pt x="1516" y="2490"/>
                  <a:pt x="1581" y="2495"/>
                  <a:pt x="1648" y="2495"/>
                </a:cubicBezTo>
                <a:cubicBezTo>
                  <a:pt x="2048" y="2495"/>
                  <a:pt x="2493" y="2344"/>
                  <a:pt x="2800" y="2071"/>
                </a:cubicBezTo>
                <a:cubicBezTo>
                  <a:pt x="2973" y="2115"/>
                  <a:pt x="3153" y="2135"/>
                  <a:pt x="3319" y="2135"/>
                </a:cubicBezTo>
                <a:cubicBezTo>
                  <a:pt x="3418" y="2135"/>
                  <a:pt x="3511" y="2127"/>
                  <a:pt x="3595" y="2114"/>
                </a:cubicBezTo>
                <a:cubicBezTo>
                  <a:pt x="4087" y="2035"/>
                  <a:pt x="4544" y="1792"/>
                  <a:pt x="4935" y="1487"/>
                </a:cubicBezTo>
                <a:cubicBezTo>
                  <a:pt x="5218" y="1263"/>
                  <a:pt x="5494" y="958"/>
                  <a:pt x="5549" y="596"/>
                </a:cubicBezTo>
                <a:cubicBezTo>
                  <a:pt x="5570" y="637"/>
                  <a:pt x="5616" y="664"/>
                  <a:pt x="5661" y="664"/>
                </a:cubicBezTo>
                <a:cubicBezTo>
                  <a:pt x="5695" y="664"/>
                  <a:pt x="5728" y="648"/>
                  <a:pt x="5747" y="609"/>
                </a:cubicBezTo>
                <a:cubicBezTo>
                  <a:pt x="5815" y="458"/>
                  <a:pt x="5868" y="297"/>
                  <a:pt x="5930" y="140"/>
                </a:cubicBezTo>
                <a:cubicBezTo>
                  <a:pt x="5957" y="73"/>
                  <a:pt x="5890" y="1"/>
                  <a:pt x="5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4"/>
          <p:cNvSpPr/>
          <p:nvPr/>
        </p:nvSpPr>
        <p:spPr>
          <a:xfrm rot="6416979">
            <a:off x="45826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4"/>
          <p:cNvSpPr/>
          <p:nvPr/>
        </p:nvSpPr>
        <p:spPr>
          <a:xfrm rot="10800000">
            <a:off x="3716205" y="1789628"/>
            <a:ext cx="1414480" cy="555297"/>
          </a:xfrm>
          <a:custGeom>
            <a:avLst/>
            <a:gdLst/>
            <a:ahLst/>
            <a:cxnLst/>
            <a:rect l="l" t="t" r="r" b="b"/>
            <a:pathLst>
              <a:path w="4996" h="2579" extrusionOk="0">
                <a:moveTo>
                  <a:pt x="2320" y="1337"/>
                </a:moveTo>
                <a:cubicBezTo>
                  <a:pt x="2450" y="1337"/>
                  <a:pt x="2538" y="1521"/>
                  <a:pt x="2543" y="1654"/>
                </a:cubicBezTo>
                <a:cubicBezTo>
                  <a:pt x="2546" y="1815"/>
                  <a:pt x="2484" y="1957"/>
                  <a:pt x="2385" y="2072"/>
                </a:cubicBezTo>
                <a:cubicBezTo>
                  <a:pt x="2375" y="2065"/>
                  <a:pt x="2362" y="2058"/>
                  <a:pt x="2352" y="2052"/>
                </a:cubicBezTo>
                <a:cubicBezTo>
                  <a:pt x="2221" y="1963"/>
                  <a:pt x="2126" y="1828"/>
                  <a:pt x="2106" y="1667"/>
                </a:cubicBezTo>
                <a:cubicBezTo>
                  <a:pt x="2093" y="1562"/>
                  <a:pt x="2109" y="1467"/>
                  <a:pt x="2191" y="1395"/>
                </a:cubicBezTo>
                <a:cubicBezTo>
                  <a:pt x="2237" y="1354"/>
                  <a:pt x="2281" y="1337"/>
                  <a:pt x="2320" y="1337"/>
                </a:cubicBezTo>
                <a:close/>
                <a:moveTo>
                  <a:pt x="4586" y="0"/>
                </a:moveTo>
                <a:cubicBezTo>
                  <a:pt x="4552" y="0"/>
                  <a:pt x="4520" y="20"/>
                  <a:pt x="4508" y="58"/>
                </a:cubicBezTo>
                <a:cubicBezTo>
                  <a:pt x="4452" y="232"/>
                  <a:pt x="4370" y="389"/>
                  <a:pt x="4264" y="537"/>
                </a:cubicBezTo>
                <a:cubicBezTo>
                  <a:pt x="4232" y="582"/>
                  <a:pt x="4278" y="637"/>
                  <a:pt x="4324" y="637"/>
                </a:cubicBezTo>
                <a:cubicBezTo>
                  <a:pt x="4339" y="637"/>
                  <a:pt x="4354" y="631"/>
                  <a:pt x="4366" y="616"/>
                </a:cubicBezTo>
                <a:cubicBezTo>
                  <a:pt x="4445" y="524"/>
                  <a:pt x="4511" y="426"/>
                  <a:pt x="4567" y="320"/>
                </a:cubicBezTo>
                <a:lnTo>
                  <a:pt x="4567" y="320"/>
                </a:lnTo>
                <a:cubicBezTo>
                  <a:pt x="4619" y="882"/>
                  <a:pt x="4406" y="1460"/>
                  <a:pt x="3962" y="1822"/>
                </a:cubicBezTo>
                <a:cubicBezTo>
                  <a:pt x="3696" y="2040"/>
                  <a:pt x="3293" y="2205"/>
                  <a:pt x="2913" y="2205"/>
                </a:cubicBezTo>
                <a:cubicBezTo>
                  <a:pt x="2771" y="2205"/>
                  <a:pt x="2633" y="2182"/>
                  <a:pt x="2507" y="2131"/>
                </a:cubicBezTo>
                <a:cubicBezTo>
                  <a:pt x="2658" y="1950"/>
                  <a:pt x="2724" y="1720"/>
                  <a:pt x="2619" y="1451"/>
                </a:cubicBezTo>
                <a:cubicBezTo>
                  <a:pt x="2563" y="1305"/>
                  <a:pt x="2447" y="1210"/>
                  <a:pt x="2317" y="1210"/>
                </a:cubicBezTo>
                <a:cubicBezTo>
                  <a:pt x="2254" y="1210"/>
                  <a:pt x="2187" y="1232"/>
                  <a:pt x="2122" y="1283"/>
                </a:cubicBezTo>
                <a:cubicBezTo>
                  <a:pt x="1892" y="1454"/>
                  <a:pt x="1922" y="1796"/>
                  <a:pt x="2067" y="2009"/>
                </a:cubicBezTo>
                <a:cubicBezTo>
                  <a:pt x="2116" y="2085"/>
                  <a:pt x="2178" y="2147"/>
                  <a:pt x="2247" y="2200"/>
                </a:cubicBezTo>
                <a:cubicBezTo>
                  <a:pt x="2145" y="2275"/>
                  <a:pt x="2030" y="2334"/>
                  <a:pt x="1912" y="2371"/>
                </a:cubicBezTo>
                <a:cubicBezTo>
                  <a:pt x="1773" y="2417"/>
                  <a:pt x="1625" y="2440"/>
                  <a:pt x="1476" y="2440"/>
                </a:cubicBezTo>
                <a:cubicBezTo>
                  <a:pt x="1322" y="2440"/>
                  <a:pt x="1167" y="2416"/>
                  <a:pt x="1022" y="2367"/>
                </a:cubicBezTo>
                <a:cubicBezTo>
                  <a:pt x="664" y="2246"/>
                  <a:pt x="279" y="1904"/>
                  <a:pt x="493" y="1490"/>
                </a:cubicBezTo>
                <a:cubicBezTo>
                  <a:pt x="506" y="1461"/>
                  <a:pt x="483" y="1435"/>
                  <a:pt x="459" y="1435"/>
                </a:cubicBezTo>
                <a:cubicBezTo>
                  <a:pt x="447" y="1435"/>
                  <a:pt x="436" y="1440"/>
                  <a:pt x="427" y="1454"/>
                </a:cubicBezTo>
                <a:cubicBezTo>
                  <a:pt x="0" y="2091"/>
                  <a:pt x="920" y="2558"/>
                  <a:pt x="1433" y="2577"/>
                </a:cubicBezTo>
                <a:cubicBezTo>
                  <a:pt x="1444" y="2578"/>
                  <a:pt x="1456" y="2578"/>
                  <a:pt x="1469" y="2578"/>
                </a:cubicBezTo>
                <a:cubicBezTo>
                  <a:pt x="1755" y="2578"/>
                  <a:pt x="2110" y="2467"/>
                  <a:pt x="2359" y="2272"/>
                </a:cubicBezTo>
                <a:cubicBezTo>
                  <a:pt x="2521" y="2357"/>
                  <a:pt x="2711" y="2392"/>
                  <a:pt x="2906" y="2392"/>
                </a:cubicBezTo>
                <a:cubicBezTo>
                  <a:pt x="3234" y="2392"/>
                  <a:pt x="3577" y="2292"/>
                  <a:pt x="3824" y="2154"/>
                </a:cubicBezTo>
                <a:cubicBezTo>
                  <a:pt x="4471" y="1792"/>
                  <a:pt x="4813" y="1066"/>
                  <a:pt x="4708" y="350"/>
                </a:cubicBezTo>
                <a:lnTo>
                  <a:pt x="4708" y="350"/>
                </a:lnTo>
                <a:cubicBezTo>
                  <a:pt x="4754" y="416"/>
                  <a:pt x="4787" y="488"/>
                  <a:pt x="4843" y="547"/>
                </a:cubicBezTo>
                <a:cubicBezTo>
                  <a:pt x="4859" y="565"/>
                  <a:pt x="4879" y="572"/>
                  <a:pt x="4898" y="572"/>
                </a:cubicBezTo>
                <a:cubicBezTo>
                  <a:pt x="4948" y="572"/>
                  <a:pt x="4996" y="522"/>
                  <a:pt x="4984" y="465"/>
                </a:cubicBezTo>
                <a:cubicBezTo>
                  <a:pt x="4945" y="297"/>
                  <a:pt x="4767" y="133"/>
                  <a:pt x="4642" y="22"/>
                </a:cubicBezTo>
                <a:cubicBezTo>
                  <a:pt x="4625" y="7"/>
                  <a:pt x="4605" y="0"/>
                  <a:pt x="4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605;p35">
            <a:extLst>
              <a:ext uri="{FF2B5EF4-FFF2-40B4-BE49-F238E27FC236}">
                <a16:creationId xmlns:a16="http://schemas.microsoft.com/office/drawing/2014/main" id="{D8D09377-2837-4539-B2DA-C0ADE8BF1B36}"/>
              </a:ext>
            </a:extLst>
          </p:cNvPr>
          <p:cNvGrpSpPr/>
          <p:nvPr/>
        </p:nvGrpSpPr>
        <p:grpSpPr>
          <a:xfrm>
            <a:off x="5350953" y="1037410"/>
            <a:ext cx="3671871" cy="3643389"/>
            <a:chOff x="4572024" y="1150300"/>
            <a:chExt cx="3671871" cy="3643389"/>
          </a:xfrm>
        </p:grpSpPr>
        <p:sp>
          <p:nvSpPr>
            <p:cNvPr id="28" name="Google Shape;1606;p35">
              <a:extLst>
                <a:ext uri="{FF2B5EF4-FFF2-40B4-BE49-F238E27FC236}">
                  <a16:creationId xmlns:a16="http://schemas.microsoft.com/office/drawing/2014/main" id="{B990CDC1-E940-42A4-B289-47BAC1AB8D43}"/>
                </a:ext>
              </a:extLst>
            </p:cNvPr>
            <p:cNvSpPr/>
            <p:nvPr/>
          </p:nvSpPr>
          <p:spPr>
            <a:xfrm>
              <a:off x="7213677" y="1923824"/>
              <a:ext cx="516013" cy="785933"/>
            </a:xfrm>
            <a:custGeom>
              <a:avLst/>
              <a:gdLst/>
              <a:ahLst/>
              <a:cxnLst/>
              <a:rect l="l" t="t" r="r" b="b"/>
              <a:pathLst>
                <a:path w="28588" h="43542" extrusionOk="0">
                  <a:moveTo>
                    <a:pt x="15615" y="0"/>
                  </a:moveTo>
                  <a:cubicBezTo>
                    <a:pt x="13597" y="0"/>
                    <a:pt x="11976" y="171"/>
                    <a:pt x="11976" y="171"/>
                  </a:cubicBezTo>
                  <a:cubicBezTo>
                    <a:pt x="11976" y="171"/>
                    <a:pt x="3937" y="1205"/>
                    <a:pt x="1969" y="2940"/>
                  </a:cubicBezTo>
                  <a:cubicBezTo>
                    <a:pt x="1" y="4608"/>
                    <a:pt x="1502" y="9445"/>
                    <a:pt x="1502" y="9445"/>
                  </a:cubicBezTo>
                  <a:cubicBezTo>
                    <a:pt x="2636" y="11713"/>
                    <a:pt x="7539" y="13714"/>
                    <a:pt x="7539" y="13714"/>
                  </a:cubicBezTo>
                  <a:cubicBezTo>
                    <a:pt x="7539" y="13714"/>
                    <a:pt x="9274" y="39900"/>
                    <a:pt x="9207" y="42435"/>
                  </a:cubicBezTo>
                  <a:cubicBezTo>
                    <a:pt x="9198" y="43252"/>
                    <a:pt x="10663" y="43542"/>
                    <a:pt x="12745" y="43542"/>
                  </a:cubicBezTo>
                  <a:cubicBezTo>
                    <a:pt x="17800" y="43542"/>
                    <a:pt x="26486" y="41834"/>
                    <a:pt x="26486" y="41834"/>
                  </a:cubicBezTo>
                  <a:lnTo>
                    <a:pt x="23317" y="18685"/>
                  </a:lnTo>
                  <a:cubicBezTo>
                    <a:pt x="22517" y="11813"/>
                    <a:pt x="23818" y="10645"/>
                    <a:pt x="26186" y="7710"/>
                  </a:cubicBezTo>
                  <a:cubicBezTo>
                    <a:pt x="28588" y="4808"/>
                    <a:pt x="24919" y="2406"/>
                    <a:pt x="21750" y="905"/>
                  </a:cubicBezTo>
                  <a:cubicBezTo>
                    <a:pt x="20163" y="180"/>
                    <a:pt x="17681" y="0"/>
                    <a:pt x="1561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7;p35">
              <a:extLst>
                <a:ext uri="{FF2B5EF4-FFF2-40B4-BE49-F238E27FC236}">
                  <a16:creationId xmlns:a16="http://schemas.microsoft.com/office/drawing/2014/main" id="{A8C6A25C-DCDC-4FC5-8D53-B19D0A4D58EC}"/>
                </a:ext>
              </a:extLst>
            </p:cNvPr>
            <p:cNvSpPr/>
            <p:nvPr/>
          </p:nvSpPr>
          <p:spPr>
            <a:xfrm>
              <a:off x="7383451" y="2771542"/>
              <a:ext cx="331777" cy="795229"/>
            </a:xfrm>
            <a:custGeom>
              <a:avLst/>
              <a:gdLst/>
              <a:ahLst/>
              <a:cxnLst/>
              <a:rect l="l" t="t" r="r" b="b"/>
              <a:pathLst>
                <a:path w="18381" h="44057" extrusionOk="0">
                  <a:moveTo>
                    <a:pt x="17046" y="0"/>
                  </a:moveTo>
                  <a:lnTo>
                    <a:pt x="0" y="701"/>
                  </a:lnTo>
                  <a:lnTo>
                    <a:pt x="2602" y="31857"/>
                  </a:lnTo>
                  <a:cubicBezTo>
                    <a:pt x="2602" y="31857"/>
                    <a:pt x="4495" y="44057"/>
                    <a:pt x="9084" y="44057"/>
                  </a:cubicBezTo>
                  <a:cubicBezTo>
                    <a:pt x="9483" y="44057"/>
                    <a:pt x="9902" y="43965"/>
                    <a:pt x="10341" y="43765"/>
                  </a:cubicBezTo>
                  <a:cubicBezTo>
                    <a:pt x="15845" y="41230"/>
                    <a:pt x="18380" y="35960"/>
                    <a:pt x="18380" y="30122"/>
                  </a:cubicBezTo>
                  <a:cubicBezTo>
                    <a:pt x="18347" y="24285"/>
                    <a:pt x="18113" y="4837"/>
                    <a:pt x="17046"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8;p35">
              <a:extLst>
                <a:ext uri="{FF2B5EF4-FFF2-40B4-BE49-F238E27FC236}">
                  <a16:creationId xmlns:a16="http://schemas.microsoft.com/office/drawing/2014/main" id="{C0A9F052-A1B3-4888-9699-D43105C9887D}"/>
                </a:ext>
              </a:extLst>
            </p:cNvPr>
            <p:cNvSpPr/>
            <p:nvPr/>
          </p:nvSpPr>
          <p:spPr>
            <a:xfrm>
              <a:off x="4582871" y="3076169"/>
              <a:ext cx="2027863" cy="386559"/>
            </a:xfrm>
            <a:custGeom>
              <a:avLst/>
              <a:gdLst/>
              <a:ahLst/>
              <a:cxnLst/>
              <a:rect l="l" t="t" r="r" b="b"/>
              <a:pathLst>
                <a:path w="112347" h="21416" fill="none" extrusionOk="0">
                  <a:moveTo>
                    <a:pt x="10074" y="4337"/>
                  </a:moveTo>
                  <a:cubicBezTo>
                    <a:pt x="17746" y="2735"/>
                    <a:pt x="25985" y="4003"/>
                    <a:pt x="33824" y="2735"/>
                  </a:cubicBezTo>
                  <a:cubicBezTo>
                    <a:pt x="41797" y="1501"/>
                    <a:pt x="49802" y="834"/>
                    <a:pt x="57675" y="167"/>
                  </a:cubicBezTo>
                  <a:cubicBezTo>
                    <a:pt x="44865" y="3636"/>
                    <a:pt x="27153" y="400"/>
                    <a:pt x="13777" y="0"/>
                  </a:cubicBezTo>
                  <a:cubicBezTo>
                    <a:pt x="31156" y="3303"/>
                    <a:pt x="48468" y="2502"/>
                    <a:pt x="65980" y="3636"/>
                  </a:cubicBezTo>
                  <a:cubicBezTo>
                    <a:pt x="45533" y="3069"/>
                    <a:pt x="23584" y="4870"/>
                    <a:pt x="4437" y="12409"/>
                  </a:cubicBezTo>
                  <a:cubicBezTo>
                    <a:pt x="13943" y="11909"/>
                    <a:pt x="30689" y="7906"/>
                    <a:pt x="38327" y="2469"/>
                  </a:cubicBezTo>
                  <a:cubicBezTo>
                    <a:pt x="25818" y="734"/>
                    <a:pt x="12309" y="6038"/>
                    <a:pt x="0" y="7906"/>
                  </a:cubicBezTo>
                  <a:cubicBezTo>
                    <a:pt x="2935" y="4337"/>
                    <a:pt x="10407" y="3036"/>
                    <a:pt x="14877" y="1668"/>
                  </a:cubicBezTo>
                  <a:cubicBezTo>
                    <a:pt x="10307" y="3670"/>
                    <a:pt x="4637" y="5071"/>
                    <a:pt x="667" y="8373"/>
                  </a:cubicBezTo>
                  <a:cubicBezTo>
                    <a:pt x="5871" y="5538"/>
                    <a:pt x="15144" y="400"/>
                    <a:pt x="21249" y="1401"/>
                  </a:cubicBezTo>
                  <a:cubicBezTo>
                    <a:pt x="19214" y="4470"/>
                    <a:pt x="14944" y="6505"/>
                    <a:pt x="12776" y="9340"/>
                  </a:cubicBezTo>
                  <a:cubicBezTo>
                    <a:pt x="20048" y="8506"/>
                    <a:pt x="27553" y="1535"/>
                    <a:pt x="34858" y="1334"/>
                  </a:cubicBezTo>
                  <a:cubicBezTo>
                    <a:pt x="28687" y="6872"/>
                    <a:pt x="18980" y="8506"/>
                    <a:pt x="13743" y="14911"/>
                  </a:cubicBezTo>
                  <a:cubicBezTo>
                    <a:pt x="22816" y="9474"/>
                    <a:pt x="32523" y="5704"/>
                    <a:pt x="42163" y="1368"/>
                  </a:cubicBezTo>
                  <a:cubicBezTo>
                    <a:pt x="33757" y="9374"/>
                    <a:pt x="19714" y="11542"/>
                    <a:pt x="12843" y="21416"/>
                  </a:cubicBezTo>
                  <a:cubicBezTo>
                    <a:pt x="23016" y="15478"/>
                    <a:pt x="32690" y="8139"/>
                    <a:pt x="43731" y="3703"/>
                  </a:cubicBezTo>
                  <a:cubicBezTo>
                    <a:pt x="34291" y="9207"/>
                    <a:pt x="24784" y="15011"/>
                    <a:pt x="15311" y="20648"/>
                  </a:cubicBezTo>
                  <a:cubicBezTo>
                    <a:pt x="28387" y="15178"/>
                    <a:pt x="41096" y="5071"/>
                    <a:pt x="55406" y="3403"/>
                  </a:cubicBezTo>
                  <a:cubicBezTo>
                    <a:pt x="47467" y="7873"/>
                    <a:pt x="39128" y="11508"/>
                    <a:pt x="31389" y="16512"/>
                  </a:cubicBezTo>
                  <a:cubicBezTo>
                    <a:pt x="41797" y="16379"/>
                    <a:pt x="53672" y="5304"/>
                    <a:pt x="63712" y="1801"/>
                  </a:cubicBezTo>
                  <a:cubicBezTo>
                    <a:pt x="57408" y="3836"/>
                    <a:pt x="52171" y="7873"/>
                    <a:pt x="46467" y="11041"/>
                  </a:cubicBezTo>
                  <a:cubicBezTo>
                    <a:pt x="54372" y="9841"/>
                    <a:pt x="63379" y="4337"/>
                    <a:pt x="71518" y="2135"/>
                  </a:cubicBezTo>
                  <a:cubicBezTo>
                    <a:pt x="67548" y="5704"/>
                    <a:pt x="61144" y="7506"/>
                    <a:pt x="56407" y="10174"/>
                  </a:cubicBezTo>
                  <a:cubicBezTo>
                    <a:pt x="62511" y="11208"/>
                    <a:pt x="70083" y="4704"/>
                    <a:pt x="76888" y="5071"/>
                  </a:cubicBezTo>
                  <a:cubicBezTo>
                    <a:pt x="75254" y="6872"/>
                    <a:pt x="73319" y="8139"/>
                    <a:pt x="71518" y="9841"/>
                  </a:cubicBezTo>
                  <a:cubicBezTo>
                    <a:pt x="76688" y="8873"/>
                    <a:pt x="81492" y="5404"/>
                    <a:pt x="86929" y="5371"/>
                  </a:cubicBezTo>
                  <a:cubicBezTo>
                    <a:pt x="85728" y="7806"/>
                    <a:pt x="83093" y="9741"/>
                    <a:pt x="81325" y="11709"/>
                  </a:cubicBezTo>
                  <a:cubicBezTo>
                    <a:pt x="84360" y="10641"/>
                    <a:pt x="87696" y="9640"/>
                    <a:pt x="90765" y="8373"/>
                  </a:cubicBezTo>
                  <a:cubicBezTo>
                    <a:pt x="89064" y="11542"/>
                    <a:pt x="84394" y="13210"/>
                    <a:pt x="82492" y="16746"/>
                  </a:cubicBezTo>
                  <a:cubicBezTo>
                    <a:pt x="86829" y="16479"/>
                    <a:pt x="91866" y="13143"/>
                    <a:pt x="96102" y="11575"/>
                  </a:cubicBezTo>
                  <a:cubicBezTo>
                    <a:pt x="93667" y="14477"/>
                    <a:pt x="90398" y="16512"/>
                    <a:pt x="87763" y="19247"/>
                  </a:cubicBezTo>
                  <a:cubicBezTo>
                    <a:pt x="92032" y="20882"/>
                    <a:pt x="100905" y="12342"/>
                    <a:pt x="106176" y="11975"/>
                  </a:cubicBezTo>
                  <a:cubicBezTo>
                    <a:pt x="103240" y="14677"/>
                    <a:pt x="98737" y="17146"/>
                    <a:pt x="95101" y="18914"/>
                  </a:cubicBezTo>
                  <a:cubicBezTo>
                    <a:pt x="100605" y="15812"/>
                    <a:pt x="106076" y="13343"/>
                    <a:pt x="111847" y="10808"/>
                  </a:cubicBezTo>
                  <a:cubicBezTo>
                    <a:pt x="108711" y="11575"/>
                    <a:pt x="104942" y="13643"/>
                    <a:pt x="102240" y="15545"/>
                  </a:cubicBezTo>
                  <a:cubicBezTo>
                    <a:pt x="105675" y="13810"/>
                    <a:pt x="109278" y="11642"/>
                    <a:pt x="112347" y="9540"/>
                  </a:cubicBezTo>
                  <a:cubicBezTo>
                    <a:pt x="110913" y="10341"/>
                    <a:pt x="111746" y="11008"/>
                    <a:pt x="111213" y="12076"/>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9;p35">
              <a:extLst>
                <a:ext uri="{FF2B5EF4-FFF2-40B4-BE49-F238E27FC236}">
                  <a16:creationId xmlns:a16="http://schemas.microsoft.com/office/drawing/2014/main" id="{714AA24A-419C-49FB-AD70-0C8057051628}"/>
                </a:ext>
              </a:extLst>
            </p:cNvPr>
            <p:cNvSpPr/>
            <p:nvPr/>
          </p:nvSpPr>
          <p:spPr>
            <a:xfrm>
              <a:off x="4644865" y="3717061"/>
              <a:ext cx="2013279" cy="1061575"/>
            </a:xfrm>
            <a:custGeom>
              <a:avLst/>
              <a:gdLst/>
              <a:ahLst/>
              <a:cxnLst/>
              <a:rect l="l" t="t" r="r" b="b"/>
              <a:pathLst>
                <a:path w="111539" h="58813" extrusionOk="0">
                  <a:moveTo>
                    <a:pt x="27766" y="3964"/>
                  </a:moveTo>
                  <a:cubicBezTo>
                    <a:pt x="26710" y="4650"/>
                    <a:pt x="25645" y="5325"/>
                    <a:pt x="24580" y="6000"/>
                  </a:cubicBezTo>
                  <a:lnTo>
                    <a:pt x="24580" y="6000"/>
                  </a:lnTo>
                  <a:cubicBezTo>
                    <a:pt x="24493" y="6026"/>
                    <a:pt x="24406" y="6053"/>
                    <a:pt x="24319" y="6080"/>
                  </a:cubicBezTo>
                  <a:lnTo>
                    <a:pt x="24319" y="6080"/>
                  </a:lnTo>
                  <a:cubicBezTo>
                    <a:pt x="25159" y="5545"/>
                    <a:pt x="25992" y="4999"/>
                    <a:pt x="26815" y="4437"/>
                  </a:cubicBezTo>
                  <a:lnTo>
                    <a:pt x="26815" y="4437"/>
                  </a:lnTo>
                  <a:cubicBezTo>
                    <a:pt x="26828" y="4431"/>
                    <a:pt x="26841" y="4424"/>
                    <a:pt x="26853" y="4418"/>
                  </a:cubicBezTo>
                  <a:cubicBezTo>
                    <a:pt x="27156" y="4264"/>
                    <a:pt x="27461" y="4113"/>
                    <a:pt x="27766" y="3964"/>
                  </a:cubicBezTo>
                  <a:close/>
                  <a:moveTo>
                    <a:pt x="7182" y="12263"/>
                  </a:moveTo>
                  <a:cubicBezTo>
                    <a:pt x="6828" y="12608"/>
                    <a:pt x="6484" y="12964"/>
                    <a:pt x="6151" y="13333"/>
                  </a:cubicBezTo>
                  <a:lnTo>
                    <a:pt x="6151" y="13333"/>
                  </a:lnTo>
                  <a:cubicBezTo>
                    <a:pt x="5833" y="13564"/>
                    <a:pt x="5513" y="13794"/>
                    <a:pt x="5193" y="14023"/>
                  </a:cubicBezTo>
                  <a:lnTo>
                    <a:pt x="5193" y="14023"/>
                  </a:lnTo>
                  <a:cubicBezTo>
                    <a:pt x="5755" y="13423"/>
                    <a:pt x="6333" y="12838"/>
                    <a:pt x="6926" y="12269"/>
                  </a:cubicBezTo>
                  <a:lnTo>
                    <a:pt x="6926" y="12269"/>
                  </a:lnTo>
                  <a:cubicBezTo>
                    <a:pt x="6946" y="12269"/>
                    <a:pt x="6967" y="12269"/>
                    <a:pt x="6988" y="12269"/>
                  </a:cubicBezTo>
                  <a:cubicBezTo>
                    <a:pt x="7052" y="12269"/>
                    <a:pt x="7117" y="12267"/>
                    <a:pt x="7182" y="12263"/>
                  </a:cubicBezTo>
                  <a:close/>
                  <a:moveTo>
                    <a:pt x="23814" y="29451"/>
                  </a:moveTo>
                  <a:lnTo>
                    <a:pt x="23814" y="29451"/>
                  </a:lnTo>
                  <a:cubicBezTo>
                    <a:pt x="23512" y="29624"/>
                    <a:pt x="23212" y="29799"/>
                    <a:pt x="22912" y="29976"/>
                  </a:cubicBezTo>
                  <a:lnTo>
                    <a:pt x="22912" y="29976"/>
                  </a:lnTo>
                  <a:cubicBezTo>
                    <a:pt x="21649" y="30600"/>
                    <a:pt x="20373" y="31201"/>
                    <a:pt x="19081" y="31771"/>
                  </a:cubicBezTo>
                  <a:cubicBezTo>
                    <a:pt x="18938" y="31835"/>
                    <a:pt x="18794" y="31899"/>
                    <a:pt x="18650" y="31962"/>
                  </a:cubicBezTo>
                  <a:lnTo>
                    <a:pt x="18650" y="31962"/>
                  </a:lnTo>
                  <a:cubicBezTo>
                    <a:pt x="20339" y="31069"/>
                    <a:pt x="22073" y="30249"/>
                    <a:pt x="23814" y="29451"/>
                  </a:cubicBezTo>
                  <a:close/>
                  <a:moveTo>
                    <a:pt x="44259" y="33529"/>
                  </a:moveTo>
                  <a:cubicBezTo>
                    <a:pt x="43156" y="34692"/>
                    <a:pt x="41938" y="35737"/>
                    <a:pt x="40563" y="36607"/>
                  </a:cubicBezTo>
                  <a:cubicBezTo>
                    <a:pt x="39062" y="37575"/>
                    <a:pt x="37428" y="38242"/>
                    <a:pt x="35793" y="38742"/>
                  </a:cubicBezTo>
                  <a:cubicBezTo>
                    <a:pt x="33463" y="39489"/>
                    <a:pt x="31072" y="40051"/>
                    <a:pt x="28807" y="40929"/>
                  </a:cubicBezTo>
                  <a:lnTo>
                    <a:pt x="28807" y="40929"/>
                  </a:lnTo>
                  <a:cubicBezTo>
                    <a:pt x="32682" y="39044"/>
                    <a:pt x="36447" y="36842"/>
                    <a:pt x="40363" y="35073"/>
                  </a:cubicBezTo>
                  <a:cubicBezTo>
                    <a:pt x="41639" y="34517"/>
                    <a:pt x="42940" y="33987"/>
                    <a:pt x="44259" y="33529"/>
                  </a:cubicBezTo>
                  <a:close/>
                  <a:moveTo>
                    <a:pt x="39803" y="46041"/>
                  </a:moveTo>
                  <a:cubicBezTo>
                    <a:pt x="38276" y="47249"/>
                    <a:pt x="36775" y="48490"/>
                    <a:pt x="35226" y="49684"/>
                  </a:cubicBezTo>
                  <a:cubicBezTo>
                    <a:pt x="34678" y="50109"/>
                    <a:pt x="34124" y="50526"/>
                    <a:pt x="33563" y="50935"/>
                  </a:cubicBezTo>
                  <a:lnTo>
                    <a:pt x="33563" y="50935"/>
                  </a:lnTo>
                  <a:cubicBezTo>
                    <a:pt x="34759" y="49732"/>
                    <a:pt x="36025" y="48607"/>
                    <a:pt x="37394" y="47615"/>
                  </a:cubicBezTo>
                  <a:cubicBezTo>
                    <a:pt x="38174" y="47060"/>
                    <a:pt x="38984" y="46542"/>
                    <a:pt x="39803" y="46041"/>
                  </a:cubicBezTo>
                  <a:close/>
                  <a:moveTo>
                    <a:pt x="33909" y="0"/>
                  </a:moveTo>
                  <a:cubicBezTo>
                    <a:pt x="33793" y="0"/>
                    <a:pt x="33674" y="15"/>
                    <a:pt x="33558" y="48"/>
                  </a:cubicBezTo>
                  <a:cubicBezTo>
                    <a:pt x="32150" y="502"/>
                    <a:pt x="30774" y="1023"/>
                    <a:pt x="29426" y="1600"/>
                  </a:cubicBezTo>
                  <a:lnTo>
                    <a:pt x="29426" y="1600"/>
                  </a:lnTo>
                  <a:cubicBezTo>
                    <a:pt x="29293" y="1521"/>
                    <a:pt x="29124" y="1495"/>
                    <a:pt x="28949" y="1495"/>
                  </a:cubicBezTo>
                  <a:cubicBezTo>
                    <a:pt x="28770" y="1495"/>
                    <a:pt x="28585" y="1522"/>
                    <a:pt x="28421" y="1549"/>
                  </a:cubicBezTo>
                  <a:cubicBezTo>
                    <a:pt x="26170" y="2061"/>
                    <a:pt x="24045" y="2999"/>
                    <a:pt x="22038" y="4141"/>
                  </a:cubicBezTo>
                  <a:lnTo>
                    <a:pt x="22038" y="4141"/>
                  </a:lnTo>
                  <a:cubicBezTo>
                    <a:pt x="21906" y="4089"/>
                    <a:pt x="21750" y="4067"/>
                    <a:pt x="21592" y="4067"/>
                  </a:cubicBezTo>
                  <a:cubicBezTo>
                    <a:pt x="21331" y="4067"/>
                    <a:pt x="21063" y="4127"/>
                    <a:pt x="20882" y="4218"/>
                  </a:cubicBezTo>
                  <a:cubicBezTo>
                    <a:pt x="20751" y="4286"/>
                    <a:pt x="20621" y="4355"/>
                    <a:pt x="20490" y="4424"/>
                  </a:cubicBezTo>
                  <a:lnTo>
                    <a:pt x="20490" y="4424"/>
                  </a:lnTo>
                  <a:cubicBezTo>
                    <a:pt x="20931" y="3958"/>
                    <a:pt x="21354" y="3472"/>
                    <a:pt x="21756" y="2965"/>
                  </a:cubicBezTo>
                  <a:lnTo>
                    <a:pt x="21756" y="2965"/>
                  </a:lnTo>
                  <a:cubicBezTo>
                    <a:pt x="21887" y="2871"/>
                    <a:pt x="22019" y="2777"/>
                    <a:pt x="22150" y="2683"/>
                  </a:cubicBezTo>
                  <a:cubicBezTo>
                    <a:pt x="22102" y="2670"/>
                    <a:pt x="22054" y="2656"/>
                    <a:pt x="22006" y="2643"/>
                  </a:cubicBezTo>
                  <a:lnTo>
                    <a:pt x="22006" y="2643"/>
                  </a:lnTo>
                  <a:cubicBezTo>
                    <a:pt x="22146" y="2459"/>
                    <a:pt x="22283" y="2272"/>
                    <a:pt x="22417" y="2083"/>
                  </a:cubicBezTo>
                  <a:cubicBezTo>
                    <a:pt x="22530" y="1941"/>
                    <a:pt x="22535" y="1800"/>
                    <a:pt x="22481" y="1679"/>
                  </a:cubicBezTo>
                  <a:lnTo>
                    <a:pt x="22481" y="1679"/>
                  </a:lnTo>
                  <a:cubicBezTo>
                    <a:pt x="22687" y="1425"/>
                    <a:pt x="22688" y="1129"/>
                    <a:pt x="22383" y="915"/>
                  </a:cubicBezTo>
                  <a:cubicBezTo>
                    <a:pt x="22215" y="808"/>
                    <a:pt x="22011" y="764"/>
                    <a:pt x="21802" y="764"/>
                  </a:cubicBezTo>
                  <a:cubicBezTo>
                    <a:pt x="21555" y="764"/>
                    <a:pt x="21299" y="825"/>
                    <a:pt x="21083" y="915"/>
                  </a:cubicBezTo>
                  <a:cubicBezTo>
                    <a:pt x="14811" y="3884"/>
                    <a:pt x="8907" y="7820"/>
                    <a:pt x="4070" y="12824"/>
                  </a:cubicBezTo>
                  <a:cubicBezTo>
                    <a:pt x="2727" y="14200"/>
                    <a:pt x="1511" y="15674"/>
                    <a:pt x="362" y="17244"/>
                  </a:cubicBezTo>
                  <a:lnTo>
                    <a:pt x="362" y="17244"/>
                  </a:lnTo>
                  <a:cubicBezTo>
                    <a:pt x="353" y="17249"/>
                    <a:pt x="344" y="17255"/>
                    <a:pt x="334" y="17260"/>
                  </a:cubicBezTo>
                  <a:cubicBezTo>
                    <a:pt x="338" y="17262"/>
                    <a:pt x="342" y="17264"/>
                    <a:pt x="346" y="17266"/>
                  </a:cubicBezTo>
                  <a:lnTo>
                    <a:pt x="346" y="17266"/>
                  </a:lnTo>
                  <a:cubicBezTo>
                    <a:pt x="331" y="17286"/>
                    <a:pt x="316" y="17307"/>
                    <a:pt x="301" y="17327"/>
                  </a:cubicBezTo>
                  <a:cubicBezTo>
                    <a:pt x="34" y="17661"/>
                    <a:pt x="1" y="18028"/>
                    <a:pt x="468" y="18194"/>
                  </a:cubicBezTo>
                  <a:cubicBezTo>
                    <a:pt x="603" y="18257"/>
                    <a:pt x="752" y="18284"/>
                    <a:pt x="905" y="18284"/>
                  </a:cubicBezTo>
                  <a:cubicBezTo>
                    <a:pt x="1240" y="18284"/>
                    <a:pt x="1594" y="18155"/>
                    <a:pt x="1869" y="17994"/>
                  </a:cubicBezTo>
                  <a:cubicBezTo>
                    <a:pt x="2298" y="17734"/>
                    <a:pt x="2722" y="17468"/>
                    <a:pt x="3143" y="17196"/>
                  </a:cubicBezTo>
                  <a:lnTo>
                    <a:pt x="3143" y="17196"/>
                  </a:lnTo>
                  <a:cubicBezTo>
                    <a:pt x="3062" y="17306"/>
                    <a:pt x="2982" y="17416"/>
                    <a:pt x="2903" y="17527"/>
                  </a:cubicBezTo>
                  <a:cubicBezTo>
                    <a:pt x="2741" y="17750"/>
                    <a:pt x="2837" y="17960"/>
                    <a:pt x="3012" y="18114"/>
                  </a:cubicBezTo>
                  <a:lnTo>
                    <a:pt x="3012" y="18114"/>
                  </a:lnTo>
                  <a:cubicBezTo>
                    <a:pt x="2915" y="18338"/>
                    <a:pt x="2823" y="18565"/>
                    <a:pt x="2736" y="18795"/>
                  </a:cubicBezTo>
                  <a:cubicBezTo>
                    <a:pt x="2531" y="19390"/>
                    <a:pt x="2939" y="19581"/>
                    <a:pt x="3427" y="19581"/>
                  </a:cubicBezTo>
                  <a:cubicBezTo>
                    <a:pt x="3813" y="19581"/>
                    <a:pt x="4249" y="19461"/>
                    <a:pt x="4471" y="19328"/>
                  </a:cubicBezTo>
                  <a:cubicBezTo>
                    <a:pt x="7227" y="17487"/>
                    <a:pt x="9915" y="15526"/>
                    <a:pt x="12614" y="13578"/>
                  </a:cubicBezTo>
                  <a:lnTo>
                    <a:pt x="12614" y="13578"/>
                  </a:lnTo>
                  <a:cubicBezTo>
                    <a:pt x="13386" y="13269"/>
                    <a:pt x="14154" y="12955"/>
                    <a:pt x="14920" y="12634"/>
                  </a:cubicBezTo>
                  <a:lnTo>
                    <a:pt x="14920" y="12634"/>
                  </a:lnTo>
                  <a:cubicBezTo>
                    <a:pt x="13810" y="13524"/>
                    <a:pt x="12735" y="14461"/>
                    <a:pt x="11709" y="15459"/>
                  </a:cubicBezTo>
                  <a:cubicBezTo>
                    <a:pt x="11517" y="15648"/>
                    <a:pt x="11327" y="15838"/>
                    <a:pt x="11140" y="16031"/>
                  </a:cubicBezTo>
                  <a:lnTo>
                    <a:pt x="11140" y="16031"/>
                  </a:lnTo>
                  <a:cubicBezTo>
                    <a:pt x="10928" y="16205"/>
                    <a:pt x="10717" y="16382"/>
                    <a:pt x="10508" y="16560"/>
                  </a:cubicBezTo>
                  <a:cubicBezTo>
                    <a:pt x="9174" y="17694"/>
                    <a:pt x="7906" y="18928"/>
                    <a:pt x="6806" y="20229"/>
                  </a:cubicBezTo>
                  <a:cubicBezTo>
                    <a:pt x="6505" y="20596"/>
                    <a:pt x="6572" y="21030"/>
                    <a:pt x="7039" y="21163"/>
                  </a:cubicBezTo>
                  <a:cubicBezTo>
                    <a:pt x="7050" y="21166"/>
                    <a:pt x="7060" y="21169"/>
                    <a:pt x="7071" y="21172"/>
                  </a:cubicBezTo>
                  <a:lnTo>
                    <a:pt x="7071" y="21172"/>
                  </a:lnTo>
                  <a:cubicBezTo>
                    <a:pt x="6968" y="21446"/>
                    <a:pt x="7131" y="21708"/>
                    <a:pt x="7406" y="21830"/>
                  </a:cubicBezTo>
                  <a:cubicBezTo>
                    <a:pt x="7539" y="21891"/>
                    <a:pt x="7680" y="21916"/>
                    <a:pt x="7824" y="21916"/>
                  </a:cubicBezTo>
                  <a:cubicBezTo>
                    <a:pt x="8078" y="21916"/>
                    <a:pt x="8339" y="21837"/>
                    <a:pt x="8574" y="21730"/>
                  </a:cubicBezTo>
                  <a:cubicBezTo>
                    <a:pt x="9773" y="21281"/>
                    <a:pt x="10919" y="20745"/>
                    <a:pt x="12025" y="20145"/>
                  </a:cubicBezTo>
                  <a:lnTo>
                    <a:pt x="12025" y="20145"/>
                  </a:lnTo>
                  <a:cubicBezTo>
                    <a:pt x="10833" y="21505"/>
                    <a:pt x="9720" y="22956"/>
                    <a:pt x="8707" y="24432"/>
                  </a:cubicBezTo>
                  <a:cubicBezTo>
                    <a:pt x="8507" y="24766"/>
                    <a:pt x="8774" y="25099"/>
                    <a:pt x="9074" y="25199"/>
                  </a:cubicBezTo>
                  <a:cubicBezTo>
                    <a:pt x="9185" y="25225"/>
                    <a:pt x="9302" y="25237"/>
                    <a:pt x="9421" y="25237"/>
                  </a:cubicBezTo>
                  <a:cubicBezTo>
                    <a:pt x="9769" y="25237"/>
                    <a:pt x="10135" y="25131"/>
                    <a:pt x="10408" y="24932"/>
                  </a:cubicBezTo>
                  <a:cubicBezTo>
                    <a:pt x="14242" y="22165"/>
                    <a:pt x="18013" y="19305"/>
                    <a:pt x="21860" y="16542"/>
                  </a:cubicBezTo>
                  <a:lnTo>
                    <a:pt x="21860" y="16542"/>
                  </a:lnTo>
                  <a:cubicBezTo>
                    <a:pt x="19643" y="18669"/>
                    <a:pt x="17601" y="20954"/>
                    <a:pt x="15946" y="23531"/>
                  </a:cubicBezTo>
                  <a:cubicBezTo>
                    <a:pt x="15745" y="23865"/>
                    <a:pt x="16046" y="24199"/>
                    <a:pt x="16346" y="24265"/>
                  </a:cubicBezTo>
                  <a:cubicBezTo>
                    <a:pt x="16464" y="24302"/>
                    <a:pt x="16588" y="24318"/>
                    <a:pt x="16713" y="24318"/>
                  </a:cubicBezTo>
                  <a:cubicBezTo>
                    <a:pt x="17046" y="24318"/>
                    <a:pt x="17389" y="24202"/>
                    <a:pt x="17680" y="24032"/>
                  </a:cubicBezTo>
                  <a:cubicBezTo>
                    <a:pt x="22750" y="20830"/>
                    <a:pt x="27354" y="16860"/>
                    <a:pt x="32691" y="14058"/>
                  </a:cubicBezTo>
                  <a:cubicBezTo>
                    <a:pt x="32795" y="14002"/>
                    <a:pt x="32900" y="13947"/>
                    <a:pt x="33004" y="13893"/>
                  </a:cubicBezTo>
                  <a:lnTo>
                    <a:pt x="33004" y="13893"/>
                  </a:lnTo>
                  <a:cubicBezTo>
                    <a:pt x="28569" y="17351"/>
                    <a:pt x="23882" y="20545"/>
                    <a:pt x="19848" y="24499"/>
                  </a:cubicBezTo>
                  <a:cubicBezTo>
                    <a:pt x="18772" y="25525"/>
                    <a:pt x="17772" y="26607"/>
                    <a:pt x="16846" y="27731"/>
                  </a:cubicBezTo>
                  <a:lnTo>
                    <a:pt x="16846" y="27731"/>
                  </a:lnTo>
                  <a:cubicBezTo>
                    <a:pt x="15290" y="28935"/>
                    <a:pt x="13723" y="30133"/>
                    <a:pt x="12176" y="31370"/>
                  </a:cubicBezTo>
                  <a:cubicBezTo>
                    <a:pt x="11843" y="31604"/>
                    <a:pt x="11576" y="32071"/>
                    <a:pt x="12043" y="32371"/>
                  </a:cubicBezTo>
                  <a:cubicBezTo>
                    <a:pt x="12191" y="32482"/>
                    <a:pt x="12385" y="32529"/>
                    <a:pt x="12591" y="32529"/>
                  </a:cubicBezTo>
                  <a:cubicBezTo>
                    <a:pt x="12941" y="32529"/>
                    <a:pt x="13325" y="32393"/>
                    <a:pt x="13577" y="32204"/>
                  </a:cubicBezTo>
                  <a:cubicBezTo>
                    <a:pt x="13601" y="32188"/>
                    <a:pt x="13625" y="32171"/>
                    <a:pt x="13649" y="32155"/>
                  </a:cubicBezTo>
                  <a:lnTo>
                    <a:pt x="13649" y="32155"/>
                  </a:lnTo>
                  <a:cubicBezTo>
                    <a:pt x="13658" y="32160"/>
                    <a:pt x="13668" y="32166"/>
                    <a:pt x="13677" y="32171"/>
                  </a:cubicBezTo>
                  <a:cubicBezTo>
                    <a:pt x="13845" y="32042"/>
                    <a:pt x="14013" y="31913"/>
                    <a:pt x="14181" y="31784"/>
                  </a:cubicBezTo>
                  <a:lnTo>
                    <a:pt x="14181" y="31784"/>
                  </a:lnTo>
                  <a:cubicBezTo>
                    <a:pt x="15132" y="31121"/>
                    <a:pt x="16084" y="30457"/>
                    <a:pt x="17038" y="29794"/>
                  </a:cubicBezTo>
                  <a:lnTo>
                    <a:pt x="17038" y="29794"/>
                  </a:lnTo>
                  <a:cubicBezTo>
                    <a:pt x="17127" y="29772"/>
                    <a:pt x="17209" y="29742"/>
                    <a:pt x="17280" y="29703"/>
                  </a:cubicBezTo>
                  <a:cubicBezTo>
                    <a:pt x="20956" y="27617"/>
                    <a:pt x="24425" y="25223"/>
                    <a:pt x="27823" y="22728"/>
                  </a:cubicBezTo>
                  <a:lnTo>
                    <a:pt x="27823" y="22728"/>
                  </a:lnTo>
                  <a:cubicBezTo>
                    <a:pt x="31670" y="20439"/>
                    <a:pt x="35650" y="18397"/>
                    <a:pt x="39863" y="16827"/>
                  </a:cubicBezTo>
                  <a:cubicBezTo>
                    <a:pt x="41751" y="16116"/>
                    <a:pt x="43711" y="15495"/>
                    <a:pt x="45704" y="15017"/>
                  </a:cubicBezTo>
                  <a:lnTo>
                    <a:pt x="45704" y="15017"/>
                  </a:lnTo>
                  <a:cubicBezTo>
                    <a:pt x="42798" y="18435"/>
                    <a:pt x="38654" y="20825"/>
                    <a:pt x="34726" y="22864"/>
                  </a:cubicBezTo>
                  <a:cubicBezTo>
                    <a:pt x="29622" y="25433"/>
                    <a:pt x="24352" y="27568"/>
                    <a:pt x="19248" y="30103"/>
                  </a:cubicBezTo>
                  <a:cubicBezTo>
                    <a:pt x="16579" y="31437"/>
                    <a:pt x="13911" y="32905"/>
                    <a:pt x="11509" y="34673"/>
                  </a:cubicBezTo>
                  <a:cubicBezTo>
                    <a:pt x="11209" y="34873"/>
                    <a:pt x="10942" y="35206"/>
                    <a:pt x="11209" y="35540"/>
                  </a:cubicBezTo>
                  <a:cubicBezTo>
                    <a:pt x="11350" y="35741"/>
                    <a:pt x="11624" y="35809"/>
                    <a:pt x="11893" y="35809"/>
                  </a:cubicBezTo>
                  <a:cubicBezTo>
                    <a:pt x="12070" y="35809"/>
                    <a:pt x="12244" y="35780"/>
                    <a:pt x="12376" y="35740"/>
                  </a:cubicBezTo>
                  <a:cubicBezTo>
                    <a:pt x="13674" y="35364"/>
                    <a:pt x="14954" y="34938"/>
                    <a:pt x="16219" y="34471"/>
                  </a:cubicBezTo>
                  <a:lnTo>
                    <a:pt x="16219" y="34471"/>
                  </a:lnTo>
                  <a:cubicBezTo>
                    <a:pt x="16077" y="34655"/>
                    <a:pt x="15999" y="34881"/>
                    <a:pt x="16179" y="35106"/>
                  </a:cubicBezTo>
                  <a:cubicBezTo>
                    <a:pt x="16329" y="35320"/>
                    <a:pt x="16630" y="35383"/>
                    <a:pt x="16914" y="35383"/>
                  </a:cubicBezTo>
                  <a:cubicBezTo>
                    <a:pt x="17073" y="35383"/>
                    <a:pt x="17227" y="35364"/>
                    <a:pt x="17347" y="35340"/>
                  </a:cubicBezTo>
                  <a:cubicBezTo>
                    <a:pt x="26853" y="32871"/>
                    <a:pt x="35259" y="27501"/>
                    <a:pt x="43899" y="23031"/>
                  </a:cubicBezTo>
                  <a:cubicBezTo>
                    <a:pt x="44737" y="22589"/>
                    <a:pt x="45579" y="22154"/>
                    <a:pt x="46427" y="21733"/>
                  </a:cubicBezTo>
                  <a:lnTo>
                    <a:pt x="46427" y="21733"/>
                  </a:lnTo>
                  <a:cubicBezTo>
                    <a:pt x="39757" y="26863"/>
                    <a:pt x="31582" y="29816"/>
                    <a:pt x="24385" y="34106"/>
                  </a:cubicBezTo>
                  <a:cubicBezTo>
                    <a:pt x="22050" y="35507"/>
                    <a:pt x="19848" y="37074"/>
                    <a:pt x="17780" y="38876"/>
                  </a:cubicBezTo>
                  <a:cubicBezTo>
                    <a:pt x="17513" y="39109"/>
                    <a:pt x="17547" y="39510"/>
                    <a:pt x="17847" y="39710"/>
                  </a:cubicBezTo>
                  <a:cubicBezTo>
                    <a:pt x="18007" y="39811"/>
                    <a:pt x="18198" y="39850"/>
                    <a:pt x="18393" y="39850"/>
                  </a:cubicBezTo>
                  <a:cubicBezTo>
                    <a:pt x="18647" y="39850"/>
                    <a:pt x="18907" y="39785"/>
                    <a:pt x="19114" y="39710"/>
                  </a:cubicBezTo>
                  <a:cubicBezTo>
                    <a:pt x="27887" y="36441"/>
                    <a:pt x="35926" y="31571"/>
                    <a:pt x="44366" y="27601"/>
                  </a:cubicBezTo>
                  <a:cubicBezTo>
                    <a:pt x="45041" y="27287"/>
                    <a:pt x="45720" y="26976"/>
                    <a:pt x="46402" y="26670"/>
                  </a:cubicBezTo>
                  <a:lnTo>
                    <a:pt x="46402" y="26670"/>
                  </a:lnTo>
                  <a:cubicBezTo>
                    <a:pt x="39449" y="31602"/>
                    <a:pt x="31632" y="35219"/>
                    <a:pt x="24185" y="39276"/>
                  </a:cubicBezTo>
                  <a:cubicBezTo>
                    <a:pt x="21683" y="40677"/>
                    <a:pt x="19181" y="42078"/>
                    <a:pt x="16746" y="43679"/>
                  </a:cubicBezTo>
                  <a:cubicBezTo>
                    <a:pt x="16010" y="44139"/>
                    <a:pt x="16486" y="44796"/>
                    <a:pt x="17163" y="44796"/>
                  </a:cubicBezTo>
                  <a:cubicBezTo>
                    <a:pt x="17223" y="44796"/>
                    <a:pt x="17284" y="44791"/>
                    <a:pt x="17347" y="44780"/>
                  </a:cubicBezTo>
                  <a:cubicBezTo>
                    <a:pt x="20482" y="44330"/>
                    <a:pt x="23430" y="43338"/>
                    <a:pt x="26290" y="42092"/>
                  </a:cubicBezTo>
                  <a:lnTo>
                    <a:pt x="26290" y="42092"/>
                  </a:lnTo>
                  <a:cubicBezTo>
                    <a:pt x="26087" y="42205"/>
                    <a:pt x="25885" y="42323"/>
                    <a:pt x="25686" y="42445"/>
                  </a:cubicBezTo>
                  <a:cubicBezTo>
                    <a:pt x="23384" y="43846"/>
                    <a:pt x="21449" y="45714"/>
                    <a:pt x="19782" y="47782"/>
                  </a:cubicBezTo>
                  <a:cubicBezTo>
                    <a:pt x="19282" y="48420"/>
                    <a:pt x="19936" y="48758"/>
                    <a:pt x="20516" y="48758"/>
                  </a:cubicBezTo>
                  <a:cubicBezTo>
                    <a:pt x="20633" y="48758"/>
                    <a:pt x="20748" y="48744"/>
                    <a:pt x="20849" y="48716"/>
                  </a:cubicBezTo>
                  <a:cubicBezTo>
                    <a:pt x="23518" y="48049"/>
                    <a:pt x="26186" y="47215"/>
                    <a:pt x="28688" y="45948"/>
                  </a:cubicBezTo>
                  <a:cubicBezTo>
                    <a:pt x="30109" y="45223"/>
                    <a:pt x="31509" y="44413"/>
                    <a:pt x="32975" y="43724"/>
                  </a:cubicBezTo>
                  <a:lnTo>
                    <a:pt x="32975" y="43724"/>
                  </a:lnTo>
                  <a:cubicBezTo>
                    <a:pt x="31842" y="44391"/>
                    <a:pt x="30711" y="45043"/>
                    <a:pt x="29589" y="45681"/>
                  </a:cubicBezTo>
                  <a:cubicBezTo>
                    <a:pt x="27387" y="46915"/>
                    <a:pt x="25252" y="48283"/>
                    <a:pt x="23251" y="49884"/>
                  </a:cubicBezTo>
                  <a:cubicBezTo>
                    <a:pt x="21416" y="51285"/>
                    <a:pt x="19682" y="52852"/>
                    <a:pt x="17947" y="54387"/>
                  </a:cubicBezTo>
                  <a:cubicBezTo>
                    <a:pt x="17613" y="54687"/>
                    <a:pt x="17747" y="55087"/>
                    <a:pt x="18114" y="55254"/>
                  </a:cubicBezTo>
                  <a:cubicBezTo>
                    <a:pt x="18279" y="55325"/>
                    <a:pt x="18461" y="55358"/>
                    <a:pt x="18644" y="55358"/>
                  </a:cubicBezTo>
                  <a:cubicBezTo>
                    <a:pt x="18977" y="55358"/>
                    <a:pt x="19311" y="55248"/>
                    <a:pt x="19548" y="55054"/>
                  </a:cubicBezTo>
                  <a:cubicBezTo>
                    <a:pt x="19639" y="54994"/>
                    <a:pt x="19730" y="54934"/>
                    <a:pt x="19821" y="54873"/>
                  </a:cubicBezTo>
                  <a:lnTo>
                    <a:pt x="19821" y="54873"/>
                  </a:lnTo>
                  <a:cubicBezTo>
                    <a:pt x="19830" y="54878"/>
                    <a:pt x="19839" y="54883"/>
                    <a:pt x="19848" y="54887"/>
                  </a:cubicBezTo>
                  <a:cubicBezTo>
                    <a:pt x="19896" y="54845"/>
                    <a:pt x="19943" y="54802"/>
                    <a:pt x="19991" y="54760"/>
                  </a:cubicBezTo>
                  <a:lnTo>
                    <a:pt x="19991" y="54760"/>
                  </a:lnTo>
                  <a:cubicBezTo>
                    <a:pt x="23765" y="52240"/>
                    <a:pt x="27364" y="49519"/>
                    <a:pt x="31056" y="47015"/>
                  </a:cubicBezTo>
                  <a:cubicBezTo>
                    <a:pt x="34125" y="44880"/>
                    <a:pt x="37361" y="43112"/>
                    <a:pt x="40863" y="41878"/>
                  </a:cubicBezTo>
                  <a:cubicBezTo>
                    <a:pt x="42521" y="41272"/>
                    <a:pt x="44215" y="40776"/>
                    <a:pt x="45938" y="40338"/>
                  </a:cubicBezTo>
                  <a:lnTo>
                    <a:pt x="45938" y="40338"/>
                  </a:lnTo>
                  <a:cubicBezTo>
                    <a:pt x="43857" y="41839"/>
                    <a:pt x="41702" y="43218"/>
                    <a:pt x="39496" y="44547"/>
                  </a:cubicBezTo>
                  <a:cubicBezTo>
                    <a:pt x="37061" y="46014"/>
                    <a:pt x="34759" y="47549"/>
                    <a:pt x="32724" y="49450"/>
                  </a:cubicBezTo>
                  <a:cubicBezTo>
                    <a:pt x="30990" y="51085"/>
                    <a:pt x="29422" y="52886"/>
                    <a:pt x="27887" y="54687"/>
                  </a:cubicBezTo>
                  <a:cubicBezTo>
                    <a:pt x="27654" y="55021"/>
                    <a:pt x="27654" y="55388"/>
                    <a:pt x="28054" y="55554"/>
                  </a:cubicBezTo>
                  <a:cubicBezTo>
                    <a:pt x="28200" y="55617"/>
                    <a:pt x="28353" y="55644"/>
                    <a:pt x="28507" y="55644"/>
                  </a:cubicBezTo>
                  <a:cubicBezTo>
                    <a:pt x="28845" y="55644"/>
                    <a:pt x="29191" y="55515"/>
                    <a:pt x="29489" y="55354"/>
                  </a:cubicBezTo>
                  <a:cubicBezTo>
                    <a:pt x="33425" y="52953"/>
                    <a:pt x="37061" y="50117"/>
                    <a:pt x="40663" y="47248"/>
                  </a:cubicBezTo>
                  <a:cubicBezTo>
                    <a:pt x="43665" y="44847"/>
                    <a:pt x="46768" y="42578"/>
                    <a:pt x="50337" y="41044"/>
                  </a:cubicBezTo>
                  <a:cubicBezTo>
                    <a:pt x="52021" y="40303"/>
                    <a:pt x="53780" y="39728"/>
                    <a:pt x="55564" y="39269"/>
                  </a:cubicBezTo>
                  <a:lnTo>
                    <a:pt x="55564" y="39269"/>
                  </a:lnTo>
                  <a:cubicBezTo>
                    <a:pt x="50746" y="43818"/>
                    <a:pt x="45028" y="47404"/>
                    <a:pt x="40096" y="51885"/>
                  </a:cubicBezTo>
                  <a:cubicBezTo>
                    <a:pt x="38495" y="53353"/>
                    <a:pt x="36994" y="54887"/>
                    <a:pt x="35560" y="56555"/>
                  </a:cubicBezTo>
                  <a:cubicBezTo>
                    <a:pt x="35326" y="56855"/>
                    <a:pt x="35259" y="57189"/>
                    <a:pt x="35593" y="57389"/>
                  </a:cubicBezTo>
                  <a:cubicBezTo>
                    <a:pt x="35767" y="57491"/>
                    <a:pt x="35967" y="57529"/>
                    <a:pt x="36167" y="57529"/>
                  </a:cubicBezTo>
                  <a:cubicBezTo>
                    <a:pt x="36426" y="57529"/>
                    <a:pt x="36687" y="57464"/>
                    <a:pt x="36894" y="57389"/>
                  </a:cubicBezTo>
                  <a:cubicBezTo>
                    <a:pt x="41564" y="55288"/>
                    <a:pt x="45567" y="51918"/>
                    <a:pt x="49503" y="48750"/>
                  </a:cubicBezTo>
                  <a:cubicBezTo>
                    <a:pt x="53439" y="45547"/>
                    <a:pt x="57475" y="42111"/>
                    <a:pt x="62179" y="40010"/>
                  </a:cubicBezTo>
                  <a:cubicBezTo>
                    <a:pt x="63895" y="39241"/>
                    <a:pt x="65671" y="38669"/>
                    <a:pt x="67521" y="38536"/>
                  </a:cubicBezTo>
                  <a:lnTo>
                    <a:pt x="67521" y="38536"/>
                  </a:lnTo>
                  <a:cubicBezTo>
                    <a:pt x="64461" y="40975"/>
                    <a:pt x="61003" y="42974"/>
                    <a:pt x="57675" y="44947"/>
                  </a:cubicBezTo>
                  <a:cubicBezTo>
                    <a:pt x="53672" y="47349"/>
                    <a:pt x="49570" y="49650"/>
                    <a:pt x="45934" y="52552"/>
                  </a:cubicBezTo>
                  <a:cubicBezTo>
                    <a:pt x="43932" y="54120"/>
                    <a:pt x="42098" y="55855"/>
                    <a:pt x="40530" y="57856"/>
                  </a:cubicBezTo>
                  <a:cubicBezTo>
                    <a:pt x="40263" y="58190"/>
                    <a:pt x="40230" y="58557"/>
                    <a:pt x="40697" y="58723"/>
                  </a:cubicBezTo>
                  <a:cubicBezTo>
                    <a:pt x="40843" y="58786"/>
                    <a:pt x="40995" y="58813"/>
                    <a:pt x="41148" y="58813"/>
                  </a:cubicBezTo>
                  <a:cubicBezTo>
                    <a:pt x="41484" y="58813"/>
                    <a:pt x="41822" y="58684"/>
                    <a:pt x="42098" y="58523"/>
                  </a:cubicBezTo>
                  <a:cubicBezTo>
                    <a:pt x="51838" y="52419"/>
                    <a:pt x="62012" y="47082"/>
                    <a:pt x="72286" y="42045"/>
                  </a:cubicBezTo>
                  <a:cubicBezTo>
                    <a:pt x="73432" y="41492"/>
                    <a:pt x="74583" y="40940"/>
                    <a:pt x="75736" y="40390"/>
                  </a:cubicBezTo>
                  <a:lnTo>
                    <a:pt x="75736" y="40390"/>
                  </a:lnTo>
                  <a:cubicBezTo>
                    <a:pt x="71854" y="43383"/>
                    <a:pt x="67431" y="45699"/>
                    <a:pt x="63446" y="48549"/>
                  </a:cubicBezTo>
                  <a:cubicBezTo>
                    <a:pt x="61912" y="49650"/>
                    <a:pt x="60411" y="50884"/>
                    <a:pt x="59010" y="52152"/>
                  </a:cubicBezTo>
                  <a:cubicBezTo>
                    <a:pt x="58709" y="52452"/>
                    <a:pt x="58776" y="52886"/>
                    <a:pt x="59176" y="53053"/>
                  </a:cubicBezTo>
                  <a:cubicBezTo>
                    <a:pt x="59310" y="53114"/>
                    <a:pt x="59455" y="53141"/>
                    <a:pt x="59605" y="53141"/>
                  </a:cubicBezTo>
                  <a:cubicBezTo>
                    <a:pt x="59943" y="53141"/>
                    <a:pt x="60300" y="53004"/>
                    <a:pt x="60577" y="52819"/>
                  </a:cubicBezTo>
                  <a:cubicBezTo>
                    <a:pt x="60646" y="52776"/>
                    <a:pt x="60714" y="52733"/>
                    <a:pt x="60783" y="52690"/>
                  </a:cubicBezTo>
                  <a:lnTo>
                    <a:pt x="60783" y="52690"/>
                  </a:lnTo>
                  <a:cubicBezTo>
                    <a:pt x="60803" y="52700"/>
                    <a:pt x="60824" y="52709"/>
                    <a:pt x="60844" y="52719"/>
                  </a:cubicBezTo>
                  <a:cubicBezTo>
                    <a:pt x="60915" y="52652"/>
                    <a:pt x="60985" y="52585"/>
                    <a:pt x="61057" y="52519"/>
                  </a:cubicBezTo>
                  <a:lnTo>
                    <a:pt x="61057" y="52519"/>
                  </a:lnTo>
                  <a:cubicBezTo>
                    <a:pt x="64776" y="50197"/>
                    <a:pt x="68564" y="47995"/>
                    <a:pt x="72347" y="45772"/>
                  </a:cubicBezTo>
                  <a:lnTo>
                    <a:pt x="72347" y="45772"/>
                  </a:lnTo>
                  <a:cubicBezTo>
                    <a:pt x="70588" y="47000"/>
                    <a:pt x="68818" y="48211"/>
                    <a:pt x="67049" y="49417"/>
                  </a:cubicBezTo>
                  <a:cubicBezTo>
                    <a:pt x="66715" y="49617"/>
                    <a:pt x="66515" y="50050"/>
                    <a:pt x="66849" y="50384"/>
                  </a:cubicBezTo>
                  <a:cubicBezTo>
                    <a:pt x="67005" y="50541"/>
                    <a:pt x="67235" y="50602"/>
                    <a:pt x="67473" y="50602"/>
                  </a:cubicBezTo>
                  <a:cubicBezTo>
                    <a:pt x="67742" y="50602"/>
                    <a:pt x="68021" y="50524"/>
                    <a:pt x="68216" y="50417"/>
                  </a:cubicBezTo>
                  <a:cubicBezTo>
                    <a:pt x="71548" y="48752"/>
                    <a:pt x="74757" y="46866"/>
                    <a:pt x="77896" y="44868"/>
                  </a:cubicBezTo>
                  <a:lnTo>
                    <a:pt x="77896" y="44868"/>
                  </a:lnTo>
                  <a:cubicBezTo>
                    <a:pt x="77920" y="44981"/>
                    <a:pt x="77991" y="45088"/>
                    <a:pt x="78123" y="45180"/>
                  </a:cubicBezTo>
                  <a:cubicBezTo>
                    <a:pt x="78279" y="45269"/>
                    <a:pt x="78457" y="45306"/>
                    <a:pt x="78641" y="45306"/>
                  </a:cubicBezTo>
                  <a:cubicBezTo>
                    <a:pt x="79009" y="45306"/>
                    <a:pt x="79402" y="45158"/>
                    <a:pt x="79691" y="44980"/>
                  </a:cubicBezTo>
                  <a:cubicBezTo>
                    <a:pt x="79696" y="44977"/>
                    <a:pt x="79701" y="44974"/>
                    <a:pt x="79707" y="44971"/>
                  </a:cubicBezTo>
                  <a:lnTo>
                    <a:pt x="79707" y="44971"/>
                  </a:lnTo>
                  <a:cubicBezTo>
                    <a:pt x="79713" y="44974"/>
                    <a:pt x="79718" y="44977"/>
                    <a:pt x="79724" y="44980"/>
                  </a:cubicBezTo>
                  <a:cubicBezTo>
                    <a:pt x="79753" y="44957"/>
                    <a:pt x="79781" y="44935"/>
                    <a:pt x="79809" y="44912"/>
                  </a:cubicBezTo>
                  <a:lnTo>
                    <a:pt x="79809" y="44912"/>
                  </a:lnTo>
                  <a:cubicBezTo>
                    <a:pt x="85600" y="41554"/>
                    <a:pt x="90839" y="37352"/>
                    <a:pt x="96703" y="33972"/>
                  </a:cubicBezTo>
                  <a:cubicBezTo>
                    <a:pt x="97209" y="33694"/>
                    <a:pt x="97718" y="33417"/>
                    <a:pt x="98231" y="33142"/>
                  </a:cubicBezTo>
                  <a:lnTo>
                    <a:pt x="98231" y="33142"/>
                  </a:lnTo>
                  <a:cubicBezTo>
                    <a:pt x="97277" y="34283"/>
                    <a:pt x="96302" y="35406"/>
                    <a:pt x="95102" y="36274"/>
                  </a:cubicBezTo>
                  <a:cubicBezTo>
                    <a:pt x="94768" y="36474"/>
                    <a:pt x="94568" y="36908"/>
                    <a:pt x="94902" y="37241"/>
                  </a:cubicBezTo>
                  <a:cubicBezTo>
                    <a:pt x="95053" y="37392"/>
                    <a:pt x="95272" y="37447"/>
                    <a:pt x="95500" y="37447"/>
                  </a:cubicBezTo>
                  <a:cubicBezTo>
                    <a:pt x="95777" y="37447"/>
                    <a:pt x="96068" y="37366"/>
                    <a:pt x="96270" y="37275"/>
                  </a:cubicBezTo>
                  <a:cubicBezTo>
                    <a:pt x="98738" y="36107"/>
                    <a:pt x="101140" y="34806"/>
                    <a:pt x="103608" y="33605"/>
                  </a:cubicBezTo>
                  <a:cubicBezTo>
                    <a:pt x="104809" y="33038"/>
                    <a:pt x="106043" y="32471"/>
                    <a:pt x="107244" y="32038"/>
                  </a:cubicBezTo>
                  <a:cubicBezTo>
                    <a:pt x="108245" y="31637"/>
                    <a:pt x="109312" y="31304"/>
                    <a:pt x="110246" y="31204"/>
                  </a:cubicBezTo>
                  <a:cubicBezTo>
                    <a:pt x="110646" y="31137"/>
                    <a:pt x="111380" y="30903"/>
                    <a:pt x="111447" y="30370"/>
                  </a:cubicBezTo>
                  <a:cubicBezTo>
                    <a:pt x="111539" y="29910"/>
                    <a:pt x="110983" y="29732"/>
                    <a:pt x="110582" y="29732"/>
                  </a:cubicBezTo>
                  <a:cubicBezTo>
                    <a:pt x="110546" y="29732"/>
                    <a:pt x="110512" y="29733"/>
                    <a:pt x="110480" y="29736"/>
                  </a:cubicBezTo>
                  <a:cubicBezTo>
                    <a:pt x="107878" y="30069"/>
                    <a:pt x="105376" y="31204"/>
                    <a:pt x="103041" y="32304"/>
                  </a:cubicBezTo>
                  <a:cubicBezTo>
                    <a:pt x="101971" y="32812"/>
                    <a:pt x="100918" y="33348"/>
                    <a:pt x="99870" y="33886"/>
                  </a:cubicBezTo>
                  <a:lnTo>
                    <a:pt x="99870" y="33886"/>
                  </a:lnTo>
                  <a:cubicBezTo>
                    <a:pt x="100691" y="32928"/>
                    <a:pt x="101495" y="31952"/>
                    <a:pt x="102407" y="31070"/>
                  </a:cubicBezTo>
                  <a:cubicBezTo>
                    <a:pt x="102641" y="30837"/>
                    <a:pt x="102641" y="30436"/>
                    <a:pt x="102374" y="30236"/>
                  </a:cubicBezTo>
                  <a:cubicBezTo>
                    <a:pt x="102200" y="30135"/>
                    <a:pt x="102000" y="30096"/>
                    <a:pt x="101800" y="30096"/>
                  </a:cubicBezTo>
                  <a:cubicBezTo>
                    <a:pt x="101541" y="30096"/>
                    <a:pt x="101280" y="30161"/>
                    <a:pt x="101073" y="30236"/>
                  </a:cubicBezTo>
                  <a:cubicBezTo>
                    <a:pt x="98219" y="31493"/>
                    <a:pt x="95516" y="33012"/>
                    <a:pt x="92889" y="34651"/>
                  </a:cubicBezTo>
                  <a:lnTo>
                    <a:pt x="92889" y="34651"/>
                  </a:lnTo>
                  <a:cubicBezTo>
                    <a:pt x="92892" y="34647"/>
                    <a:pt x="92896" y="34643"/>
                    <a:pt x="92900" y="34639"/>
                  </a:cubicBezTo>
                  <a:cubicBezTo>
                    <a:pt x="93201" y="34373"/>
                    <a:pt x="93101" y="33939"/>
                    <a:pt x="92734" y="33772"/>
                  </a:cubicBezTo>
                  <a:cubicBezTo>
                    <a:pt x="92581" y="33707"/>
                    <a:pt x="92418" y="33677"/>
                    <a:pt x="92253" y="33677"/>
                  </a:cubicBezTo>
                  <a:cubicBezTo>
                    <a:pt x="91914" y="33677"/>
                    <a:pt x="91569" y="33803"/>
                    <a:pt x="91299" y="34006"/>
                  </a:cubicBezTo>
                  <a:cubicBezTo>
                    <a:pt x="91228" y="34054"/>
                    <a:pt x="91158" y="34101"/>
                    <a:pt x="91087" y="34149"/>
                  </a:cubicBezTo>
                  <a:lnTo>
                    <a:pt x="91087" y="34149"/>
                  </a:lnTo>
                  <a:cubicBezTo>
                    <a:pt x="91080" y="34146"/>
                    <a:pt x="91073" y="34143"/>
                    <a:pt x="91066" y="34139"/>
                  </a:cubicBezTo>
                  <a:cubicBezTo>
                    <a:pt x="91035" y="34168"/>
                    <a:pt x="91003" y="34198"/>
                    <a:pt x="90972" y="34227"/>
                  </a:cubicBezTo>
                  <a:lnTo>
                    <a:pt x="90972" y="34227"/>
                  </a:lnTo>
                  <a:cubicBezTo>
                    <a:pt x="88663" y="35792"/>
                    <a:pt x="86375" y="37382"/>
                    <a:pt x="84082" y="38955"/>
                  </a:cubicBezTo>
                  <a:lnTo>
                    <a:pt x="84082" y="38955"/>
                  </a:lnTo>
                  <a:cubicBezTo>
                    <a:pt x="84918" y="38283"/>
                    <a:pt x="85745" y="37601"/>
                    <a:pt x="86563" y="36908"/>
                  </a:cubicBezTo>
                  <a:cubicBezTo>
                    <a:pt x="86896" y="36674"/>
                    <a:pt x="87130" y="36207"/>
                    <a:pt x="86696" y="35907"/>
                  </a:cubicBezTo>
                  <a:cubicBezTo>
                    <a:pt x="86535" y="35796"/>
                    <a:pt x="86338" y="35749"/>
                    <a:pt x="86131" y="35749"/>
                  </a:cubicBezTo>
                  <a:cubicBezTo>
                    <a:pt x="85780" y="35749"/>
                    <a:pt x="85401" y="35885"/>
                    <a:pt x="85128" y="36074"/>
                  </a:cubicBezTo>
                  <a:cubicBezTo>
                    <a:pt x="85124" y="36077"/>
                    <a:pt x="85119" y="36080"/>
                    <a:pt x="85114" y="36083"/>
                  </a:cubicBezTo>
                  <a:lnTo>
                    <a:pt x="85114" y="36083"/>
                  </a:lnTo>
                  <a:cubicBezTo>
                    <a:pt x="85108" y="36080"/>
                    <a:pt x="85101" y="36077"/>
                    <a:pt x="85095" y="36074"/>
                  </a:cubicBezTo>
                  <a:cubicBezTo>
                    <a:pt x="85047" y="36114"/>
                    <a:pt x="85000" y="36155"/>
                    <a:pt x="84952" y="36196"/>
                  </a:cubicBezTo>
                  <a:lnTo>
                    <a:pt x="84952" y="36196"/>
                  </a:lnTo>
                  <a:cubicBezTo>
                    <a:pt x="82444" y="37926"/>
                    <a:pt x="79882" y="39563"/>
                    <a:pt x="77291" y="41155"/>
                  </a:cubicBezTo>
                  <a:lnTo>
                    <a:pt x="77291" y="41155"/>
                  </a:lnTo>
                  <a:cubicBezTo>
                    <a:pt x="78666" y="40096"/>
                    <a:pt x="79953" y="38976"/>
                    <a:pt x="81125" y="37742"/>
                  </a:cubicBezTo>
                  <a:cubicBezTo>
                    <a:pt x="81392" y="37508"/>
                    <a:pt x="81392" y="37108"/>
                    <a:pt x="81092" y="36908"/>
                  </a:cubicBezTo>
                  <a:cubicBezTo>
                    <a:pt x="80924" y="36800"/>
                    <a:pt x="80720" y="36757"/>
                    <a:pt x="80510" y="36757"/>
                  </a:cubicBezTo>
                  <a:cubicBezTo>
                    <a:pt x="80263" y="36757"/>
                    <a:pt x="80008" y="36818"/>
                    <a:pt x="79791" y="36908"/>
                  </a:cubicBezTo>
                  <a:cubicBezTo>
                    <a:pt x="69384" y="41778"/>
                    <a:pt x="59043" y="46948"/>
                    <a:pt x="49069" y="52686"/>
                  </a:cubicBezTo>
                  <a:cubicBezTo>
                    <a:pt x="48178" y="53184"/>
                    <a:pt x="47294" y="53689"/>
                    <a:pt x="46416" y="54201"/>
                  </a:cubicBezTo>
                  <a:lnTo>
                    <a:pt x="46416" y="54201"/>
                  </a:lnTo>
                  <a:cubicBezTo>
                    <a:pt x="48379" y="52531"/>
                    <a:pt x="50520" y="51063"/>
                    <a:pt x="52705" y="49684"/>
                  </a:cubicBezTo>
                  <a:cubicBezTo>
                    <a:pt x="56608" y="47182"/>
                    <a:pt x="60744" y="44947"/>
                    <a:pt x="64680" y="42412"/>
                  </a:cubicBezTo>
                  <a:cubicBezTo>
                    <a:pt x="66748" y="41077"/>
                    <a:pt x="68750" y="39610"/>
                    <a:pt x="70618" y="38009"/>
                  </a:cubicBezTo>
                  <a:cubicBezTo>
                    <a:pt x="71118" y="37542"/>
                    <a:pt x="70618" y="37041"/>
                    <a:pt x="70118" y="37008"/>
                  </a:cubicBezTo>
                  <a:cubicBezTo>
                    <a:pt x="69792" y="36986"/>
                    <a:pt x="69467" y="36976"/>
                    <a:pt x="69144" y="36976"/>
                  </a:cubicBezTo>
                  <a:cubicBezTo>
                    <a:pt x="64437" y="36976"/>
                    <a:pt x="60014" y="39185"/>
                    <a:pt x="56174" y="41745"/>
                  </a:cubicBezTo>
                  <a:cubicBezTo>
                    <a:pt x="51604" y="44780"/>
                    <a:pt x="47535" y="48549"/>
                    <a:pt x="43165" y="51785"/>
                  </a:cubicBezTo>
                  <a:cubicBezTo>
                    <a:pt x="42320" y="52415"/>
                    <a:pt x="41471" y="53036"/>
                    <a:pt x="40603" y="53626"/>
                  </a:cubicBezTo>
                  <a:lnTo>
                    <a:pt x="40603" y="53626"/>
                  </a:lnTo>
                  <a:cubicBezTo>
                    <a:pt x="44879" y="49498"/>
                    <a:pt x="49853" y="46138"/>
                    <a:pt x="54406" y="42378"/>
                  </a:cubicBezTo>
                  <a:cubicBezTo>
                    <a:pt x="56007" y="41044"/>
                    <a:pt x="57542" y="39710"/>
                    <a:pt x="59010" y="38209"/>
                  </a:cubicBezTo>
                  <a:cubicBezTo>
                    <a:pt x="59210" y="37942"/>
                    <a:pt x="59276" y="37675"/>
                    <a:pt x="59043" y="37408"/>
                  </a:cubicBezTo>
                  <a:cubicBezTo>
                    <a:pt x="58866" y="37270"/>
                    <a:pt x="58631" y="37225"/>
                    <a:pt x="58400" y="37225"/>
                  </a:cubicBezTo>
                  <a:cubicBezTo>
                    <a:pt x="58238" y="37225"/>
                    <a:pt x="58079" y="37247"/>
                    <a:pt x="57942" y="37275"/>
                  </a:cubicBezTo>
                  <a:cubicBezTo>
                    <a:pt x="54669" y="37963"/>
                    <a:pt x="51463" y="38971"/>
                    <a:pt x="48444" y="40408"/>
                  </a:cubicBezTo>
                  <a:lnTo>
                    <a:pt x="48444" y="40408"/>
                  </a:lnTo>
                  <a:cubicBezTo>
                    <a:pt x="48945" y="40027"/>
                    <a:pt x="49442" y="39638"/>
                    <a:pt x="49936" y="39243"/>
                  </a:cubicBezTo>
                  <a:cubicBezTo>
                    <a:pt x="50203" y="39043"/>
                    <a:pt x="50504" y="38709"/>
                    <a:pt x="50237" y="38375"/>
                  </a:cubicBezTo>
                  <a:cubicBezTo>
                    <a:pt x="50096" y="38174"/>
                    <a:pt x="49833" y="38106"/>
                    <a:pt x="49567" y="38106"/>
                  </a:cubicBezTo>
                  <a:cubicBezTo>
                    <a:pt x="49392" y="38106"/>
                    <a:pt x="49215" y="38136"/>
                    <a:pt x="49069" y="38175"/>
                  </a:cubicBezTo>
                  <a:cubicBezTo>
                    <a:pt x="46130" y="38821"/>
                    <a:pt x="43205" y="39585"/>
                    <a:pt x="40373" y="40595"/>
                  </a:cubicBezTo>
                  <a:lnTo>
                    <a:pt x="40373" y="40595"/>
                  </a:lnTo>
                  <a:cubicBezTo>
                    <a:pt x="40370" y="40505"/>
                    <a:pt x="40337" y="40418"/>
                    <a:pt x="40263" y="40344"/>
                  </a:cubicBezTo>
                  <a:cubicBezTo>
                    <a:pt x="40113" y="40129"/>
                    <a:pt x="39812" y="40066"/>
                    <a:pt x="39528" y="40066"/>
                  </a:cubicBezTo>
                  <a:cubicBezTo>
                    <a:pt x="39369" y="40066"/>
                    <a:pt x="39215" y="40086"/>
                    <a:pt x="39095" y="40110"/>
                  </a:cubicBezTo>
                  <a:cubicBezTo>
                    <a:pt x="36260" y="40911"/>
                    <a:pt x="33491" y="41878"/>
                    <a:pt x="30890" y="43246"/>
                  </a:cubicBezTo>
                  <a:cubicBezTo>
                    <a:pt x="29155" y="44180"/>
                    <a:pt x="27487" y="45180"/>
                    <a:pt x="25586" y="45881"/>
                  </a:cubicBezTo>
                  <a:cubicBezTo>
                    <a:pt x="24774" y="46181"/>
                    <a:pt x="23907" y="46462"/>
                    <a:pt x="23024" y="46724"/>
                  </a:cubicBezTo>
                  <a:lnTo>
                    <a:pt x="23024" y="46724"/>
                  </a:lnTo>
                  <a:cubicBezTo>
                    <a:pt x="24153" y="45511"/>
                    <a:pt x="25403" y="44420"/>
                    <a:pt x="26820" y="43546"/>
                  </a:cubicBezTo>
                  <a:cubicBezTo>
                    <a:pt x="28321" y="42578"/>
                    <a:pt x="29922" y="41911"/>
                    <a:pt x="31557" y="41411"/>
                  </a:cubicBezTo>
                  <a:cubicBezTo>
                    <a:pt x="35026" y="40344"/>
                    <a:pt x="38562" y="39610"/>
                    <a:pt x="41697" y="37708"/>
                  </a:cubicBezTo>
                  <a:cubicBezTo>
                    <a:pt x="43999" y="36341"/>
                    <a:pt x="45900" y="34439"/>
                    <a:pt x="47568" y="32371"/>
                  </a:cubicBezTo>
                  <a:cubicBezTo>
                    <a:pt x="48095" y="31733"/>
                    <a:pt x="47423" y="31395"/>
                    <a:pt x="46855" y="31395"/>
                  </a:cubicBezTo>
                  <a:cubicBezTo>
                    <a:pt x="46740" y="31395"/>
                    <a:pt x="46630" y="31409"/>
                    <a:pt x="46534" y="31437"/>
                  </a:cubicBezTo>
                  <a:cubicBezTo>
                    <a:pt x="38428" y="33505"/>
                    <a:pt x="31657" y="38576"/>
                    <a:pt x="23985" y="41611"/>
                  </a:cubicBezTo>
                  <a:cubicBezTo>
                    <a:pt x="23227" y="41914"/>
                    <a:pt x="22450" y="42194"/>
                    <a:pt x="21661" y="42442"/>
                  </a:cubicBezTo>
                  <a:lnTo>
                    <a:pt x="21661" y="42442"/>
                  </a:lnTo>
                  <a:cubicBezTo>
                    <a:pt x="29315" y="37913"/>
                    <a:pt x="37499" y="34333"/>
                    <a:pt x="45000" y="29536"/>
                  </a:cubicBezTo>
                  <a:cubicBezTo>
                    <a:pt x="47435" y="27935"/>
                    <a:pt x="49836" y="26233"/>
                    <a:pt x="52071" y="24365"/>
                  </a:cubicBezTo>
                  <a:cubicBezTo>
                    <a:pt x="52372" y="24099"/>
                    <a:pt x="52672" y="23732"/>
                    <a:pt x="52271" y="23398"/>
                  </a:cubicBezTo>
                  <a:cubicBezTo>
                    <a:pt x="52106" y="23247"/>
                    <a:pt x="51899" y="23192"/>
                    <a:pt x="51682" y="23192"/>
                  </a:cubicBezTo>
                  <a:cubicBezTo>
                    <a:pt x="51419" y="23192"/>
                    <a:pt x="51141" y="23273"/>
                    <a:pt x="50904" y="23365"/>
                  </a:cubicBezTo>
                  <a:cubicBezTo>
                    <a:pt x="42164" y="26600"/>
                    <a:pt x="34092" y="31504"/>
                    <a:pt x="25686" y="35440"/>
                  </a:cubicBezTo>
                  <a:cubicBezTo>
                    <a:pt x="25006" y="35765"/>
                    <a:pt x="24322" y="36082"/>
                    <a:pt x="23631" y="36391"/>
                  </a:cubicBezTo>
                  <a:lnTo>
                    <a:pt x="23631" y="36391"/>
                  </a:lnTo>
                  <a:cubicBezTo>
                    <a:pt x="26247" y="34644"/>
                    <a:pt x="29052" y="33162"/>
                    <a:pt x="31857" y="31737"/>
                  </a:cubicBezTo>
                  <a:cubicBezTo>
                    <a:pt x="36360" y="29436"/>
                    <a:pt x="40930" y="27267"/>
                    <a:pt x="45200" y="24499"/>
                  </a:cubicBezTo>
                  <a:cubicBezTo>
                    <a:pt x="47568" y="22931"/>
                    <a:pt x="49770" y="21196"/>
                    <a:pt x="51771" y="19195"/>
                  </a:cubicBezTo>
                  <a:cubicBezTo>
                    <a:pt x="52038" y="18928"/>
                    <a:pt x="52038" y="18561"/>
                    <a:pt x="51738" y="18361"/>
                  </a:cubicBezTo>
                  <a:cubicBezTo>
                    <a:pt x="51583" y="18248"/>
                    <a:pt x="51398" y="18207"/>
                    <a:pt x="51206" y="18207"/>
                  </a:cubicBezTo>
                  <a:cubicBezTo>
                    <a:pt x="50944" y="18207"/>
                    <a:pt x="50668" y="18284"/>
                    <a:pt x="50437" y="18361"/>
                  </a:cubicBezTo>
                  <a:cubicBezTo>
                    <a:pt x="41530" y="22097"/>
                    <a:pt x="33491" y="27568"/>
                    <a:pt x="24585" y="31370"/>
                  </a:cubicBezTo>
                  <a:cubicBezTo>
                    <a:pt x="23585" y="31795"/>
                    <a:pt x="22573" y="32203"/>
                    <a:pt x="21550" y="32583"/>
                  </a:cubicBezTo>
                  <a:lnTo>
                    <a:pt x="21550" y="32583"/>
                  </a:lnTo>
                  <a:cubicBezTo>
                    <a:pt x="22360" y="32059"/>
                    <a:pt x="23181" y="31552"/>
                    <a:pt x="24011" y="31059"/>
                  </a:cubicBezTo>
                  <a:lnTo>
                    <a:pt x="24011" y="31059"/>
                  </a:lnTo>
                  <a:cubicBezTo>
                    <a:pt x="26999" y="29569"/>
                    <a:pt x="29925" y="27934"/>
                    <a:pt x="32822" y="26278"/>
                  </a:cubicBezTo>
                  <a:lnTo>
                    <a:pt x="32822" y="26278"/>
                  </a:lnTo>
                  <a:cubicBezTo>
                    <a:pt x="35025" y="25143"/>
                    <a:pt x="37230" y="24014"/>
                    <a:pt x="39396" y="22831"/>
                  </a:cubicBezTo>
                  <a:cubicBezTo>
                    <a:pt x="41497" y="21697"/>
                    <a:pt x="43532" y="20496"/>
                    <a:pt x="45533" y="19195"/>
                  </a:cubicBezTo>
                  <a:cubicBezTo>
                    <a:pt x="45867" y="18995"/>
                    <a:pt x="46067" y="18561"/>
                    <a:pt x="45733" y="18228"/>
                  </a:cubicBezTo>
                  <a:cubicBezTo>
                    <a:pt x="45572" y="18083"/>
                    <a:pt x="45333" y="18023"/>
                    <a:pt x="45087" y="18023"/>
                  </a:cubicBezTo>
                  <a:cubicBezTo>
                    <a:pt x="45041" y="18023"/>
                    <a:pt x="44994" y="18025"/>
                    <a:pt x="44948" y="18029"/>
                  </a:cubicBezTo>
                  <a:lnTo>
                    <a:pt x="44948" y="18029"/>
                  </a:lnTo>
                  <a:cubicBezTo>
                    <a:pt x="46374" y="16807"/>
                    <a:pt x="47678" y="15452"/>
                    <a:pt x="48769" y="13925"/>
                  </a:cubicBezTo>
                  <a:cubicBezTo>
                    <a:pt x="48936" y="13691"/>
                    <a:pt x="48836" y="13391"/>
                    <a:pt x="48602" y="13257"/>
                  </a:cubicBezTo>
                  <a:cubicBezTo>
                    <a:pt x="48478" y="13164"/>
                    <a:pt x="48324" y="13136"/>
                    <a:pt x="48162" y="13136"/>
                  </a:cubicBezTo>
                  <a:cubicBezTo>
                    <a:pt x="47977" y="13136"/>
                    <a:pt x="47780" y="13173"/>
                    <a:pt x="47601" y="13191"/>
                  </a:cubicBezTo>
                  <a:cubicBezTo>
                    <a:pt x="43212" y="14032"/>
                    <a:pt x="39011" y="15500"/>
                    <a:pt x="34970" y="17358"/>
                  </a:cubicBezTo>
                  <a:lnTo>
                    <a:pt x="34970" y="17358"/>
                  </a:lnTo>
                  <a:cubicBezTo>
                    <a:pt x="35577" y="16901"/>
                    <a:pt x="36185" y="16446"/>
                    <a:pt x="36794" y="15993"/>
                  </a:cubicBezTo>
                  <a:cubicBezTo>
                    <a:pt x="38573" y="14634"/>
                    <a:pt x="40353" y="13338"/>
                    <a:pt x="42193" y="12044"/>
                  </a:cubicBezTo>
                  <a:lnTo>
                    <a:pt x="42193" y="12044"/>
                  </a:lnTo>
                  <a:cubicBezTo>
                    <a:pt x="42205" y="12037"/>
                    <a:pt x="42218" y="12030"/>
                    <a:pt x="42231" y="12023"/>
                  </a:cubicBezTo>
                  <a:cubicBezTo>
                    <a:pt x="42230" y="12022"/>
                    <a:pt x="42228" y="12021"/>
                    <a:pt x="42227" y="12020"/>
                  </a:cubicBezTo>
                  <a:lnTo>
                    <a:pt x="42227" y="12020"/>
                  </a:lnTo>
                  <a:cubicBezTo>
                    <a:pt x="42273" y="11987"/>
                    <a:pt x="42319" y="11955"/>
                    <a:pt x="42364" y="11923"/>
                  </a:cubicBezTo>
                  <a:cubicBezTo>
                    <a:pt x="42698" y="11723"/>
                    <a:pt x="42898" y="11323"/>
                    <a:pt x="42565" y="10989"/>
                  </a:cubicBezTo>
                  <a:cubicBezTo>
                    <a:pt x="42392" y="10834"/>
                    <a:pt x="42131" y="10768"/>
                    <a:pt x="41868" y="10768"/>
                  </a:cubicBezTo>
                  <a:cubicBezTo>
                    <a:pt x="41622" y="10768"/>
                    <a:pt x="41374" y="10826"/>
                    <a:pt x="41197" y="10922"/>
                  </a:cubicBezTo>
                  <a:cubicBezTo>
                    <a:pt x="38167" y="12580"/>
                    <a:pt x="35233" y="14384"/>
                    <a:pt x="32366" y="16290"/>
                  </a:cubicBezTo>
                  <a:lnTo>
                    <a:pt x="32366" y="16290"/>
                  </a:lnTo>
                  <a:cubicBezTo>
                    <a:pt x="32743" y="16003"/>
                    <a:pt x="33118" y="15715"/>
                    <a:pt x="33491" y="15426"/>
                  </a:cubicBezTo>
                  <a:cubicBezTo>
                    <a:pt x="35093" y="14191"/>
                    <a:pt x="36694" y="12924"/>
                    <a:pt x="38228" y="11590"/>
                  </a:cubicBezTo>
                  <a:cubicBezTo>
                    <a:pt x="38495" y="11389"/>
                    <a:pt x="38495" y="11023"/>
                    <a:pt x="38261" y="10822"/>
                  </a:cubicBezTo>
                  <a:cubicBezTo>
                    <a:pt x="38125" y="10666"/>
                    <a:pt x="37896" y="10601"/>
                    <a:pt x="37664" y="10601"/>
                  </a:cubicBezTo>
                  <a:cubicBezTo>
                    <a:pt x="37499" y="10601"/>
                    <a:pt x="37332" y="10634"/>
                    <a:pt x="37194" y="10689"/>
                  </a:cubicBezTo>
                  <a:cubicBezTo>
                    <a:pt x="31090" y="12690"/>
                    <a:pt x="26019" y="16426"/>
                    <a:pt x="20849" y="20096"/>
                  </a:cubicBezTo>
                  <a:cubicBezTo>
                    <a:pt x="20814" y="20121"/>
                    <a:pt x="20780" y="20146"/>
                    <a:pt x="20745" y="20171"/>
                  </a:cubicBezTo>
                  <a:lnTo>
                    <a:pt x="20745" y="20171"/>
                  </a:lnTo>
                  <a:cubicBezTo>
                    <a:pt x="21998" y="18726"/>
                    <a:pt x="23359" y="17376"/>
                    <a:pt x="24752" y="16059"/>
                  </a:cubicBezTo>
                  <a:cubicBezTo>
                    <a:pt x="27254" y="13724"/>
                    <a:pt x="29922" y="11590"/>
                    <a:pt x="32557" y="9388"/>
                  </a:cubicBezTo>
                  <a:cubicBezTo>
                    <a:pt x="32891" y="9155"/>
                    <a:pt x="33158" y="8688"/>
                    <a:pt x="32691" y="8387"/>
                  </a:cubicBezTo>
                  <a:cubicBezTo>
                    <a:pt x="32533" y="8286"/>
                    <a:pt x="32352" y="8245"/>
                    <a:pt x="32166" y="8245"/>
                  </a:cubicBezTo>
                  <a:cubicBezTo>
                    <a:pt x="31803" y="8245"/>
                    <a:pt x="31421" y="8400"/>
                    <a:pt x="31156" y="8554"/>
                  </a:cubicBezTo>
                  <a:cubicBezTo>
                    <a:pt x="25214" y="12172"/>
                    <a:pt x="19603" y="16286"/>
                    <a:pt x="14059" y="20435"/>
                  </a:cubicBezTo>
                  <a:lnTo>
                    <a:pt x="14059" y="20435"/>
                  </a:lnTo>
                  <a:cubicBezTo>
                    <a:pt x="17636" y="16362"/>
                    <a:pt x="21935" y="12924"/>
                    <a:pt x="26386" y="9888"/>
                  </a:cubicBezTo>
                  <a:cubicBezTo>
                    <a:pt x="27885" y="8869"/>
                    <a:pt x="29465" y="7877"/>
                    <a:pt x="31004" y="6912"/>
                  </a:cubicBezTo>
                  <a:lnTo>
                    <a:pt x="31004" y="6912"/>
                  </a:lnTo>
                  <a:cubicBezTo>
                    <a:pt x="31044" y="6892"/>
                    <a:pt x="31083" y="6872"/>
                    <a:pt x="31123" y="6853"/>
                  </a:cubicBezTo>
                  <a:cubicBezTo>
                    <a:pt x="31120" y="6850"/>
                    <a:pt x="31116" y="6847"/>
                    <a:pt x="31113" y="6844"/>
                  </a:cubicBezTo>
                  <a:lnTo>
                    <a:pt x="31113" y="6844"/>
                  </a:lnTo>
                  <a:cubicBezTo>
                    <a:pt x="31250" y="6757"/>
                    <a:pt x="31387" y="6672"/>
                    <a:pt x="31523" y="6586"/>
                  </a:cubicBezTo>
                  <a:cubicBezTo>
                    <a:pt x="31857" y="6386"/>
                    <a:pt x="32057" y="5986"/>
                    <a:pt x="31723" y="5652"/>
                  </a:cubicBezTo>
                  <a:cubicBezTo>
                    <a:pt x="31557" y="5485"/>
                    <a:pt x="31306" y="5419"/>
                    <a:pt x="31052" y="5419"/>
                  </a:cubicBezTo>
                  <a:cubicBezTo>
                    <a:pt x="30798" y="5419"/>
                    <a:pt x="30539" y="5485"/>
                    <a:pt x="30356" y="5585"/>
                  </a:cubicBezTo>
                  <a:cubicBezTo>
                    <a:pt x="27241" y="7151"/>
                    <a:pt x="24477" y="9193"/>
                    <a:pt x="21774" y="11315"/>
                  </a:cubicBezTo>
                  <a:lnTo>
                    <a:pt x="21774" y="11315"/>
                  </a:lnTo>
                  <a:cubicBezTo>
                    <a:pt x="20515" y="12248"/>
                    <a:pt x="19284" y="13217"/>
                    <a:pt x="18088" y="14227"/>
                  </a:cubicBezTo>
                  <a:lnTo>
                    <a:pt x="18088" y="14227"/>
                  </a:lnTo>
                  <a:cubicBezTo>
                    <a:pt x="16433" y="15518"/>
                    <a:pt x="14752" y="16770"/>
                    <a:pt x="12977" y="17894"/>
                  </a:cubicBezTo>
                  <a:cubicBezTo>
                    <a:pt x="12209" y="18380"/>
                    <a:pt x="11427" y="18836"/>
                    <a:pt x="10626" y="19252"/>
                  </a:cubicBezTo>
                  <a:lnTo>
                    <a:pt x="10626" y="19252"/>
                  </a:lnTo>
                  <a:cubicBezTo>
                    <a:pt x="10873" y="18927"/>
                    <a:pt x="11126" y="18607"/>
                    <a:pt x="11385" y="18293"/>
                  </a:cubicBezTo>
                  <a:lnTo>
                    <a:pt x="11385" y="18293"/>
                  </a:lnTo>
                  <a:cubicBezTo>
                    <a:pt x="13674" y="16364"/>
                    <a:pt x="16003" y="14483"/>
                    <a:pt x="18381" y="12680"/>
                  </a:cubicBezTo>
                  <a:lnTo>
                    <a:pt x="18381" y="12680"/>
                  </a:lnTo>
                  <a:cubicBezTo>
                    <a:pt x="19857" y="11671"/>
                    <a:pt x="21348" y="10687"/>
                    <a:pt x="22817" y="9688"/>
                  </a:cubicBezTo>
                  <a:cubicBezTo>
                    <a:pt x="23921" y="8926"/>
                    <a:pt x="25046" y="8122"/>
                    <a:pt x="26143" y="7309"/>
                  </a:cubicBezTo>
                  <a:lnTo>
                    <a:pt x="26143" y="7309"/>
                  </a:lnTo>
                  <a:cubicBezTo>
                    <a:pt x="27780" y="6430"/>
                    <a:pt x="29397" y="5512"/>
                    <a:pt x="30990" y="4551"/>
                  </a:cubicBezTo>
                  <a:cubicBezTo>
                    <a:pt x="31323" y="4351"/>
                    <a:pt x="31523" y="3884"/>
                    <a:pt x="31190" y="3584"/>
                  </a:cubicBezTo>
                  <a:cubicBezTo>
                    <a:pt x="31152" y="3554"/>
                    <a:pt x="31111" y="3528"/>
                    <a:pt x="31066" y="3505"/>
                  </a:cubicBezTo>
                  <a:lnTo>
                    <a:pt x="31066" y="3505"/>
                  </a:lnTo>
                  <a:cubicBezTo>
                    <a:pt x="32206" y="2738"/>
                    <a:pt x="33332" y="1954"/>
                    <a:pt x="34425" y="1149"/>
                  </a:cubicBezTo>
                  <a:cubicBezTo>
                    <a:pt x="35229" y="575"/>
                    <a:pt x="34625" y="0"/>
                    <a:pt x="339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10;p35">
              <a:extLst>
                <a:ext uri="{FF2B5EF4-FFF2-40B4-BE49-F238E27FC236}">
                  <a16:creationId xmlns:a16="http://schemas.microsoft.com/office/drawing/2014/main" id="{2FEB0D0D-145A-4EDD-95FF-98FD5DA488D8}"/>
                </a:ext>
              </a:extLst>
            </p:cNvPr>
            <p:cNvSpPr/>
            <p:nvPr/>
          </p:nvSpPr>
          <p:spPr>
            <a:xfrm>
              <a:off x="4874846" y="3715256"/>
              <a:ext cx="2011961" cy="1078433"/>
            </a:xfrm>
            <a:custGeom>
              <a:avLst/>
              <a:gdLst/>
              <a:ahLst/>
              <a:cxnLst/>
              <a:rect l="l" t="t" r="r" b="b"/>
              <a:pathLst>
                <a:path w="111466" h="59747" extrusionOk="0">
                  <a:moveTo>
                    <a:pt x="16355" y="4908"/>
                  </a:moveTo>
                  <a:cubicBezTo>
                    <a:pt x="15829" y="5306"/>
                    <a:pt x="15303" y="5700"/>
                    <a:pt x="14777" y="6086"/>
                  </a:cubicBezTo>
                  <a:cubicBezTo>
                    <a:pt x="13643" y="6920"/>
                    <a:pt x="12509" y="7687"/>
                    <a:pt x="11375" y="8487"/>
                  </a:cubicBezTo>
                  <a:cubicBezTo>
                    <a:pt x="10908" y="8821"/>
                    <a:pt x="10341" y="9154"/>
                    <a:pt x="9841" y="9488"/>
                  </a:cubicBezTo>
                  <a:cubicBezTo>
                    <a:pt x="9797" y="9515"/>
                    <a:pt x="9757" y="9540"/>
                    <a:pt x="9718" y="9565"/>
                  </a:cubicBezTo>
                  <a:lnTo>
                    <a:pt x="9718" y="9565"/>
                  </a:lnTo>
                  <a:cubicBezTo>
                    <a:pt x="11809" y="7845"/>
                    <a:pt x="14038" y="6293"/>
                    <a:pt x="16355" y="4908"/>
                  </a:cubicBezTo>
                  <a:close/>
                  <a:moveTo>
                    <a:pt x="6849" y="12117"/>
                  </a:moveTo>
                  <a:cubicBezTo>
                    <a:pt x="6909" y="12122"/>
                    <a:pt x="6969" y="12124"/>
                    <a:pt x="7030" y="12124"/>
                  </a:cubicBezTo>
                  <a:cubicBezTo>
                    <a:pt x="7057" y="12124"/>
                    <a:pt x="7084" y="12123"/>
                    <a:pt x="7111" y="12123"/>
                  </a:cubicBezTo>
                  <a:lnTo>
                    <a:pt x="7111" y="12123"/>
                  </a:lnTo>
                  <a:cubicBezTo>
                    <a:pt x="6734" y="12493"/>
                    <a:pt x="6368" y="12877"/>
                    <a:pt x="6016" y="13276"/>
                  </a:cubicBezTo>
                  <a:lnTo>
                    <a:pt x="6016" y="13276"/>
                  </a:lnTo>
                  <a:cubicBezTo>
                    <a:pt x="5676" y="13523"/>
                    <a:pt x="5336" y="13768"/>
                    <a:pt x="4994" y="14012"/>
                  </a:cubicBezTo>
                  <a:lnTo>
                    <a:pt x="4994" y="14012"/>
                  </a:lnTo>
                  <a:cubicBezTo>
                    <a:pt x="5593" y="13362"/>
                    <a:pt x="6212" y="12731"/>
                    <a:pt x="6849" y="12117"/>
                  </a:cubicBezTo>
                  <a:close/>
                  <a:moveTo>
                    <a:pt x="23420" y="29648"/>
                  </a:moveTo>
                  <a:lnTo>
                    <a:pt x="23420" y="29648"/>
                  </a:lnTo>
                  <a:cubicBezTo>
                    <a:pt x="23050" y="29864"/>
                    <a:pt x="22682" y="30082"/>
                    <a:pt x="22316" y="30303"/>
                  </a:cubicBezTo>
                  <a:cubicBezTo>
                    <a:pt x="22290" y="30319"/>
                    <a:pt x="22263" y="30335"/>
                    <a:pt x="22237" y="30351"/>
                  </a:cubicBezTo>
                  <a:lnTo>
                    <a:pt x="22237" y="30351"/>
                  </a:lnTo>
                  <a:cubicBezTo>
                    <a:pt x="21205" y="30853"/>
                    <a:pt x="20164" y="31339"/>
                    <a:pt x="19114" y="31804"/>
                  </a:cubicBezTo>
                  <a:cubicBezTo>
                    <a:pt x="18869" y="31912"/>
                    <a:pt x="18624" y="32018"/>
                    <a:pt x="18378" y="32124"/>
                  </a:cubicBezTo>
                  <a:lnTo>
                    <a:pt x="18378" y="32124"/>
                  </a:lnTo>
                  <a:cubicBezTo>
                    <a:pt x="20028" y="31238"/>
                    <a:pt x="21719" y="30428"/>
                    <a:pt x="23420" y="29648"/>
                  </a:cubicBezTo>
                  <a:close/>
                  <a:moveTo>
                    <a:pt x="44368" y="33459"/>
                  </a:moveTo>
                  <a:lnTo>
                    <a:pt x="44368" y="33459"/>
                  </a:lnTo>
                  <a:cubicBezTo>
                    <a:pt x="43262" y="34634"/>
                    <a:pt x="42042" y="35690"/>
                    <a:pt x="40663" y="36541"/>
                  </a:cubicBezTo>
                  <a:cubicBezTo>
                    <a:pt x="39162" y="37508"/>
                    <a:pt x="37527" y="38175"/>
                    <a:pt x="35893" y="38676"/>
                  </a:cubicBezTo>
                  <a:cubicBezTo>
                    <a:pt x="33563" y="39422"/>
                    <a:pt x="31172" y="39984"/>
                    <a:pt x="28907" y="40862"/>
                  </a:cubicBezTo>
                  <a:lnTo>
                    <a:pt x="28907" y="40862"/>
                  </a:lnTo>
                  <a:cubicBezTo>
                    <a:pt x="32781" y="38977"/>
                    <a:pt x="36547" y="36775"/>
                    <a:pt x="40462" y="35006"/>
                  </a:cubicBezTo>
                  <a:cubicBezTo>
                    <a:pt x="41742" y="34449"/>
                    <a:pt x="43046" y="33918"/>
                    <a:pt x="44368" y="33459"/>
                  </a:cubicBezTo>
                  <a:close/>
                  <a:moveTo>
                    <a:pt x="67703" y="38333"/>
                  </a:moveTo>
                  <a:cubicBezTo>
                    <a:pt x="64779" y="40648"/>
                    <a:pt x="61408" y="42410"/>
                    <a:pt x="58142" y="44146"/>
                  </a:cubicBezTo>
                  <a:cubicBezTo>
                    <a:pt x="54364" y="46114"/>
                    <a:pt x="50557" y="48082"/>
                    <a:pt x="47121" y="50568"/>
                  </a:cubicBezTo>
                  <a:lnTo>
                    <a:pt x="47121" y="50568"/>
                  </a:lnTo>
                  <a:cubicBezTo>
                    <a:pt x="47964" y="49894"/>
                    <a:pt x="48800" y="49217"/>
                    <a:pt x="49636" y="48549"/>
                  </a:cubicBezTo>
                  <a:cubicBezTo>
                    <a:pt x="53605" y="45347"/>
                    <a:pt x="57641" y="41945"/>
                    <a:pt x="62311" y="39810"/>
                  </a:cubicBezTo>
                  <a:cubicBezTo>
                    <a:pt x="64043" y="39034"/>
                    <a:pt x="65836" y="38459"/>
                    <a:pt x="67703" y="38333"/>
                  </a:cubicBezTo>
                  <a:close/>
                  <a:moveTo>
                    <a:pt x="35465" y="48702"/>
                  </a:moveTo>
                  <a:cubicBezTo>
                    <a:pt x="33393" y="50250"/>
                    <a:pt x="31348" y="51827"/>
                    <a:pt x="29288" y="53353"/>
                  </a:cubicBezTo>
                  <a:cubicBezTo>
                    <a:pt x="28706" y="53781"/>
                    <a:pt x="28121" y="54207"/>
                    <a:pt x="27532" y="54627"/>
                  </a:cubicBezTo>
                  <a:lnTo>
                    <a:pt x="27532" y="54627"/>
                  </a:lnTo>
                  <a:cubicBezTo>
                    <a:pt x="29236" y="53080"/>
                    <a:pt x="31048" y="51658"/>
                    <a:pt x="32957" y="50351"/>
                  </a:cubicBezTo>
                  <a:cubicBezTo>
                    <a:pt x="33783" y="49784"/>
                    <a:pt x="34620" y="49237"/>
                    <a:pt x="35465" y="48702"/>
                  </a:cubicBezTo>
                  <a:close/>
                  <a:moveTo>
                    <a:pt x="33973" y="0"/>
                  </a:moveTo>
                  <a:cubicBezTo>
                    <a:pt x="33859" y="0"/>
                    <a:pt x="33740" y="15"/>
                    <a:pt x="33624" y="48"/>
                  </a:cubicBezTo>
                  <a:cubicBezTo>
                    <a:pt x="33380" y="127"/>
                    <a:pt x="33136" y="209"/>
                    <a:pt x="32893" y="292"/>
                  </a:cubicBezTo>
                  <a:lnTo>
                    <a:pt x="32893" y="292"/>
                  </a:lnTo>
                  <a:cubicBezTo>
                    <a:pt x="32881" y="277"/>
                    <a:pt x="32869" y="263"/>
                    <a:pt x="32857" y="248"/>
                  </a:cubicBezTo>
                  <a:cubicBezTo>
                    <a:pt x="32811" y="283"/>
                    <a:pt x="32764" y="318"/>
                    <a:pt x="32718" y="353"/>
                  </a:cubicBezTo>
                  <a:lnTo>
                    <a:pt x="32718" y="353"/>
                  </a:lnTo>
                  <a:cubicBezTo>
                    <a:pt x="31640" y="728"/>
                    <a:pt x="30582" y="1140"/>
                    <a:pt x="29541" y="1586"/>
                  </a:cubicBezTo>
                  <a:lnTo>
                    <a:pt x="29541" y="1586"/>
                  </a:lnTo>
                  <a:cubicBezTo>
                    <a:pt x="29393" y="1501"/>
                    <a:pt x="29207" y="1472"/>
                    <a:pt x="29016" y="1472"/>
                  </a:cubicBezTo>
                  <a:cubicBezTo>
                    <a:pt x="28858" y="1472"/>
                    <a:pt x="28697" y="1492"/>
                    <a:pt x="28554" y="1516"/>
                  </a:cubicBezTo>
                  <a:cubicBezTo>
                    <a:pt x="26303" y="2027"/>
                    <a:pt x="24178" y="2966"/>
                    <a:pt x="22170" y="4107"/>
                  </a:cubicBezTo>
                  <a:lnTo>
                    <a:pt x="22170" y="4107"/>
                  </a:lnTo>
                  <a:cubicBezTo>
                    <a:pt x="22050" y="4061"/>
                    <a:pt x="21911" y="4039"/>
                    <a:pt x="21767" y="4039"/>
                  </a:cubicBezTo>
                  <a:cubicBezTo>
                    <a:pt x="21493" y="4039"/>
                    <a:pt x="21205" y="4118"/>
                    <a:pt x="21015" y="4251"/>
                  </a:cubicBezTo>
                  <a:cubicBezTo>
                    <a:pt x="20879" y="4321"/>
                    <a:pt x="20743" y="4392"/>
                    <a:pt x="20607" y="4464"/>
                  </a:cubicBezTo>
                  <a:lnTo>
                    <a:pt x="20607" y="4464"/>
                  </a:lnTo>
                  <a:cubicBezTo>
                    <a:pt x="21302" y="3731"/>
                    <a:pt x="21954" y="2953"/>
                    <a:pt x="22550" y="2116"/>
                  </a:cubicBezTo>
                  <a:cubicBezTo>
                    <a:pt x="22692" y="1938"/>
                    <a:pt x="22663" y="1759"/>
                    <a:pt x="22560" y="1617"/>
                  </a:cubicBezTo>
                  <a:lnTo>
                    <a:pt x="22560" y="1617"/>
                  </a:lnTo>
                  <a:cubicBezTo>
                    <a:pt x="22727" y="1370"/>
                    <a:pt x="22743" y="1087"/>
                    <a:pt x="22450" y="882"/>
                  </a:cubicBezTo>
                  <a:cubicBezTo>
                    <a:pt x="22277" y="781"/>
                    <a:pt x="22081" y="737"/>
                    <a:pt x="21883" y="737"/>
                  </a:cubicBezTo>
                  <a:cubicBezTo>
                    <a:pt x="21621" y="737"/>
                    <a:pt x="21358" y="815"/>
                    <a:pt x="21149" y="949"/>
                  </a:cubicBezTo>
                  <a:cubicBezTo>
                    <a:pt x="20950" y="1041"/>
                    <a:pt x="20752" y="1134"/>
                    <a:pt x="20554" y="1229"/>
                  </a:cubicBezTo>
                  <a:lnTo>
                    <a:pt x="20554" y="1229"/>
                  </a:lnTo>
                  <a:cubicBezTo>
                    <a:pt x="20530" y="1213"/>
                    <a:pt x="20506" y="1198"/>
                    <a:pt x="20482" y="1182"/>
                  </a:cubicBezTo>
                  <a:cubicBezTo>
                    <a:pt x="20440" y="1229"/>
                    <a:pt x="20399" y="1276"/>
                    <a:pt x="20357" y="1323"/>
                  </a:cubicBezTo>
                  <a:lnTo>
                    <a:pt x="20357" y="1323"/>
                  </a:lnTo>
                  <a:cubicBezTo>
                    <a:pt x="15324" y="3747"/>
                    <a:pt x="10567" y="6819"/>
                    <a:pt x="6431" y="10590"/>
                  </a:cubicBezTo>
                  <a:lnTo>
                    <a:pt x="6431" y="10590"/>
                  </a:lnTo>
                  <a:cubicBezTo>
                    <a:pt x="6089" y="10735"/>
                    <a:pt x="5812" y="10962"/>
                    <a:pt x="5751" y="11221"/>
                  </a:cubicBezTo>
                  <a:lnTo>
                    <a:pt x="5751" y="11221"/>
                  </a:lnTo>
                  <a:cubicBezTo>
                    <a:pt x="5190" y="11753"/>
                    <a:pt x="4640" y="12298"/>
                    <a:pt x="4103" y="12857"/>
                  </a:cubicBezTo>
                  <a:cubicBezTo>
                    <a:pt x="2869" y="14150"/>
                    <a:pt x="1738" y="15495"/>
                    <a:pt x="689" y="16891"/>
                  </a:cubicBezTo>
                  <a:lnTo>
                    <a:pt x="689" y="16891"/>
                  </a:lnTo>
                  <a:cubicBezTo>
                    <a:pt x="560" y="16970"/>
                    <a:pt x="430" y="17049"/>
                    <a:pt x="300" y="17127"/>
                  </a:cubicBezTo>
                  <a:cubicBezTo>
                    <a:pt x="360" y="17143"/>
                    <a:pt x="418" y="17160"/>
                    <a:pt x="476" y="17176"/>
                  </a:cubicBezTo>
                  <a:lnTo>
                    <a:pt x="476" y="17176"/>
                  </a:lnTo>
                  <a:cubicBezTo>
                    <a:pt x="406" y="17271"/>
                    <a:pt x="336" y="17365"/>
                    <a:pt x="267" y="17460"/>
                  </a:cubicBezTo>
                  <a:cubicBezTo>
                    <a:pt x="0" y="17794"/>
                    <a:pt x="334" y="18128"/>
                    <a:pt x="634" y="18194"/>
                  </a:cubicBezTo>
                  <a:cubicBezTo>
                    <a:pt x="762" y="18231"/>
                    <a:pt x="889" y="18247"/>
                    <a:pt x="1016" y="18247"/>
                  </a:cubicBezTo>
                  <a:cubicBezTo>
                    <a:pt x="1351" y="18247"/>
                    <a:pt x="1677" y="18130"/>
                    <a:pt x="1968" y="17961"/>
                  </a:cubicBezTo>
                  <a:cubicBezTo>
                    <a:pt x="2305" y="17756"/>
                    <a:pt x="2639" y="17546"/>
                    <a:pt x="2970" y="17334"/>
                  </a:cubicBezTo>
                  <a:lnTo>
                    <a:pt x="2970" y="17334"/>
                  </a:lnTo>
                  <a:cubicBezTo>
                    <a:pt x="3039" y="17348"/>
                    <a:pt x="3108" y="17362"/>
                    <a:pt x="3177" y="17375"/>
                  </a:cubicBezTo>
                  <a:lnTo>
                    <a:pt x="3177" y="17375"/>
                  </a:lnTo>
                  <a:cubicBezTo>
                    <a:pt x="3141" y="17426"/>
                    <a:pt x="3105" y="17476"/>
                    <a:pt x="3069" y="17527"/>
                  </a:cubicBezTo>
                  <a:cubicBezTo>
                    <a:pt x="2955" y="17679"/>
                    <a:pt x="2952" y="17821"/>
                    <a:pt x="3009" y="17941"/>
                  </a:cubicBezTo>
                  <a:lnTo>
                    <a:pt x="3009" y="17941"/>
                  </a:lnTo>
                  <a:cubicBezTo>
                    <a:pt x="2913" y="18167"/>
                    <a:pt x="2821" y="18396"/>
                    <a:pt x="2736" y="18628"/>
                  </a:cubicBezTo>
                  <a:cubicBezTo>
                    <a:pt x="2509" y="19194"/>
                    <a:pt x="2923" y="19387"/>
                    <a:pt x="3416" y="19387"/>
                  </a:cubicBezTo>
                  <a:cubicBezTo>
                    <a:pt x="3795" y="19387"/>
                    <a:pt x="4219" y="19273"/>
                    <a:pt x="4437" y="19128"/>
                  </a:cubicBezTo>
                  <a:cubicBezTo>
                    <a:pt x="4598" y="19020"/>
                    <a:pt x="4758" y="18912"/>
                    <a:pt x="4919" y="18803"/>
                  </a:cubicBezTo>
                  <a:lnTo>
                    <a:pt x="4919" y="18803"/>
                  </a:lnTo>
                  <a:cubicBezTo>
                    <a:pt x="4947" y="18811"/>
                    <a:pt x="4975" y="18820"/>
                    <a:pt x="5004" y="18828"/>
                  </a:cubicBezTo>
                  <a:cubicBezTo>
                    <a:pt x="5018" y="18791"/>
                    <a:pt x="5031" y="18754"/>
                    <a:pt x="5045" y="18717"/>
                  </a:cubicBezTo>
                  <a:lnTo>
                    <a:pt x="5045" y="18717"/>
                  </a:lnTo>
                  <a:cubicBezTo>
                    <a:pt x="7560" y="17009"/>
                    <a:pt x="10029" y="15208"/>
                    <a:pt x="12511" y="13419"/>
                  </a:cubicBezTo>
                  <a:lnTo>
                    <a:pt x="12511" y="13419"/>
                  </a:lnTo>
                  <a:cubicBezTo>
                    <a:pt x="13321" y="13096"/>
                    <a:pt x="14127" y="12766"/>
                    <a:pt x="14931" y="12429"/>
                  </a:cubicBezTo>
                  <a:lnTo>
                    <a:pt x="14931" y="12429"/>
                  </a:lnTo>
                  <a:cubicBezTo>
                    <a:pt x="13806" y="13330"/>
                    <a:pt x="12717" y="14278"/>
                    <a:pt x="11675" y="15292"/>
                  </a:cubicBezTo>
                  <a:cubicBezTo>
                    <a:pt x="11051" y="15904"/>
                    <a:pt x="10453" y="16538"/>
                    <a:pt x="9882" y="17195"/>
                  </a:cubicBezTo>
                  <a:lnTo>
                    <a:pt x="9882" y="17195"/>
                  </a:lnTo>
                  <a:cubicBezTo>
                    <a:pt x="8960" y="18035"/>
                    <a:pt x="8088" y="18931"/>
                    <a:pt x="7267" y="19832"/>
                  </a:cubicBezTo>
                  <a:lnTo>
                    <a:pt x="7267" y="19832"/>
                  </a:lnTo>
                  <a:cubicBezTo>
                    <a:pt x="7102" y="19976"/>
                    <a:pt x="6937" y="20119"/>
                    <a:pt x="6772" y="20262"/>
                  </a:cubicBezTo>
                  <a:lnTo>
                    <a:pt x="6874" y="20292"/>
                  </a:lnTo>
                  <a:lnTo>
                    <a:pt x="6874" y="20292"/>
                  </a:lnTo>
                  <a:cubicBezTo>
                    <a:pt x="6681" y="20616"/>
                    <a:pt x="6751" y="20927"/>
                    <a:pt x="7046" y="21079"/>
                  </a:cubicBezTo>
                  <a:lnTo>
                    <a:pt x="7046" y="21079"/>
                  </a:lnTo>
                  <a:cubicBezTo>
                    <a:pt x="7004" y="21301"/>
                    <a:pt x="7160" y="21521"/>
                    <a:pt x="7406" y="21630"/>
                  </a:cubicBezTo>
                  <a:cubicBezTo>
                    <a:pt x="7538" y="21690"/>
                    <a:pt x="7675" y="21716"/>
                    <a:pt x="7815" y="21716"/>
                  </a:cubicBezTo>
                  <a:cubicBezTo>
                    <a:pt x="8062" y="21716"/>
                    <a:pt x="8317" y="21636"/>
                    <a:pt x="8573" y="21530"/>
                  </a:cubicBezTo>
                  <a:cubicBezTo>
                    <a:pt x="9816" y="21064"/>
                    <a:pt x="11001" y="20506"/>
                    <a:pt x="12145" y="19879"/>
                  </a:cubicBezTo>
                  <a:lnTo>
                    <a:pt x="12145" y="19879"/>
                  </a:lnTo>
                  <a:cubicBezTo>
                    <a:pt x="10899" y="21294"/>
                    <a:pt x="9780" y="22783"/>
                    <a:pt x="8740" y="24299"/>
                  </a:cubicBezTo>
                  <a:cubicBezTo>
                    <a:pt x="8506" y="24632"/>
                    <a:pt x="8807" y="24966"/>
                    <a:pt x="9107" y="25032"/>
                  </a:cubicBezTo>
                  <a:cubicBezTo>
                    <a:pt x="9216" y="25069"/>
                    <a:pt x="9338" y="25085"/>
                    <a:pt x="9465" y="25085"/>
                  </a:cubicBezTo>
                  <a:cubicBezTo>
                    <a:pt x="9802" y="25085"/>
                    <a:pt x="10174" y="24969"/>
                    <a:pt x="10441" y="24799"/>
                  </a:cubicBezTo>
                  <a:cubicBezTo>
                    <a:pt x="10576" y="24701"/>
                    <a:pt x="10710" y="24603"/>
                    <a:pt x="10844" y="24505"/>
                  </a:cubicBezTo>
                  <a:lnTo>
                    <a:pt x="10844" y="24505"/>
                  </a:lnTo>
                  <a:cubicBezTo>
                    <a:pt x="10877" y="24514"/>
                    <a:pt x="10909" y="24523"/>
                    <a:pt x="10941" y="24532"/>
                  </a:cubicBezTo>
                  <a:cubicBezTo>
                    <a:pt x="10986" y="24466"/>
                    <a:pt x="11031" y="24401"/>
                    <a:pt x="11077" y="24335"/>
                  </a:cubicBezTo>
                  <a:lnTo>
                    <a:pt x="11077" y="24335"/>
                  </a:lnTo>
                  <a:cubicBezTo>
                    <a:pt x="14672" y="21709"/>
                    <a:pt x="18218" y="19035"/>
                    <a:pt x="21821" y="16445"/>
                  </a:cubicBezTo>
                  <a:lnTo>
                    <a:pt x="21821" y="16445"/>
                  </a:lnTo>
                  <a:cubicBezTo>
                    <a:pt x="19633" y="18559"/>
                    <a:pt x="17619" y="20824"/>
                    <a:pt x="15978" y="23365"/>
                  </a:cubicBezTo>
                  <a:cubicBezTo>
                    <a:pt x="15778" y="23698"/>
                    <a:pt x="16045" y="24032"/>
                    <a:pt x="16345" y="24132"/>
                  </a:cubicBezTo>
                  <a:cubicBezTo>
                    <a:pt x="16470" y="24168"/>
                    <a:pt x="16598" y="24184"/>
                    <a:pt x="16725" y="24184"/>
                  </a:cubicBezTo>
                  <a:cubicBezTo>
                    <a:pt x="17071" y="24184"/>
                    <a:pt x="17411" y="24060"/>
                    <a:pt x="17680" y="23865"/>
                  </a:cubicBezTo>
                  <a:cubicBezTo>
                    <a:pt x="17817" y="23779"/>
                    <a:pt x="17954" y="23692"/>
                    <a:pt x="18090" y="23605"/>
                  </a:cubicBezTo>
                  <a:lnTo>
                    <a:pt x="18090" y="23605"/>
                  </a:lnTo>
                  <a:cubicBezTo>
                    <a:pt x="18120" y="23614"/>
                    <a:pt x="18150" y="23623"/>
                    <a:pt x="18180" y="23631"/>
                  </a:cubicBezTo>
                  <a:cubicBezTo>
                    <a:pt x="18211" y="23583"/>
                    <a:pt x="18242" y="23535"/>
                    <a:pt x="18274" y="23487"/>
                  </a:cubicBezTo>
                  <a:lnTo>
                    <a:pt x="18274" y="23487"/>
                  </a:lnTo>
                  <a:cubicBezTo>
                    <a:pt x="23141" y="20355"/>
                    <a:pt x="27561" y="16585"/>
                    <a:pt x="32690" y="13925"/>
                  </a:cubicBezTo>
                  <a:cubicBezTo>
                    <a:pt x="32771" y="13882"/>
                    <a:pt x="32851" y="13839"/>
                    <a:pt x="32932" y="13797"/>
                  </a:cubicBezTo>
                  <a:lnTo>
                    <a:pt x="32932" y="13797"/>
                  </a:lnTo>
                  <a:cubicBezTo>
                    <a:pt x="28474" y="17277"/>
                    <a:pt x="23753" y="20473"/>
                    <a:pt x="19681" y="24465"/>
                  </a:cubicBezTo>
                  <a:cubicBezTo>
                    <a:pt x="18678" y="25444"/>
                    <a:pt x="17727" y="26491"/>
                    <a:pt x="16839" y="27594"/>
                  </a:cubicBezTo>
                  <a:lnTo>
                    <a:pt x="16839" y="27594"/>
                  </a:lnTo>
                  <a:cubicBezTo>
                    <a:pt x="15274" y="28821"/>
                    <a:pt x="13698" y="30026"/>
                    <a:pt x="12142" y="31270"/>
                  </a:cubicBezTo>
                  <a:cubicBezTo>
                    <a:pt x="11809" y="31504"/>
                    <a:pt x="11542" y="31971"/>
                    <a:pt x="12009" y="32271"/>
                  </a:cubicBezTo>
                  <a:cubicBezTo>
                    <a:pt x="12163" y="32366"/>
                    <a:pt x="12352" y="32406"/>
                    <a:pt x="12549" y="32406"/>
                  </a:cubicBezTo>
                  <a:cubicBezTo>
                    <a:pt x="12904" y="32406"/>
                    <a:pt x="13286" y="32276"/>
                    <a:pt x="13543" y="32104"/>
                  </a:cubicBezTo>
                  <a:cubicBezTo>
                    <a:pt x="13548" y="32101"/>
                    <a:pt x="13552" y="32098"/>
                    <a:pt x="13557" y="32095"/>
                  </a:cubicBezTo>
                  <a:lnTo>
                    <a:pt x="13557" y="32095"/>
                  </a:lnTo>
                  <a:cubicBezTo>
                    <a:pt x="13597" y="32120"/>
                    <a:pt x="13636" y="32145"/>
                    <a:pt x="13677" y="32171"/>
                  </a:cubicBezTo>
                  <a:cubicBezTo>
                    <a:pt x="14390" y="31623"/>
                    <a:pt x="15103" y="31073"/>
                    <a:pt x="15814" y="30523"/>
                  </a:cubicBezTo>
                  <a:lnTo>
                    <a:pt x="15814" y="30523"/>
                  </a:lnTo>
                  <a:cubicBezTo>
                    <a:pt x="16258" y="30213"/>
                    <a:pt x="16704" y="29904"/>
                    <a:pt x="17149" y="29595"/>
                  </a:cubicBezTo>
                  <a:lnTo>
                    <a:pt x="17149" y="29595"/>
                  </a:lnTo>
                  <a:cubicBezTo>
                    <a:pt x="17275" y="29549"/>
                    <a:pt x="17397" y="29494"/>
                    <a:pt x="17513" y="29436"/>
                  </a:cubicBezTo>
                  <a:cubicBezTo>
                    <a:pt x="17672" y="29345"/>
                    <a:pt x="17830" y="29254"/>
                    <a:pt x="17989" y="29162"/>
                  </a:cubicBezTo>
                  <a:lnTo>
                    <a:pt x="17989" y="29162"/>
                  </a:lnTo>
                  <a:cubicBezTo>
                    <a:pt x="17997" y="29164"/>
                    <a:pt x="18005" y="29166"/>
                    <a:pt x="18013" y="29169"/>
                  </a:cubicBezTo>
                  <a:cubicBezTo>
                    <a:pt x="18022" y="29156"/>
                    <a:pt x="18031" y="29144"/>
                    <a:pt x="18041" y="29131"/>
                  </a:cubicBezTo>
                  <a:lnTo>
                    <a:pt x="18041" y="29131"/>
                  </a:lnTo>
                  <a:cubicBezTo>
                    <a:pt x="21372" y="27193"/>
                    <a:pt x="24540" y="24999"/>
                    <a:pt x="27648" y="22715"/>
                  </a:cubicBezTo>
                  <a:lnTo>
                    <a:pt x="27648" y="22715"/>
                  </a:lnTo>
                  <a:cubicBezTo>
                    <a:pt x="31546" y="20384"/>
                    <a:pt x="35574" y="18300"/>
                    <a:pt x="39829" y="16693"/>
                  </a:cubicBezTo>
                  <a:cubicBezTo>
                    <a:pt x="41726" y="16003"/>
                    <a:pt x="43715" y="15386"/>
                    <a:pt x="45714" y="14909"/>
                  </a:cubicBezTo>
                  <a:lnTo>
                    <a:pt x="45714" y="14909"/>
                  </a:lnTo>
                  <a:cubicBezTo>
                    <a:pt x="42791" y="18343"/>
                    <a:pt x="38677" y="20728"/>
                    <a:pt x="34725" y="22764"/>
                  </a:cubicBezTo>
                  <a:cubicBezTo>
                    <a:pt x="29655" y="25333"/>
                    <a:pt x="24351" y="27468"/>
                    <a:pt x="19281" y="30003"/>
                  </a:cubicBezTo>
                  <a:cubicBezTo>
                    <a:pt x="16612" y="31337"/>
                    <a:pt x="13944" y="32805"/>
                    <a:pt x="11508" y="34539"/>
                  </a:cubicBezTo>
                  <a:cubicBezTo>
                    <a:pt x="11275" y="34773"/>
                    <a:pt x="10975" y="35106"/>
                    <a:pt x="11208" y="35440"/>
                  </a:cubicBezTo>
                  <a:cubicBezTo>
                    <a:pt x="11366" y="35637"/>
                    <a:pt x="11629" y="35695"/>
                    <a:pt x="11887" y="35695"/>
                  </a:cubicBezTo>
                  <a:cubicBezTo>
                    <a:pt x="12064" y="35695"/>
                    <a:pt x="12240" y="35667"/>
                    <a:pt x="12376" y="35640"/>
                  </a:cubicBezTo>
                  <a:cubicBezTo>
                    <a:pt x="12583" y="35580"/>
                    <a:pt x="12790" y="35519"/>
                    <a:pt x="12996" y="35457"/>
                  </a:cubicBezTo>
                  <a:lnTo>
                    <a:pt x="12996" y="35457"/>
                  </a:lnTo>
                  <a:cubicBezTo>
                    <a:pt x="13001" y="35463"/>
                    <a:pt x="13005" y="35468"/>
                    <a:pt x="13010" y="35473"/>
                  </a:cubicBezTo>
                  <a:cubicBezTo>
                    <a:pt x="13025" y="35462"/>
                    <a:pt x="13040" y="35451"/>
                    <a:pt x="13056" y="35439"/>
                  </a:cubicBezTo>
                  <a:lnTo>
                    <a:pt x="13056" y="35439"/>
                  </a:lnTo>
                  <a:cubicBezTo>
                    <a:pt x="14165" y="35104"/>
                    <a:pt x="15262" y="34733"/>
                    <a:pt x="16347" y="34331"/>
                  </a:cubicBezTo>
                  <a:lnTo>
                    <a:pt x="16347" y="34331"/>
                  </a:lnTo>
                  <a:cubicBezTo>
                    <a:pt x="16168" y="34527"/>
                    <a:pt x="16032" y="34783"/>
                    <a:pt x="16212" y="35040"/>
                  </a:cubicBezTo>
                  <a:cubicBezTo>
                    <a:pt x="16383" y="35254"/>
                    <a:pt x="16678" y="35317"/>
                    <a:pt x="16964" y="35317"/>
                  </a:cubicBezTo>
                  <a:cubicBezTo>
                    <a:pt x="17124" y="35317"/>
                    <a:pt x="17281" y="35297"/>
                    <a:pt x="17413" y="35273"/>
                  </a:cubicBezTo>
                  <a:cubicBezTo>
                    <a:pt x="26919" y="32805"/>
                    <a:pt x="35325" y="27434"/>
                    <a:pt x="43965" y="22964"/>
                  </a:cubicBezTo>
                  <a:cubicBezTo>
                    <a:pt x="44803" y="22522"/>
                    <a:pt x="45646" y="22088"/>
                    <a:pt x="46493" y="21666"/>
                  </a:cubicBezTo>
                  <a:lnTo>
                    <a:pt x="46493" y="21666"/>
                  </a:lnTo>
                  <a:cubicBezTo>
                    <a:pt x="39823" y="26796"/>
                    <a:pt x="31648" y="29749"/>
                    <a:pt x="24451" y="34039"/>
                  </a:cubicBezTo>
                  <a:cubicBezTo>
                    <a:pt x="22116" y="35440"/>
                    <a:pt x="19914" y="37008"/>
                    <a:pt x="17846" y="38809"/>
                  </a:cubicBezTo>
                  <a:cubicBezTo>
                    <a:pt x="17579" y="39043"/>
                    <a:pt x="17613" y="39443"/>
                    <a:pt x="17880" y="39643"/>
                  </a:cubicBezTo>
                  <a:cubicBezTo>
                    <a:pt x="18048" y="39741"/>
                    <a:pt x="18240" y="39780"/>
                    <a:pt x="18434" y="39780"/>
                  </a:cubicBezTo>
                  <a:cubicBezTo>
                    <a:pt x="18700" y="39780"/>
                    <a:pt x="18968" y="39706"/>
                    <a:pt x="19181" y="39610"/>
                  </a:cubicBezTo>
                  <a:cubicBezTo>
                    <a:pt x="27954" y="36341"/>
                    <a:pt x="35993" y="31470"/>
                    <a:pt x="44399" y="27501"/>
                  </a:cubicBezTo>
                  <a:cubicBezTo>
                    <a:pt x="45185" y="27130"/>
                    <a:pt x="45971" y="26769"/>
                    <a:pt x="46760" y="26421"/>
                  </a:cubicBezTo>
                  <a:lnTo>
                    <a:pt x="46760" y="26421"/>
                  </a:lnTo>
                  <a:cubicBezTo>
                    <a:pt x="39750" y="31446"/>
                    <a:pt x="31851" y="35102"/>
                    <a:pt x="24284" y="39209"/>
                  </a:cubicBezTo>
                  <a:cubicBezTo>
                    <a:pt x="21782" y="40610"/>
                    <a:pt x="19281" y="42011"/>
                    <a:pt x="16846" y="43612"/>
                  </a:cubicBezTo>
                  <a:cubicBezTo>
                    <a:pt x="16171" y="44072"/>
                    <a:pt x="16567" y="44729"/>
                    <a:pt x="17257" y="44729"/>
                  </a:cubicBezTo>
                  <a:cubicBezTo>
                    <a:pt x="17318" y="44729"/>
                    <a:pt x="17381" y="44724"/>
                    <a:pt x="17446" y="44713"/>
                  </a:cubicBezTo>
                  <a:cubicBezTo>
                    <a:pt x="20581" y="44264"/>
                    <a:pt x="23529" y="43271"/>
                    <a:pt x="26390" y="42026"/>
                  </a:cubicBezTo>
                  <a:lnTo>
                    <a:pt x="26390" y="42026"/>
                  </a:lnTo>
                  <a:cubicBezTo>
                    <a:pt x="26187" y="42138"/>
                    <a:pt x="25985" y="42256"/>
                    <a:pt x="25785" y="42378"/>
                  </a:cubicBezTo>
                  <a:cubicBezTo>
                    <a:pt x="23484" y="43779"/>
                    <a:pt x="21549" y="45647"/>
                    <a:pt x="19881" y="47715"/>
                  </a:cubicBezTo>
                  <a:cubicBezTo>
                    <a:pt x="19382" y="48353"/>
                    <a:pt x="20036" y="48691"/>
                    <a:pt x="20615" y="48691"/>
                  </a:cubicBezTo>
                  <a:cubicBezTo>
                    <a:pt x="20733" y="48691"/>
                    <a:pt x="20847" y="48677"/>
                    <a:pt x="20949" y="48649"/>
                  </a:cubicBezTo>
                  <a:cubicBezTo>
                    <a:pt x="23617" y="47982"/>
                    <a:pt x="26286" y="47148"/>
                    <a:pt x="28787" y="45881"/>
                  </a:cubicBezTo>
                  <a:cubicBezTo>
                    <a:pt x="30065" y="45230"/>
                    <a:pt x="31325" y="44509"/>
                    <a:pt x="32631" y="43857"/>
                  </a:cubicBezTo>
                  <a:lnTo>
                    <a:pt x="32631" y="43857"/>
                  </a:lnTo>
                  <a:cubicBezTo>
                    <a:pt x="31651" y="44425"/>
                    <a:pt x="30668" y="44986"/>
                    <a:pt x="29688" y="45547"/>
                  </a:cubicBezTo>
                  <a:cubicBezTo>
                    <a:pt x="27487" y="46815"/>
                    <a:pt x="25352" y="48182"/>
                    <a:pt x="23350" y="49784"/>
                  </a:cubicBezTo>
                  <a:cubicBezTo>
                    <a:pt x="21516" y="51185"/>
                    <a:pt x="19781" y="52719"/>
                    <a:pt x="18080" y="54287"/>
                  </a:cubicBezTo>
                  <a:cubicBezTo>
                    <a:pt x="17746" y="54554"/>
                    <a:pt x="17846" y="54987"/>
                    <a:pt x="18247" y="55154"/>
                  </a:cubicBezTo>
                  <a:cubicBezTo>
                    <a:pt x="18382" y="55217"/>
                    <a:pt x="18534" y="55243"/>
                    <a:pt x="18690" y="55243"/>
                  </a:cubicBezTo>
                  <a:cubicBezTo>
                    <a:pt x="19033" y="55243"/>
                    <a:pt x="19395" y="55114"/>
                    <a:pt x="19648" y="54954"/>
                  </a:cubicBezTo>
                  <a:cubicBezTo>
                    <a:pt x="23584" y="52352"/>
                    <a:pt x="27320" y="49517"/>
                    <a:pt x="31156" y="46881"/>
                  </a:cubicBezTo>
                  <a:cubicBezTo>
                    <a:pt x="34258" y="44780"/>
                    <a:pt x="37460" y="43012"/>
                    <a:pt x="40963" y="41778"/>
                  </a:cubicBezTo>
                  <a:cubicBezTo>
                    <a:pt x="42619" y="41172"/>
                    <a:pt x="44311" y="40664"/>
                    <a:pt x="46033" y="40224"/>
                  </a:cubicBezTo>
                  <a:lnTo>
                    <a:pt x="46033" y="40224"/>
                  </a:lnTo>
                  <a:cubicBezTo>
                    <a:pt x="43220" y="42239"/>
                    <a:pt x="40267" y="44053"/>
                    <a:pt x="37294" y="45847"/>
                  </a:cubicBezTo>
                  <a:cubicBezTo>
                    <a:pt x="33691" y="48016"/>
                    <a:pt x="30122" y="50317"/>
                    <a:pt x="26919" y="53019"/>
                  </a:cubicBezTo>
                  <a:cubicBezTo>
                    <a:pt x="24851" y="54787"/>
                    <a:pt x="22950" y="56722"/>
                    <a:pt x="21249" y="58790"/>
                  </a:cubicBezTo>
                  <a:cubicBezTo>
                    <a:pt x="20982" y="59124"/>
                    <a:pt x="20982" y="59490"/>
                    <a:pt x="21416" y="59657"/>
                  </a:cubicBezTo>
                  <a:cubicBezTo>
                    <a:pt x="21551" y="59720"/>
                    <a:pt x="21700" y="59747"/>
                    <a:pt x="21852" y="59747"/>
                  </a:cubicBezTo>
                  <a:cubicBezTo>
                    <a:pt x="22188" y="59747"/>
                    <a:pt x="22541" y="59618"/>
                    <a:pt x="22817" y="59457"/>
                  </a:cubicBezTo>
                  <a:cubicBezTo>
                    <a:pt x="32090" y="53886"/>
                    <a:pt x="39829" y="45981"/>
                    <a:pt x="49669" y="41378"/>
                  </a:cubicBezTo>
                  <a:cubicBezTo>
                    <a:pt x="51623" y="40483"/>
                    <a:pt x="53628" y="39738"/>
                    <a:pt x="55693" y="39154"/>
                  </a:cubicBezTo>
                  <a:lnTo>
                    <a:pt x="55693" y="39154"/>
                  </a:lnTo>
                  <a:cubicBezTo>
                    <a:pt x="50857" y="43671"/>
                    <a:pt x="45155" y="47276"/>
                    <a:pt x="40262" y="51718"/>
                  </a:cubicBezTo>
                  <a:cubicBezTo>
                    <a:pt x="38628" y="53186"/>
                    <a:pt x="37127" y="54720"/>
                    <a:pt x="35692" y="56388"/>
                  </a:cubicBezTo>
                  <a:cubicBezTo>
                    <a:pt x="35459" y="56688"/>
                    <a:pt x="35426" y="57022"/>
                    <a:pt x="35759" y="57222"/>
                  </a:cubicBezTo>
                  <a:cubicBezTo>
                    <a:pt x="35910" y="57332"/>
                    <a:pt x="36089" y="57374"/>
                    <a:pt x="36272" y="57374"/>
                  </a:cubicBezTo>
                  <a:cubicBezTo>
                    <a:pt x="36536" y="57374"/>
                    <a:pt x="36810" y="57287"/>
                    <a:pt x="37027" y="57189"/>
                  </a:cubicBezTo>
                  <a:cubicBezTo>
                    <a:pt x="39768" y="55975"/>
                    <a:pt x="42268" y="54301"/>
                    <a:pt x="44668" y="52485"/>
                  </a:cubicBezTo>
                  <a:lnTo>
                    <a:pt x="44668" y="52485"/>
                  </a:lnTo>
                  <a:cubicBezTo>
                    <a:pt x="43417" y="53564"/>
                    <a:pt x="42240" y="54755"/>
                    <a:pt x="41196" y="56021"/>
                  </a:cubicBezTo>
                  <a:cubicBezTo>
                    <a:pt x="40963" y="56355"/>
                    <a:pt x="40929" y="56722"/>
                    <a:pt x="41363" y="56889"/>
                  </a:cubicBezTo>
                  <a:cubicBezTo>
                    <a:pt x="41519" y="56966"/>
                    <a:pt x="41682" y="57000"/>
                    <a:pt x="41846" y="57000"/>
                  </a:cubicBezTo>
                  <a:cubicBezTo>
                    <a:pt x="42175" y="57000"/>
                    <a:pt x="42508" y="56866"/>
                    <a:pt x="42797" y="56688"/>
                  </a:cubicBezTo>
                  <a:cubicBezTo>
                    <a:pt x="48511" y="53110"/>
                    <a:pt x="54510" y="50027"/>
                    <a:pt x="60598" y="47130"/>
                  </a:cubicBezTo>
                  <a:lnTo>
                    <a:pt x="60598" y="47130"/>
                  </a:lnTo>
                  <a:cubicBezTo>
                    <a:pt x="59669" y="47757"/>
                    <a:pt x="58788" y="48442"/>
                    <a:pt x="57975" y="49216"/>
                  </a:cubicBezTo>
                  <a:cubicBezTo>
                    <a:pt x="57675" y="49517"/>
                    <a:pt x="57708" y="49950"/>
                    <a:pt x="58142" y="50117"/>
                  </a:cubicBezTo>
                  <a:cubicBezTo>
                    <a:pt x="58285" y="50179"/>
                    <a:pt x="58435" y="50205"/>
                    <a:pt x="58585" y="50205"/>
                  </a:cubicBezTo>
                  <a:cubicBezTo>
                    <a:pt x="58924" y="50205"/>
                    <a:pt x="59265" y="50069"/>
                    <a:pt x="59543" y="49884"/>
                  </a:cubicBezTo>
                  <a:cubicBezTo>
                    <a:pt x="59597" y="49850"/>
                    <a:pt x="59652" y="49816"/>
                    <a:pt x="59707" y="49782"/>
                  </a:cubicBezTo>
                  <a:lnTo>
                    <a:pt x="59707" y="49782"/>
                  </a:lnTo>
                  <a:cubicBezTo>
                    <a:pt x="59708" y="49783"/>
                    <a:pt x="59709" y="49783"/>
                    <a:pt x="59710" y="49784"/>
                  </a:cubicBezTo>
                  <a:cubicBezTo>
                    <a:pt x="59713" y="49781"/>
                    <a:pt x="59716" y="49778"/>
                    <a:pt x="59719" y="49775"/>
                  </a:cubicBezTo>
                  <a:lnTo>
                    <a:pt x="59719" y="49775"/>
                  </a:lnTo>
                  <a:cubicBezTo>
                    <a:pt x="65577" y="46176"/>
                    <a:pt x="72156" y="44120"/>
                    <a:pt x="78345" y="41274"/>
                  </a:cubicBezTo>
                  <a:lnTo>
                    <a:pt x="78345" y="41274"/>
                  </a:lnTo>
                  <a:cubicBezTo>
                    <a:pt x="74641" y="44050"/>
                    <a:pt x="70818" y="46690"/>
                    <a:pt x="66981" y="49317"/>
                  </a:cubicBezTo>
                  <a:cubicBezTo>
                    <a:pt x="66648" y="49517"/>
                    <a:pt x="66448" y="49950"/>
                    <a:pt x="66781" y="50217"/>
                  </a:cubicBezTo>
                  <a:cubicBezTo>
                    <a:pt x="66948" y="50367"/>
                    <a:pt x="67198" y="50426"/>
                    <a:pt x="67453" y="50426"/>
                  </a:cubicBezTo>
                  <a:cubicBezTo>
                    <a:pt x="67707" y="50426"/>
                    <a:pt x="67965" y="50367"/>
                    <a:pt x="68149" y="50284"/>
                  </a:cubicBezTo>
                  <a:cubicBezTo>
                    <a:pt x="71478" y="48603"/>
                    <a:pt x="74686" y="46718"/>
                    <a:pt x="77823" y="44722"/>
                  </a:cubicBezTo>
                  <a:lnTo>
                    <a:pt x="77823" y="44722"/>
                  </a:lnTo>
                  <a:cubicBezTo>
                    <a:pt x="77839" y="44843"/>
                    <a:pt x="77909" y="44956"/>
                    <a:pt x="78056" y="45047"/>
                  </a:cubicBezTo>
                  <a:cubicBezTo>
                    <a:pt x="78222" y="45153"/>
                    <a:pt x="78412" y="45197"/>
                    <a:pt x="78609" y="45197"/>
                  </a:cubicBezTo>
                  <a:cubicBezTo>
                    <a:pt x="78944" y="45197"/>
                    <a:pt x="79296" y="45070"/>
                    <a:pt x="79570" y="44912"/>
                  </a:cubicBezTo>
                  <a:lnTo>
                    <a:pt x="79570" y="44912"/>
                  </a:lnTo>
                  <a:cubicBezTo>
                    <a:pt x="79588" y="44924"/>
                    <a:pt x="79606" y="44935"/>
                    <a:pt x="79624" y="44947"/>
                  </a:cubicBezTo>
                  <a:cubicBezTo>
                    <a:pt x="79723" y="44866"/>
                    <a:pt x="79823" y="44786"/>
                    <a:pt x="79923" y="44706"/>
                  </a:cubicBezTo>
                  <a:lnTo>
                    <a:pt x="79923" y="44706"/>
                  </a:lnTo>
                  <a:cubicBezTo>
                    <a:pt x="85642" y="41366"/>
                    <a:pt x="90833" y="37216"/>
                    <a:pt x="96636" y="33872"/>
                  </a:cubicBezTo>
                  <a:cubicBezTo>
                    <a:pt x="97142" y="33594"/>
                    <a:pt x="97651" y="33316"/>
                    <a:pt x="98164" y="33042"/>
                  </a:cubicBezTo>
                  <a:lnTo>
                    <a:pt x="98164" y="33042"/>
                  </a:lnTo>
                  <a:cubicBezTo>
                    <a:pt x="97210" y="34183"/>
                    <a:pt x="96235" y="35306"/>
                    <a:pt x="95035" y="36174"/>
                  </a:cubicBezTo>
                  <a:cubicBezTo>
                    <a:pt x="94735" y="36374"/>
                    <a:pt x="94501" y="36808"/>
                    <a:pt x="94835" y="37108"/>
                  </a:cubicBezTo>
                  <a:cubicBezTo>
                    <a:pt x="94985" y="37259"/>
                    <a:pt x="95204" y="37314"/>
                    <a:pt x="95433" y="37314"/>
                  </a:cubicBezTo>
                  <a:cubicBezTo>
                    <a:pt x="95710" y="37314"/>
                    <a:pt x="96001" y="37233"/>
                    <a:pt x="96202" y="37141"/>
                  </a:cubicBezTo>
                  <a:cubicBezTo>
                    <a:pt x="98671" y="35974"/>
                    <a:pt x="101072" y="34673"/>
                    <a:pt x="103541" y="33472"/>
                  </a:cubicBezTo>
                  <a:cubicBezTo>
                    <a:pt x="104742" y="32871"/>
                    <a:pt x="105976" y="32338"/>
                    <a:pt x="107177" y="31871"/>
                  </a:cubicBezTo>
                  <a:cubicBezTo>
                    <a:pt x="108177" y="31504"/>
                    <a:pt x="109245" y="31170"/>
                    <a:pt x="110179" y="31037"/>
                  </a:cubicBezTo>
                  <a:cubicBezTo>
                    <a:pt x="110579" y="31003"/>
                    <a:pt x="111313" y="30770"/>
                    <a:pt x="111380" y="30270"/>
                  </a:cubicBezTo>
                  <a:cubicBezTo>
                    <a:pt x="111466" y="29839"/>
                    <a:pt x="110983" y="29655"/>
                    <a:pt x="110592" y="29655"/>
                  </a:cubicBezTo>
                  <a:cubicBezTo>
                    <a:pt x="110529" y="29655"/>
                    <a:pt x="110468" y="29660"/>
                    <a:pt x="110412" y="29669"/>
                  </a:cubicBezTo>
                  <a:cubicBezTo>
                    <a:pt x="107811" y="30003"/>
                    <a:pt x="105309" y="31137"/>
                    <a:pt x="102974" y="32271"/>
                  </a:cubicBezTo>
                  <a:cubicBezTo>
                    <a:pt x="101844" y="32792"/>
                    <a:pt x="100733" y="33351"/>
                    <a:pt x="99628" y="33918"/>
                  </a:cubicBezTo>
                  <a:lnTo>
                    <a:pt x="99628" y="33918"/>
                  </a:lnTo>
                  <a:cubicBezTo>
                    <a:pt x="100492" y="32918"/>
                    <a:pt x="101337" y="31893"/>
                    <a:pt x="102307" y="30970"/>
                  </a:cubicBezTo>
                  <a:cubicBezTo>
                    <a:pt x="102540" y="30703"/>
                    <a:pt x="102540" y="30336"/>
                    <a:pt x="102240" y="30136"/>
                  </a:cubicBezTo>
                  <a:cubicBezTo>
                    <a:pt x="102089" y="30027"/>
                    <a:pt x="101910" y="29984"/>
                    <a:pt x="101727" y="29984"/>
                  </a:cubicBezTo>
                  <a:cubicBezTo>
                    <a:pt x="101463" y="29984"/>
                    <a:pt x="101189" y="30071"/>
                    <a:pt x="100972" y="30169"/>
                  </a:cubicBezTo>
                  <a:cubicBezTo>
                    <a:pt x="98142" y="31416"/>
                    <a:pt x="95460" y="32921"/>
                    <a:pt x="92849" y="34544"/>
                  </a:cubicBezTo>
                  <a:lnTo>
                    <a:pt x="92849" y="34544"/>
                  </a:lnTo>
                  <a:cubicBezTo>
                    <a:pt x="93061" y="34249"/>
                    <a:pt x="93007" y="33861"/>
                    <a:pt x="92633" y="33705"/>
                  </a:cubicBezTo>
                  <a:cubicBezTo>
                    <a:pt x="92480" y="33640"/>
                    <a:pt x="92314" y="33610"/>
                    <a:pt x="92145" y="33610"/>
                  </a:cubicBezTo>
                  <a:cubicBezTo>
                    <a:pt x="91799" y="33610"/>
                    <a:pt x="91446" y="33737"/>
                    <a:pt x="91199" y="33939"/>
                  </a:cubicBezTo>
                  <a:cubicBezTo>
                    <a:pt x="91143" y="33977"/>
                    <a:pt x="91086" y="34015"/>
                    <a:pt x="91030" y="34053"/>
                  </a:cubicBezTo>
                  <a:lnTo>
                    <a:pt x="91030" y="34053"/>
                  </a:lnTo>
                  <a:cubicBezTo>
                    <a:pt x="91020" y="34048"/>
                    <a:pt x="91009" y="34044"/>
                    <a:pt x="90999" y="34039"/>
                  </a:cubicBezTo>
                  <a:cubicBezTo>
                    <a:pt x="90953" y="34081"/>
                    <a:pt x="90908" y="34124"/>
                    <a:pt x="90863" y="34166"/>
                  </a:cubicBezTo>
                  <a:lnTo>
                    <a:pt x="90863" y="34166"/>
                  </a:lnTo>
                  <a:cubicBezTo>
                    <a:pt x="88341" y="35874"/>
                    <a:pt x="85846" y="37614"/>
                    <a:pt x="83340" y="39327"/>
                  </a:cubicBezTo>
                  <a:lnTo>
                    <a:pt x="83340" y="39327"/>
                  </a:lnTo>
                  <a:cubicBezTo>
                    <a:pt x="84449" y="38450"/>
                    <a:pt x="85546" y="37556"/>
                    <a:pt x="86629" y="36641"/>
                  </a:cubicBezTo>
                  <a:cubicBezTo>
                    <a:pt x="86962" y="36341"/>
                    <a:pt x="86829" y="35940"/>
                    <a:pt x="86462" y="35773"/>
                  </a:cubicBezTo>
                  <a:cubicBezTo>
                    <a:pt x="86298" y="35691"/>
                    <a:pt x="86117" y="35655"/>
                    <a:pt x="85935" y="35655"/>
                  </a:cubicBezTo>
                  <a:cubicBezTo>
                    <a:pt x="85601" y="35655"/>
                    <a:pt x="85265" y="35779"/>
                    <a:pt x="85028" y="35974"/>
                  </a:cubicBezTo>
                  <a:cubicBezTo>
                    <a:pt x="83110" y="37312"/>
                    <a:pt x="81084" y="38447"/>
                    <a:pt x="78999" y="39469"/>
                  </a:cubicBezTo>
                  <a:lnTo>
                    <a:pt x="78999" y="39469"/>
                  </a:lnTo>
                  <a:cubicBezTo>
                    <a:pt x="79746" y="38907"/>
                    <a:pt x="80457" y="38293"/>
                    <a:pt x="81125" y="37608"/>
                  </a:cubicBezTo>
                  <a:cubicBezTo>
                    <a:pt x="81358" y="37341"/>
                    <a:pt x="81358" y="36974"/>
                    <a:pt x="81058" y="36774"/>
                  </a:cubicBezTo>
                  <a:cubicBezTo>
                    <a:pt x="80907" y="36665"/>
                    <a:pt x="80729" y="36623"/>
                    <a:pt x="80545" y="36623"/>
                  </a:cubicBezTo>
                  <a:cubicBezTo>
                    <a:pt x="80281" y="36623"/>
                    <a:pt x="80007" y="36709"/>
                    <a:pt x="79791" y="36808"/>
                  </a:cubicBezTo>
                  <a:cubicBezTo>
                    <a:pt x="69683" y="41511"/>
                    <a:pt x="59376" y="45847"/>
                    <a:pt x="49536" y="51151"/>
                  </a:cubicBezTo>
                  <a:cubicBezTo>
                    <a:pt x="48655" y="51634"/>
                    <a:pt x="47772" y="52121"/>
                    <a:pt x="46891" y="52614"/>
                  </a:cubicBezTo>
                  <a:lnTo>
                    <a:pt x="46891" y="52614"/>
                  </a:lnTo>
                  <a:cubicBezTo>
                    <a:pt x="52184" y="48251"/>
                    <a:pt x="58895" y="45586"/>
                    <a:pt x="64713" y="42111"/>
                  </a:cubicBezTo>
                  <a:cubicBezTo>
                    <a:pt x="66815" y="40844"/>
                    <a:pt x="68816" y="39476"/>
                    <a:pt x="70651" y="37875"/>
                  </a:cubicBezTo>
                  <a:cubicBezTo>
                    <a:pt x="71151" y="37441"/>
                    <a:pt x="70651" y="36974"/>
                    <a:pt x="70150" y="36941"/>
                  </a:cubicBezTo>
                  <a:cubicBezTo>
                    <a:pt x="69822" y="36920"/>
                    <a:pt x="69496" y="36909"/>
                    <a:pt x="69171" y="36909"/>
                  </a:cubicBezTo>
                  <a:cubicBezTo>
                    <a:pt x="64440" y="36909"/>
                    <a:pt x="60044" y="39118"/>
                    <a:pt x="56174" y="41678"/>
                  </a:cubicBezTo>
                  <a:cubicBezTo>
                    <a:pt x="51637" y="44713"/>
                    <a:pt x="47534" y="48483"/>
                    <a:pt x="43164" y="51718"/>
                  </a:cubicBezTo>
                  <a:cubicBezTo>
                    <a:pt x="42347" y="52337"/>
                    <a:pt x="41516" y="52947"/>
                    <a:pt x="40664" y="53528"/>
                  </a:cubicBezTo>
                  <a:lnTo>
                    <a:pt x="40664" y="53528"/>
                  </a:lnTo>
                  <a:cubicBezTo>
                    <a:pt x="44926" y="49414"/>
                    <a:pt x="49871" y="46061"/>
                    <a:pt x="54439" y="42312"/>
                  </a:cubicBezTo>
                  <a:cubicBezTo>
                    <a:pt x="56007" y="40977"/>
                    <a:pt x="57541" y="39643"/>
                    <a:pt x="59009" y="38142"/>
                  </a:cubicBezTo>
                  <a:cubicBezTo>
                    <a:pt x="59209" y="37942"/>
                    <a:pt x="59309" y="37608"/>
                    <a:pt x="59042" y="37341"/>
                  </a:cubicBezTo>
                  <a:cubicBezTo>
                    <a:pt x="58885" y="37204"/>
                    <a:pt x="58658" y="37159"/>
                    <a:pt x="58430" y="37159"/>
                  </a:cubicBezTo>
                  <a:cubicBezTo>
                    <a:pt x="58271" y="37159"/>
                    <a:pt x="58112" y="37180"/>
                    <a:pt x="57975" y="37208"/>
                  </a:cubicBezTo>
                  <a:cubicBezTo>
                    <a:pt x="54478" y="37928"/>
                    <a:pt x="51129" y="39147"/>
                    <a:pt x="47936" y="40711"/>
                  </a:cubicBezTo>
                  <a:lnTo>
                    <a:pt x="47936" y="40711"/>
                  </a:lnTo>
                  <a:cubicBezTo>
                    <a:pt x="48621" y="40209"/>
                    <a:pt x="49298" y="39698"/>
                    <a:pt x="49969" y="39176"/>
                  </a:cubicBezTo>
                  <a:cubicBezTo>
                    <a:pt x="50203" y="38976"/>
                    <a:pt x="50503" y="38642"/>
                    <a:pt x="50269" y="38309"/>
                  </a:cubicBezTo>
                  <a:cubicBezTo>
                    <a:pt x="50108" y="38107"/>
                    <a:pt x="49850" y="38040"/>
                    <a:pt x="49590" y="38040"/>
                  </a:cubicBezTo>
                  <a:cubicBezTo>
                    <a:pt x="49419" y="38040"/>
                    <a:pt x="49247" y="38069"/>
                    <a:pt x="49102" y="38109"/>
                  </a:cubicBezTo>
                  <a:cubicBezTo>
                    <a:pt x="46148" y="38753"/>
                    <a:pt x="43220" y="39515"/>
                    <a:pt x="40390" y="40523"/>
                  </a:cubicBezTo>
                  <a:lnTo>
                    <a:pt x="40390" y="40523"/>
                  </a:lnTo>
                  <a:cubicBezTo>
                    <a:pt x="40394" y="40418"/>
                    <a:pt x="40366" y="40311"/>
                    <a:pt x="40296" y="40210"/>
                  </a:cubicBezTo>
                  <a:cubicBezTo>
                    <a:pt x="40138" y="40013"/>
                    <a:pt x="39875" y="39955"/>
                    <a:pt x="39617" y="39955"/>
                  </a:cubicBezTo>
                  <a:cubicBezTo>
                    <a:pt x="39439" y="39955"/>
                    <a:pt x="39264" y="39983"/>
                    <a:pt x="39128" y="40010"/>
                  </a:cubicBezTo>
                  <a:cubicBezTo>
                    <a:pt x="36293" y="40810"/>
                    <a:pt x="33491" y="41778"/>
                    <a:pt x="30889" y="43145"/>
                  </a:cubicBezTo>
                  <a:cubicBezTo>
                    <a:pt x="29154" y="44046"/>
                    <a:pt x="27487" y="45047"/>
                    <a:pt x="25619" y="45781"/>
                  </a:cubicBezTo>
                  <a:cubicBezTo>
                    <a:pt x="24788" y="46081"/>
                    <a:pt x="23911" y="46363"/>
                    <a:pt x="23022" y="46626"/>
                  </a:cubicBezTo>
                  <a:lnTo>
                    <a:pt x="23022" y="46626"/>
                  </a:lnTo>
                  <a:cubicBezTo>
                    <a:pt x="24152" y="45411"/>
                    <a:pt x="25402" y="44320"/>
                    <a:pt x="26819" y="43446"/>
                  </a:cubicBezTo>
                  <a:cubicBezTo>
                    <a:pt x="28320" y="42478"/>
                    <a:pt x="29955" y="41811"/>
                    <a:pt x="31556" y="41311"/>
                  </a:cubicBezTo>
                  <a:cubicBezTo>
                    <a:pt x="35025" y="40210"/>
                    <a:pt x="38561" y="39510"/>
                    <a:pt x="41697" y="37608"/>
                  </a:cubicBezTo>
                  <a:cubicBezTo>
                    <a:pt x="43998" y="36207"/>
                    <a:pt x="45900" y="34339"/>
                    <a:pt x="47568" y="32271"/>
                  </a:cubicBezTo>
                  <a:cubicBezTo>
                    <a:pt x="48094" y="31633"/>
                    <a:pt x="47445" y="31295"/>
                    <a:pt x="46867" y="31295"/>
                  </a:cubicBezTo>
                  <a:cubicBezTo>
                    <a:pt x="46749" y="31295"/>
                    <a:pt x="46635" y="31309"/>
                    <a:pt x="46533" y="31337"/>
                  </a:cubicBezTo>
                  <a:cubicBezTo>
                    <a:pt x="38461" y="33372"/>
                    <a:pt x="31656" y="38475"/>
                    <a:pt x="23984" y="41511"/>
                  </a:cubicBezTo>
                  <a:cubicBezTo>
                    <a:pt x="23201" y="41824"/>
                    <a:pt x="22397" y="42112"/>
                    <a:pt x="21580" y="42366"/>
                  </a:cubicBezTo>
                  <a:lnTo>
                    <a:pt x="21580" y="42366"/>
                  </a:lnTo>
                  <a:cubicBezTo>
                    <a:pt x="29257" y="37838"/>
                    <a:pt x="37473" y="34249"/>
                    <a:pt x="44999" y="29436"/>
                  </a:cubicBezTo>
                  <a:cubicBezTo>
                    <a:pt x="47467" y="27834"/>
                    <a:pt x="49836" y="26133"/>
                    <a:pt x="52071" y="24265"/>
                  </a:cubicBezTo>
                  <a:cubicBezTo>
                    <a:pt x="52371" y="23998"/>
                    <a:pt x="52671" y="23631"/>
                    <a:pt x="52304" y="23331"/>
                  </a:cubicBezTo>
                  <a:cubicBezTo>
                    <a:pt x="52123" y="23180"/>
                    <a:pt x="51908" y="23125"/>
                    <a:pt x="51687" y="23125"/>
                  </a:cubicBezTo>
                  <a:cubicBezTo>
                    <a:pt x="51419" y="23125"/>
                    <a:pt x="51141" y="23207"/>
                    <a:pt x="50903" y="23298"/>
                  </a:cubicBezTo>
                  <a:cubicBezTo>
                    <a:pt x="42164" y="26534"/>
                    <a:pt x="34125" y="31437"/>
                    <a:pt x="25685" y="35373"/>
                  </a:cubicBezTo>
                  <a:cubicBezTo>
                    <a:pt x="25014" y="35695"/>
                    <a:pt x="24337" y="36008"/>
                    <a:pt x="23654" y="36314"/>
                  </a:cubicBezTo>
                  <a:lnTo>
                    <a:pt x="23654" y="36314"/>
                  </a:lnTo>
                  <a:cubicBezTo>
                    <a:pt x="26273" y="34571"/>
                    <a:pt x="29079" y="33092"/>
                    <a:pt x="31856" y="31671"/>
                  </a:cubicBezTo>
                  <a:cubicBezTo>
                    <a:pt x="36360" y="29369"/>
                    <a:pt x="40963" y="27201"/>
                    <a:pt x="45199" y="24432"/>
                  </a:cubicBezTo>
                  <a:cubicBezTo>
                    <a:pt x="47568" y="22864"/>
                    <a:pt x="49802" y="21130"/>
                    <a:pt x="51804" y="19128"/>
                  </a:cubicBezTo>
                  <a:cubicBezTo>
                    <a:pt x="52037" y="18861"/>
                    <a:pt x="52037" y="18494"/>
                    <a:pt x="51737" y="18294"/>
                  </a:cubicBezTo>
                  <a:cubicBezTo>
                    <a:pt x="51587" y="18185"/>
                    <a:pt x="51408" y="18143"/>
                    <a:pt x="51224" y="18143"/>
                  </a:cubicBezTo>
                  <a:cubicBezTo>
                    <a:pt x="50960" y="18143"/>
                    <a:pt x="50686" y="18229"/>
                    <a:pt x="50470" y="18328"/>
                  </a:cubicBezTo>
                  <a:cubicBezTo>
                    <a:pt x="41530" y="22097"/>
                    <a:pt x="33491" y="27534"/>
                    <a:pt x="24618" y="31337"/>
                  </a:cubicBezTo>
                  <a:cubicBezTo>
                    <a:pt x="23614" y="31757"/>
                    <a:pt x="22605" y="32161"/>
                    <a:pt x="21590" y="32537"/>
                  </a:cubicBezTo>
                  <a:lnTo>
                    <a:pt x="21590" y="32537"/>
                  </a:lnTo>
                  <a:cubicBezTo>
                    <a:pt x="22692" y="31829"/>
                    <a:pt x="23815" y="31152"/>
                    <a:pt x="24952" y="30496"/>
                  </a:cubicBezTo>
                  <a:lnTo>
                    <a:pt x="24952" y="30496"/>
                  </a:lnTo>
                  <a:cubicBezTo>
                    <a:pt x="27050" y="29424"/>
                    <a:pt x="29118" y="28285"/>
                    <a:pt x="31168" y="27123"/>
                  </a:cubicBezTo>
                  <a:lnTo>
                    <a:pt x="31168" y="27123"/>
                  </a:lnTo>
                  <a:cubicBezTo>
                    <a:pt x="33918" y="25691"/>
                    <a:pt x="36687" y="24289"/>
                    <a:pt x="39395" y="22798"/>
                  </a:cubicBezTo>
                  <a:cubicBezTo>
                    <a:pt x="41497" y="21663"/>
                    <a:pt x="43531" y="20463"/>
                    <a:pt x="45533" y="19162"/>
                  </a:cubicBezTo>
                  <a:cubicBezTo>
                    <a:pt x="45866" y="18961"/>
                    <a:pt x="46066" y="18528"/>
                    <a:pt x="45733" y="18261"/>
                  </a:cubicBezTo>
                  <a:cubicBezTo>
                    <a:pt x="45561" y="18106"/>
                    <a:pt x="45299" y="18040"/>
                    <a:pt x="45036" y="18040"/>
                  </a:cubicBezTo>
                  <a:cubicBezTo>
                    <a:pt x="45017" y="18040"/>
                    <a:pt x="44997" y="18040"/>
                    <a:pt x="44978" y="18041"/>
                  </a:cubicBezTo>
                  <a:lnTo>
                    <a:pt x="44978" y="18041"/>
                  </a:lnTo>
                  <a:cubicBezTo>
                    <a:pt x="46405" y="16828"/>
                    <a:pt x="47710" y="15486"/>
                    <a:pt x="48802" y="13958"/>
                  </a:cubicBezTo>
                  <a:cubicBezTo>
                    <a:pt x="48969" y="13691"/>
                    <a:pt x="48835" y="13458"/>
                    <a:pt x="48635" y="13291"/>
                  </a:cubicBezTo>
                  <a:cubicBezTo>
                    <a:pt x="48485" y="13174"/>
                    <a:pt x="48318" y="13141"/>
                    <a:pt x="48147" y="13141"/>
                  </a:cubicBezTo>
                  <a:cubicBezTo>
                    <a:pt x="47976" y="13141"/>
                    <a:pt x="47801" y="13174"/>
                    <a:pt x="47634" y="13191"/>
                  </a:cubicBezTo>
                  <a:cubicBezTo>
                    <a:pt x="43013" y="14073"/>
                    <a:pt x="38612" y="15646"/>
                    <a:pt x="34388" y="17637"/>
                  </a:cubicBezTo>
                  <a:lnTo>
                    <a:pt x="34388" y="17637"/>
                  </a:lnTo>
                  <a:cubicBezTo>
                    <a:pt x="35188" y="17030"/>
                    <a:pt x="35989" y="16426"/>
                    <a:pt x="36793" y="15826"/>
                  </a:cubicBezTo>
                  <a:cubicBezTo>
                    <a:pt x="38249" y="14741"/>
                    <a:pt x="39704" y="13677"/>
                    <a:pt x="41177" y="12617"/>
                  </a:cubicBezTo>
                  <a:lnTo>
                    <a:pt x="41177" y="12617"/>
                  </a:lnTo>
                  <a:cubicBezTo>
                    <a:pt x="41528" y="12417"/>
                    <a:pt x="41879" y="12220"/>
                    <a:pt x="42230" y="12023"/>
                  </a:cubicBezTo>
                  <a:cubicBezTo>
                    <a:pt x="42197" y="11993"/>
                    <a:pt x="42164" y="11963"/>
                    <a:pt x="42131" y="11932"/>
                  </a:cubicBezTo>
                  <a:lnTo>
                    <a:pt x="42131" y="11932"/>
                  </a:lnTo>
                  <a:cubicBezTo>
                    <a:pt x="42197" y="11885"/>
                    <a:pt x="42264" y="11837"/>
                    <a:pt x="42330" y="11790"/>
                  </a:cubicBezTo>
                  <a:cubicBezTo>
                    <a:pt x="42664" y="11590"/>
                    <a:pt x="42864" y="11156"/>
                    <a:pt x="42531" y="10856"/>
                  </a:cubicBezTo>
                  <a:cubicBezTo>
                    <a:pt x="42364" y="10722"/>
                    <a:pt x="42114" y="10664"/>
                    <a:pt x="41859" y="10664"/>
                  </a:cubicBezTo>
                  <a:cubicBezTo>
                    <a:pt x="41605" y="10664"/>
                    <a:pt x="41346" y="10722"/>
                    <a:pt x="41163" y="10822"/>
                  </a:cubicBezTo>
                  <a:cubicBezTo>
                    <a:pt x="38737" y="12149"/>
                    <a:pt x="36374" y="13570"/>
                    <a:pt x="34057" y="15061"/>
                  </a:cubicBezTo>
                  <a:lnTo>
                    <a:pt x="34057" y="15061"/>
                  </a:lnTo>
                  <a:cubicBezTo>
                    <a:pt x="35485" y="13964"/>
                    <a:pt x="36931" y="12835"/>
                    <a:pt x="38294" y="11623"/>
                  </a:cubicBezTo>
                  <a:cubicBezTo>
                    <a:pt x="38528" y="11389"/>
                    <a:pt x="38528" y="11056"/>
                    <a:pt x="38328" y="10822"/>
                  </a:cubicBezTo>
                  <a:cubicBezTo>
                    <a:pt x="38171" y="10666"/>
                    <a:pt x="37935" y="10601"/>
                    <a:pt x="37699" y="10601"/>
                  </a:cubicBezTo>
                  <a:cubicBezTo>
                    <a:pt x="37532" y="10601"/>
                    <a:pt x="37365" y="10634"/>
                    <a:pt x="37227" y="10689"/>
                  </a:cubicBezTo>
                  <a:cubicBezTo>
                    <a:pt x="31156" y="12690"/>
                    <a:pt x="26052" y="16460"/>
                    <a:pt x="20882" y="20129"/>
                  </a:cubicBezTo>
                  <a:cubicBezTo>
                    <a:pt x="20840" y="20159"/>
                    <a:pt x="20798" y="20189"/>
                    <a:pt x="20757" y="20219"/>
                  </a:cubicBezTo>
                  <a:lnTo>
                    <a:pt x="20757" y="20219"/>
                  </a:lnTo>
                  <a:cubicBezTo>
                    <a:pt x="22019" y="18754"/>
                    <a:pt x="23397" y="17385"/>
                    <a:pt x="24818" y="16059"/>
                  </a:cubicBezTo>
                  <a:cubicBezTo>
                    <a:pt x="27320" y="13724"/>
                    <a:pt x="29988" y="11623"/>
                    <a:pt x="32624" y="9388"/>
                  </a:cubicBezTo>
                  <a:cubicBezTo>
                    <a:pt x="32957" y="9154"/>
                    <a:pt x="33191" y="8687"/>
                    <a:pt x="32724" y="8387"/>
                  </a:cubicBezTo>
                  <a:cubicBezTo>
                    <a:pt x="32577" y="8297"/>
                    <a:pt x="32403" y="8260"/>
                    <a:pt x="32220" y="8260"/>
                  </a:cubicBezTo>
                  <a:cubicBezTo>
                    <a:pt x="31864" y="8260"/>
                    <a:pt x="31476" y="8400"/>
                    <a:pt x="31189" y="8554"/>
                  </a:cubicBezTo>
                  <a:cubicBezTo>
                    <a:pt x="31184" y="8557"/>
                    <a:pt x="31180" y="8560"/>
                    <a:pt x="31175" y="8563"/>
                  </a:cubicBezTo>
                  <a:lnTo>
                    <a:pt x="31175" y="8563"/>
                  </a:lnTo>
                  <a:cubicBezTo>
                    <a:pt x="31135" y="8538"/>
                    <a:pt x="31096" y="8513"/>
                    <a:pt x="31056" y="8487"/>
                  </a:cubicBezTo>
                  <a:cubicBezTo>
                    <a:pt x="30832" y="8675"/>
                    <a:pt x="30608" y="8862"/>
                    <a:pt x="30382" y="9050"/>
                  </a:cubicBezTo>
                  <a:lnTo>
                    <a:pt x="30382" y="9050"/>
                  </a:lnTo>
                  <a:cubicBezTo>
                    <a:pt x="24783" y="12520"/>
                    <a:pt x="19494" y="16416"/>
                    <a:pt x="14210" y="20347"/>
                  </a:cubicBezTo>
                  <a:lnTo>
                    <a:pt x="14210" y="20347"/>
                  </a:lnTo>
                  <a:cubicBezTo>
                    <a:pt x="17762" y="16323"/>
                    <a:pt x="22013" y="12898"/>
                    <a:pt x="26452" y="9888"/>
                  </a:cubicBezTo>
                  <a:cubicBezTo>
                    <a:pt x="28120" y="8788"/>
                    <a:pt x="29855" y="7653"/>
                    <a:pt x="31589" y="6619"/>
                  </a:cubicBezTo>
                  <a:cubicBezTo>
                    <a:pt x="31923" y="6386"/>
                    <a:pt x="32123" y="5986"/>
                    <a:pt x="31790" y="5685"/>
                  </a:cubicBezTo>
                  <a:cubicBezTo>
                    <a:pt x="31634" y="5546"/>
                    <a:pt x="31407" y="5493"/>
                    <a:pt x="31168" y="5493"/>
                  </a:cubicBezTo>
                  <a:cubicBezTo>
                    <a:pt x="30893" y="5493"/>
                    <a:pt x="30603" y="5563"/>
                    <a:pt x="30389" y="5652"/>
                  </a:cubicBezTo>
                  <a:cubicBezTo>
                    <a:pt x="30297" y="5698"/>
                    <a:pt x="30207" y="5744"/>
                    <a:pt x="30116" y="5790"/>
                  </a:cubicBezTo>
                  <a:lnTo>
                    <a:pt x="30116" y="5790"/>
                  </a:lnTo>
                  <a:cubicBezTo>
                    <a:pt x="30073" y="5755"/>
                    <a:pt x="30030" y="5720"/>
                    <a:pt x="29988" y="5685"/>
                  </a:cubicBezTo>
                  <a:cubicBezTo>
                    <a:pt x="25112" y="8653"/>
                    <a:pt x="20355" y="11919"/>
                    <a:pt x="16150" y="15794"/>
                  </a:cubicBezTo>
                  <a:lnTo>
                    <a:pt x="16150" y="15794"/>
                  </a:lnTo>
                  <a:cubicBezTo>
                    <a:pt x="15127" y="16551"/>
                    <a:pt x="14085" y="17280"/>
                    <a:pt x="13010" y="17961"/>
                  </a:cubicBezTo>
                  <a:cubicBezTo>
                    <a:pt x="12225" y="18457"/>
                    <a:pt x="11425" y="18915"/>
                    <a:pt x="10606" y="19331"/>
                  </a:cubicBezTo>
                  <a:lnTo>
                    <a:pt x="10606" y="19331"/>
                  </a:lnTo>
                  <a:cubicBezTo>
                    <a:pt x="10830" y="19034"/>
                    <a:pt x="11059" y="18743"/>
                    <a:pt x="11293" y="18456"/>
                  </a:cubicBezTo>
                  <a:lnTo>
                    <a:pt x="11293" y="18456"/>
                  </a:lnTo>
                  <a:cubicBezTo>
                    <a:pt x="15903" y="14568"/>
                    <a:pt x="20641" y="10865"/>
                    <a:pt x="25685" y="7587"/>
                  </a:cubicBezTo>
                  <a:cubicBezTo>
                    <a:pt x="26709" y="6930"/>
                    <a:pt x="27745" y="6273"/>
                    <a:pt x="28791" y="5642"/>
                  </a:cubicBezTo>
                  <a:lnTo>
                    <a:pt x="28791" y="5642"/>
                  </a:lnTo>
                  <a:cubicBezTo>
                    <a:pt x="29365" y="5313"/>
                    <a:pt x="29937" y="4980"/>
                    <a:pt x="30505" y="4641"/>
                  </a:cubicBezTo>
                  <a:lnTo>
                    <a:pt x="30505" y="4641"/>
                  </a:lnTo>
                  <a:cubicBezTo>
                    <a:pt x="30699" y="4532"/>
                    <a:pt x="30894" y="4424"/>
                    <a:pt x="31089" y="4318"/>
                  </a:cubicBezTo>
                  <a:cubicBezTo>
                    <a:pt x="31081" y="4313"/>
                    <a:pt x="31074" y="4308"/>
                    <a:pt x="31066" y="4303"/>
                  </a:cubicBezTo>
                  <a:lnTo>
                    <a:pt x="31066" y="4303"/>
                  </a:lnTo>
                  <a:cubicBezTo>
                    <a:pt x="31349" y="4100"/>
                    <a:pt x="31471" y="3709"/>
                    <a:pt x="31212" y="3431"/>
                  </a:cubicBezTo>
                  <a:lnTo>
                    <a:pt x="31212" y="3431"/>
                  </a:lnTo>
                  <a:cubicBezTo>
                    <a:pt x="32318" y="2687"/>
                    <a:pt x="33415" y="1928"/>
                    <a:pt x="34492" y="1149"/>
                  </a:cubicBezTo>
                  <a:cubicBezTo>
                    <a:pt x="35267" y="575"/>
                    <a:pt x="34683" y="0"/>
                    <a:pt x="339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11;p35">
              <a:extLst>
                <a:ext uri="{FF2B5EF4-FFF2-40B4-BE49-F238E27FC236}">
                  <a16:creationId xmlns:a16="http://schemas.microsoft.com/office/drawing/2014/main" id="{4CC47E70-05C9-4921-BEE5-3BF6860263BD}"/>
                </a:ext>
              </a:extLst>
            </p:cNvPr>
            <p:cNvSpPr/>
            <p:nvPr/>
          </p:nvSpPr>
          <p:spPr>
            <a:xfrm>
              <a:off x="4861599" y="3828090"/>
              <a:ext cx="2144087" cy="847772"/>
            </a:xfrm>
            <a:custGeom>
              <a:avLst/>
              <a:gdLst/>
              <a:ahLst/>
              <a:cxnLst/>
              <a:rect l="l" t="t" r="r" b="b"/>
              <a:pathLst>
                <a:path w="118786" h="46968" fill="none" extrusionOk="0">
                  <a:moveTo>
                    <a:pt x="401" y="3069"/>
                  </a:moveTo>
                  <a:cubicBezTo>
                    <a:pt x="2069" y="1602"/>
                    <a:pt x="4737" y="601"/>
                    <a:pt x="7039" y="0"/>
                  </a:cubicBezTo>
                  <a:cubicBezTo>
                    <a:pt x="4804" y="1902"/>
                    <a:pt x="2069" y="3203"/>
                    <a:pt x="0" y="5237"/>
                  </a:cubicBezTo>
                  <a:cubicBezTo>
                    <a:pt x="2469" y="4504"/>
                    <a:pt x="4537" y="2702"/>
                    <a:pt x="6972" y="2202"/>
                  </a:cubicBezTo>
                  <a:cubicBezTo>
                    <a:pt x="5638" y="3169"/>
                    <a:pt x="4570" y="4871"/>
                    <a:pt x="3403" y="5871"/>
                  </a:cubicBezTo>
                  <a:cubicBezTo>
                    <a:pt x="5204" y="5438"/>
                    <a:pt x="7206" y="4871"/>
                    <a:pt x="9140" y="4370"/>
                  </a:cubicBezTo>
                  <a:cubicBezTo>
                    <a:pt x="7572" y="5371"/>
                    <a:pt x="6138" y="6672"/>
                    <a:pt x="4871" y="8106"/>
                  </a:cubicBezTo>
                  <a:cubicBezTo>
                    <a:pt x="7673" y="6905"/>
                    <a:pt x="10208" y="4871"/>
                    <a:pt x="13143" y="4003"/>
                  </a:cubicBezTo>
                  <a:cubicBezTo>
                    <a:pt x="12176" y="5671"/>
                    <a:pt x="10708" y="7239"/>
                    <a:pt x="9174" y="8506"/>
                  </a:cubicBezTo>
                  <a:cubicBezTo>
                    <a:pt x="10508" y="7873"/>
                    <a:pt x="12576" y="6939"/>
                    <a:pt x="14144" y="6238"/>
                  </a:cubicBezTo>
                  <a:cubicBezTo>
                    <a:pt x="12910" y="8006"/>
                    <a:pt x="11142" y="9841"/>
                    <a:pt x="9741" y="11709"/>
                  </a:cubicBezTo>
                  <a:cubicBezTo>
                    <a:pt x="11242" y="10241"/>
                    <a:pt x="13043" y="8907"/>
                    <a:pt x="15044" y="8373"/>
                  </a:cubicBezTo>
                  <a:cubicBezTo>
                    <a:pt x="13643" y="9440"/>
                    <a:pt x="12543" y="10875"/>
                    <a:pt x="11342" y="12209"/>
                  </a:cubicBezTo>
                  <a:cubicBezTo>
                    <a:pt x="13810" y="11442"/>
                    <a:pt x="16012" y="9941"/>
                    <a:pt x="18414" y="9174"/>
                  </a:cubicBezTo>
                  <a:cubicBezTo>
                    <a:pt x="17546" y="10108"/>
                    <a:pt x="16846" y="11842"/>
                    <a:pt x="15745" y="12843"/>
                  </a:cubicBezTo>
                  <a:cubicBezTo>
                    <a:pt x="16579" y="12609"/>
                    <a:pt x="18047" y="12743"/>
                    <a:pt x="18881" y="12509"/>
                  </a:cubicBezTo>
                  <a:cubicBezTo>
                    <a:pt x="18147" y="13777"/>
                    <a:pt x="17313" y="15612"/>
                    <a:pt x="16079" y="16679"/>
                  </a:cubicBezTo>
                  <a:cubicBezTo>
                    <a:pt x="17580" y="15511"/>
                    <a:pt x="19581" y="14377"/>
                    <a:pt x="21082" y="13777"/>
                  </a:cubicBezTo>
                  <a:cubicBezTo>
                    <a:pt x="20081" y="14911"/>
                    <a:pt x="19514" y="16879"/>
                    <a:pt x="18847" y="17947"/>
                  </a:cubicBezTo>
                  <a:cubicBezTo>
                    <a:pt x="19915" y="17113"/>
                    <a:pt x="22316" y="16245"/>
                    <a:pt x="23217" y="15478"/>
                  </a:cubicBezTo>
                  <a:cubicBezTo>
                    <a:pt x="22683" y="17113"/>
                    <a:pt x="21683" y="18814"/>
                    <a:pt x="20548" y="20248"/>
                  </a:cubicBezTo>
                  <a:cubicBezTo>
                    <a:pt x="21549" y="19281"/>
                    <a:pt x="23350" y="18113"/>
                    <a:pt x="24251" y="17079"/>
                  </a:cubicBezTo>
                  <a:cubicBezTo>
                    <a:pt x="23350" y="18414"/>
                    <a:pt x="22416" y="20548"/>
                    <a:pt x="22183" y="21849"/>
                  </a:cubicBezTo>
                  <a:cubicBezTo>
                    <a:pt x="23417" y="20515"/>
                    <a:pt x="25018" y="19114"/>
                    <a:pt x="26419" y="18213"/>
                  </a:cubicBezTo>
                  <a:cubicBezTo>
                    <a:pt x="26486" y="20282"/>
                    <a:pt x="25719" y="22350"/>
                    <a:pt x="24718" y="24084"/>
                  </a:cubicBezTo>
                  <a:cubicBezTo>
                    <a:pt x="25685" y="22717"/>
                    <a:pt x="27553" y="21382"/>
                    <a:pt x="28587" y="20582"/>
                  </a:cubicBezTo>
                  <a:cubicBezTo>
                    <a:pt x="28254" y="22950"/>
                    <a:pt x="26519" y="24851"/>
                    <a:pt x="25218" y="26820"/>
                  </a:cubicBezTo>
                  <a:cubicBezTo>
                    <a:pt x="26419" y="25452"/>
                    <a:pt x="27820" y="24084"/>
                    <a:pt x="29088" y="22917"/>
                  </a:cubicBezTo>
                  <a:cubicBezTo>
                    <a:pt x="28587" y="24985"/>
                    <a:pt x="27553" y="26953"/>
                    <a:pt x="26419" y="28788"/>
                  </a:cubicBezTo>
                  <a:cubicBezTo>
                    <a:pt x="28321" y="27220"/>
                    <a:pt x="29688" y="24551"/>
                    <a:pt x="31323" y="23417"/>
                  </a:cubicBezTo>
                  <a:cubicBezTo>
                    <a:pt x="30489" y="25986"/>
                    <a:pt x="28521" y="28154"/>
                    <a:pt x="27887" y="30922"/>
                  </a:cubicBezTo>
                  <a:cubicBezTo>
                    <a:pt x="29355" y="29788"/>
                    <a:pt x="30656" y="27887"/>
                    <a:pt x="31723" y="26319"/>
                  </a:cubicBezTo>
                  <a:cubicBezTo>
                    <a:pt x="31389" y="27820"/>
                    <a:pt x="31323" y="29488"/>
                    <a:pt x="30689" y="30989"/>
                  </a:cubicBezTo>
                  <a:cubicBezTo>
                    <a:pt x="31189" y="30089"/>
                    <a:pt x="32724" y="28654"/>
                    <a:pt x="33358" y="27820"/>
                  </a:cubicBezTo>
                  <a:cubicBezTo>
                    <a:pt x="33257" y="29555"/>
                    <a:pt x="33324" y="31390"/>
                    <a:pt x="32724" y="33057"/>
                  </a:cubicBezTo>
                  <a:cubicBezTo>
                    <a:pt x="33925" y="31089"/>
                    <a:pt x="35025" y="29054"/>
                    <a:pt x="36727" y="28054"/>
                  </a:cubicBezTo>
                  <a:cubicBezTo>
                    <a:pt x="36026" y="30756"/>
                    <a:pt x="34558" y="33391"/>
                    <a:pt x="33858" y="36126"/>
                  </a:cubicBezTo>
                  <a:cubicBezTo>
                    <a:pt x="35426" y="34725"/>
                    <a:pt x="36927" y="32824"/>
                    <a:pt x="38828" y="31890"/>
                  </a:cubicBezTo>
                  <a:cubicBezTo>
                    <a:pt x="38161" y="33958"/>
                    <a:pt x="37094" y="35759"/>
                    <a:pt x="35993" y="37627"/>
                  </a:cubicBezTo>
                  <a:cubicBezTo>
                    <a:pt x="37694" y="35492"/>
                    <a:pt x="39662" y="33324"/>
                    <a:pt x="42164" y="32123"/>
                  </a:cubicBezTo>
                  <a:cubicBezTo>
                    <a:pt x="40729" y="34659"/>
                    <a:pt x="38428" y="36994"/>
                    <a:pt x="37060" y="39562"/>
                  </a:cubicBezTo>
                  <a:cubicBezTo>
                    <a:pt x="39595" y="37794"/>
                    <a:pt x="42064" y="35593"/>
                    <a:pt x="44866" y="34292"/>
                  </a:cubicBezTo>
                  <a:cubicBezTo>
                    <a:pt x="43732" y="37427"/>
                    <a:pt x="40696" y="39429"/>
                    <a:pt x="39228" y="42297"/>
                  </a:cubicBezTo>
                  <a:cubicBezTo>
                    <a:pt x="42097" y="41463"/>
                    <a:pt x="43765" y="37827"/>
                    <a:pt x="47001" y="37727"/>
                  </a:cubicBezTo>
                  <a:cubicBezTo>
                    <a:pt x="46567" y="39662"/>
                    <a:pt x="45399" y="41730"/>
                    <a:pt x="44165" y="43431"/>
                  </a:cubicBezTo>
                  <a:cubicBezTo>
                    <a:pt x="46700" y="41764"/>
                    <a:pt x="49102" y="39629"/>
                    <a:pt x="51837" y="38328"/>
                  </a:cubicBezTo>
                  <a:cubicBezTo>
                    <a:pt x="49936" y="40629"/>
                    <a:pt x="47501" y="42831"/>
                    <a:pt x="47434" y="45833"/>
                  </a:cubicBezTo>
                  <a:cubicBezTo>
                    <a:pt x="51104" y="45333"/>
                    <a:pt x="54106" y="41797"/>
                    <a:pt x="57842" y="40596"/>
                  </a:cubicBezTo>
                  <a:cubicBezTo>
                    <a:pt x="55373" y="42131"/>
                    <a:pt x="53405" y="44632"/>
                    <a:pt x="51671" y="46967"/>
                  </a:cubicBezTo>
                  <a:cubicBezTo>
                    <a:pt x="54039" y="44065"/>
                    <a:pt x="57008" y="41263"/>
                    <a:pt x="60243" y="39228"/>
                  </a:cubicBezTo>
                  <a:cubicBezTo>
                    <a:pt x="58742" y="41730"/>
                    <a:pt x="56107" y="43598"/>
                    <a:pt x="54573" y="45967"/>
                  </a:cubicBezTo>
                  <a:cubicBezTo>
                    <a:pt x="57041" y="43431"/>
                    <a:pt x="59876" y="40263"/>
                    <a:pt x="62879" y="38595"/>
                  </a:cubicBezTo>
                  <a:cubicBezTo>
                    <a:pt x="62045" y="39796"/>
                    <a:pt x="61411" y="41764"/>
                    <a:pt x="60777" y="42764"/>
                  </a:cubicBezTo>
                  <a:cubicBezTo>
                    <a:pt x="62545" y="41297"/>
                    <a:pt x="63779" y="39295"/>
                    <a:pt x="64680" y="37227"/>
                  </a:cubicBezTo>
                  <a:cubicBezTo>
                    <a:pt x="64013" y="39028"/>
                    <a:pt x="62912" y="40696"/>
                    <a:pt x="61744" y="42264"/>
                  </a:cubicBezTo>
                  <a:cubicBezTo>
                    <a:pt x="63279" y="39762"/>
                    <a:pt x="64613" y="37094"/>
                    <a:pt x="65947" y="34525"/>
                  </a:cubicBezTo>
                  <a:cubicBezTo>
                    <a:pt x="65614" y="36226"/>
                    <a:pt x="65380" y="38061"/>
                    <a:pt x="64747" y="39562"/>
                  </a:cubicBezTo>
                  <a:cubicBezTo>
                    <a:pt x="66048" y="37160"/>
                    <a:pt x="66881" y="34592"/>
                    <a:pt x="68082" y="32157"/>
                  </a:cubicBezTo>
                  <a:cubicBezTo>
                    <a:pt x="68416" y="34091"/>
                    <a:pt x="68182" y="36226"/>
                    <a:pt x="67582" y="37994"/>
                  </a:cubicBezTo>
                  <a:cubicBezTo>
                    <a:pt x="68383" y="35993"/>
                    <a:pt x="68683" y="33658"/>
                    <a:pt x="69216" y="31623"/>
                  </a:cubicBezTo>
                  <a:cubicBezTo>
                    <a:pt x="69283" y="33324"/>
                    <a:pt x="69383" y="35226"/>
                    <a:pt x="69183" y="36927"/>
                  </a:cubicBezTo>
                  <a:cubicBezTo>
                    <a:pt x="69850" y="34792"/>
                    <a:pt x="70684" y="32657"/>
                    <a:pt x="71585" y="30622"/>
                  </a:cubicBezTo>
                  <a:cubicBezTo>
                    <a:pt x="71418" y="32357"/>
                    <a:pt x="71585" y="34125"/>
                    <a:pt x="71385" y="35859"/>
                  </a:cubicBezTo>
                  <a:cubicBezTo>
                    <a:pt x="71885" y="34058"/>
                    <a:pt x="72686" y="32257"/>
                    <a:pt x="73620" y="30722"/>
                  </a:cubicBezTo>
                  <a:cubicBezTo>
                    <a:pt x="73553" y="31857"/>
                    <a:pt x="73853" y="33258"/>
                    <a:pt x="73753" y="34392"/>
                  </a:cubicBezTo>
                  <a:cubicBezTo>
                    <a:pt x="74754" y="32457"/>
                    <a:pt x="75187" y="29622"/>
                    <a:pt x="77055" y="28554"/>
                  </a:cubicBezTo>
                  <a:cubicBezTo>
                    <a:pt x="77089" y="30522"/>
                    <a:pt x="76855" y="32424"/>
                    <a:pt x="76388" y="34358"/>
                  </a:cubicBezTo>
                  <a:cubicBezTo>
                    <a:pt x="77122" y="32290"/>
                    <a:pt x="77889" y="29955"/>
                    <a:pt x="79224" y="28521"/>
                  </a:cubicBezTo>
                  <a:cubicBezTo>
                    <a:pt x="79290" y="30556"/>
                    <a:pt x="78723" y="32457"/>
                    <a:pt x="77723" y="34225"/>
                  </a:cubicBezTo>
                  <a:cubicBezTo>
                    <a:pt x="78923" y="32257"/>
                    <a:pt x="80091" y="30055"/>
                    <a:pt x="81559" y="28421"/>
                  </a:cubicBezTo>
                  <a:cubicBezTo>
                    <a:pt x="82292" y="30222"/>
                    <a:pt x="81125" y="32524"/>
                    <a:pt x="80224" y="34458"/>
                  </a:cubicBezTo>
                  <a:cubicBezTo>
                    <a:pt x="81092" y="32123"/>
                    <a:pt x="82426" y="29922"/>
                    <a:pt x="84227" y="28221"/>
                  </a:cubicBezTo>
                  <a:cubicBezTo>
                    <a:pt x="84127" y="29521"/>
                    <a:pt x="84427" y="31023"/>
                    <a:pt x="84127" y="32357"/>
                  </a:cubicBezTo>
                  <a:cubicBezTo>
                    <a:pt x="84928" y="30122"/>
                    <a:pt x="86028" y="28020"/>
                    <a:pt x="87563" y="26519"/>
                  </a:cubicBezTo>
                  <a:cubicBezTo>
                    <a:pt x="87196" y="28187"/>
                    <a:pt x="86762" y="30089"/>
                    <a:pt x="86395" y="31857"/>
                  </a:cubicBezTo>
                  <a:cubicBezTo>
                    <a:pt x="87229" y="30122"/>
                    <a:pt x="88263" y="28554"/>
                    <a:pt x="89464" y="27086"/>
                  </a:cubicBezTo>
                  <a:cubicBezTo>
                    <a:pt x="89464" y="28621"/>
                    <a:pt x="89564" y="30189"/>
                    <a:pt x="88697" y="31923"/>
                  </a:cubicBezTo>
                  <a:cubicBezTo>
                    <a:pt x="90231" y="29455"/>
                    <a:pt x="91799" y="26753"/>
                    <a:pt x="94268" y="25152"/>
                  </a:cubicBezTo>
                  <a:cubicBezTo>
                    <a:pt x="93867" y="26653"/>
                    <a:pt x="93734" y="28921"/>
                    <a:pt x="93200" y="30355"/>
                  </a:cubicBezTo>
                  <a:cubicBezTo>
                    <a:pt x="95068" y="28287"/>
                    <a:pt x="96703" y="25619"/>
                    <a:pt x="99271" y="24585"/>
                  </a:cubicBezTo>
                  <a:cubicBezTo>
                    <a:pt x="98904" y="25952"/>
                    <a:pt x="98771" y="28087"/>
                    <a:pt x="98204" y="29388"/>
                  </a:cubicBezTo>
                  <a:cubicBezTo>
                    <a:pt x="98938" y="28087"/>
                    <a:pt x="100205" y="27053"/>
                    <a:pt x="101039" y="25919"/>
                  </a:cubicBezTo>
                  <a:cubicBezTo>
                    <a:pt x="100906" y="26920"/>
                    <a:pt x="101106" y="28054"/>
                    <a:pt x="100972" y="29021"/>
                  </a:cubicBezTo>
                  <a:cubicBezTo>
                    <a:pt x="102474" y="27720"/>
                    <a:pt x="103808" y="25519"/>
                    <a:pt x="105909" y="24751"/>
                  </a:cubicBezTo>
                  <a:cubicBezTo>
                    <a:pt x="105642" y="25919"/>
                    <a:pt x="105776" y="27387"/>
                    <a:pt x="105409" y="28454"/>
                  </a:cubicBezTo>
                  <a:cubicBezTo>
                    <a:pt x="106910" y="26286"/>
                    <a:pt x="108378" y="23951"/>
                    <a:pt x="110413" y="22250"/>
                  </a:cubicBezTo>
                  <a:cubicBezTo>
                    <a:pt x="110079" y="23450"/>
                    <a:pt x="110212" y="25185"/>
                    <a:pt x="109912" y="26386"/>
                  </a:cubicBezTo>
                  <a:cubicBezTo>
                    <a:pt x="110813" y="24718"/>
                    <a:pt x="112047" y="23050"/>
                    <a:pt x="113281" y="21749"/>
                  </a:cubicBezTo>
                  <a:cubicBezTo>
                    <a:pt x="113448" y="23450"/>
                    <a:pt x="114048" y="24585"/>
                    <a:pt x="113081" y="26453"/>
                  </a:cubicBezTo>
                  <a:cubicBezTo>
                    <a:pt x="113648" y="25552"/>
                    <a:pt x="114449" y="25018"/>
                    <a:pt x="114882" y="24451"/>
                  </a:cubicBezTo>
                  <a:cubicBezTo>
                    <a:pt x="114882" y="24451"/>
                    <a:pt x="115550" y="26119"/>
                    <a:pt x="115449" y="26052"/>
                  </a:cubicBezTo>
                  <a:cubicBezTo>
                    <a:pt x="116283" y="25052"/>
                    <a:pt x="117918" y="23917"/>
                    <a:pt x="118652" y="22450"/>
                  </a:cubicBezTo>
                  <a:cubicBezTo>
                    <a:pt x="118785" y="23117"/>
                    <a:pt x="118752" y="23784"/>
                    <a:pt x="118718" y="24518"/>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12;p35">
              <a:extLst>
                <a:ext uri="{FF2B5EF4-FFF2-40B4-BE49-F238E27FC236}">
                  <a16:creationId xmlns:a16="http://schemas.microsoft.com/office/drawing/2014/main" id="{AE54BD9B-D5A0-4C55-ACEE-094ACA90B833}"/>
                </a:ext>
              </a:extLst>
            </p:cNvPr>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13;p35">
              <a:extLst>
                <a:ext uri="{FF2B5EF4-FFF2-40B4-BE49-F238E27FC236}">
                  <a16:creationId xmlns:a16="http://schemas.microsoft.com/office/drawing/2014/main" id="{1AE11268-D432-4E61-BBBB-DB6DE217F63F}"/>
                </a:ext>
              </a:extLst>
            </p:cNvPr>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14;p35">
              <a:extLst>
                <a:ext uri="{FF2B5EF4-FFF2-40B4-BE49-F238E27FC236}">
                  <a16:creationId xmlns:a16="http://schemas.microsoft.com/office/drawing/2014/main" id="{1ABD5E97-83DE-443C-B92A-7281652A874B}"/>
                </a:ext>
              </a:extLst>
            </p:cNvPr>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5;p35">
              <a:extLst>
                <a:ext uri="{FF2B5EF4-FFF2-40B4-BE49-F238E27FC236}">
                  <a16:creationId xmlns:a16="http://schemas.microsoft.com/office/drawing/2014/main" id="{6235DEAD-7FD4-4692-A0A9-2875416EE9E9}"/>
                </a:ext>
              </a:extLst>
            </p:cNvPr>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6;p35">
              <a:extLst>
                <a:ext uri="{FF2B5EF4-FFF2-40B4-BE49-F238E27FC236}">
                  <a16:creationId xmlns:a16="http://schemas.microsoft.com/office/drawing/2014/main" id="{4673ECD0-DB04-4E23-9B39-9C1969628980}"/>
                </a:ext>
              </a:extLst>
            </p:cNvPr>
            <p:cNvSpPr/>
            <p:nvPr/>
          </p:nvSpPr>
          <p:spPr>
            <a:xfrm>
              <a:off x="4849561" y="3288952"/>
              <a:ext cx="2038711" cy="1337595"/>
            </a:xfrm>
            <a:custGeom>
              <a:avLst/>
              <a:gdLst/>
              <a:ahLst/>
              <a:cxnLst/>
              <a:rect l="l" t="t" r="r" b="b"/>
              <a:pathLst>
                <a:path w="112948" h="74105" extrusionOk="0">
                  <a:moveTo>
                    <a:pt x="39762" y="13195"/>
                  </a:moveTo>
                  <a:lnTo>
                    <a:pt x="39762" y="13195"/>
                  </a:lnTo>
                  <a:cubicBezTo>
                    <a:pt x="39028" y="13695"/>
                    <a:pt x="38261" y="14229"/>
                    <a:pt x="37527" y="14729"/>
                  </a:cubicBezTo>
                  <a:lnTo>
                    <a:pt x="36893" y="15096"/>
                  </a:lnTo>
                  <a:cubicBezTo>
                    <a:pt x="37594" y="14596"/>
                    <a:pt x="38328" y="14095"/>
                    <a:pt x="39028" y="13562"/>
                  </a:cubicBezTo>
                  <a:lnTo>
                    <a:pt x="39762" y="13195"/>
                  </a:lnTo>
                  <a:close/>
                  <a:moveTo>
                    <a:pt x="20446" y="17064"/>
                  </a:moveTo>
                  <a:cubicBezTo>
                    <a:pt x="19436" y="17784"/>
                    <a:pt x="18431" y="18411"/>
                    <a:pt x="17479" y="19066"/>
                  </a:cubicBezTo>
                  <a:cubicBezTo>
                    <a:pt x="17913" y="18765"/>
                    <a:pt x="18380" y="18432"/>
                    <a:pt x="18847" y="18098"/>
                  </a:cubicBezTo>
                  <a:lnTo>
                    <a:pt x="19914" y="17364"/>
                  </a:lnTo>
                  <a:cubicBezTo>
                    <a:pt x="20087" y="17269"/>
                    <a:pt x="20271" y="17173"/>
                    <a:pt x="20446" y="17064"/>
                  </a:cubicBezTo>
                  <a:close/>
                  <a:moveTo>
                    <a:pt x="51237" y="19733"/>
                  </a:moveTo>
                  <a:lnTo>
                    <a:pt x="49869" y="21100"/>
                  </a:lnTo>
                  <a:cubicBezTo>
                    <a:pt x="49569" y="21267"/>
                    <a:pt x="49235" y="21434"/>
                    <a:pt x="48935" y="21634"/>
                  </a:cubicBezTo>
                  <a:cubicBezTo>
                    <a:pt x="49736" y="21034"/>
                    <a:pt x="50503" y="20400"/>
                    <a:pt x="51237" y="19733"/>
                  </a:cubicBezTo>
                  <a:close/>
                  <a:moveTo>
                    <a:pt x="66381" y="24636"/>
                  </a:moveTo>
                  <a:lnTo>
                    <a:pt x="66381" y="24636"/>
                  </a:lnTo>
                  <a:cubicBezTo>
                    <a:pt x="66081" y="24870"/>
                    <a:pt x="65781" y="25037"/>
                    <a:pt x="65514" y="25237"/>
                  </a:cubicBezTo>
                  <a:cubicBezTo>
                    <a:pt x="65547" y="25203"/>
                    <a:pt x="65580" y="25103"/>
                    <a:pt x="65614" y="25037"/>
                  </a:cubicBezTo>
                  <a:cubicBezTo>
                    <a:pt x="65847" y="24870"/>
                    <a:pt x="66081" y="24770"/>
                    <a:pt x="66381" y="24636"/>
                  </a:cubicBezTo>
                  <a:close/>
                  <a:moveTo>
                    <a:pt x="27053" y="16897"/>
                  </a:moveTo>
                  <a:lnTo>
                    <a:pt x="27053" y="16897"/>
                  </a:lnTo>
                  <a:cubicBezTo>
                    <a:pt x="24017" y="19066"/>
                    <a:pt x="21015" y="21301"/>
                    <a:pt x="18046" y="23469"/>
                  </a:cubicBezTo>
                  <a:cubicBezTo>
                    <a:pt x="16946" y="24269"/>
                    <a:pt x="15878" y="25103"/>
                    <a:pt x="14811" y="25904"/>
                  </a:cubicBezTo>
                  <a:cubicBezTo>
                    <a:pt x="17079" y="23702"/>
                    <a:pt x="19581" y="21534"/>
                    <a:pt x="22249" y="19433"/>
                  </a:cubicBezTo>
                  <a:cubicBezTo>
                    <a:pt x="23817" y="18599"/>
                    <a:pt x="25385" y="17765"/>
                    <a:pt x="27053" y="16897"/>
                  </a:cubicBezTo>
                  <a:close/>
                  <a:moveTo>
                    <a:pt x="46667" y="16264"/>
                  </a:moveTo>
                  <a:lnTo>
                    <a:pt x="46667" y="16264"/>
                  </a:lnTo>
                  <a:cubicBezTo>
                    <a:pt x="43998" y="18765"/>
                    <a:pt x="41096" y="21067"/>
                    <a:pt x="38194" y="23302"/>
                  </a:cubicBezTo>
                  <a:cubicBezTo>
                    <a:pt x="36426" y="24369"/>
                    <a:pt x="34692" y="25437"/>
                    <a:pt x="32924" y="26538"/>
                  </a:cubicBezTo>
                  <a:cubicBezTo>
                    <a:pt x="35426" y="24636"/>
                    <a:pt x="37994" y="22735"/>
                    <a:pt x="40429" y="20900"/>
                  </a:cubicBezTo>
                  <a:cubicBezTo>
                    <a:pt x="42497" y="19399"/>
                    <a:pt x="44565" y="17798"/>
                    <a:pt x="46667" y="16264"/>
                  </a:cubicBezTo>
                  <a:close/>
                  <a:moveTo>
                    <a:pt x="26219" y="25537"/>
                  </a:moveTo>
                  <a:lnTo>
                    <a:pt x="26219" y="25537"/>
                  </a:lnTo>
                  <a:cubicBezTo>
                    <a:pt x="24251" y="27038"/>
                    <a:pt x="22316" y="28472"/>
                    <a:pt x="20348" y="29707"/>
                  </a:cubicBezTo>
                  <a:cubicBezTo>
                    <a:pt x="20648" y="29373"/>
                    <a:pt x="20982" y="29039"/>
                    <a:pt x="21249" y="28739"/>
                  </a:cubicBezTo>
                  <a:cubicBezTo>
                    <a:pt x="22917" y="27638"/>
                    <a:pt x="24551" y="26571"/>
                    <a:pt x="26219" y="25537"/>
                  </a:cubicBezTo>
                  <a:close/>
                  <a:moveTo>
                    <a:pt x="56941" y="19433"/>
                  </a:moveTo>
                  <a:lnTo>
                    <a:pt x="56941" y="19433"/>
                  </a:lnTo>
                  <a:cubicBezTo>
                    <a:pt x="51070" y="23602"/>
                    <a:pt x="45866" y="27538"/>
                    <a:pt x="40863" y="31475"/>
                  </a:cubicBezTo>
                  <a:lnTo>
                    <a:pt x="40362" y="31741"/>
                  </a:lnTo>
                  <a:cubicBezTo>
                    <a:pt x="39729" y="32075"/>
                    <a:pt x="39061" y="32409"/>
                    <a:pt x="38428" y="32742"/>
                  </a:cubicBezTo>
                  <a:cubicBezTo>
                    <a:pt x="38661" y="32575"/>
                    <a:pt x="38861" y="32442"/>
                    <a:pt x="39061" y="32275"/>
                  </a:cubicBezTo>
                  <a:cubicBezTo>
                    <a:pt x="41730" y="30207"/>
                    <a:pt x="44532" y="28072"/>
                    <a:pt x="47267" y="25904"/>
                  </a:cubicBezTo>
                  <a:cubicBezTo>
                    <a:pt x="47568" y="25704"/>
                    <a:pt x="47834" y="25470"/>
                    <a:pt x="48101" y="25237"/>
                  </a:cubicBezTo>
                  <a:cubicBezTo>
                    <a:pt x="50036" y="23802"/>
                    <a:pt x="52004" y="22401"/>
                    <a:pt x="53905" y="20934"/>
                  </a:cubicBezTo>
                  <a:cubicBezTo>
                    <a:pt x="54939" y="20400"/>
                    <a:pt x="55940" y="19900"/>
                    <a:pt x="56941" y="19433"/>
                  </a:cubicBezTo>
                  <a:close/>
                  <a:moveTo>
                    <a:pt x="38027" y="26037"/>
                  </a:moveTo>
                  <a:lnTo>
                    <a:pt x="38027" y="26037"/>
                  </a:lnTo>
                  <a:cubicBezTo>
                    <a:pt x="35859" y="27638"/>
                    <a:pt x="33691" y="29306"/>
                    <a:pt x="31656" y="31041"/>
                  </a:cubicBezTo>
                  <a:cubicBezTo>
                    <a:pt x="30322" y="31875"/>
                    <a:pt x="29021" y="32709"/>
                    <a:pt x="27687" y="33543"/>
                  </a:cubicBezTo>
                  <a:cubicBezTo>
                    <a:pt x="30222" y="31441"/>
                    <a:pt x="32857" y="29540"/>
                    <a:pt x="35426" y="27605"/>
                  </a:cubicBezTo>
                  <a:cubicBezTo>
                    <a:pt x="35559" y="27538"/>
                    <a:pt x="35726" y="27405"/>
                    <a:pt x="35859" y="27305"/>
                  </a:cubicBezTo>
                  <a:cubicBezTo>
                    <a:pt x="36560" y="26905"/>
                    <a:pt x="37260" y="26471"/>
                    <a:pt x="38027" y="26037"/>
                  </a:cubicBezTo>
                  <a:close/>
                  <a:moveTo>
                    <a:pt x="60610" y="24870"/>
                  </a:moveTo>
                  <a:lnTo>
                    <a:pt x="60610" y="24870"/>
                  </a:lnTo>
                  <a:cubicBezTo>
                    <a:pt x="59776" y="25604"/>
                    <a:pt x="58942" y="26271"/>
                    <a:pt x="58108" y="26971"/>
                  </a:cubicBezTo>
                  <a:cubicBezTo>
                    <a:pt x="52938" y="29940"/>
                    <a:pt x="47934" y="33242"/>
                    <a:pt x="43231" y="36545"/>
                  </a:cubicBezTo>
                  <a:cubicBezTo>
                    <a:pt x="43765" y="36011"/>
                    <a:pt x="44265" y="35577"/>
                    <a:pt x="44766" y="35077"/>
                  </a:cubicBezTo>
                  <a:cubicBezTo>
                    <a:pt x="47101" y="32775"/>
                    <a:pt x="49569" y="30440"/>
                    <a:pt x="52004" y="28239"/>
                  </a:cubicBezTo>
                  <a:cubicBezTo>
                    <a:pt x="54873" y="26771"/>
                    <a:pt x="57741" y="25604"/>
                    <a:pt x="60610" y="24870"/>
                  </a:cubicBezTo>
                  <a:close/>
                  <a:moveTo>
                    <a:pt x="45433" y="14896"/>
                  </a:moveTo>
                  <a:lnTo>
                    <a:pt x="45433" y="14896"/>
                  </a:lnTo>
                  <a:cubicBezTo>
                    <a:pt x="43398" y="16430"/>
                    <a:pt x="41330" y="17965"/>
                    <a:pt x="39328" y="19466"/>
                  </a:cubicBezTo>
                  <a:cubicBezTo>
                    <a:pt x="36693" y="21434"/>
                    <a:pt x="33991" y="23469"/>
                    <a:pt x="31323" y="25437"/>
                  </a:cubicBezTo>
                  <a:cubicBezTo>
                    <a:pt x="29154" y="27071"/>
                    <a:pt x="27253" y="28739"/>
                    <a:pt x="25418" y="30374"/>
                  </a:cubicBezTo>
                  <a:cubicBezTo>
                    <a:pt x="24484" y="31208"/>
                    <a:pt x="23517" y="32075"/>
                    <a:pt x="22550" y="32876"/>
                  </a:cubicBezTo>
                  <a:cubicBezTo>
                    <a:pt x="20715" y="33943"/>
                    <a:pt x="19081" y="34944"/>
                    <a:pt x="17713" y="35944"/>
                  </a:cubicBezTo>
                  <a:cubicBezTo>
                    <a:pt x="17513" y="36078"/>
                    <a:pt x="17379" y="36278"/>
                    <a:pt x="17346" y="36478"/>
                  </a:cubicBezTo>
                  <a:cubicBezTo>
                    <a:pt x="16712" y="36812"/>
                    <a:pt x="16045" y="37145"/>
                    <a:pt x="15345" y="37445"/>
                  </a:cubicBezTo>
                  <a:cubicBezTo>
                    <a:pt x="15878" y="35978"/>
                    <a:pt x="16579" y="34643"/>
                    <a:pt x="17479" y="33309"/>
                  </a:cubicBezTo>
                  <a:cubicBezTo>
                    <a:pt x="21182" y="31641"/>
                    <a:pt x="24851" y="28873"/>
                    <a:pt x="28387" y="26204"/>
                  </a:cubicBezTo>
                  <a:cubicBezTo>
                    <a:pt x="30555" y="24536"/>
                    <a:pt x="32590" y="22968"/>
                    <a:pt x="34558" y="21768"/>
                  </a:cubicBezTo>
                  <a:cubicBezTo>
                    <a:pt x="36193" y="20767"/>
                    <a:pt x="37794" y="19733"/>
                    <a:pt x="39428" y="18699"/>
                  </a:cubicBezTo>
                  <a:cubicBezTo>
                    <a:pt x="41396" y="17398"/>
                    <a:pt x="43398" y="16130"/>
                    <a:pt x="45433" y="14896"/>
                  </a:cubicBezTo>
                  <a:close/>
                  <a:moveTo>
                    <a:pt x="32075" y="38678"/>
                  </a:moveTo>
                  <a:cubicBezTo>
                    <a:pt x="32049" y="38703"/>
                    <a:pt x="32024" y="38729"/>
                    <a:pt x="31990" y="38746"/>
                  </a:cubicBezTo>
                  <a:lnTo>
                    <a:pt x="31970" y="38758"/>
                  </a:lnTo>
                  <a:lnTo>
                    <a:pt x="31970" y="38758"/>
                  </a:lnTo>
                  <a:cubicBezTo>
                    <a:pt x="32006" y="38732"/>
                    <a:pt x="32041" y="38705"/>
                    <a:pt x="32075" y="38678"/>
                  </a:cubicBezTo>
                  <a:close/>
                  <a:moveTo>
                    <a:pt x="78056" y="31741"/>
                  </a:moveTo>
                  <a:cubicBezTo>
                    <a:pt x="76088" y="32942"/>
                    <a:pt x="74053" y="34110"/>
                    <a:pt x="72085" y="35244"/>
                  </a:cubicBezTo>
                  <a:cubicBezTo>
                    <a:pt x="69016" y="36978"/>
                    <a:pt x="65881" y="38780"/>
                    <a:pt x="62812" y="40815"/>
                  </a:cubicBezTo>
                  <a:cubicBezTo>
                    <a:pt x="63913" y="39580"/>
                    <a:pt x="65080" y="38313"/>
                    <a:pt x="66281" y="37145"/>
                  </a:cubicBezTo>
                  <a:cubicBezTo>
                    <a:pt x="70084" y="34944"/>
                    <a:pt x="74020" y="33076"/>
                    <a:pt x="78056" y="31741"/>
                  </a:cubicBezTo>
                  <a:close/>
                  <a:moveTo>
                    <a:pt x="84027" y="35077"/>
                  </a:moveTo>
                  <a:cubicBezTo>
                    <a:pt x="82893" y="36145"/>
                    <a:pt x="81859" y="37245"/>
                    <a:pt x="80825" y="38413"/>
                  </a:cubicBezTo>
                  <a:cubicBezTo>
                    <a:pt x="77656" y="39080"/>
                    <a:pt x="74787" y="40081"/>
                    <a:pt x="72085" y="41382"/>
                  </a:cubicBezTo>
                  <a:cubicBezTo>
                    <a:pt x="72952" y="40714"/>
                    <a:pt x="73886" y="40081"/>
                    <a:pt x="74720" y="39614"/>
                  </a:cubicBezTo>
                  <a:cubicBezTo>
                    <a:pt x="77422" y="38146"/>
                    <a:pt x="80858" y="36278"/>
                    <a:pt x="84027" y="35077"/>
                  </a:cubicBezTo>
                  <a:close/>
                  <a:moveTo>
                    <a:pt x="38494" y="30074"/>
                  </a:moveTo>
                  <a:cubicBezTo>
                    <a:pt x="36827" y="31374"/>
                    <a:pt x="35159" y="32742"/>
                    <a:pt x="33558" y="34143"/>
                  </a:cubicBezTo>
                  <a:cubicBezTo>
                    <a:pt x="30255" y="36712"/>
                    <a:pt x="26919" y="39313"/>
                    <a:pt x="23684" y="42082"/>
                  </a:cubicBezTo>
                  <a:cubicBezTo>
                    <a:pt x="25152" y="39981"/>
                    <a:pt x="26853" y="38046"/>
                    <a:pt x="28721" y="36145"/>
                  </a:cubicBezTo>
                  <a:cubicBezTo>
                    <a:pt x="29521" y="35644"/>
                    <a:pt x="30355" y="35144"/>
                    <a:pt x="31156" y="34610"/>
                  </a:cubicBezTo>
                  <a:cubicBezTo>
                    <a:pt x="33558" y="33109"/>
                    <a:pt x="36026" y="31541"/>
                    <a:pt x="38494" y="30074"/>
                  </a:cubicBezTo>
                  <a:close/>
                  <a:moveTo>
                    <a:pt x="92733" y="42816"/>
                  </a:moveTo>
                  <a:cubicBezTo>
                    <a:pt x="92700" y="42883"/>
                    <a:pt x="92600" y="42883"/>
                    <a:pt x="92600" y="42949"/>
                  </a:cubicBezTo>
                  <a:cubicBezTo>
                    <a:pt x="92481" y="43038"/>
                    <a:pt x="92336" y="43075"/>
                    <a:pt x="92235" y="43128"/>
                  </a:cubicBezTo>
                  <a:lnTo>
                    <a:pt x="92235" y="43128"/>
                  </a:lnTo>
                  <a:cubicBezTo>
                    <a:pt x="92394" y="43035"/>
                    <a:pt x="92578" y="42940"/>
                    <a:pt x="92733" y="42816"/>
                  </a:cubicBezTo>
                  <a:close/>
                  <a:moveTo>
                    <a:pt x="66581" y="43316"/>
                  </a:moveTo>
                  <a:cubicBezTo>
                    <a:pt x="65447" y="44250"/>
                    <a:pt x="64279" y="45118"/>
                    <a:pt x="63112" y="45851"/>
                  </a:cubicBezTo>
                  <a:cubicBezTo>
                    <a:pt x="64279" y="44984"/>
                    <a:pt x="65414" y="44150"/>
                    <a:pt x="66581" y="43316"/>
                  </a:cubicBezTo>
                  <a:close/>
                  <a:moveTo>
                    <a:pt x="97103" y="42883"/>
                  </a:moveTo>
                  <a:lnTo>
                    <a:pt x="97103" y="42883"/>
                  </a:lnTo>
                  <a:cubicBezTo>
                    <a:pt x="95702" y="43950"/>
                    <a:pt x="94234" y="44984"/>
                    <a:pt x="92800" y="46052"/>
                  </a:cubicBezTo>
                  <a:cubicBezTo>
                    <a:pt x="91999" y="46285"/>
                    <a:pt x="91265" y="46419"/>
                    <a:pt x="90465" y="46485"/>
                  </a:cubicBezTo>
                  <a:cubicBezTo>
                    <a:pt x="91532" y="45851"/>
                    <a:pt x="92566" y="45218"/>
                    <a:pt x="93567" y="44450"/>
                  </a:cubicBezTo>
                  <a:cubicBezTo>
                    <a:pt x="94768" y="43883"/>
                    <a:pt x="95935" y="43316"/>
                    <a:pt x="97103" y="42883"/>
                  </a:cubicBezTo>
                  <a:close/>
                  <a:moveTo>
                    <a:pt x="90465" y="46485"/>
                  </a:moveTo>
                  <a:lnTo>
                    <a:pt x="90465" y="46485"/>
                  </a:lnTo>
                  <a:cubicBezTo>
                    <a:pt x="90454" y="46507"/>
                    <a:pt x="90446" y="46515"/>
                    <a:pt x="90443" y="46515"/>
                  </a:cubicBezTo>
                  <a:cubicBezTo>
                    <a:pt x="90435" y="46515"/>
                    <a:pt x="90443" y="46485"/>
                    <a:pt x="90465" y="46485"/>
                  </a:cubicBezTo>
                  <a:close/>
                  <a:moveTo>
                    <a:pt x="104441" y="47986"/>
                  </a:moveTo>
                  <a:lnTo>
                    <a:pt x="104275" y="48153"/>
                  </a:lnTo>
                  <a:lnTo>
                    <a:pt x="103374" y="48153"/>
                  </a:lnTo>
                  <a:cubicBezTo>
                    <a:pt x="103741" y="48086"/>
                    <a:pt x="104108" y="48053"/>
                    <a:pt x="104441" y="47986"/>
                  </a:cubicBezTo>
                  <a:close/>
                  <a:moveTo>
                    <a:pt x="41697" y="40881"/>
                  </a:moveTo>
                  <a:lnTo>
                    <a:pt x="39562" y="42749"/>
                  </a:lnTo>
                  <a:cubicBezTo>
                    <a:pt x="36860" y="44751"/>
                    <a:pt x="34091" y="46719"/>
                    <a:pt x="31323" y="48453"/>
                  </a:cubicBezTo>
                  <a:cubicBezTo>
                    <a:pt x="31589" y="48053"/>
                    <a:pt x="31890" y="47653"/>
                    <a:pt x="32190" y="47252"/>
                  </a:cubicBezTo>
                  <a:cubicBezTo>
                    <a:pt x="35325" y="45084"/>
                    <a:pt x="38561" y="42949"/>
                    <a:pt x="41697" y="40881"/>
                  </a:cubicBezTo>
                  <a:close/>
                  <a:moveTo>
                    <a:pt x="97570" y="49554"/>
                  </a:moveTo>
                  <a:cubicBezTo>
                    <a:pt x="97570" y="49721"/>
                    <a:pt x="97603" y="49921"/>
                    <a:pt x="97703" y="50088"/>
                  </a:cubicBezTo>
                  <a:cubicBezTo>
                    <a:pt x="97864" y="50363"/>
                    <a:pt x="98167" y="50528"/>
                    <a:pt x="98492" y="50528"/>
                  </a:cubicBezTo>
                  <a:cubicBezTo>
                    <a:pt x="98640" y="50528"/>
                    <a:pt x="98792" y="50494"/>
                    <a:pt x="98938" y="50421"/>
                  </a:cubicBezTo>
                  <a:cubicBezTo>
                    <a:pt x="99095" y="50327"/>
                    <a:pt x="99387" y="50289"/>
                    <a:pt x="99770" y="50289"/>
                  </a:cubicBezTo>
                  <a:cubicBezTo>
                    <a:pt x="100608" y="50289"/>
                    <a:pt x="101882" y="50472"/>
                    <a:pt x="103141" y="50655"/>
                  </a:cubicBezTo>
                  <a:lnTo>
                    <a:pt x="103141" y="50722"/>
                  </a:lnTo>
                  <a:cubicBezTo>
                    <a:pt x="103274" y="50955"/>
                    <a:pt x="103574" y="51122"/>
                    <a:pt x="103874" y="51155"/>
                  </a:cubicBezTo>
                  <a:cubicBezTo>
                    <a:pt x="104041" y="51222"/>
                    <a:pt x="104241" y="51222"/>
                    <a:pt x="104408" y="51222"/>
                  </a:cubicBezTo>
                  <a:cubicBezTo>
                    <a:pt x="103023" y="51436"/>
                    <a:pt x="101639" y="51610"/>
                    <a:pt x="100472" y="51610"/>
                  </a:cubicBezTo>
                  <a:cubicBezTo>
                    <a:pt x="99277" y="51610"/>
                    <a:pt x="98310" y="51428"/>
                    <a:pt x="97803" y="50922"/>
                  </a:cubicBezTo>
                  <a:cubicBezTo>
                    <a:pt x="97370" y="50455"/>
                    <a:pt x="97303" y="50121"/>
                    <a:pt x="97303" y="49921"/>
                  </a:cubicBezTo>
                  <a:cubicBezTo>
                    <a:pt x="97370" y="49788"/>
                    <a:pt x="97370" y="49721"/>
                    <a:pt x="97403" y="49587"/>
                  </a:cubicBezTo>
                  <a:cubicBezTo>
                    <a:pt x="97436" y="49554"/>
                    <a:pt x="97470" y="49554"/>
                    <a:pt x="97570" y="49554"/>
                  </a:cubicBezTo>
                  <a:close/>
                  <a:moveTo>
                    <a:pt x="74406" y="27808"/>
                  </a:moveTo>
                  <a:cubicBezTo>
                    <a:pt x="74385" y="27815"/>
                    <a:pt x="74376" y="27839"/>
                    <a:pt x="74320" y="27839"/>
                  </a:cubicBezTo>
                  <a:cubicBezTo>
                    <a:pt x="69950" y="30841"/>
                    <a:pt x="65747" y="34110"/>
                    <a:pt x="61778" y="37312"/>
                  </a:cubicBezTo>
                  <a:cubicBezTo>
                    <a:pt x="60910" y="37912"/>
                    <a:pt x="60076" y="38480"/>
                    <a:pt x="59209" y="39080"/>
                  </a:cubicBezTo>
                  <a:cubicBezTo>
                    <a:pt x="52838" y="43416"/>
                    <a:pt x="46233" y="47820"/>
                    <a:pt x="40196" y="52923"/>
                  </a:cubicBezTo>
                  <a:cubicBezTo>
                    <a:pt x="40596" y="51322"/>
                    <a:pt x="41330" y="49721"/>
                    <a:pt x="42230" y="48120"/>
                  </a:cubicBezTo>
                  <a:cubicBezTo>
                    <a:pt x="44932" y="46152"/>
                    <a:pt x="47568" y="43983"/>
                    <a:pt x="50203" y="41815"/>
                  </a:cubicBezTo>
                  <a:cubicBezTo>
                    <a:pt x="57738" y="35647"/>
                    <a:pt x="65539" y="29280"/>
                    <a:pt x="74406" y="27808"/>
                  </a:cubicBezTo>
                  <a:close/>
                  <a:moveTo>
                    <a:pt x="88664" y="47553"/>
                  </a:moveTo>
                  <a:cubicBezTo>
                    <a:pt x="88730" y="47986"/>
                    <a:pt x="89064" y="48320"/>
                    <a:pt x="89464" y="48387"/>
                  </a:cubicBezTo>
                  <a:cubicBezTo>
                    <a:pt x="85728" y="50888"/>
                    <a:pt x="81925" y="53090"/>
                    <a:pt x="78189" y="54758"/>
                  </a:cubicBezTo>
                  <a:cubicBezTo>
                    <a:pt x="78123" y="54758"/>
                    <a:pt x="78123" y="54791"/>
                    <a:pt x="78089" y="54791"/>
                  </a:cubicBezTo>
                  <a:cubicBezTo>
                    <a:pt x="80691" y="52957"/>
                    <a:pt x="83260" y="51089"/>
                    <a:pt x="85728" y="49120"/>
                  </a:cubicBezTo>
                  <a:cubicBezTo>
                    <a:pt x="86695" y="48620"/>
                    <a:pt x="87696" y="48120"/>
                    <a:pt x="88664" y="47553"/>
                  </a:cubicBezTo>
                  <a:close/>
                  <a:moveTo>
                    <a:pt x="50068" y="53558"/>
                  </a:moveTo>
                  <a:cubicBezTo>
                    <a:pt x="49401" y="54125"/>
                    <a:pt x="48768" y="54725"/>
                    <a:pt x="48168" y="55258"/>
                  </a:cubicBezTo>
                  <a:cubicBezTo>
                    <a:pt x="48768" y="54658"/>
                    <a:pt x="49401" y="54125"/>
                    <a:pt x="50068" y="53558"/>
                  </a:cubicBezTo>
                  <a:close/>
                  <a:moveTo>
                    <a:pt x="59276" y="49654"/>
                  </a:moveTo>
                  <a:cubicBezTo>
                    <a:pt x="58409" y="50388"/>
                    <a:pt x="57541" y="51055"/>
                    <a:pt x="56674" y="51756"/>
                  </a:cubicBezTo>
                  <a:cubicBezTo>
                    <a:pt x="54839" y="53223"/>
                    <a:pt x="53005" y="54658"/>
                    <a:pt x="51070" y="56092"/>
                  </a:cubicBezTo>
                  <a:cubicBezTo>
                    <a:pt x="53438" y="53924"/>
                    <a:pt x="55840" y="51822"/>
                    <a:pt x="58175" y="49888"/>
                  </a:cubicBezTo>
                  <a:cubicBezTo>
                    <a:pt x="58542" y="49821"/>
                    <a:pt x="58909" y="49788"/>
                    <a:pt x="59276" y="49654"/>
                  </a:cubicBezTo>
                  <a:close/>
                  <a:moveTo>
                    <a:pt x="81692" y="43216"/>
                  </a:moveTo>
                  <a:lnTo>
                    <a:pt x="81692" y="43216"/>
                  </a:lnTo>
                  <a:cubicBezTo>
                    <a:pt x="81258" y="43750"/>
                    <a:pt x="80891" y="44284"/>
                    <a:pt x="80458" y="44784"/>
                  </a:cubicBezTo>
                  <a:cubicBezTo>
                    <a:pt x="80224" y="45084"/>
                    <a:pt x="80224" y="45551"/>
                    <a:pt x="80458" y="45885"/>
                  </a:cubicBezTo>
                  <a:cubicBezTo>
                    <a:pt x="80659" y="46137"/>
                    <a:pt x="80937" y="46255"/>
                    <a:pt x="81233" y="46255"/>
                  </a:cubicBezTo>
                  <a:cubicBezTo>
                    <a:pt x="81329" y="46255"/>
                    <a:pt x="81427" y="46243"/>
                    <a:pt x="81525" y="46218"/>
                  </a:cubicBezTo>
                  <a:cubicBezTo>
                    <a:pt x="82793" y="45785"/>
                    <a:pt x="84060" y="44984"/>
                    <a:pt x="85228" y="43983"/>
                  </a:cubicBezTo>
                  <a:cubicBezTo>
                    <a:pt x="86228" y="43917"/>
                    <a:pt x="87129" y="43650"/>
                    <a:pt x="88063" y="43316"/>
                  </a:cubicBezTo>
                  <a:lnTo>
                    <a:pt x="88063" y="43316"/>
                  </a:lnTo>
                  <a:cubicBezTo>
                    <a:pt x="82693" y="46452"/>
                    <a:pt x="77222" y="49754"/>
                    <a:pt x="71952" y="53390"/>
                  </a:cubicBezTo>
                  <a:cubicBezTo>
                    <a:pt x="71918" y="53290"/>
                    <a:pt x="71885" y="53223"/>
                    <a:pt x="71785" y="53123"/>
                  </a:cubicBezTo>
                  <a:cubicBezTo>
                    <a:pt x="71605" y="52943"/>
                    <a:pt x="71376" y="52851"/>
                    <a:pt x="71147" y="52851"/>
                  </a:cubicBezTo>
                  <a:cubicBezTo>
                    <a:pt x="70950" y="52851"/>
                    <a:pt x="70753" y="52918"/>
                    <a:pt x="70584" y="53057"/>
                  </a:cubicBezTo>
                  <a:cubicBezTo>
                    <a:pt x="68683" y="54491"/>
                    <a:pt x="66681" y="56059"/>
                    <a:pt x="64580" y="57660"/>
                  </a:cubicBezTo>
                  <a:cubicBezTo>
                    <a:pt x="63379" y="58627"/>
                    <a:pt x="62111" y="59595"/>
                    <a:pt x="60877" y="60562"/>
                  </a:cubicBezTo>
                  <a:cubicBezTo>
                    <a:pt x="66781" y="55458"/>
                    <a:pt x="72919" y="50221"/>
                    <a:pt x="79624" y="46252"/>
                  </a:cubicBezTo>
                  <a:cubicBezTo>
                    <a:pt x="80024" y="46052"/>
                    <a:pt x="80191" y="45551"/>
                    <a:pt x="80024" y="45118"/>
                  </a:cubicBezTo>
                  <a:cubicBezTo>
                    <a:pt x="79891" y="44784"/>
                    <a:pt x="79557" y="44551"/>
                    <a:pt x="79190" y="44551"/>
                  </a:cubicBezTo>
                  <a:cubicBezTo>
                    <a:pt x="79123" y="44551"/>
                    <a:pt x="79057" y="44551"/>
                    <a:pt x="78923" y="44584"/>
                  </a:cubicBezTo>
                  <a:cubicBezTo>
                    <a:pt x="77822" y="44817"/>
                    <a:pt x="76788" y="45151"/>
                    <a:pt x="75754" y="45551"/>
                  </a:cubicBezTo>
                  <a:cubicBezTo>
                    <a:pt x="76388" y="45084"/>
                    <a:pt x="76955" y="44584"/>
                    <a:pt x="77589" y="44117"/>
                  </a:cubicBezTo>
                  <a:cubicBezTo>
                    <a:pt x="77764" y="44292"/>
                    <a:pt x="78040" y="44390"/>
                    <a:pt x="78307" y="44390"/>
                  </a:cubicBezTo>
                  <a:cubicBezTo>
                    <a:pt x="78346" y="44390"/>
                    <a:pt x="78385" y="44388"/>
                    <a:pt x="78423" y="44384"/>
                  </a:cubicBezTo>
                  <a:cubicBezTo>
                    <a:pt x="79557" y="44150"/>
                    <a:pt x="80624" y="43750"/>
                    <a:pt x="81692" y="43216"/>
                  </a:cubicBezTo>
                  <a:close/>
                  <a:moveTo>
                    <a:pt x="47247" y="1"/>
                  </a:moveTo>
                  <a:cubicBezTo>
                    <a:pt x="47143" y="1"/>
                    <a:pt x="47037" y="18"/>
                    <a:pt x="46934" y="52"/>
                  </a:cubicBezTo>
                  <a:cubicBezTo>
                    <a:pt x="43398" y="1220"/>
                    <a:pt x="39895" y="3154"/>
                    <a:pt x="36526" y="5389"/>
                  </a:cubicBezTo>
                  <a:cubicBezTo>
                    <a:pt x="36393" y="5456"/>
                    <a:pt x="36226" y="5556"/>
                    <a:pt x="36059" y="5623"/>
                  </a:cubicBezTo>
                  <a:cubicBezTo>
                    <a:pt x="31656" y="5956"/>
                    <a:pt x="26586" y="9892"/>
                    <a:pt x="22550" y="13061"/>
                  </a:cubicBezTo>
                  <a:cubicBezTo>
                    <a:pt x="21716" y="13728"/>
                    <a:pt x="20915" y="14329"/>
                    <a:pt x="20181" y="14896"/>
                  </a:cubicBezTo>
                  <a:cubicBezTo>
                    <a:pt x="19714" y="15163"/>
                    <a:pt x="19214" y="15463"/>
                    <a:pt x="18747" y="15763"/>
                  </a:cubicBezTo>
                  <a:lnTo>
                    <a:pt x="17413" y="16597"/>
                  </a:lnTo>
                  <a:cubicBezTo>
                    <a:pt x="16812" y="16964"/>
                    <a:pt x="16212" y="17398"/>
                    <a:pt x="15645" y="17765"/>
                  </a:cubicBezTo>
                  <a:cubicBezTo>
                    <a:pt x="13843" y="18966"/>
                    <a:pt x="12009" y="20400"/>
                    <a:pt x="10208" y="21801"/>
                  </a:cubicBezTo>
                  <a:cubicBezTo>
                    <a:pt x="9874" y="22068"/>
                    <a:pt x="9540" y="22335"/>
                    <a:pt x="9207" y="22601"/>
                  </a:cubicBezTo>
                  <a:cubicBezTo>
                    <a:pt x="6672" y="24269"/>
                    <a:pt x="4036" y="25971"/>
                    <a:pt x="501" y="28139"/>
                  </a:cubicBezTo>
                  <a:cubicBezTo>
                    <a:pt x="401" y="28172"/>
                    <a:pt x="334" y="28272"/>
                    <a:pt x="234" y="28339"/>
                  </a:cubicBezTo>
                  <a:cubicBezTo>
                    <a:pt x="167" y="28439"/>
                    <a:pt x="100" y="28506"/>
                    <a:pt x="67" y="28606"/>
                  </a:cubicBezTo>
                  <a:cubicBezTo>
                    <a:pt x="34" y="28773"/>
                    <a:pt x="0" y="28939"/>
                    <a:pt x="34" y="29106"/>
                  </a:cubicBezTo>
                  <a:cubicBezTo>
                    <a:pt x="34" y="29140"/>
                    <a:pt x="34" y="29240"/>
                    <a:pt x="67" y="29273"/>
                  </a:cubicBezTo>
                  <a:cubicBezTo>
                    <a:pt x="134" y="29440"/>
                    <a:pt x="234" y="29607"/>
                    <a:pt x="401" y="29673"/>
                  </a:cubicBezTo>
                  <a:cubicBezTo>
                    <a:pt x="467" y="29740"/>
                    <a:pt x="501" y="29773"/>
                    <a:pt x="534" y="29773"/>
                  </a:cubicBezTo>
                  <a:cubicBezTo>
                    <a:pt x="641" y="29845"/>
                    <a:pt x="768" y="29878"/>
                    <a:pt x="893" y="29878"/>
                  </a:cubicBezTo>
                  <a:cubicBezTo>
                    <a:pt x="1001" y="29878"/>
                    <a:pt x="1108" y="29853"/>
                    <a:pt x="1201" y="29807"/>
                  </a:cubicBezTo>
                  <a:cubicBezTo>
                    <a:pt x="2369" y="29406"/>
                    <a:pt x="3403" y="28939"/>
                    <a:pt x="4370" y="28439"/>
                  </a:cubicBezTo>
                  <a:lnTo>
                    <a:pt x="4370" y="28439"/>
                  </a:lnTo>
                  <a:cubicBezTo>
                    <a:pt x="3569" y="29140"/>
                    <a:pt x="2769" y="29940"/>
                    <a:pt x="1935" y="30774"/>
                  </a:cubicBezTo>
                  <a:cubicBezTo>
                    <a:pt x="1601" y="31108"/>
                    <a:pt x="1601" y="31641"/>
                    <a:pt x="1935" y="32008"/>
                  </a:cubicBezTo>
                  <a:cubicBezTo>
                    <a:pt x="2135" y="32227"/>
                    <a:pt x="2385" y="32336"/>
                    <a:pt x="2630" y="32336"/>
                  </a:cubicBezTo>
                  <a:cubicBezTo>
                    <a:pt x="2834" y="32336"/>
                    <a:pt x="3036" y="32260"/>
                    <a:pt x="3203" y="32108"/>
                  </a:cubicBezTo>
                  <a:cubicBezTo>
                    <a:pt x="3670" y="31675"/>
                    <a:pt x="4137" y="31308"/>
                    <a:pt x="4570" y="30941"/>
                  </a:cubicBezTo>
                  <a:cubicBezTo>
                    <a:pt x="4704" y="30941"/>
                    <a:pt x="4804" y="30907"/>
                    <a:pt x="4904" y="30807"/>
                  </a:cubicBezTo>
                  <a:cubicBezTo>
                    <a:pt x="5304" y="30607"/>
                    <a:pt x="5671" y="30340"/>
                    <a:pt x="6005" y="30107"/>
                  </a:cubicBezTo>
                  <a:cubicBezTo>
                    <a:pt x="7906" y="28839"/>
                    <a:pt x="9807" y="27605"/>
                    <a:pt x="11675" y="26338"/>
                  </a:cubicBezTo>
                  <a:lnTo>
                    <a:pt x="11675" y="26338"/>
                  </a:lnTo>
                  <a:cubicBezTo>
                    <a:pt x="9507" y="28639"/>
                    <a:pt x="7539" y="30974"/>
                    <a:pt x="5971" y="33409"/>
                  </a:cubicBezTo>
                  <a:cubicBezTo>
                    <a:pt x="5738" y="33743"/>
                    <a:pt x="5738" y="34176"/>
                    <a:pt x="6005" y="34477"/>
                  </a:cubicBezTo>
                  <a:cubicBezTo>
                    <a:pt x="6153" y="34724"/>
                    <a:pt x="6430" y="34861"/>
                    <a:pt x="6713" y="34861"/>
                  </a:cubicBezTo>
                  <a:cubicBezTo>
                    <a:pt x="6811" y="34861"/>
                    <a:pt x="6910" y="34845"/>
                    <a:pt x="7005" y="34810"/>
                  </a:cubicBezTo>
                  <a:cubicBezTo>
                    <a:pt x="8473" y="34343"/>
                    <a:pt x="9874" y="33643"/>
                    <a:pt x="11308" y="32775"/>
                  </a:cubicBezTo>
                  <a:lnTo>
                    <a:pt x="11308" y="32775"/>
                  </a:lnTo>
                  <a:cubicBezTo>
                    <a:pt x="11175" y="32942"/>
                    <a:pt x="11008" y="33142"/>
                    <a:pt x="10841" y="33309"/>
                  </a:cubicBezTo>
                  <a:cubicBezTo>
                    <a:pt x="10541" y="33643"/>
                    <a:pt x="10541" y="34176"/>
                    <a:pt x="10841" y="34510"/>
                  </a:cubicBezTo>
                  <a:cubicBezTo>
                    <a:pt x="11044" y="34713"/>
                    <a:pt x="11309" y="34830"/>
                    <a:pt x="11568" y="34830"/>
                  </a:cubicBezTo>
                  <a:cubicBezTo>
                    <a:pt x="11734" y="34830"/>
                    <a:pt x="11899" y="34781"/>
                    <a:pt x="12042" y="34677"/>
                  </a:cubicBezTo>
                  <a:lnTo>
                    <a:pt x="13176" y="33943"/>
                  </a:lnTo>
                  <a:cubicBezTo>
                    <a:pt x="13338" y="34212"/>
                    <a:pt x="13650" y="34372"/>
                    <a:pt x="13957" y="34372"/>
                  </a:cubicBezTo>
                  <a:cubicBezTo>
                    <a:pt x="14032" y="34372"/>
                    <a:pt x="14106" y="34363"/>
                    <a:pt x="14177" y="34343"/>
                  </a:cubicBezTo>
                  <a:cubicBezTo>
                    <a:pt x="14344" y="34310"/>
                    <a:pt x="14544" y="34277"/>
                    <a:pt x="14711" y="34243"/>
                  </a:cubicBezTo>
                  <a:lnTo>
                    <a:pt x="14711" y="34243"/>
                  </a:lnTo>
                  <a:cubicBezTo>
                    <a:pt x="13977" y="35644"/>
                    <a:pt x="13343" y="37145"/>
                    <a:pt x="12976" y="38680"/>
                  </a:cubicBezTo>
                  <a:cubicBezTo>
                    <a:pt x="12876" y="39013"/>
                    <a:pt x="12976" y="39347"/>
                    <a:pt x="13210" y="39614"/>
                  </a:cubicBezTo>
                  <a:cubicBezTo>
                    <a:pt x="13396" y="39777"/>
                    <a:pt x="13616" y="39859"/>
                    <a:pt x="13845" y="39859"/>
                  </a:cubicBezTo>
                  <a:cubicBezTo>
                    <a:pt x="13944" y="39859"/>
                    <a:pt x="14044" y="39844"/>
                    <a:pt x="14144" y="39814"/>
                  </a:cubicBezTo>
                  <a:cubicBezTo>
                    <a:pt x="17313" y="38813"/>
                    <a:pt x="19848" y="37245"/>
                    <a:pt x="22216" y="35411"/>
                  </a:cubicBezTo>
                  <a:lnTo>
                    <a:pt x="23484" y="34643"/>
                  </a:lnTo>
                  <a:lnTo>
                    <a:pt x="23484" y="34643"/>
                  </a:lnTo>
                  <a:cubicBezTo>
                    <a:pt x="20215" y="37512"/>
                    <a:pt x="17213" y="40681"/>
                    <a:pt x="14711" y="44417"/>
                  </a:cubicBezTo>
                  <a:cubicBezTo>
                    <a:pt x="14477" y="44784"/>
                    <a:pt x="14544" y="45318"/>
                    <a:pt x="14878" y="45618"/>
                  </a:cubicBezTo>
                  <a:cubicBezTo>
                    <a:pt x="15044" y="45768"/>
                    <a:pt x="15261" y="45843"/>
                    <a:pt x="15478" y="45843"/>
                  </a:cubicBezTo>
                  <a:cubicBezTo>
                    <a:pt x="15695" y="45843"/>
                    <a:pt x="15912" y="45768"/>
                    <a:pt x="16078" y="45618"/>
                  </a:cubicBezTo>
                  <a:cubicBezTo>
                    <a:pt x="18247" y="43750"/>
                    <a:pt x="20482" y="41915"/>
                    <a:pt x="22750" y="40147"/>
                  </a:cubicBezTo>
                  <a:lnTo>
                    <a:pt x="22750" y="40147"/>
                  </a:lnTo>
                  <a:cubicBezTo>
                    <a:pt x="21416" y="41982"/>
                    <a:pt x="20248" y="43917"/>
                    <a:pt x="19347" y="45985"/>
                  </a:cubicBezTo>
                  <a:cubicBezTo>
                    <a:pt x="19181" y="46419"/>
                    <a:pt x="19314" y="46852"/>
                    <a:pt x="19648" y="47119"/>
                  </a:cubicBezTo>
                  <a:cubicBezTo>
                    <a:pt x="19808" y="47221"/>
                    <a:pt x="19988" y="47272"/>
                    <a:pt x="20167" y="47272"/>
                  </a:cubicBezTo>
                  <a:cubicBezTo>
                    <a:pt x="20398" y="47272"/>
                    <a:pt x="20627" y="47188"/>
                    <a:pt x="20815" y="47019"/>
                  </a:cubicBezTo>
                  <a:cubicBezTo>
                    <a:pt x="22149" y="45818"/>
                    <a:pt x="23484" y="44651"/>
                    <a:pt x="24851" y="43483"/>
                  </a:cubicBezTo>
                  <a:lnTo>
                    <a:pt x="24851" y="43483"/>
                  </a:lnTo>
                  <a:cubicBezTo>
                    <a:pt x="24818" y="43583"/>
                    <a:pt x="24818" y="43683"/>
                    <a:pt x="24851" y="43783"/>
                  </a:cubicBezTo>
                  <a:cubicBezTo>
                    <a:pt x="24251" y="44684"/>
                    <a:pt x="23650" y="45618"/>
                    <a:pt x="23050" y="46585"/>
                  </a:cubicBezTo>
                  <a:cubicBezTo>
                    <a:pt x="22850" y="46986"/>
                    <a:pt x="22917" y="47486"/>
                    <a:pt x="23250" y="47786"/>
                  </a:cubicBezTo>
                  <a:cubicBezTo>
                    <a:pt x="23433" y="47923"/>
                    <a:pt x="23636" y="47984"/>
                    <a:pt x="23835" y="47984"/>
                  </a:cubicBezTo>
                  <a:cubicBezTo>
                    <a:pt x="24072" y="47984"/>
                    <a:pt x="24303" y="47898"/>
                    <a:pt x="24484" y="47753"/>
                  </a:cubicBezTo>
                  <a:cubicBezTo>
                    <a:pt x="27386" y="45118"/>
                    <a:pt x="30222" y="42649"/>
                    <a:pt x="33057" y="40247"/>
                  </a:cubicBezTo>
                  <a:cubicBezTo>
                    <a:pt x="34525" y="39247"/>
                    <a:pt x="36026" y="38246"/>
                    <a:pt x="37560" y="37179"/>
                  </a:cubicBezTo>
                  <a:cubicBezTo>
                    <a:pt x="39995" y="35511"/>
                    <a:pt x="42431" y="33843"/>
                    <a:pt x="44899" y="32308"/>
                  </a:cubicBezTo>
                  <a:lnTo>
                    <a:pt x="44899" y="32308"/>
                  </a:lnTo>
                  <a:cubicBezTo>
                    <a:pt x="44365" y="32809"/>
                    <a:pt x="43865" y="33309"/>
                    <a:pt x="43365" y="33810"/>
                  </a:cubicBezTo>
                  <a:cubicBezTo>
                    <a:pt x="42164" y="35010"/>
                    <a:pt x="40729" y="36311"/>
                    <a:pt x="39195" y="37646"/>
                  </a:cubicBezTo>
                  <a:cubicBezTo>
                    <a:pt x="36493" y="40014"/>
                    <a:pt x="33591" y="42616"/>
                    <a:pt x="31323" y="45351"/>
                  </a:cubicBezTo>
                  <a:cubicBezTo>
                    <a:pt x="29855" y="46485"/>
                    <a:pt x="28421" y="47619"/>
                    <a:pt x="27053" y="48687"/>
                  </a:cubicBezTo>
                  <a:cubicBezTo>
                    <a:pt x="26653" y="49020"/>
                    <a:pt x="26586" y="49587"/>
                    <a:pt x="26886" y="49988"/>
                  </a:cubicBezTo>
                  <a:cubicBezTo>
                    <a:pt x="27086" y="50207"/>
                    <a:pt x="27357" y="50331"/>
                    <a:pt x="27635" y="50331"/>
                  </a:cubicBezTo>
                  <a:cubicBezTo>
                    <a:pt x="27822" y="50331"/>
                    <a:pt x="28013" y="50275"/>
                    <a:pt x="28187" y="50155"/>
                  </a:cubicBezTo>
                  <a:cubicBezTo>
                    <a:pt x="28220" y="50155"/>
                    <a:pt x="28220" y="50121"/>
                    <a:pt x="28254" y="50121"/>
                  </a:cubicBezTo>
                  <a:lnTo>
                    <a:pt x="28254" y="50121"/>
                  </a:lnTo>
                  <a:cubicBezTo>
                    <a:pt x="28020" y="50655"/>
                    <a:pt x="27820" y="51189"/>
                    <a:pt x="27653" y="51789"/>
                  </a:cubicBezTo>
                  <a:cubicBezTo>
                    <a:pt x="27520" y="52156"/>
                    <a:pt x="27653" y="52523"/>
                    <a:pt x="27920" y="52790"/>
                  </a:cubicBezTo>
                  <a:cubicBezTo>
                    <a:pt x="28083" y="52916"/>
                    <a:pt x="28285" y="52974"/>
                    <a:pt x="28489" y="52974"/>
                  </a:cubicBezTo>
                  <a:cubicBezTo>
                    <a:pt x="28661" y="52974"/>
                    <a:pt x="28835" y="52933"/>
                    <a:pt x="28988" y="52856"/>
                  </a:cubicBezTo>
                  <a:cubicBezTo>
                    <a:pt x="30655" y="51956"/>
                    <a:pt x="32223" y="50955"/>
                    <a:pt x="33758" y="49821"/>
                  </a:cubicBezTo>
                  <a:cubicBezTo>
                    <a:pt x="34425" y="49587"/>
                    <a:pt x="35059" y="49287"/>
                    <a:pt x="35726" y="48954"/>
                  </a:cubicBezTo>
                  <a:lnTo>
                    <a:pt x="35726" y="48954"/>
                  </a:lnTo>
                  <a:cubicBezTo>
                    <a:pt x="33658" y="50455"/>
                    <a:pt x="31523" y="51922"/>
                    <a:pt x="29254" y="53190"/>
                  </a:cubicBezTo>
                  <a:cubicBezTo>
                    <a:pt x="28854" y="53424"/>
                    <a:pt x="28687" y="53957"/>
                    <a:pt x="28888" y="54358"/>
                  </a:cubicBezTo>
                  <a:cubicBezTo>
                    <a:pt x="29044" y="54696"/>
                    <a:pt x="29362" y="54912"/>
                    <a:pt x="29716" y="54912"/>
                  </a:cubicBezTo>
                  <a:cubicBezTo>
                    <a:pt x="29816" y="54912"/>
                    <a:pt x="29919" y="54895"/>
                    <a:pt x="30022" y="54858"/>
                  </a:cubicBezTo>
                  <a:cubicBezTo>
                    <a:pt x="33157" y="53891"/>
                    <a:pt x="36193" y="52289"/>
                    <a:pt x="39095" y="50355"/>
                  </a:cubicBezTo>
                  <a:lnTo>
                    <a:pt x="39095" y="50355"/>
                  </a:lnTo>
                  <a:cubicBezTo>
                    <a:pt x="38528" y="51856"/>
                    <a:pt x="38094" y="53424"/>
                    <a:pt x="37927" y="54958"/>
                  </a:cubicBezTo>
                  <a:cubicBezTo>
                    <a:pt x="37227" y="55625"/>
                    <a:pt x="36493" y="56292"/>
                    <a:pt x="35759" y="56959"/>
                  </a:cubicBezTo>
                  <a:cubicBezTo>
                    <a:pt x="35426" y="57293"/>
                    <a:pt x="35392" y="57827"/>
                    <a:pt x="35692" y="58194"/>
                  </a:cubicBezTo>
                  <a:cubicBezTo>
                    <a:pt x="35884" y="58424"/>
                    <a:pt x="36132" y="58533"/>
                    <a:pt x="36383" y="58533"/>
                  </a:cubicBezTo>
                  <a:cubicBezTo>
                    <a:pt x="36569" y="58533"/>
                    <a:pt x="36757" y="58474"/>
                    <a:pt x="36927" y="58360"/>
                  </a:cubicBezTo>
                  <a:cubicBezTo>
                    <a:pt x="38094" y="57593"/>
                    <a:pt x="39262" y="56759"/>
                    <a:pt x="40429" y="55925"/>
                  </a:cubicBezTo>
                  <a:cubicBezTo>
                    <a:pt x="45666" y="54658"/>
                    <a:pt x="50770" y="49821"/>
                    <a:pt x="55373" y="45485"/>
                  </a:cubicBezTo>
                  <a:cubicBezTo>
                    <a:pt x="56908" y="43983"/>
                    <a:pt x="58409" y="42582"/>
                    <a:pt x="59743" y="41482"/>
                  </a:cubicBezTo>
                  <a:cubicBezTo>
                    <a:pt x="59876" y="41348"/>
                    <a:pt x="60010" y="41282"/>
                    <a:pt x="60110" y="41148"/>
                  </a:cubicBezTo>
                  <a:lnTo>
                    <a:pt x="60510" y="40915"/>
                  </a:lnTo>
                  <a:lnTo>
                    <a:pt x="60510" y="40915"/>
                  </a:lnTo>
                  <a:cubicBezTo>
                    <a:pt x="59710" y="41949"/>
                    <a:pt x="59009" y="43016"/>
                    <a:pt x="58409" y="44150"/>
                  </a:cubicBezTo>
                  <a:cubicBezTo>
                    <a:pt x="58375" y="44184"/>
                    <a:pt x="58342" y="44184"/>
                    <a:pt x="58275" y="44250"/>
                  </a:cubicBezTo>
                  <a:cubicBezTo>
                    <a:pt x="51537" y="49688"/>
                    <a:pt x="44899" y="55525"/>
                    <a:pt x="39162" y="61162"/>
                  </a:cubicBezTo>
                  <a:cubicBezTo>
                    <a:pt x="38861" y="61463"/>
                    <a:pt x="38761" y="61963"/>
                    <a:pt x="39028" y="62330"/>
                  </a:cubicBezTo>
                  <a:cubicBezTo>
                    <a:pt x="39199" y="62574"/>
                    <a:pt x="39495" y="62729"/>
                    <a:pt x="39812" y="62729"/>
                  </a:cubicBezTo>
                  <a:cubicBezTo>
                    <a:pt x="39927" y="62729"/>
                    <a:pt x="40046" y="62708"/>
                    <a:pt x="40162" y="62664"/>
                  </a:cubicBezTo>
                  <a:cubicBezTo>
                    <a:pt x="40929" y="62330"/>
                    <a:pt x="41730" y="61963"/>
                    <a:pt x="42531" y="61529"/>
                  </a:cubicBezTo>
                  <a:lnTo>
                    <a:pt x="42531" y="61529"/>
                  </a:lnTo>
                  <a:cubicBezTo>
                    <a:pt x="42364" y="61663"/>
                    <a:pt x="42230" y="61796"/>
                    <a:pt x="42097" y="61930"/>
                  </a:cubicBezTo>
                  <a:cubicBezTo>
                    <a:pt x="41763" y="62263"/>
                    <a:pt x="41730" y="62764"/>
                    <a:pt x="41964" y="63131"/>
                  </a:cubicBezTo>
                  <a:cubicBezTo>
                    <a:pt x="42146" y="63382"/>
                    <a:pt x="42439" y="63524"/>
                    <a:pt x="42744" y="63524"/>
                  </a:cubicBezTo>
                  <a:cubicBezTo>
                    <a:pt x="42885" y="63524"/>
                    <a:pt x="43028" y="63494"/>
                    <a:pt x="43164" y="63431"/>
                  </a:cubicBezTo>
                  <a:cubicBezTo>
                    <a:pt x="48602" y="60462"/>
                    <a:pt x="53238" y="56793"/>
                    <a:pt x="57741" y="53257"/>
                  </a:cubicBezTo>
                  <a:cubicBezTo>
                    <a:pt x="64313" y="48020"/>
                    <a:pt x="70584" y="43083"/>
                    <a:pt x="78890" y="40781"/>
                  </a:cubicBezTo>
                  <a:lnTo>
                    <a:pt x="78890" y="40781"/>
                  </a:lnTo>
                  <a:cubicBezTo>
                    <a:pt x="74687" y="44184"/>
                    <a:pt x="70084" y="47419"/>
                    <a:pt x="65680" y="50521"/>
                  </a:cubicBezTo>
                  <a:cubicBezTo>
                    <a:pt x="58375" y="55658"/>
                    <a:pt x="50870" y="60962"/>
                    <a:pt x="44665" y="67300"/>
                  </a:cubicBezTo>
                  <a:cubicBezTo>
                    <a:pt x="44365" y="67600"/>
                    <a:pt x="44332" y="68101"/>
                    <a:pt x="44565" y="68468"/>
                  </a:cubicBezTo>
                  <a:cubicBezTo>
                    <a:pt x="44771" y="68719"/>
                    <a:pt x="45055" y="68861"/>
                    <a:pt x="45342" y="68861"/>
                  </a:cubicBezTo>
                  <a:cubicBezTo>
                    <a:pt x="45474" y="68861"/>
                    <a:pt x="45607" y="68831"/>
                    <a:pt x="45733" y="68768"/>
                  </a:cubicBezTo>
                  <a:cubicBezTo>
                    <a:pt x="50736" y="66266"/>
                    <a:pt x="55340" y="62330"/>
                    <a:pt x="59776" y="58527"/>
                  </a:cubicBezTo>
                  <a:cubicBezTo>
                    <a:pt x="63112" y="55692"/>
                    <a:pt x="66548" y="52790"/>
                    <a:pt x="70184" y="50455"/>
                  </a:cubicBezTo>
                  <a:lnTo>
                    <a:pt x="70184" y="50455"/>
                  </a:lnTo>
                  <a:cubicBezTo>
                    <a:pt x="66448" y="53257"/>
                    <a:pt x="62912" y="56292"/>
                    <a:pt x="59443" y="59294"/>
                  </a:cubicBezTo>
                  <a:cubicBezTo>
                    <a:pt x="55240" y="62930"/>
                    <a:pt x="50903" y="66633"/>
                    <a:pt x="46400" y="69869"/>
                  </a:cubicBezTo>
                  <a:cubicBezTo>
                    <a:pt x="46033" y="70169"/>
                    <a:pt x="45900" y="70669"/>
                    <a:pt x="46167" y="71103"/>
                  </a:cubicBezTo>
                  <a:cubicBezTo>
                    <a:pt x="46309" y="71388"/>
                    <a:pt x="46621" y="71555"/>
                    <a:pt x="46945" y="71555"/>
                  </a:cubicBezTo>
                  <a:cubicBezTo>
                    <a:pt x="47076" y="71555"/>
                    <a:pt x="47209" y="71527"/>
                    <a:pt x="47334" y="71470"/>
                  </a:cubicBezTo>
                  <a:cubicBezTo>
                    <a:pt x="49502" y="70469"/>
                    <a:pt x="51670" y="69202"/>
                    <a:pt x="53839" y="67834"/>
                  </a:cubicBezTo>
                  <a:lnTo>
                    <a:pt x="53839" y="67834"/>
                  </a:lnTo>
                  <a:cubicBezTo>
                    <a:pt x="51904" y="69302"/>
                    <a:pt x="49936" y="70769"/>
                    <a:pt x="48068" y="72304"/>
                  </a:cubicBezTo>
                  <a:cubicBezTo>
                    <a:pt x="47734" y="72604"/>
                    <a:pt x="47601" y="73071"/>
                    <a:pt x="47834" y="73438"/>
                  </a:cubicBezTo>
                  <a:cubicBezTo>
                    <a:pt x="48001" y="73738"/>
                    <a:pt x="48268" y="73938"/>
                    <a:pt x="48602" y="73938"/>
                  </a:cubicBezTo>
                  <a:cubicBezTo>
                    <a:pt x="48702" y="73972"/>
                    <a:pt x="48768" y="73938"/>
                    <a:pt x="48735" y="74105"/>
                  </a:cubicBezTo>
                  <a:cubicBezTo>
                    <a:pt x="53939" y="72837"/>
                    <a:pt x="58675" y="69168"/>
                    <a:pt x="62845" y="65966"/>
                  </a:cubicBezTo>
                  <a:cubicBezTo>
                    <a:pt x="63245" y="65632"/>
                    <a:pt x="63712" y="65299"/>
                    <a:pt x="64113" y="64965"/>
                  </a:cubicBezTo>
                  <a:cubicBezTo>
                    <a:pt x="67348" y="62530"/>
                    <a:pt x="70717" y="60128"/>
                    <a:pt x="73953" y="57827"/>
                  </a:cubicBezTo>
                  <a:cubicBezTo>
                    <a:pt x="75221" y="56926"/>
                    <a:pt x="76455" y="56025"/>
                    <a:pt x="77756" y="55125"/>
                  </a:cubicBezTo>
                  <a:lnTo>
                    <a:pt x="77756" y="55125"/>
                  </a:lnTo>
                  <a:cubicBezTo>
                    <a:pt x="77456" y="55358"/>
                    <a:pt x="77389" y="55759"/>
                    <a:pt x="77522" y="56125"/>
                  </a:cubicBezTo>
                  <a:cubicBezTo>
                    <a:pt x="77653" y="56491"/>
                    <a:pt x="77987" y="56713"/>
                    <a:pt x="78334" y="56713"/>
                  </a:cubicBezTo>
                  <a:cubicBezTo>
                    <a:pt x="78431" y="56713"/>
                    <a:pt x="78528" y="56696"/>
                    <a:pt x="78623" y="56659"/>
                  </a:cubicBezTo>
                  <a:cubicBezTo>
                    <a:pt x="82292" y="55492"/>
                    <a:pt x="85761" y="53757"/>
                    <a:pt x="89131" y="51856"/>
                  </a:cubicBezTo>
                  <a:cubicBezTo>
                    <a:pt x="89304" y="52178"/>
                    <a:pt x="89625" y="52353"/>
                    <a:pt x="89957" y="52353"/>
                  </a:cubicBezTo>
                  <a:cubicBezTo>
                    <a:pt x="90071" y="52353"/>
                    <a:pt x="90187" y="52332"/>
                    <a:pt x="90298" y="52289"/>
                  </a:cubicBezTo>
                  <a:cubicBezTo>
                    <a:pt x="92066" y="51589"/>
                    <a:pt x="93734" y="50922"/>
                    <a:pt x="95302" y="50355"/>
                  </a:cubicBezTo>
                  <a:cubicBezTo>
                    <a:pt x="95368" y="51089"/>
                    <a:pt x="95702" y="51756"/>
                    <a:pt x="96302" y="52356"/>
                  </a:cubicBezTo>
                  <a:cubicBezTo>
                    <a:pt x="97214" y="53268"/>
                    <a:pt x="98704" y="53590"/>
                    <a:pt x="100446" y="53590"/>
                  </a:cubicBezTo>
                  <a:cubicBezTo>
                    <a:pt x="102848" y="53590"/>
                    <a:pt x="105731" y="52978"/>
                    <a:pt x="108244" y="52456"/>
                  </a:cubicBezTo>
                  <a:cubicBezTo>
                    <a:pt x="109111" y="52289"/>
                    <a:pt x="109912" y="52123"/>
                    <a:pt x="110579" y="51989"/>
                  </a:cubicBezTo>
                  <a:cubicBezTo>
                    <a:pt x="111313" y="51989"/>
                    <a:pt x="111913" y="51922"/>
                    <a:pt x="112314" y="51689"/>
                  </a:cubicBezTo>
                  <a:cubicBezTo>
                    <a:pt x="112747" y="51489"/>
                    <a:pt x="112948" y="51022"/>
                    <a:pt x="112814" y="50622"/>
                  </a:cubicBezTo>
                  <a:cubicBezTo>
                    <a:pt x="112723" y="50198"/>
                    <a:pt x="112386" y="49912"/>
                    <a:pt x="112000" y="49912"/>
                  </a:cubicBezTo>
                  <a:cubicBezTo>
                    <a:pt x="111961" y="49912"/>
                    <a:pt x="111921" y="49915"/>
                    <a:pt x="111880" y="49921"/>
                  </a:cubicBezTo>
                  <a:cubicBezTo>
                    <a:pt x="111446" y="49954"/>
                    <a:pt x="110946" y="50021"/>
                    <a:pt x="110412" y="50121"/>
                  </a:cubicBezTo>
                  <a:cubicBezTo>
                    <a:pt x="109712" y="50088"/>
                    <a:pt x="108811" y="49954"/>
                    <a:pt x="107911" y="49821"/>
                  </a:cubicBezTo>
                  <a:cubicBezTo>
                    <a:pt x="108077" y="49754"/>
                    <a:pt x="108211" y="49688"/>
                    <a:pt x="108378" y="49621"/>
                  </a:cubicBezTo>
                  <a:cubicBezTo>
                    <a:pt x="108778" y="49421"/>
                    <a:pt x="108945" y="48987"/>
                    <a:pt x="108878" y="48587"/>
                  </a:cubicBezTo>
                  <a:cubicBezTo>
                    <a:pt x="108778" y="48153"/>
                    <a:pt x="108411" y="47853"/>
                    <a:pt x="107977" y="47853"/>
                  </a:cubicBezTo>
                  <a:lnTo>
                    <a:pt x="107777" y="47853"/>
                  </a:lnTo>
                  <a:cubicBezTo>
                    <a:pt x="108244" y="47786"/>
                    <a:pt x="108544" y="47319"/>
                    <a:pt x="108478" y="46852"/>
                  </a:cubicBezTo>
                  <a:cubicBezTo>
                    <a:pt x="108444" y="46419"/>
                    <a:pt x="108044" y="46085"/>
                    <a:pt x="107577" y="46085"/>
                  </a:cubicBezTo>
                  <a:cubicBezTo>
                    <a:pt x="105042" y="46118"/>
                    <a:pt x="102373" y="46485"/>
                    <a:pt x="99538" y="47186"/>
                  </a:cubicBezTo>
                  <a:cubicBezTo>
                    <a:pt x="99738" y="46986"/>
                    <a:pt x="99972" y="46819"/>
                    <a:pt x="100205" y="46652"/>
                  </a:cubicBezTo>
                  <a:cubicBezTo>
                    <a:pt x="102573" y="45318"/>
                    <a:pt x="104942" y="44084"/>
                    <a:pt x="107310" y="43016"/>
                  </a:cubicBezTo>
                  <a:cubicBezTo>
                    <a:pt x="107777" y="42816"/>
                    <a:pt x="107977" y="42316"/>
                    <a:pt x="107811" y="41849"/>
                  </a:cubicBezTo>
                  <a:cubicBezTo>
                    <a:pt x="107673" y="41491"/>
                    <a:pt x="107309" y="41247"/>
                    <a:pt x="106942" y="41247"/>
                  </a:cubicBezTo>
                  <a:cubicBezTo>
                    <a:pt x="106864" y="41247"/>
                    <a:pt x="106786" y="41258"/>
                    <a:pt x="106710" y="41282"/>
                  </a:cubicBezTo>
                  <a:cubicBezTo>
                    <a:pt x="105109" y="41749"/>
                    <a:pt x="103541" y="42316"/>
                    <a:pt x="101973" y="42983"/>
                  </a:cubicBezTo>
                  <a:lnTo>
                    <a:pt x="101906" y="42983"/>
                  </a:lnTo>
                  <a:cubicBezTo>
                    <a:pt x="100872" y="43183"/>
                    <a:pt x="99872" y="43483"/>
                    <a:pt x="98904" y="43850"/>
                  </a:cubicBezTo>
                  <a:cubicBezTo>
                    <a:pt x="99938" y="43083"/>
                    <a:pt x="100972" y="42282"/>
                    <a:pt x="101973" y="41482"/>
                  </a:cubicBezTo>
                  <a:cubicBezTo>
                    <a:pt x="102307" y="41248"/>
                    <a:pt x="102440" y="40781"/>
                    <a:pt x="102273" y="40414"/>
                  </a:cubicBezTo>
                  <a:cubicBezTo>
                    <a:pt x="102125" y="40060"/>
                    <a:pt x="101794" y="39836"/>
                    <a:pt x="101419" y="39836"/>
                  </a:cubicBezTo>
                  <a:cubicBezTo>
                    <a:pt x="101371" y="39836"/>
                    <a:pt x="101322" y="39840"/>
                    <a:pt x="101273" y="39847"/>
                  </a:cubicBezTo>
                  <a:cubicBezTo>
                    <a:pt x="100205" y="40081"/>
                    <a:pt x="99071" y="40314"/>
                    <a:pt x="97970" y="40681"/>
                  </a:cubicBezTo>
                  <a:cubicBezTo>
                    <a:pt x="98471" y="40147"/>
                    <a:pt x="98971" y="39580"/>
                    <a:pt x="99438" y="38980"/>
                  </a:cubicBezTo>
                  <a:cubicBezTo>
                    <a:pt x="99705" y="38646"/>
                    <a:pt x="99705" y="38146"/>
                    <a:pt x="99405" y="37812"/>
                  </a:cubicBezTo>
                  <a:cubicBezTo>
                    <a:pt x="99217" y="37604"/>
                    <a:pt x="98951" y="37500"/>
                    <a:pt x="98689" y="37500"/>
                  </a:cubicBezTo>
                  <a:cubicBezTo>
                    <a:pt x="98531" y="37500"/>
                    <a:pt x="98375" y="37537"/>
                    <a:pt x="98237" y="37612"/>
                  </a:cubicBezTo>
                  <a:cubicBezTo>
                    <a:pt x="96569" y="38513"/>
                    <a:pt x="94801" y="39480"/>
                    <a:pt x="93100" y="40481"/>
                  </a:cubicBezTo>
                  <a:cubicBezTo>
                    <a:pt x="92933" y="40348"/>
                    <a:pt x="92733" y="40281"/>
                    <a:pt x="92466" y="40281"/>
                  </a:cubicBezTo>
                  <a:cubicBezTo>
                    <a:pt x="90932" y="40314"/>
                    <a:pt x="89598" y="40848"/>
                    <a:pt x="88263" y="41348"/>
                  </a:cubicBezTo>
                  <a:cubicBezTo>
                    <a:pt x="88130" y="41415"/>
                    <a:pt x="87963" y="41482"/>
                    <a:pt x="87863" y="41515"/>
                  </a:cubicBezTo>
                  <a:cubicBezTo>
                    <a:pt x="88563" y="40781"/>
                    <a:pt x="89264" y="39981"/>
                    <a:pt x="89931" y="39247"/>
                  </a:cubicBezTo>
                  <a:cubicBezTo>
                    <a:pt x="90431" y="38680"/>
                    <a:pt x="90898" y="38146"/>
                    <a:pt x="91365" y="37646"/>
                  </a:cubicBezTo>
                  <a:cubicBezTo>
                    <a:pt x="91699" y="37312"/>
                    <a:pt x="91699" y="36745"/>
                    <a:pt x="91365" y="36411"/>
                  </a:cubicBezTo>
                  <a:cubicBezTo>
                    <a:pt x="91199" y="36245"/>
                    <a:pt x="90965" y="36111"/>
                    <a:pt x="90765" y="36111"/>
                  </a:cubicBezTo>
                  <a:cubicBezTo>
                    <a:pt x="91132" y="35811"/>
                    <a:pt x="91532" y="35511"/>
                    <a:pt x="91899" y="35277"/>
                  </a:cubicBezTo>
                  <a:cubicBezTo>
                    <a:pt x="92299" y="34977"/>
                    <a:pt x="92400" y="34443"/>
                    <a:pt x="92133" y="34010"/>
                  </a:cubicBezTo>
                  <a:cubicBezTo>
                    <a:pt x="91982" y="33751"/>
                    <a:pt x="91678" y="33604"/>
                    <a:pt x="91374" y="33604"/>
                  </a:cubicBezTo>
                  <a:cubicBezTo>
                    <a:pt x="91207" y="33604"/>
                    <a:pt x="91040" y="33648"/>
                    <a:pt x="90898" y="33743"/>
                  </a:cubicBezTo>
                  <a:cubicBezTo>
                    <a:pt x="89397" y="34643"/>
                    <a:pt x="87963" y="35811"/>
                    <a:pt x="86695" y="37145"/>
                  </a:cubicBezTo>
                  <a:cubicBezTo>
                    <a:pt x="86695" y="37179"/>
                    <a:pt x="86629" y="37179"/>
                    <a:pt x="86595" y="37245"/>
                  </a:cubicBezTo>
                  <a:cubicBezTo>
                    <a:pt x="84694" y="38947"/>
                    <a:pt x="82693" y="40748"/>
                    <a:pt x="80591" y="41782"/>
                  </a:cubicBezTo>
                  <a:cubicBezTo>
                    <a:pt x="81392" y="41115"/>
                    <a:pt x="82126" y="40481"/>
                    <a:pt x="82893" y="39814"/>
                  </a:cubicBezTo>
                  <a:cubicBezTo>
                    <a:pt x="83193" y="39580"/>
                    <a:pt x="83260" y="39113"/>
                    <a:pt x="83093" y="38746"/>
                  </a:cubicBezTo>
                  <a:cubicBezTo>
                    <a:pt x="83093" y="38746"/>
                    <a:pt x="83060" y="38680"/>
                    <a:pt x="83060" y="38646"/>
                  </a:cubicBezTo>
                  <a:cubicBezTo>
                    <a:pt x="84294" y="37312"/>
                    <a:pt x="85628" y="36011"/>
                    <a:pt x="86929" y="34777"/>
                  </a:cubicBezTo>
                  <a:lnTo>
                    <a:pt x="87796" y="33910"/>
                  </a:lnTo>
                  <a:cubicBezTo>
                    <a:pt x="88096" y="33609"/>
                    <a:pt x="88130" y="33176"/>
                    <a:pt x="87963" y="32809"/>
                  </a:cubicBezTo>
                  <a:cubicBezTo>
                    <a:pt x="87789" y="32489"/>
                    <a:pt x="87487" y="32296"/>
                    <a:pt x="87125" y="32296"/>
                  </a:cubicBezTo>
                  <a:cubicBezTo>
                    <a:pt x="87072" y="32296"/>
                    <a:pt x="87018" y="32300"/>
                    <a:pt x="86962" y="32308"/>
                  </a:cubicBezTo>
                  <a:cubicBezTo>
                    <a:pt x="86195" y="32442"/>
                    <a:pt x="85361" y="32642"/>
                    <a:pt x="84527" y="32942"/>
                  </a:cubicBezTo>
                  <a:lnTo>
                    <a:pt x="84761" y="32809"/>
                  </a:lnTo>
                  <a:cubicBezTo>
                    <a:pt x="85228" y="32609"/>
                    <a:pt x="85428" y="32075"/>
                    <a:pt x="85228" y="31608"/>
                  </a:cubicBezTo>
                  <a:cubicBezTo>
                    <a:pt x="85080" y="31263"/>
                    <a:pt x="84732" y="31064"/>
                    <a:pt x="84385" y="31064"/>
                  </a:cubicBezTo>
                  <a:cubicBezTo>
                    <a:pt x="84263" y="31064"/>
                    <a:pt x="84140" y="31089"/>
                    <a:pt x="84027" y="31141"/>
                  </a:cubicBezTo>
                  <a:lnTo>
                    <a:pt x="78523" y="33643"/>
                  </a:lnTo>
                  <a:cubicBezTo>
                    <a:pt x="80224" y="32609"/>
                    <a:pt x="81925" y="31475"/>
                    <a:pt x="83593" y="30307"/>
                  </a:cubicBezTo>
                  <a:cubicBezTo>
                    <a:pt x="83960" y="30074"/>
                    <a:pt x="84094" y="29607"/>
                    <a:pt x="83927" y="29173"/>
                  </a:cubicBezTo>
                  <a:cubicBezTo>
                    <a:pt x="83779" y="28848"/>
                    <a:pt x="83449" y="28628"/>
                    <a:pt x="83074" y="28628"/>
                  </a:cubicBezTo>
                  <a:cubicBezTo>
                    <a:pt x="83025" y="28628"/>
                    <a:pt x="82976" y="28631"/>
                    <a:pt x="82926" y="28639"/>
                  </a:cubicBezTo>
                  <a:cubicBezTo>
                    <a:pt x="79524" y="29306"/>
                    <a:pt x="76221" y="30340"/>
                    <a:pt x="73052" y="31675"/>
                  </a:cubicBezTo>
                  <a:cubicBezTo>
                    <a:pt x="74887" y="30307"/>
                    <a:pt x="76722" y="28839"/>
                    <a:pt x="78523" y="27405"/>
                  </a:cubicBezTo>
                  <a:cubicBezTo>
                    <a:pt x="78857" y="27138"/>
                    <a:pt x="78923" y="26738"/>
                    <a:pt x="78790" y="26338"/>
                  </a:cubicBezTo>
                  <a:cubicBezTo>
                    <a:pt x="78690" y="25971"/>
                    <a:pt x="78289" y="25737"/>
                    <a:pt x="77923" y="25737"/>
                  </a:cubicBezTo>
                  <a:cubicBezTo>
                    <a:pt x="75321" y="25770"/>
                    <a:pt x="72819" y="26171"/>
                    <a:pt x="70451" y="26905"/>
                  </a:cubicBezTo>
                  <a:cubicBezTo>
                    <a:pt x="71051" y="26471"/>
                    <a:pt x="71685" y="26071"/>
                    <a:pt x="72252" y="25604"/>
                  </a:cubicBezTo>
                  <a:cubicBezTo>
                    <a:pt x="72619" y="25303"/>
                    <a:pt x="72719" y="24770"/>
                    <a:pt x="72452" y="24336"/>
                  </a:cubicBezTo>
                  <a:cubicBezTo>
                    <a:pt x="72291" y="24061"/>
                    <a:pt x="71989" y="23896"/>
                    <a:pt x="71674" y="23896"/>
                  </a:cubicBezTo>
                  <a:cubicBezTo>
                    <a:pt x="71531" y="23896"/>
                    <a:pt x="71386" y="23930"/>
                    <a:pt x="71251" y="24002"/>
                  </a:cubicBezTo>
                  <a:cubicBezTo>
                    <a:pt x="69883" y="24803"/>
                    <a:pt x="68449" y="25570"/>
                    <a:pt x="66948" y="26404"/>
                  </a:cubicBezTo>
                  <a:cubicBezTo>
                    <a:pt x="69083" y="24936"/>
                    <a:pt x="71084" y="23335"/>
                    <a:pt x="72652" y="21567"/>
                  </a:cubicBezTo>
                  <a:cubicBezTo>
                    <a:pt x="72952" y="21234"/>
                    <a:pt x="72952" y="20733"/>
                    <a:pt x="72719" y="20400"/>
                  </a:cubicBezTo>
                  <a:cubicBezTo>
                    <a:pt x="72530" y="20164"/>
                    <a:pt x="72241" y="20028"/>
                    <a:pt x="71946" y="20028"/>
                  </a:cubicBezTo>
                  <a:cubicBezTo>
                    <a:pt x="71824" y="20028"/>
                    <a:pt x="71702" y="20051"/>
                    <a:pt x="71585" y="20100"/>
                  </a:cubicBezTo>
                  <a:cubicBezTo>
                    <a:pt x="69150" y="21167"/>
                    <a:pt x="66748" y="22301"/>
                    <a:pt x="64380" y="23569"/>
                  </a:cubicBezTo>
                  <a:cubicBezTo>
                    <a:pt x="64380" y="23435"/>
                    <a:pt x="64380" y="23269"/>
                    <a:pt x="64279" y="23102"/>
                  </a:cubicBezTo>
                  <a:cubicBezTo>
                    <a:pt x="64132" y="22777"/>
                    <a:pt x="63827" y="22557"/>
                    <a:pt x="63459" y="22557"/>
                  </a:cubicBezTo>
                  <a:cubicBezTo>
                    <a:pt x="63411" y="22557"/>
                    <a:pt x="63362" y="22560"/>
                    <a:pt x="63312" y="22568"/>
                  </a:cubicBezTo>
                  <a:cubicBezTo>
                    <a:pt x="60910" y="22802"/>
                    <a:pt x="58475" y="23469"/>
                    <a:pt x="56074" y="24403"/>
                  </a:cubicBezTo>
                  <a:cubicBezTo>
                    <a:pt x="57741" y="22835"/>
                    <a:pt x="59409" y="21267"/>
                    <a:pt x="60977" y="19633"/>
                  </a:cubicBezTo>
                  <a:cubicBezTo>
                    <a:pt x="61744" y="18966"/>
                    <a:pt x="62512" y="18265"/>
                    <a:pt x="63212" y="17498"/>
                  </a:cubicBezTo>
                  <a:cubicBezTo>
                    <a:pt x="63279" y="17431"/>
                    <a:pt x="63379" y="17264"/>
                    <a:pt x="63412" y="17131"/>
                  </a:cubicBezTo>
                  <a:cubicBezTo>
                    <a:pt x="63446" y="17064"/>
                    <a:pt x="63546" y="16997"/>
                    <a:pt x="63579" y="16931"/>
                  </a:cubicBezTo>
                  <a:cubicBezTo>
                    <a:pt x="63879" y="16564"/>
                    <a:pt x="63879" y="15997"/>
                    <a:pt x="63579" y="15663"/>
                  </a:cubicBezTo>
                  <a:cubicBezTo>
                    <a:pt x="63404" y="15449"/>
                    <a:pt x="63149" y="15348"/>
                    <a:pt x="62894" y="15348"/>
                  </a:cubicBezTo>
                  <a:cubicBezTo>
                    <a:pt x="62712" y="15348"/>
                    <a:pt x="62531" y="15399"/>
                    <a:pt x="62378" y="15496"/>
                  </a:cubicBezTo>
                  <a:cubicBezTo>
                    <a:pt x="62178" y="15663"/>
                    <a:pt x="61911" y="15830"/>
                    <a:pt x="61678" y="15997"/>
                  </a:cubicBezTo>
                  <a:cubicBezTo>
                    <a:pt x="60744" y="16130"/>
                    <a:pt x="59876" y="16330"/>
                    <a:pt x="58942" y="16631"/>
                  </a:cubicBezTo>
                  <a:cubicBezTo>
                    <a:pt x="60377" y="15330"/>
                    <a:pt x="61778" y="13995"/>
                    <a:pt x="63179" y="12594"/>
                  </a:cubicBezTo>
                  <a:cubicBezTo>
                    <a:pt x="63512" y="12261"/>
                    <a:pt x="63546" y="11794"/>
                    <a:pt x="63279" y="11427"/>
                  </a:cubicBezTo>
                  <a:cubicBezTo>
                    <a:pt x="63132" y="11183"/>
                    <a:pt x="62843" y="11028"/>
                    <a:pt x="62541" y="11028"/>
                  </a:cubicBezTo>
                  <a:cubicBezTo>
                    <a:pt x="62431" y="11028"/>
                    <a:pt x="62319" y="11049"/>
                    <a:pt x="62211" y="11093"/>
                  </a:cubicBezTo>
                  <a:cubicBezTo>
                    <a:pt x="58942" y="12327"/>
                    <a:pt x="55907" y="14996"/>
                    <a:pt x="53005" y="17898"/>
                  </a:cubicBezTo>
                  <a:cubicBezTo>
                    <a:pt x="53071" y="17631"/>
                    <a:pt x="53038" y="17398"/>
                    <a:pt x="52905" y="17131"/>
                  </a:cubicBezTo>
                  <a:cubicBezTo>
                    <a:pt x="52838" y="16964"/>
                    <a:pt x="52705" y="16897"/>
                    <a:pt x="52571" y="16797"/>
                  </a:cubicBezTo>
                  <a:cubicBezTo>
                    <a:pt x="54072" y="15396"/>
                    <a:pt x="55507" y="13929"/>
                    <a:pt x="56774" y="12428"/>
                  </a:cubicBezTo>
                  <a:cubicBezTo>
                    <a:pt x="57108" y="12061"/>
                    <a:pt x="57074" y="11460"/>
                    <a:pt x="56707" y="11127"/>
                  </a:cubicBezTo>
                  <a:cubicBezTo>
                    <a:pt x="56541" y="10975"/>
                    <a:pt x="56326" y="10899"/>
                    <a:pt x="56109" y="10899"/>
                  </a:cubicBezTo>
                  <a:cubicBezTo>
                    <a:pt x="55850" y="10899"/>
                    <a:pt x="55588" y="11008"/>
                    <a:pt x="55406" y="11227"/>
                  </a:cubicBezTo>
                  <a:cubicBezTo>
                    <a:pt x="54873" y="11827"/>
                    <a:pt x="54339" y="12428"/>
                    <a:pt x="53739" y="12995"/>
                  </a:cubicBezTo>
                  <a:cubicBezTo>
                    <a:pt x="54606" y="11760"/>
                    <a:pt x="55273" y="10459"/>
                    <a:pt x="55707" y="9125"/>
                  </a:cubicBezTo>
                  <a:cubicBezTo>
                    <a:pt x="55840" y="8792"/>
                    <a:pt x="55707" y="8425"/>
                    <a:pt x="55440" y="8158"/>
                  </a:cubicBezTo>
                  <a:cubicBezTo>
                    <a:pt x="55287" y="8005"/>
                    <a:pt x="55077" y="7938"/>
                    <a:pt x="54856" y="7938"/>
                  </a:cubicBezTo>
                  <a:cubicBezTo>
                    <a:pt x="54740" y="7938"/>
                    <a:pt x="54621" y="7956"/>
                    <a:pt x="54506" y="7991"/>
                  </a:cubicBezTo>
                  <a:cubicBezTo>
                    <a:pt x="49769" y="9959"/>
                    <a:pt x="45266" y="12728"/>
                    <a:pt x="40863" y="15496"/>
                  </a:cubicBezTo>
                  <a:cubicBezTo>
                    <a:pt x="42864" y="14062"/>
                    <a:pt x="44899" y="12561"/>
                    <a:pt x="46867" y="10993"/>
                  </a:cubicBezTo>
                  <a:cubicBezTo>
                    <a:pt x="47167" y="10760"/>
                    <a:pt x="47267" y="10393"/>
                    <a:pt x="47201" y="10059"/>
                  </a:cubicBezTo>
                  <a:cubicBezTo>
                    <a:pt x="47334" y="9959"/>
                    <a:pt x="47434" y="9826"/>
                    <a:pt x="47568" y="9759"/>
                  </a:cubicBezTo>
                  <a:cubicBezTo>
                    <a:pt x="47934" y="9492"/>
                    <a:pt x="48035" y="8992"/>
                    <a:pt x="47834" y="8591"/>
                  </a:cubicBezTo>
                  <a:cubicBezTo>
                    <a:pt x="47653" y="8307"/>
                    <a:pt x="47312" y="8103"/>
                    <a:pt x="46982" y="8103"/>
                  </a:cubicBezTo>
                  <a:cubicBezTo>
                    <a:pt x="46886" y="8103"/>
                    <a:pt x="46790" y="8120"/>
                    <a:pt x="46700" y="8158"/>
                  </a:cubicBezTo>
                  <a:lnTo>
                    <a:pt x="44699" y="8925"/>
                  </a:lnTo>
                  <a:cubicBezTo>
                    <a:pt x="45066" y="8591"/>
                    <a:pt x="45399" y="8258"/>
                    <a:pt x="45766" y="7924"/>
                  </a:cubicBezTo>
                  <a:cubicBezTo>
                    <a:pt x="46100" y="7591"/>
                    <a:pt x="46167" y="7057"/>
                    <a:pt x="45866" y="6657"/>
                  </a:cubicBezTo>
                  <a:cubicBezTo>
                    <a:pt x="45683" y="6433"/>
                    <a:pt x="45425" y="6320"/>
                    <a:pt x="45160" y="6320"/>
                  </a:cubicBezTo>
                  <a:cubicBezTo>
                    <a:pt x="44992" y="6320"/>
                    <a:pt x="44821" y="6366"/>
                    <a:pt x="44665" y="6457"/>
                  </a:cubicBezTo>
                  <a:cubicBezTo>
                    <a:pt x="44499" y="6557"/>
                    <a:pt x="44265" y="6657"/>
                    <a:pt x="44098" y="6790"/>
                  </a:cubicBezTo>
                  <a:cubicBezTo>
                    <a:pt x="43938" y="6515"/>
                    <a:pt x="43635" y="6350"/>
                    <a:pt x="43310" y="6350"/>
                  </a:cubicBezTo>
                  <a:cubicBezTo>
                    <a:pt x="43162" y="6350"/>
                    <a:pt x="43010" y="6384"/>
                    <a:pt x="42864" y="6457"/>
                  </a:cubicBezTo>
                  <a:cubicBezTo>
                    <a:pt x="40162" y="8058"/>
                    <a:pt x="37527" y="9425"/>
                    <a:pt x="35025" y="10760"/>
                  </a:cubicBezTo>
                  <a:cubicBezTo>
                    <a:pt x="39061" y="8091"/>
                    <a:pt x="43098" y="5423"/>
                    <a:pt x="47167" y="2821"/>
                  </a:cubicBezTo>
                  <a:cubicBezTo>
                    <a:pt x="47501" y="2654"/>
                    <a:pt x="47601" y="2287"/>
                    <a:pt x="47568" y="1920"/>
                  </a:cubicBezTo>
                  <a:cubicBezTo>
                    <a:pt x="47701" y="1753"/>
                    <a:pt x="47801" y="1620"/>
                    <a:pt x="47934" y="1486"/>
                  </a:cubicBezTo>
                  <a:cubicBezTo>
                    <a:pt x="48201" y="1153"/>
                    <a:pt x="48235" y="719"/>
                    <a:pt x="48001" y="386"/>
                  </a:cubicBezTo>
                  <a:cubicBezTo>
                    <a:pt x="47828" y="138"/>
                    <a:pt x="47545" y="1"/>
                    <a:pt x="47247"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7;p35">
              <a:extLst>
                <a:ext uri="{FF2B5EF4-FFF2-40B4-BE49-F238E27FC236}">
                  <a16:creationId xmlns:a16="http://schemas.microsoft.com/office/drawing/2014/main" id="{8D451969-D88E-47C8-B0FC-4DE32A56552E}"/>
                </a:ext>
              </a:extLst>
            </p:cNvPr>
            <p:cNvSpPr/>
            <p:nvPr/>
          </p:nvSpPr>
          <p:spPr>
            <a:xfrm>
              <a:off x="7444254" y="2551018"/>
              <a:ext cx="113083" cy="154346"/>
            </a:xfrm>
            <a:custGeom>
              <a:avLst/>
              <a:gdLst/>
              <a:ahLst/>
              <a:cxnLst/>
              <a:rect l="l" t="t" r="r" b="b"/>
              <a:pathLst>
                <a:path w="6265" h="8551" extrusionOk="0">
                  <a:moveTo>
                    <a:pt x="6075" y="0"/>
                  </a:moveTo>
                  <a:cubicBezTo>
                    <a:pt x="5910" y="0"/>
                    <a:pt x="5678" y="84"/>
                    <a:pt x="5638" y="144"/>
                  </a:cubicBezTo>
                  <a:cubicBezTo>
                    <a:pt x="3570" y="2813"/>
                    <a:pt x="1835" y="5748"/>
                    <a:pt x="1" y="8550"/>
                  </a:cubicBezTo>
                  <a:lnTo>
                    <a:pt x="6238" y="144"/>
                  </a:lnTo>
                  <a:cubicBezTo>
                    <a:pt x="6265" y="37"/>
                    <a:pt x="6185" y="0"/>
                    <a:pt x="607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8;p35">
              <a:extLst>
                <a:ext uri="{FF2B5EF4-FFF2-40B4-BE49-F238E27FC236}">
                  <a16:creationId xmlns:a16="http://schemas.microsoft.com/office/drawing/2014/main" id="{932ADBF5-3428-42B0-84E8-19D31131689C}"/>
                </a:ext>
              </a:extLst>
            </p:cNvPr>
            <p:cNvSpPr/>
            <p:nvPr/>
          </p:nvSpPr>
          <p:spPr>
            <a:xfrm>
              <a:off x="7498433" y="2740230"/>
              <a:ext cx="18" cy="18"/>
            </a:xfrm>
            <a:custGeom>
              <a:avLst/>
              <a:gdLst/>
              <a:ahLst/>
              <a:cxnLst/>
              <a:rect l="l" t="t" r="r" b="b"/>
              <a:pathLst>
                <a:path w="1" h="1" extrusionOk="0">
                  <a:moveTo>
                    <a:pt x="1"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19;p35">
              <a:extLst>
                <a:ext uri="{FF2B5EF4-FFF2-40B4-BE49-F238E27FC236}">
                  <a16:creationId xmlns:a16="http://schemas.microsoft.com/office/drawing/2014/main" id="{4BB25134-5239-4F40-A3E2-3DCF7BCD1960}"/>
                </a:ext>
              </a:extLst>
            </p:cNvPr>
            <p:cNvSpPr/>
            <p:nvPr/>
          </p:nvSpPr>
          <p:spPr>
            <a:xfrm>
              <a:off x="7424383" y="2374818"/>
              <a:ext cx="140303" cy="332896"/>
            </a:xfrm>
            <a:custGeom>
              <a:avLst/>
              <a:gdLst/>
              <a:ahLst/>
              <a:cxnLst/>
              <a:rect l="l" t="t" r="r" b="b"/>
              <a:pathLst>
                <a:path w="7773" h="18443" extrusionOk="0">
                  <a:moveTo>
                    <a:pt x="4471" y="0"/>
                  </a:moveTo>
                  <a:cubicBezTo>
                    <a:pt x="4271" y="0"/>
                    <a:pt x="4070" y="33"/>
                    <a:pt x="3837" y="33"/>
                  </a:cubicBezTo>
                  <a:cubicBezTo>
                    <a:pt x="3509" y="1089"/>
                    <a:pt x="3180" y="2151"/>
                    <a:pt x="2864" y="3218"/>
                  </a:cubicBezTo>
                  <a:lnTo>
                    <a:pt x="2864" y="3218"/>
                  </a:lnTo>
                  <a:cubicBezTo>
                    <a:pt x="3438" y="2163"/>
                    <a:pt x="4007" y="1104"/>
                    <a:pt x="4471" y="0"/>
                  </a:cubicBezTo>
                  <a:close/>
                  <a:moveTo>
                    <a:pt x="1150" y="6578"/>
                  </a:moveTo>
                  <a:cubicBezTo>
                    <a:pt x="768" y="7021"/>
                    <a:pt x="388" y="7466"/>
                    <a:pt x="1" y="7906"/>
                  </a:cubicBezTo>
                  <a:lnTo>
                    <a:pt x="635" y="7906"/>
                  </a:lnTo>
                  <a:cubicBezTo>
                    <a:pt x="787" y="7455"/>
                    <a:pt x="961" y="7014"/>
                    <a:pt x="1150" y="6578"/>
                  </a:cubicBezTo>
                  <a:close/>
                  <a:moveTo>
                    <a:pt x="6672" y="9907"/>
                  </a:moveTo>
                  <a:lnTo>
                    <a:pt x="6922" y="10437"/>
                  </a:lnTo>
                  <a:lnTo>
                    <a:pt x="6922" y="10437"/>
                  </a:lnTo>
                  <a:cubicBezTo>
                    <a:pt x="7049" y="10260"/>
                    <a:pt x="7177" y="10083"/>
                    <a:pt x="7306" y="9907"/>
                  </a:cubicBezTo>
                  <a:close/>
                  <a:moveTo>
                    <a:pt x="7723" y="12136"/>
                  </a:moveTo>
                  <a:lnTo>
                    <a:pt x="7773" y="12242"/>
                  </a:lnTo>
                  <a:cubicBezTo>
                    <a:pt x="7773" y="12194"/>
                    <a:pt x="7754" y="12160"/>
                    <a:pt x="7723" y="12136"/>
                  </a:cubicBezTo>
                  <a:close/>
                  <a:moveTo>
                    <a:pt x="4979" y="2987"/>
                  </a:moveTo>
                  <a:cubicBezTo>
                    <a:pt x="4823" y="2987"/>
                    <a:pt x="4609" y="3050"/>
                    <a:pt x="4571" y="3069"/>
                  </a:cubicBezTo>
                  <a:cubicBezTo>
                    <a:pt x="3734" y="3760"/>
                    <a:pt x="2983" y="4522"/>
                    <a:pt x="2265" y="5312"/>
                  </a:cubicBezTo>
                  <a:lnTo>
                    <a:pt x="2265" y="5312"/>
                  </a:lnTo>
                  <a:cubicBezTo>
                    <a:pt x="2457" y="4612"/>
                    <a:pt x="2658" y="3914"/>
                    <a:pt x="2864" y="3218"/>
                  </a:cubicBezTo>
                  <a:lnTo>
                    <a:pt x="2864" y="3218"/>
                  </a:lnTo>
                  <a:cubicBezTo>
                    <a:pt x="2260" y="4326"/>
                    <a:pt x="1651" y="5431"/>
                    <a:pt x="1150" y="6578"/>
                  </a:cubicBezTo>
                  <a:lnTo>
                    <a:pt x="1150" y="6578"/>
                  </a:lnTo>
                  <a:cubicBezTo>
                    <a:pt x="1518" y="6152"/>
                    <a:pt x="1887" y="5728"/>
                    <a:pt x="2265" y="5312"/>
                  </a:cubicBezTo>
                  <a:lnTo>
                    <a:pt x="2265" y="5312"/>
                  </a:lnTo>
                  <a:cubicBezTo>
                    <a:pt x="1403" y="8465"/>
                    <a:pt x="729" y="11667"/>
                    <a:pt x="601" y="14911"/>
                  </a:cubicBezTo>
                  <a:cubicBezTo>
                    <a:pt x="601" y="15035"/>
                    <a:pt x="686" y="15079"/>
                    <a:pt x="796" y="15079"/>
                  </a:cubicBezTo>
                  <a:cubicBezTo>
                    <a:pt x="952" y="15079"/>
                    <a:pt x="1157" y="14989"/>
                    <a:pt x="1235" y="14911"/>
                  </a:cubicBezTo>
                  <a:cubicBezTo>
                    <a:pt x="2629" y="13098"/>
                    <a:pt x="3884" y="11216"/>
                    <a:pt x="5232" y="9400"/>
                  </a:cubicBezTo>
                  <a:lnTo>
                    <a:pt x="5232" y="9400"/>
                  </a:lnTo>
                  <a:cubicBezTo>
                    <a:pt x="4935" y="10573"/>
                    <a:pt x="4437" y="11665"/>
                    <a:pt x="3871" y="12731"/>
                  </a:cubicBezTo>
                  <a:lnTo>
                    <a:pt x="3871" y="12731"/>
                  </a:lnTo>
                  <a:cubicBezTo>
                    <a:pt x="3681" y="12951"/>
                    <a:pt x="3480" y="13166"/>
                    <a:pt x="3270" y="13376"/>
                  </a:cubicBezTo>
                  <a:cubicBezTo>
                    <a:pt x="3343" y="13391"/>
                    <a:pt x="3422" y="13399"/>
                    <a:pt x="3502" y="13409"/>
                  </a:cubicBezTo>
                  <a:lnTo>
                    <a:pt x="3502" y="13409"/>
                  </a:lnTo>
                  <a:cubicBezTo>
                    <a:pt x="2613" y="15008"/>
                    <a:pt x="1636" y="16577"/>
                    <a:pt x="1035" y="18313"/>
                  </a:cubicBezTo>
                  <a:cubicBezTo>
                    <a:pt x="1008" y="18409"/>
                    <a:pt x="1098" y="18443"/>
                    <a:pt x="1218" y="18443"/>
                  </a:cubicBezTo>
                  <a:cubicBezTo>
                    <a:pt x="1392" y="18443"/>
                    <a:pt x="1629" y="18372"/>
                    <a:pt x="1669" y="18313"/>
                  </a:cubicBezTo>
                  <a:cubicBezTo>
                    <a:pt x="2867" y="16516"/>
                    <a:pt x="4024" y="14691"/>
                    <a:pt x="5228" y="12891"/>
                  </a:cubicBezTo>
                  <a:lnTo>
                    <a:pt x="5228" y="12891"/>
                  </a:lnTo>
                  <a:cubicBezTo>
                    <a:pt x="5365" y="12911"/>
                    <a:pt x="5501" y="12921"/>
                    <a:pt x="5638" y="12976"/>
                  </a:cubicBezTo>
                  <a:cubicBezTo>
                    <a:pt x="5643" y="12849"/>
                    <a:pt x="5650" y="12722"/>
                    <a:pt x="5657" y="12596"/>
                  </a:cubicBezTo>
                  <a:lnTo>
                    <a:pt x="5657" y="12596"/>
                  </a:lnTo>
                  <a:cubicBezTo>
                    <a:pt x="5541" y="12644"/>
                    <a:pt x="5426" y="12699"/>
                    <a:pt x="5313" y="12764"/>
                  </a:cubicBezTo>
                  <a:lnTo>
                    <a:pt x="5313" y="12764"/>
                  </a:lnTo>
                  <a:cubicBezTo>
                    <a:pt x="5437" y="12580"/>
                    <a:pt x="5561" y="12396"/>
                    <a:pt x="5685" y="12213"/>
                  </a:cubicBezTo>
                  <a:lnTo>
                    <a:pt x="5685" y="12213"/>
                  </a:lnTo>
                  <a:cubicBezTo>
                    <a:pt x="5674" y="12340"/>
                    <a:pt x="5665" y="12468"/>
                    <a:pt x="5657" y="12596"/>
                  </a:cubicBezTo>
                  <a:lnTo>
                    <a:pt x="5657" y="12596"/>
                  </a:lnTo>
                  <a:cubicBezTo>
                    <a:pt x="6188" y="12380"/>
                    <a:pt x="6756" y="12317"/>
                    <a:pt x="7306" y="12142"/>
                  </a:cubicBezTo>
                  <a:cubicBezTo>
                    <a:pt x="7364" y="12113"/>
                    <a:pt x="7460" y="12090"/>
                    <a:pt x="7549" y="12090"/>
                  </a:cubicBezTo>
                  <a:cubicBezTo>
                    <a:pt x="7617" y="12090"/>
                    <a:pt x="7681" y="12103"/>
                    <a:pt x="7723" y="12136"/>
                  </a:cubicBezTo>
                  <a:lnTo>
                    <a:pt x="7723" y="12136"/>
                  </a:lnTo>
                  <a:lnTo>
                    <a:pt x="6922" y="10437"/>
                  </a:lnTo>
                  <a:lnTo>
                    <a:pt x="6922" y="10437"/>
                  </a:lnTo>
                  <a:cubicBezTo>
                    <a:pt x="6501" y="11024"/>
                    <a:pt x="6090" y="11617"/>
                    <a:pt x="5685" y="12213"/>
                  </a:cubicBezTo>
                  <a:lnTo>
                    <a:pt x="5685" y="12213"/>
                  </a:lnTo>
                  <a:cubicBezTo>
                    <a:pt x="5732" y="11682"/>
                    <a:pt x="5813" y="11162"/>
                    <a:pt x="5972" y="10641"/>
                  </a:cubicBezTo>
                  <a:cubicBezTo>
                    <a:pt x="6014" y="10528"/>
                    <a:pt x="5925" y="10487"/>
                    <a:pt x="5801" y="10487"/>
                  </a:cubicBezTo>
                  <a:cubicBezTo>
                    <a:pt x="5687" y="10487"/>
                    <a:pt x="5543" y="10522"/>
                    <a:pt x="5444" y="10568"/>
                  </a:cubicBezTo>
                  <a:lnTo>
                    <a:pt x="5444" y="10568"/>
                  </a:lnTo>
                  <a:cubicBezTo>
                    <a:pt x="5885" y="9680"/>
                    <a:pt x="6273" y="8765"/>
                    <a:pt x="6572" y="7806"/>
                  </a:cubicBezTo>
                  <a:cubicBezTo>
                    <a:pt x="6598" y="7688"/>
                    <a:pt x="6517" y="7647"/>
                    <a:pt x="6404" y="7647"/>
                  </a:cubicBezTo>
                  <a:cubicBezTo>
                    <a:pt x="6229" y="7647"/>
                    <a:pt x="5979" y="7745"/>
                    <a:pt x="5938" y="7806"/>
                  </a:cubicBezTo>
                  <a:cubicBezTo>
                    <a:pt x="5196" y="8602"/>
                    <a:pt x="4284" y="9123"/>
                    <a:pt x="3438" y="9740"/>
                  </a:cubicBezTo>
                  <a:lnTo>
                    <a:pt x="3438" y="9740"/>
                  </a:lnTo>
                  <a:cubicBezTo>
                    <a:pt x="3626" y="7466"/>
                    <a:pt x="4368" y="5230"/>
                    <a:pt x="5138" y="3136"/>
                  </a:cubicBezTo>
                  <a:cubicBezTo>
                    <a:pt x="5180" y="3022"/>
                    <a:pt x="5096" y="2987"/>
                    <a:pt x="4979" y="2987"/>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20;p35">
              <a:extLst>
                <a:ext uri="{FF2B5EF4-FFF2-40B4-BE49-F238E27FC236}">
                  <a16:creationId xmlns:a16="http://schemas.microsoft.com/office/drawing/2014/main" id="{E4C0889B-7D21-48DD-BA13-31FBF05AAE11}"/>
                </a:ext>
              </a:extLst>
            </p:cNvPr>
            <p:cNvSpPr/>
            <p:nvPr/>
          </p:nvSpPr>
          <p:spPr>
            <a:xfrm>
              <a:off x="7523718" y="2742648"/>
              <a:ext cx="9043" cy="614"/>
            </a:xfrm>
            <a:custGeom>
              <a:avLst/>
              <a:gdLst/>
              <a:ahLst/>
              <a:cxnLst/>
              <a:rect l="l" t="t" r="r" b="b"/>
              <a:pathLst>
                <a:path w="501" h="34" extrusionOk="0">
                  <a:moveTo>
                    <a:pt x="1" y="0"/>
                  </a:moveTo>
                  <a:lnTo>
                    <a:pt x="501" y="34"/>
                  </a:lnTo>
                  <a:cubicBezTo>
                    <a:pt x="334" y="0"/>
                    <a:pt x="168" y="0"/>
                    <a:pt x="1"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21;p35">
              <a:extLst>
                <a:ext uri="{FF2B5EF4-FFF2-40B4-BE49-F238E27FC236}">
                  <a16:creationId xmlns:a16="http://schemas.microsoft.com/office/drawing/2014/main" id="{AEE074BA-1C60-4E4F-AA74-296232ABDDCD}"/>
                </a:ext>
              </a:extLst>
            </p:cNvPr>
            <p:cNvSpPr/>
            <p:nvPr/>
          </p:nvSpPr>
          <p:spPr>
            <a:xfrm>
              <a:off x="7475567" y="2773780"/>
              <a:ext cx="144508" cy="626371"/>
            </a:xfrm>
            <a:custGeom>
              <a:avLst/>
              <a:gdLst/>
              <a:ahLst/>
              <a:cxnLst/>
              <a:rect l="l" t="t" r="r" b="b"/>
              <a:pathLst>
                <a:path w="8006" h="34702" extrusionOk="0">
                  <a:moveTo>
                    <a:pt x="5031" y="13170"/>
                  </a:moveTo>
                  <a:lnTo>
                    <a:pt x="5031" y="13170"/>
                  </a:lnTo>
                  <a:cubicBezTo>
                    <a:pt x="4777" y="13785"/>
                    <a:pt x="4530" y="14402"/>
                    <a:pt x="4281" y="15016"/>
                  </a:cubicBezTo>
                  <a:lnTo>
                    <a:pt x="4281" y="15016"/>
                  </a:lnTo>
                  <a:cubicBezTo>
                    <a:pt x="4397" y="14818"/>
                    <a:pt x="4515" y="14620"/>
                    <a:pt x="4634" y="14423"/>
                  </a:cubicBezTo>
                  <a:lnTo>
                    <a:pt x="4634" y="14423"/>
                  </a:lnTo>
                  <a:cubicBezTo>
                    <a:pt x="4771" y="14007"/>
                    <a:pt x="4905" y="13590"/>
                    <a:pt x="5031" y="13170"/>
                  </a:cubicBezTo>
                  <a:close/>
                  <a:moveTo>
                    <a:pt x="7326" y="0"/>
                  </a:moveTo>
                  <a:cubicBezTo>
                    <a:pt x="7172" y="0"/>
                    <a:pt x="6975" y="55"/>
                    <a:pt x="6938" y="110"/>
                  </a:cubicBezTo>
                  <a:cubicBezTo>
                    <a:pt x="6118" y="897"/>
                    <a:pt x="5365" y="1746"/>
                    <a:pt x="4628" y="2612"/>
                  </a:cubicBezTo>
                  <a:lnTo>
                    <a:pt x="4270" y="2612"/>
                  </a:lnTo>
                  <a:cubicBezTo>
                    <a:pt x="4232" y="2803"/>
                    <a:pt x="4191" y="2993"/>
                    <a:pt x="4147" y="3182"/>
                  </a:cubicBezTo>
                  <a:lnTo>
                    <a:pt x="4147" y="3182"/>
                  </a:lnTo>
                  <a:cubicBezTo>
                    <a:pt x="3500" y="3951"/>
                    <a:pt x="2859" y="4725"/>
                    <a:pt x="2189" y="5472"/>
                  </a:cubicBezTo>
                  <a:lnTo>
                    <a:pt x="2189" y="5472"/>
                  </a:lnTo>
                  <a:cubicBezTo>
                    <a:pt x="2793" y="4276"/>
                    <a:pt x="3462" y="3137"/>
                    <a:pt x="4337" y="2078"/>
                  </a:cubicBezTo>
                  <a:lnTo>
                    <a:pt x="3736" y="2078"/>
                  </a:lnTo>
                  <a:cubicBezTo>
                    <a:pt x="3303" y="3273"/>
                    <a:pt x="2729" y="4401"/>
                    <a:pt x="2144" y="5522"/>
                  </a:cubicBezTo>
                  <a:lnTo>
                    <a:pt x="2144" y="5522"/>
                  </a:lnTo>
                  <a:cubicBezTo>
                    <a:pt x="1471" y="6270"/>
                    <a:pt x="767" y="6990"/>
                    <a:pt x="0" y="7649"/>
                  </a:cubicBezTo>
                  <a:cubicBezTo>
                    <a:pt x="200" y="7649"/>
                    <a:pt x="367" y="7682"/>
                    <a:pt x="601" y="7682"/>
                  </a:cubicBezTo>
                  <a:lnTo>
                    <a:pt x="767" y="7148"/>
                  </a:lnTo>
                  <a:lnTo>
                    <a:pt x="767" y="7148"/>
                  </a:lnTo>
                  <a:cubicBezTo>
                    <a:pt x="754" y="7269"/>
                    <a:pt x="838" y="7314"/>
                    <a:pt x="949" y="7314"/>
                  </a:cubicBezTo>
                  <a:cubicBezTo>
                    <a:pt x="1048" y="7314"/>
                    <a:pt x="1168" y="7279"/>
                    <a:pt x="1262" y="7229"/>
                  </a:cubicBezTo>
                  <a:lnTo>
                    <a:pt x="1262" y="7229"/>
                  </a:lnTo>
                  <a:cubicBezTo>
                    <a:pt x="852" y="8050"/>
                    <a:pt x="471" y="8882"/>
                    <a:pt x="167" y="9750"/>
                  </a:cubicBezTo>
                  <a:cubicBezTo>
                    <a:pt x="140" y="9846"/>
                    <a:pt x="230" y="9880"/>
                    <a:pt x="351" y="9880"/>
                  </a:cubicBezTo>
                  <a:cubicBezTo>
                    <a:pt x="524" y="9880"/>
                    <a:pt x="761" y="9809"/>
                    <a:pt x="801" y="9750"/>
                  </a:cubicBezTo>
                  <a:cubicBezTo>
                    <a:pt x="1861" y="7888"/>
                    <a:pt x="2782" y="5965"/>
                    <a:pt x="3888" y="4153"/>
                  </a:cubicBezTo>
                  <a:lnTo>
                    <a:pt x="3888" y="4153"/>
                  </a:lnTo>
                  <a:cubicBezTo>
                    <a:pt x="3015" y="7107"/>
                    <a:pt x="1460" y="9834"/>
                    <a:pt x="634" y="12852"/>
                  </a:cubicBezTo>
                  <a:cubicBezTo>
                    <a:pt x="606" y="12965"/>
                    <a:pt x="697" y="13006"/>
                    <a:pt x="819" y="13006"/>
                  </a:cubicBezTo>
                  <a:cubicBezTo>
                    <a:pt x="985" y="13006"/>
                    <a:pt x="1210" y="12929"/>
                    <a:pt x="1268" y="12852"/>
                  </a:cubicBezTo>
                  <a:cubicBezTo>
                    <a:pt x="1527" y="12447"/>
                    <a:pt x="1769" y="12035"/>
                    <a:pt x="1999" y="11618"/>
                  </a:cubicBezTo>
                  <a:lnTo>
                    <a:pt x="2302" y="11618"/>
                  </a:lnTo>
                  <a:cubicBezTo>
                    <a:pt x="2540" y="10943"/>
                    <a:pt x="2818" y="10284"/>
                    <a:pt x="3121" y="9635"/>
                  </a:cubicBezTo>
                  <a:lnTo>
                    <a:pt x="3121" y="9635"/>
                  </a:lnTo>
                  <a:cubicBezTo>
                    <a:pt x="2707" y="10974"/>
                    <a:pt x="2240" y="12298"/>
                    <a:pt x="1902" y="13653"/>
                  </a:cubicBezTo>
                  <a:cubicBezTo>
                    <a:pt x="1860" y="13763"/>
                    <a:pt x="1943" y="13805"/>
                    <a:pt x="2059" y="13805"/>
                  </a:cubicBezTo>
                  <a:cubicBezTo>
                    <a:pt x="2226" y="13805"/>
                    <a:pt x="2463" y="13718"/>
                    <a:pt x="2502" y="13620"/>
                  </a:cubicBezTo>
                  <a:cubicBezTo>
                    <a:pt x="3247" y="11659"/>
                    <a:pt x="4107" y="9813"/>
                    <a:pt x="5251" y="8100"/>
                  </a:cubicBezTo>
                  <a:lnTo>
                    <a:pt x="5251" y="8100"/>
                  </a:lnTo>
                  <a:cubicBezTo>
                    <a:pt x="4212" y="10482"/>
                    <a:pt x="3004" y="12806"/>
                    <a:pt x="2030" y="15234"/>
                  </a:cubicBezTo>
                  <a:lnTo>
                    <a:pt x="2030" y="15234"/>
                  </a:lnTo>
                  <a:cubicBezTo>
                    <a:pt x="2993" y="13614"/>
                    <a:pt x="3943" y="11980"/>
                    <a:pt x="4949" y="10379"/>
                  </a:cubicBezTo>
                  <a:lnTo>
                    <a:pt x="4949" y="10379"/>
                  </a:lnTo>
                  <a:cubicBezTo>
                    <a:pt x="4411" y="12439"/>
                    <a:pt x="3530" y="14425"/>
                    <a:pt x="3069" y="16555"/>
                  </a:cubicBezTo>
                  <a:cubicBezTo>
                    <a:pt x="3064" y="16572"/>
                    <a:pt x="3063" y="16587"/>
                    <a:pt x="3065" y="16601"/>
                  </a:cubicBezTo>
                  <a:lnTo>
                    <a:pt x="3065" y="16601"/>
                  </a:lnTo>
                  <a:cubicBezTo>
                    <a:pt x="3883" y="14793"/>
                    <a:pt x="4756" y="13012"/>
                    <a:pt x="5555" y="11204"/>
                  </a:cubicBezTo>
                  <a:lnTo>
                    <a:pt x="5555" y="11204"/>
                  </a:lnTo>
                  <a:cubicBezTo>
                    <a:pt x="5404" y="11867"/>
                    <a:pt x="5226" y="12522"/>
                    <a:pt x="5031" y="13170"/>
                  </a:cubicBezTo>
                  <a:lnTo>
                    <a:pt x="5031" y="13170"/>
                  </a:lnTo>
                  <a:cubicBezTo>
                    <a:pt x="5452" y="12153"/>
                    <a:pt x="5894" y="11140"/>
                    <a:pt x="6405" y="10150"/>
                  </a:cubicBezTo>
                  <a:lnTo>
                    <a:pt x="6011" y="10150"/>
                  </a:lnTo>
                  <a:cubicBezTo>
                    <a:pt x="6193" y="9719"/>
                    <a:pt x="6369" y="9286"/>
                    <a:pt x="6538" y="8850"/>
                  </a:cubicBezTo>
                  <a:cubicBezTo>
                    <a:pt x="6579" y="8754"/>
                    <a:pt x="6497" y="8720"/>
                    <a:pt x="6381" y="8720"/>
                  </a:cubicBezTo>
                  <a:cubicBezTo>
                    <a:pt x="6214" y="8720"/>
                    <a:pt x="5977" y="8790"/>
                    <a:pt x="5938" y="8850"/>
                  </a:cubicBezTo>
                  <a:cubicBezTo>
                    <a:pt x="5601" y="9355"/>
                    <a:pt x="5272" y="9865"/>
                    <a:pt x="4949" y="10379"/>
                  </a:cubicBezTo>
                  <a:lnTo>
                    <a:pt x="4949" y="10379"/>
                  </a:lnTo>
                  <a:cubicBezTo>
                    <a:pt x="5160" y="9573"/>
                    <a:pt x="5318" y="8755"/>
                    <a:pt x="5378" y="7913"/>
                  </a:cubicBezTo>
                  <a:lnTo>
                    <a:pt x="5378" y="7913"/>
                  </a:lnTo>
                  <a:cubicBezTo>
                    <a:pt x="5335" y="7975"/>
                    <a:pt x="5293" y="8038"/>
                    <a:pt x="5251" y="8100"/>
                  </a:cubicBezTo>
                  <a:lnTo>
                    <a:pt x="5251" y="8100"/>
                  </a:lnTo>
                  <a:cubicBezTo>
                    <a:pt x="5297" y="7997"/>
                    <a:pt x="5342" y="7893"/>
                    <a:pt x="5386" y="7789"/>
                  </a:cubicBezTo>
                  <a:lnTo>
                    <a:pt x="5386" y="7789"/>
                  </a:lnTo>
                  <a:cubicBezTo>
                    <a:pt x="5384" y="7830"/>
                    <a:pt x="5381" y="7872"/>
                    <a:pt x="5378" y="7913"/>
                  </a:cubicBezTo>
                  <a:lnTo>
                    <a:pt x="5378" y="7913"/>
                  </a:lnTo>
                  <a:cubicBezTo>
                    <a:pt x="5578" y="7621"/>
                    <a:pt x="5786" y="7333"/>
                    <a:pt x="6004" y="7048"/>
                  </a:cubicBezTo>
                  <a:cubicBezTo>
                    <a:pt x="5899" y="7048"/>
                    <a:pt x="5794" y="7057"/>
                    <a:pt x="5689" y="7066"/>
                  </a:cubicBezTo>
                  <a:lnTo>
                    <a:pt x="5689" y="7066"/>
                  </a:lnTo>
                  <a:cubicBezTo>
                    <a:pt x="5728" y="6971"/>
                    <a:pt x="5766" y="6876"/>
                    <a:pt x="5804" y="6781"/>
                  </a:cubicBezTo>
                  <a:cubicBezTo>
                    <a:pt x="5833" y="6665"/>
                    <a:pt x="5742" y="6625"/>
                    <a:pt x="5621" y="6625"/>
                  </a:cubicBezTo>
                  <a:cubicBezTo>
                    <a:pt x="5465" y="6625"/>
                    <a:pt x="5260" y="6692"/>
                    <a:pt x="5204" y="6748"/>
                  </a:cubicBezTo>
                  <a:cubicBezTo>
                    <a:pt x="4682" y="7257"/>
                    <a:pt x="4196" y="7798"/>
                    <a:pt x="3744" y="8367"/>
                  </a:cubicBezTo>
                  <a:lnTo>
                    <a:pt x="3744" y="8367"/>
                  </a:lnTo>
                  <a:cubicBezTo>
                    <a:pt x="5126" y="5674"/>
                    <a:pt x="6763" y="3089"/>
                    <a:pt x="7506" y="143"/>
                  </a:cubicBezTo>
                  <a:cubicBezTo>
                    <a:pt x="7551" y="38"/>
                    <a:pt x="7453" y="0"/>
                    <a:pt x="7326" y="0"/>
                  </a:cubicBezTo>
                  <a:close/>
                  <a:moveTo>
                    <a:pt x="4281" y="15016"/>
                  </a:moveTo>
                  <a:lnTo>
                    <a:pt x="4281" y="15016"/>
                  </a:lnTo>
                  <a:cubicBezTo>
                    <a:pt x="3958" y="15565"/>
                    <a:pt x="3641" y="16117"/>
                    <a:pt x="3327" y="16671"/>
                  </a:cubicBezTo>
                  <a:lnTo>
                    <a:pt x="3327" y="16671"/>
                  </a:lnTo>
                  <a:cubicBezTo>
                    <a:pt x="3475" y="16644"/>
                    <a:pt x="3637" y="16570"/>
                    <a:pt x="3669" y="16488"/>
                  </a:cubicBezTo>
                  <a:cubicBezTo>
                    <a:pt x="3879" y="16000"/>
                    <a:pt x="4080" y="15509"/>
                    <a:pt x="4281" y="15016"/>
                  </a:cubicBezTo>
                  <a:close/>
                  <a:moveTo>
                    <a:pt x="2030" y="15234"/>
                  </a:moveTo>
                  <a:lnTo>
                    <a:pt x="2030" y="15234"/>
                  </a:lnTo>
                  <a:cubicBezTo>
                    <a:pt x="1527" y="16081"/>
                    <a:pt x="1021" y="16924"/>
                    <a:pt x="501" y="17756"/>
                  </a:cubicBezTo>
                  <a:lnTo>
                    <a:pt x="1134" y="17756"/>
                  </a:lnTo>
                  <a:cubicBezTo>
                    <a:pt x="1395" y="16899"/>
                    <a:pt x="1699" y="16061"/>
                    <a:pt x="2030" y="15234"/>
                  </a:cubicBezTo>
                  <a:close/>
                  <a:moveTo>
                    <a:pt x="3065" y="16601"/>
                  </a:moveTo>
                  <a:lnTo>
                    <a:pt x="3065" y="16601"/>
                  </a:lnTo>
                  <a:cubicBezTo>
                    <a:pt x="2728" y="17345"/>
                    <a:pt x="2400" y="18093"/>
                    <a:pt x="2091" y="18849"/>
                  </a:cubicBezTo>
                  <a:lnTo>
                    <a:pt x="2091" y="18849"/>
                  </a:lnTo>
                  <a:cubicBezTo>
                    <a:pt x="2506" y="18125"/>
                    <a:pt x="2914" y="17397"/>
                    <a:pt x="3327" y="16671"/>
                  </a:cubicBezTo>
                  <a:lnTo>
                    <a:pt x="3327" y="16671"/>
                  </a:lnTo>
                  <a:cubicBezTo>
                    <a:pt x="3290" y="16677"/>
                    <a:pt x="3254" y="16681"/>
                    <a:pt x="3221" y="16681"/>
                  </a:cubicBezTo>
                  <a:cubicBezTo>
                    <a:pt x="3137" y="16681"/>
                    <a:pt x="3072" y="16657"/>
                    <a:pt x="3065" y="16601"/>
                  </a:cubicBezTo>
                  <a:close/>
                  <a:moveTo>
                    <a:pt x="6842" y="11541"/>
                  </a:moveTo>
                  <a:cubicBezTo>
                    <a:pt x="6677" y="11541"/>
                    <a:pt x="6445" y="11625"/>
                    <a:pt x="6405" y="11685"/>
                  </a:cubicBezTo>
                  <a:cubicBezTo>
                    <a:pt x="5777" y="12575"/>
                    <a:pt x="5193" y="13492"/>
                    <a:pt x="4634" y="14423"/>
                  </a:cubicBezTo>
                  <a:lnTo>
                    <a:pt x="4634" y="14423"/>
                  </a:lnTo>
                  <a:cubicBezTo>
                    <a:pt x="3859" y="16758"/>
                    <a:pt x="2940" y="19046"/>
                    <a:pt x="2335" y="21425"/>
                  </a:cubicBezTo>
                  <a:cubicBezTo>
                    <a:pt x="2306" y="21527"/>
                    <a:pt x="2410" y="21565"/>
                    <a:pt x="2542" y="21565"/>
                  </a:cubicBezTo>
                  <a:cubicBezTo>
                    <a:pt x="2713" y="21565"/>
                    <a:pt x="2931" y="21501"/>
                    <a:pt x="2969" y="21425"/>
                  </a:cubicBezTo>
                  <a:cubicBezTo>
                    <a:pt x="3692" y="20231"/>
                    <a:pt x="4274" y="18955"/>
                    <a:pt x="4862" y="17684"/>
                  </a:cubicBezTo>
                  <a:lnTo>
                    <a:pt x="4862" y="17684"/>
                  </a:lnTo>
                  <a:cubicBezTo>
                    <a:pt x="4610" y="18282"/>
                    <a:pt x="4367" y="18883"/>
                    <a:pt x="4151" y="19491"/>
                  </a:cubicBezTo>
                  <a:lnTo>
                    <a:pt x="4151" y="19491"/>
                  </a:lnTo>
                  <a:cubicBezTo>
                    <a:pt x="4441" y="18767"/>
                    <a:pt x="4737" y="18046"/>
                    <a:pt x="5029" y="17324"/>
                  </a:cubicBezTo>
                  <a:lnTo>
                    <a:pt x="5029" y="17324"/>
                  </a:lnTo>
                  <a:cubicBezTo>
                    <a:pt x="4974" y="17444"/>
                    <a:pt x="4918" y="17564"/>
                    <a:pt x="4862" y="17684"/>
                  </a:cubicBezTo>
                  <a:lnTo>
                    <a:pt x="4862" y="17684"/>
                  </a:lnTo>
                  <a:cubicBezTo>
                    <a:pt x="4988" y="17388"/>
                    <a:pt x="5115" y="17092"/>
                    <a:pt x="5242" y="16795"/>
                  </a:cubicBezTo>
                  <a:lnTo>
                    <a:pt x="5242" y="16795"/>
                  </a:lnTo>
                  <a:cubicBezTo>
                    <a:pt x="5172" y="16972"/>
                    <a:pt x="5101" y="17148"/>
                    <a:pt x="5029" y="17324"/>
                  </a:cubicBezTo>
                  <a:lnTo>
                    <a:pt x="5029" y="17324"/>
                  </a:lnTo>
                  <a:cubicBezTo>
                    <a:pt x="5636" y="16021"/>
                    <a:pt x="6264" y="14732"/>
                    <a:pt x="7072" y="13553"/>
                  </a:cubicBezTo>
                  <a:lnTo>
                    <a:pt x="6522" y="13553"/>
                  </a:lnTo>
                  <a:cubicBezTo>
                    <a:pt x="6720" y="12943"/>
                    <a:pt x="6887" y="12322"/>
                    <a:pt x="7005" y="11685"/>
                  </a:cubicBezTo>
                  <a:cubicBezTo>
                    <a:pt x="7032" y="11578"/>
                    <a:pt x="6952" y="11541"/>
                    <a:pt x="6842" y="11541"/>
                  </a:cubicBezTo>
                  <a:close/>
                  <a:moveTo>
                    <a:pt x="2091" y="18849"/>
                  </a:moveTo>
                  <a:lnTo>
                    <a:pt x="2091" y="18849"/>
                  </a:lnTo>
                  <a:cubicBezTo>
                    <a:pt x="1556" y="19785"/>
                    <a:pt x="1010" y="20714"/>
                    <a:pt x="434" y="21625"/>
                  </a:cubicBezTo>
                  <a:lnTo>
                    <a:pt x="1068" y="21625"/>
                  </a:lnTo>
                  <a:cubicBezTo>
                    <a:pt x="1372" y="20684"/>
                    <a:pt x="1718" y="19761"/>
                    <a:pt x="2091" y="18849"/>
                  </a:cubicBezTo>
                  <a:close/>
                  <a:moveTo>
                    <a:pt x="7405" y="24994"/>
                  </a:moveTo>
                  <a:cubicBezTo>
                    <a:pt x="7348" y="25457"/>
                    <a:pt x="7270" y="25914"/>
                    <a:pt x="7176" y="26365"/>
                  </a:cubicBezTo>
                  <a:lnTo>
                    <a:pt x="7176" y="26365"/>
                  </a:lnTo>
                  <a:cubicBezTo>
                    <a:pt x="7435" y="25898"/>
                    <a:pt x="7709" y="25440"/>
                    <a:pt x="8006" y="24994"/>
                  </a:cubicBezTo>
                  <a:close/>
                  <a:moveTo>
                    <a:pt x="6658" y="17763"/>
                  </a:moveTo>
                  <a:cubicBezTo>
                    <a:pt x="6504" y="17763"/>
                    <a:pt x="6308" y="17820"/>
                    <a:pt x="6271" y="17856"/>
                  </a:cubicBezTo>
                  <a:cubicBezTo>
                    <a:pt x="5940" y="18204"/>
                    <a:pt x="5641" y="18575"/>
                    <a:pt x="5359" y="18957"/>
                  </a:cubicBezTo>
                  <a:lnTo>
                    <a:pt x="4970" y="18957"/>
                  </a:lnTo>
                  <a:cubicBezTo>
                    <a:pt x="4939" y="19192"/>
                    <a:pt x="4903" y="19426"/>
                    <a:pt x="4863" y="19660"/>
                  </a:cubicBezTo>
                  <a:lnTo>
                    <a:pt x="4863" y="19660"/>
                  </a:lnTo>
                  <a:cubicBezTo>
                    <a:pt x="4435" y="20285"/>
                    <a:pt x="4024" y="20922"/>
                    <a:pt x="3564" y="21525"/>
                  </a:cubicBezTo>
                  <a:lnTo>
                    <a:pt x="3564" y="21525"/>
                  </a:lnTo>
                  <a:cubicBezTo>
                    <a:pt x="3712" y="20832"/>
                    <a:pt x="3915" y="20157"/>
                    <a:pt x="4151" y="19491"/>
                  </a:cubicBezTo>
                  <a:lnTo>
                    <a:pt x="4151" y="19491"/>
                  </a:lnTo>
                  <a:cubicBezTo>
                    <a:pt x="3826" y="20307"/>
                    <a:pt x="3510" y="21127"/>
                    <a:pt x="3221" y="21955"/>
                  </a:cubicBezTo>
                  <a:lnTo>
                    <a:pt x="3221" y="21955"/>
                  </a:lnTo>
                  <a:cubicBezTo>
                    <a:pt x="3087" y="22116"/>
                    <a:pt x="2948" y="22273"/>
                    <a:pt x="2802" y="22426"/>
                  </a:cubicBezTo>
                  <a:cubicBezTo>
                    <a:pt x="2890" y="22426"/>
                    <a:pt x="2972" y="22432"/>
                    <a:pt x="3056" y="22440"/>
                  </a:cubicBezTo>
                  <a:lnTo>
                    <a:pt x="3056" y="22440"/>
                  </a:lnTo>
                  <a:cubicBezTo>
                    <a:pt x="2852" y="23052"/>
                    <a:pt x="2665" y="23669"/>
                    <a:pt x="2502" y="24294"/>
                  </a:cubicBezTo>
                  <a:cubicBezTo>
                    <a:pt x="2473" y="24409"/>
                    <a:pt x="2581" y="24456"/>
                    <a:pt x="2715" y="24456"/>
                  </a:cubicBezTo>
                  <a:cubicBezTo>
                    <a:pt x="2893" y="24456"/>
                    <a:pt x="3117" y="24374"/>
                    <a:pt x="3136" y="24261"/>
                  </a:cubicBezTo>
                  <a:cubicBezTo>
                    <a:pt x="3560" y="23011"/>
                    <a:pt x="4074" y="21805"/>
                    <a:pt x="4667" y="20645"/>
                  </a:cubicBezTo>
                  <a:lnTo>
                    <a:pt x="4667" y="20645"/>
                  </a:lnTo>
                  <a:cubicBezTo>
                    <a:pt x="4128" y="23082"/>
                    <a:pt x="3234" y="25467"/>
                    <a:pt x="2936" y="27963"/>
                  </a:cubicBezTo>
                  <a:cubicBezTo>
                    <a:pt x="2921" y="28078"/>
                    <a:pt x="3025" y="28125"/>
                    <a:pt x="3152" y="28125"/>
                  </a:cubicBezTo>
                  <a:cubicBezTo>
                    <a:pt x="3156" y="28125"/>
                    <a:pt x="3159" y="28125"/>
                    <a:pt x="3162" y="28125"/>
                  </a:cubicBezTo>
                  <a:lnTo>
                    <a:pt x="3162" y="28125"/>
                  </a:lnTo>
                  <a:cubicBezTo>
                    <a:pt x="3056" y="28306"/>
                    <a:pt x="2947" y="28486"/>
                    <a:pt x="2836" y="28664"/>
                  </a:cubicBezTo>
                  <a:lnTo>
                    <a:pt x="3469" y="28664"/>
                  </a:lnTo>
                  <a:cubicBezTo>
                    <a:pt x="3498" y="28412"/>
                    <a:pt x="3532" y="28163"/>
                    <a:pt x="3572" y="27915"/>
                  </a:cubicBezTo>
                  <a:lnTo>
                    <a:pt x="3572" y="27915"/>
                  </a:lnTo>
                  <a:cubicBezTo>
                    <a:pt x="3631" y="27613"/>
                    <a:pt x="3697" y="27316"/>
                    <a:pt x="3772" y="27023"/>
                  </a:cubicBezTo>
                  <a:lnTo>
                    <a:pt x="3772" y="27023"/>
                  </a:lnTo>
                  <a:cubicBezTo>
                    <a:pt x="3754" y="27058"/>
                    <a:pt x="3735" y="27093"/>
                    <a:pt x="3717" y="27128"/>
                  </a:cubicBezTo>
                  <a:lnTo>
                    <a:pt x="3717" y="27128"/>
                  </a:lnTo>
                  <a:cubicBezTo>
                    <a:pt x="4375" y="23937"/>
                    <a:pt x="5830" y="21004"/>
                    <a:pt x="6838" y="17923"/>
                  </a:cubicBezTo>
                  <a:cubicBezTo>
                    <a:pt x="6884" y="17802"/>
                    <a:pt x="6785" y="17763"/>
                    <a:pt x="6658" y="17763"/>
                  </a:cubicBezTo>
                  <a:close/>
                  <a:moveTo>
                    <a:pt x="7377" y="20637"/>
                  </a:moveTo>
                  <a:cubicBezTo>
                    <a:pt x="7204" y="20637"/>
                    <a:pt x="6977" y="20714"/>
                    <a:pt x="6938" y="20791"/>
                  </a:cubicBezTo>
                  <a:cubicBezTo>
                    <a:pt x="6519" y="21485"/>
                    <a:pt x="6139" y="22201"/>
                    <a:pt x="5776" y="22926"/>
                  </a:cubicBezTo>
                  <a:lnTo>
                    <a:pt x="5404" y="22926"/>
                  </a:lnTo>
                  <a:cubicBezTo>
                    <a:pt x="5435" y="23112"/>
                    <a:pt x="5456" y="23297"/>
                    <a:pt x="5469" y="23482"/>
                  </a:cubicBezTo>
                  <a:lnTo>
                    <a:pt x="5469" y="23482"/>
                  </a:lnTo>
                  <a:cubicBezTo>
                    <a:pt x="5496" y="23449"/>
                    <a:pt x="5523" y="23416"/>
                    <a:pt x="5551" y="23383"/>
                  </a:cubicBezTo>
                  <a:lnTo>
                    <a:pt x="5551" y="23383"/>
                  </a:lnTo>
                  <a:cubicBezTo>
                    <a:pt x="5525" y="23437"/>
                    <a:pt x="5499" y="23490"/>
                    <a:pt x="5473" y="23544"/>
                  </a:cubicBezTo>
                  <a:lnTo>
                    <a:pt x="5473" y="23544"/>
                  </a:lnTo>
                  <a:cubicBezTo>
                    <a:pt x="5472" y="23523"/>
                    <a:pt x="5470" y="23503"/>
                    <a:pt x="5469" y="23482"/>
                  </a:cubicBezTo>
                  <a:lnTo>
                    <a:pt x="5469" y="23482"/>
                  </a:lnTo>
                  <a:cubicBezTo>
                    <a:pt x="4626" y="24515"/>
                    <a:pt x="4108" y="25719"/>
                    <a:pt x="3772" y="27023"/>
                  </a:cubicBezTo>
                  <a:lnTo>
                    <a:pt x="3772" y="27023"/>
                  </a:lnTo>
                  <a:cubicBezTo>
                    <a:pt x="4372" y="25884"/>
                    <a:pt x="4908" y="24706"/>
                    <a:pt x="5473" y="23544"/>
                  </a:cubicBezTo>
                  <a:lnTo>
                    <a:pt x="5473" y="23544"/>
                  </a:lnTo>
                  <a:cubicBezTo>
                    <a:pt x="5602" y="25735"/>
                    <a:pt x="4579" y="27905"/>
                    <a:pt x="4670" y="30131"/>
                  </a:cubicBezTo>
                  <a:cubicBezTo>
                    <a:pt x="4670" y="30207"/>
                    <a:pt x="4752" y="30235"/>
                    <a:pt x="4856" y="30235"/>
                  </a:cubicBezTo>
                  <a:cubicBezTo>
                    <a:pt x="5028" y="30235"/>
                    <a:pt x="5263" y="30160"/>
                    <a:pt x="5304" y="30098"/>
                  </a:cubicBezTo>
                  <a:cubicBezTo>
                    <a:pt x="5369" y="29967"/>
                    <a:pt x="5434" y="29836"/>
                    <a:pt x="5499" y="29705"/>
                  </a:cubicBezTo>
                  <a:lnTo>
                    <a:pt x="5499" y="29705"/>
                  </a:lnTo>
                  <a:cubicBezTo>
                    <a:pt x="5409" y="30317"/>
                    <a:pt x="5334" y="30931"/>
                    <a:pt x="5276" y="31547"/>
                  </a:cubicBezTo>
                  <a:lnTo>
                    <a:pt x="5276" y="31547"/>
                  </a:lnTo>
                  <a:cubicBezTo>
                    <a:pt x="5825" y="30233"/>
                    <a:pt x="6323" y="28898"/>
                    <a:pt x="6772" y="27530"/>
                  </a:cubicBezTo>
                  <a:lnTo>
                    <a:pt x="6895" y="27530"/>
                  </a:lnTo>
                  <a:cubicBezTo>
                    <a:pt x="7000" y="27145"/>
                    <a:pt x="7094" y="26757"/>
                    <a:pt x="7176" y="26365"/>
                  </a:cubicBezTo>
                  <a:lnTo>
                    <a:pt x="7176" y="26365"/>
                  </a:lnTo>
                  <a:cubicBezTo>
                    <a:pt x="6574" y="27450"/>
                    <a:pt x="6051" y="28581"/>
                    <a:pt x="5499" y="29705"/>
                  </a:cubicBezTo>
                  <a:lnTo>
                    <a:pt x="5499" y="29705"/>
                  </a:lnTo>
                  <a:cubicBezTo>
                    <a:pt x="5942" y="26690"/>
                    <a:pt x="6748" y="23723"/>
                    <a:pt x="7572" y="20791"/>
                  </a:cubicBezTo>
                  <a:cubicBezTo>
                    <a:pt x="7600" y="20679"/>
                    <a:pt x="7503" y="20637"/>
                    <a:pt x="7377" y="20637"/>
                  </a:cubicBezTo>
                  <a:close/>
                  <a:moveTo>
                    <a:pt x="6895" y="27530"/>
                  </a:moveTo>
                  <a:cubicBezTo>
                    <a:pt x="6475" y="29068"/>
                    <a:pt x="5882" y="30552"/>
                    <a:pt x="5237" y="32009"/>
                  </a:cubicBezTo>
                  <a:lnTo>
                    <a:pt x="5237" y="32009"/>
                  </a:lnTo>
                  <a:cubicBezTo>
                    <a:pt x="5249" y="31855"/>
                    <a:pt x="5262" y="31701"/>
                    <a:pt x="5276" y="31547"/>
                  </a:cubicBezTo>
                  <a:lnTo>
                    <a:pt x="5276" y="31547"/>
                  </a:lnTo>
                  <a:cubicBezTo>
                    <a:pt x="5050" y="32090"/>
                    <a:pt x="4814" y="32630"/>
                    <a:pt x="4570" y="33167"/>
                  </a:cubicBezTo>
                  <a:cubicBezTo>
                    <a:pt x="4621" y="33158"/>
                    <a:pt x="4672" y="33152"/>
                    <a:pt x="4722" y="33147"/>
                  </a:cubicBezTo>
                  <a:lnTo>
                    <a:pt x="4722" y="33147"/>
                  </a:lnTo>
                  <a:cubicBezTo>
                    <a:pt x="4483" y="33667"/>
                    <a:pt x="4242" y="34185"/>
                    <a:pt x="4003" y="34701"/>
                  </a:cubicBezTo>
                  <a:cubicBezTo>
                    <a:pt x="4237" y="34701"/>
                    <a:pt x="4437" y="34668"/>
                    <a:pt x="4637" y="34668"/>
                  </a:cubicBezTo>
                  <a:cubicBezTo>
                    <a:pt x="4806" y="34160"/>
                    <a:pt x="4965" y="33647"/>
                    <a:pt x="5124" y="33134"/>
                  </a:cubicBezTo>
                  <a:lnTo>
                    <a:pt x="5124" y="33134"/>
                  </a:lnTo>
                  <a:cubicBezTo>
                    <a:pt x="5139" y="33134"/>
                    <a:pt x="5155" y="33134"/>
                    <a:pt x="5171" y="33134"/>
                  </a:cubicBezTo>
                  <a:cubicBezTo>
                    <a:pt x="5173" y="33075"/>
                    <a:pt x="5175" y="33016"/>
                    <a:pt x="5178" y="32958"/>
                  </a:cubicBezTo>
                  <a:lnTo>
                    <a:pt x="5178" y="32958"/>
                  </a:lnTo>
                  <a:cubicBezTo>
                    <a:pt x="5751" y="31102"/>
                    <a:pt x="6335" y="29238"/>
                    <a:pt x="7405" y="2753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22;p35">
              <a:extLst>
                <a:ext uri="{FF2B5EF4-FFF2-40B4-BE49-F238E27FC236}">
                  <a16:creationId xmlns:a16="http://schemas.microsoft.com/office/drawing/2014/main" id="{143F091C-2F0A-4913-9511-D26E02F8D3CA}"/>
                </a:ext>
              </a:extLst>
            </p:cNvPr>
            <p:cNvSpPr/>
            <p:nvPr/>
          </p:nvSpPr>
          <p:spPr>
            <a:xfrm>
              <a:off x="7567068" y="2610810"/>
              <a:ext cx="10848" cy="18"/>
            </a:xfrm>
            <a:custGeom>
              <a:avLst/>
              <a:gdLst/>
              <a:ahLst/>
              <a:cxnLst/>
              <a:rect l="l" t="t" r="r" b="b"/>
              <a:pathLst>
                <a:path w="601" h="1" extrusionOk="0">
                  <a:moveTo>
                    <a:pt x="601" y="0"/>
                  </a:moveTo>
                  <a:lnTo>
                    <a:pt x="0" y="0"/>
                  </a:lnTo>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23;p35">
              <a:extLst>
                <a:ext uri="{FF2B5EF4-FFF2-40B4-BE49-F238E27FC236}">
                  <a16:creationId xmlns:a16="http://schemas.microsoft.com/office/drawing/2014/main" id="{1FD3AFC4-33CE-4A38-80DA-125726ED0752}"/>
                </a:ext>
              </a:extLst>
            </p:cNvPr>
            <p:cNvSpPr/>
            <p:nvPr/>
          </p:nvSpPr>
          <p:spPr>
            <a:xfrm>
              <a:off x="7489409" y="2739634"/>
              <a:ext cx="18" cy="18"/>
            </a:xfrm>
            <a:custGeom>
              <a:avLst/>
              <a:gdLst/>
              <a:ahLst/>
              <a:cxnLst/>
              <a:rect l="l" t="t" r="r" b="b"/>
              <a:pathLst>
                <a:path w="1" h="1" extrusionOk="0">
                  <a:moveTo>
                    <a:pt x="0"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24;p35">
              <a:extLst>
                <a:ext uri="{FF2B5EF4-FFF2-40B4-BE49-F238E27FC236}">
                  <a16:creationId xmlns:a16="http://schemas.microsoft.com/office/drawing/2014/main" id="{59B73933-D42E-4102-BDD5-B8A39EB7DB78}"/>
                </a:ext>
              </a:extLst>
            </p:cNvPr>
            <p:cNvSpPr/>
            <p:nvPr/>
          </p:nvSpPr>
          <p:spPr>
            <a:xfrm>
              <a:off x="7445373" y="2396295"/>
              <a:ext cx="128191" cy="293403"/>
            </a:xfrm>
            <a:custGeom>
              <a:avLst/>
              <a:gdLst/>
              <a:ahLst/>
              <a:cxnLst/>
              <a:rect l="l" t="t" r="r" b="b"/>
              <a:pathLst>
                <a:path w="7102" h="16255" extrusionOk="0">
                  <a:moveTo>
                    <a:pt x="4740" y="0"/>
                  </a:moveTo>
                  <a:cubicBezTo>
                    <a:pt x="4653" y="0"/>
                    <a:pt x="4562" y="11"/>
                    <a:pt x="4509" y="11"/>
                  </a:cubicBezTo>
                  <a:cubicBezTo>
                    <a:pt x="2841" y="611"/>
                    <a:pt x="1573" y="1779"/>
                    <a:pt x="172" y="2813"/>
                  </a:cubicBezTo>
                  <a:cubicBezTo>
                    <a:pt x="1" y="2941"/>
                    <a:pt x="186" y="3001"/>
                    <a:pt x="385" y="3001"/>
                  </a:cubicBezTo>
                  <a:cubicBezTo>
                    <a:pt x="497" y="3001"/>
                    <a:pt x="613" y="2982"/>
                    <a:pt x="672" y="2946"/>
                  </a:cubicBezTo>
                  <a:cubicBezTo>
                    <a:pt x="1825" y="2059"/>
                    <a:pt x="2900" y="1094"/>
                    <a:pt x="4244" y="491"/>
                  </a:cubicBezTo>
                  <a:lnTo>
                    <a:pt x="4244" y="491"/>
                  </a:lnTo>
                  <a:cubicBezTo>
                    <a:pt x="3689" y="3159"/>
                    <a:pt x="1934" y="5258"/>
                    <a:pt x="1006" y="7817"/>
                  </a:cubicBezTo>
                  <a:cubicBezTo>
                    <a:pt x="980" y="7909"/>
                    <a:pt x="1053" y="7939"/>
                    <a:pt x="1157" y="7939"/>
                  </a:cubicBezTo>
                  <a:cubicBezTo>
                    <a:pt x="1316" y="7939"/>
                    <a:pt x="1546" y="7870"/>
                    <a:pt x="1606" y="7850"/>
                  </a:cubicBezTo>
                  <a:cubicBezTo>
                    <a:pt x="1622" y="7839"/>
                    <a:pt x="1637" y="7828"/>
                    <a:pt x="1653" y="7816"/>
                  </a:cubicBezTo>
                  <a:lnTo>
                    <a:pt x="1653" y="7816"/>
                  </a:lnTo>
                  <a:cubicBezTo>
                    <a:pt x="1659" y="7816"/>
                    <a:pt x="1666" y="7817"/>
                    <a:pt x="1673" y="7817"/>
                  </a:cubicBezTo>
                  <a:cubicBezTo>
                    <a:pt x="1676" y="7809"/>
                    <a:pt x="1678" y="7802"/>
                    <a:pt x="1681" y="7795"/>
                  </a:cubicBezTo>
                  <a:lnTo>
                    <a:pt x="1681" y="7795"/>
                  </a:lnTo>
                  <a:cubicBezTo>
                    <a:pt x="3150" y="6710"/>
                    <a:pt x="4130" y="5246"/>
                    <a:pt x="5238" y="3834"/>
                  </a:cubicBezTo>
                  <a:lnTo>
                    <a:pt x="5238" y="3834"/>
                  </a:lnTo>
                  <a:cubicBezTo>
                    <a:pt x="4914" y="6958"/>
                    <a:pt x="2559" y="9441"/>
                    <a:pt x="1173" y="12153"/>
                  </a:cubicBezTo>
                  <a:cubicBezTo>
                    <a:pt x="1125" y="12297"/>
                    <a:pt x="1223" y="12349"/>
                    <a:pt x="1353" y="12349"/>
                  </a:cubicBezTo>
                  <a:cubicBezTo>
                    <a:pt x="1481" y="12349"/>
                    <a:pt x="1638" y="12299"/>
                    <a:pt x="1718" y="12238"/>
                  </a:cubicBezTo>
                  <a:lnTo>
                    <a:pt x="1718" y="12238"/>
                  </a:lnTo>
                  <a:cubicBezTo>
                    <a:pt x="1748" y="12243"/>
                    <a:pt x="1778" y="12247"/>
                    <a:pt x="1807" y="12253"/>
                  </a:cubicBezTo>
                  <a:cubicBezTo>
                    <a:pt x="1842" y="12184"/>
                    <a:pt x="1878" y="12114"/>
                    <a:pt x="1915" y="12045"/>
                  </a:cubicBezTo>
                  <a:lnTo>
                    <a:pt x="1915" y="12045"/>
                  </a:lnTo>
                  <a:cubicBezTo>
                    <a:pt x="3375" y="10567"/>
                    <a:pt x="4553" y="8806"/>
                    <a:pt x="6062" y="7334"/>
                  </a:cubicBezTo>
                  <a:lnTo>
                    <a:pt x="6062" y="7334"/>
                  </a:lnTo>
                  <a:cubicBezTo>
                    <a:pt x="5397" y="10492"/>
                    <a:pt x="3023" y="12915"/>
                    <a:pt x="2307" y="16122"/>
                  </a:cubicBezTo>
                  <a:cubicBezTo>
                    <a:pt x="2293" y="16222"/>
                    <a:pt x="2375" y="16255"/>
                    <a:pt x="2484" y="16255"/>
                  </a:cubicBezTo>
                  <a:cubicBezTo>
                    <a:pt x="2632" y="16255"/>
                    <a:pt x="2831" y="16194"/>
                    <a:pt x="2907" y="16156"/>
                  </a:cubicBezTo>
                  <a:cubicBezTo>
                    <a:pt x="2909" y="16154"/>
                    <a:pt x="2910" y="16153"/>
                    <a:pt x="2912" y="16151"/>
                  </a:cubicBezTo>
                  <a:lnTo>
                    <a:pt x="2912" y="16151"/>
                  </a:lnTo>
                  <a:cubicBezTo>
                    <a:pt x="2943" y="16154"/>
                    <a:pt x="2975" y="16156"/>
                    <a:pt x="3007" y="16156"/>
                  </a:cubicBezTo>
                  <a:cubicBezTo>
                    <a:pt x="3017" y="16109"/>
                    <a:pt x="3028" y="16063"/>
                    <a:pt x="3038" y="16017"/>
                  </a:cubicBezTo>
                  <a:lnTo>
                    <a:pt x="3038" y="16017"/>
                  </a:lnTo>
                  <a:cubicBezTo>
                    <a:pt x="4552" y="14377"/>
                    <a:pt x="5475" y="12292"/>
                    <a:pt x="6953" y="10546"/>
                  </a:cubicBezTo>
                  <a:lnTo>
                    <a:pt x="6953" y="10546"/>
                  </a:lnTo>
                  <a:lnTo>
                    <a:pt x="7077" y="10552"/>
                  </a:lnTo>
                  <a:cubicBezTo>
                    <a:pt x="7102" y="10440"/>
                    <a:pt x="7030" y="10402"/>
                    <a:pt x="6926" y="10402"/>
                  </a:cubicBezTo>
                  <a:cubicBezTo>
                    <a:pt x="6787" y="10402"/>
                    <a:pt x="6592" y="10470"/>
                    <a:pt x="6496" y="10518"/>
                  </a:cubicBezTo>
                  <a:lnTo>
                    <a:pt x="6343" y="10518"/>
                  </a:lnTo>
                  <a:lnTo>
                    <a:pt x="6484" y="10525"/>
                  </a:lnTo>
                  <a:lnTo>
                    <a:pt x="6484" y="10525"/>
                  </a:lnTo>
                  <a:cubicBezTo>
                    <a:pt x="6465" y="10535"/>
                    <a:pt x="6451" y="10544"/>
                    <a:pt x="6443" y="10552"/>
                  </a:cubicBezTo>
                  <a:cubicBezTo>
                    <a:pt x="5228" y="11982"/>
                    <a:pt x="4429" y="13632"/>
                    <a:pt x="3302" y="15093"/>
                  </a:cubicBezTo>
                  <a:lnTo>
                    <a:pt x="3302" y="15093"/>
                  </a:lnTo>
                  <a:cubicBezTo>
                    <a:pt x="4288" y="12172"/>
                    <a:pt x="6493" y="9814"/>
                    <a:pt x="6910" y="6682"/>
                  </a:cubicBezTo>
                  <a:cubicBezTo>
                    <a:pt x="6925" y="6566"/>
                    <a:pt x="6838" y="6526"/>
                    <a:pt x="6724" y="6526"/>
                  </a:cubicBezTo>
                  <a:cubicBezTo>
                    <a:pt x="6577" y="6526"/>
                    <a:pt x="6385" y="6593"/>
                    <a:pt x="6310" y="6649"/>
                  </a:cubicBezTo>
                  <a:cubicBezTo>
                    <a:pt x="6308" y="6650"/>
                    <a:pt x="6307" y="6651"/>
                    <a:pt x="6306" y="6652"/>
                  </a:cubicBezTo>
                  <a:lnTo>
                    <a:pt x="6306" y="6652"/>
                  </a:lnTo>
                  <a:cubicBezTo>
                    <a:pt x="6265" y="6650"/>
                    <a:pt x="6222" y="6649"/>
                    <a:pt x="6176" y="6649"/>
                  </a:cubicBezTo>
                  <a:cubicBezTo>
                    <a:pt x="6171" y="6692"/>
                    <a:pt x="6165" y="6735"/>
                    <a:pt x="6159" y="6778"/>
                  </a:cubicBezTo>
                  <a:lnTo>
                    <a:pt x="6159" y="6778"/>
                  </a:lnTo>
                  <a:cubicBezTo>
                    <a:pt x="4916" y="7861"/>
                    <a:pt x="3911" y="9182"/>
                    <a:pt x="2841" y="10459"/>
                  </a:cubicBezTo>
                  <a:lnTo>
                    <a:pt x="2841" y="10459"/>
                  </a:lnTo>
                  <a:cubicBezTo>
                    <a:pt x="4297" y="8123"/>
                    <a:pt x="5969" y="5827"/>
                    <a:pt x="5943" y="2980"/>
                  </a:cubicBezTo>
                  <a:cubicBezTo>
                    <a:pt x="5943" y="2882"/>
                    <a:pt x="5871" y="2847"/>
                    <a:pt x="5774" y="2847"/>
                  </a:cubicBezTo>
                  <a:cubicBezTo>
                    <a:pt x="5609" y="2847"/>
                    <a:pt x="5372" y="2950"/>
                    <a:pt x="5309" y="3013"/>
                  </a:cubicBezTo>
                  <a:cubicBezTo>
                    <a:pt x="5300" y="3024"/>
                    <a:pt x="5290" y="3035"/>
                    <a:pt x="5281" y="3046"/>
                  </a:cubicBezTo>
                  <a:lnTo>
                    <a:pt x="5281" y="3046"/>
                  </a:lnTo>
                  <a:cubicBezTo>
                    <a:pt x="5279" y="3046"/>
                    <a:pt x="5278" y="3046"/>
                    <a:pt x="5276" y="3046"/>
                  </a:cubicBezTo>
                  <a:cubicBezTo>
                    <a:pt x="5276" y="3049"/>
                    <a:pt x="5276" y="3051"/>
                    <a:pt x="5276" y="3053"/>
                  </a:cubicBezTo>
                  <a:lnTo>
                    <a:pt x="5276" y="3053"/>
                  </a:lnTo>
                  <a:cubicBezTo>
                    <a:pt x="4176" y="4374"/>
                    <a:pt x="3245" y="5821"/>
                    <a:pt x="2010" y="6992"/>
                  </a:cubicBezTo>
                  <a:lnTo>
                    <a:pt x="2010" y="6992"/>
                  </a:lnTo>
                  <a:cubicBezTo>
                    <a:pt x="3033" y="4708"/>
                    <a:pt x="4618" y="2679"/>
                    <a:pt x="4976" y="144"/>
                  </a:cubicBezTo>
                  <a:cubicBezTo>
                    <a:pt x="4996" y="24"/>
                    <a:pt x="4871" y="0"/>
                    <a:pt x="4740"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25;p35">
              <a:extLst>
                <a:ext uri="{FF2B5EF4-FFF2-40B4-BE49-F238E27FC236}">
                  <a16:creationId xmlns:a16="http://schemas.microsoft.com/office/drawing/2014/main" id="{4367D270-5A3D-4010-B785-A3892B802D5A}"/>
                </a:ext>
              </a:extLst>
            </p:cNvPr>
            <p:cNvSpPr/>
            <p:nvPr/>
          </p:nvSpPr>
          <p:spPr>
            <a:xfrm>
              <a:off x="7464720" y="2826317"/>
              <a:ext cx="9657" cy="1227"/>
            </a:xfrm>
            <a:custGeom>
              <a:avLst/>
              <a:gdLst/>
              <a:ahLst/>
              <a:cxnLst/>
              <a:rect l="l" t="t" r="r" b="b"/>
              <a:pathLst>
                <a:path w="535" h="68" extrusionOk="0">
                  <a:moveTo>
                    <a:pt x="1" y="1"/>
                  </a:moveTo>
                  <a:cubicBezTo>
                    <a:pt x="84" y="18"/>
                    <a:pt x="176" y="26"/>
                    <a:pt x="268" y="34"/>
                  </a:cubicBezTo>
                  <a:lnTo>
                    <a:pt x="268" y="34"/>
                  </a:lnTo>
                  <a:lnTo>
                    <a:pt x="1" y="1"/>
                  </a:lnTo>
                  <a:close/>
                  <a:moveTo>
                    <a:pt x="268" y="34"/>
                  </a:moveTo>
                  <a:lnTo>
                    <a:pt x="534" y="68"/>
                  </a:lnTo>
                  <a:cubicBezTo>
                    <a:pt x="451" y="51"/>
                    <a:pt x="359" y="43"/>
                    <a:pt x="268" y="34"/>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26;p35">
              <a:extLst>
                <a:ext uri="{FF2B5EF4-FFF2-40B4-BE49-F238E27FC236}">
                  <a16:creationId xmlns:a16="http://schemas.microsoft.com/office/drawing/2014/main" id="{906D5BC4-B659-46D2-AB6C-35D478970A65}"/>
                </a:ext>
              </a:extLst>
            </p:cNvPr>
            <p:cNvSpPr/>
            <p:nvPr/>
          </p:nvSpPr>
          <p:spPr>
            <a:xfrm>
              <a:off x="7478996" y="2775152"/>
              <a:ext cx="145555" cy="626534"/>
            </a:xfrm>
            <a:custGeom>
              <a:avLst/>
              <a:gdLst/>
              <a:ahLst/>
              <a:cxnLst/>
              <a:rect l="l" t="t" r="r" b="b"/>
              <a:pathLst>
                <a:path w="8064" h="34711" extrusionOk="0">
                  <a:moveTo>
                    <a:pt x="6949" y="1"/>
                  </a:moveTo>
                  <a:lnTo>
                    <a:pt x="6949" y="1"/>
                  </a:lnTo>
                  <a:cubicBezTo>
                    <a:pt x="6939" y="39"/>
                    <a:pt x="6929" y="77"/>
                    <a:pt x="6919" y="116"/>
                  </a:cubicBezTo>
                  <a:lnTo>
                    <a:pt x="6919" y="116"/>
                  </a:lnTo>
                  <a:cubicBezTo>
                    <a:pt x="6984" y="59"/>
                    <a:pt x="7017" y="12"/>
                    <a:pt x="6949" y="1"/>
                  </a:cubicBezTo>
                  <a:close/>
                  <a:moveTo>
                    <a:pt x="6919" y="116"/>
                  </a:moveTo>
                  <a:cubicBezTo>
                    <a:pt x="6796" y="224"/>
                    <a:pt x="6562" y="368"/>
                    <a:pt x="6715" y="368"/>
                  </a:cubicBezTo>
                  <a:cubicBezTo>
                    <a:pt x="5915" y="1157"/>
                    <a:pt x="5266" y="1956"/>
                    <a:pt x="4665" y="2755"/>
                  </a:cubicBezTo>
                  <a:lnTo>
                    <a:pt x="4665" y="2755"/>
                  </a:lnTo>
                  <a:cubicBezTo>
                    <a:pt x="4231" y="4911"/>
                    <a:pt x="3340" y="6884"/>
                    <a:pt x="2498" y="8873"/>
                  </a:cubicBezTo>
                  <a:lnTo>
                    <a:pt x="2498" y="8873"/>
                  </a:lnTo>
                  <a:cubicBezTo>
                    <a:pt x="2894" y="8038"/>
                    <a:pt x="3286" y="7200"/>
                    <a:pt x="3713" y="6372"/>
                  </a:cubicBezTo>
                  <a:cubicBezTo>
                    <a:pt x="3751" y="6296"/>
                    <a:pt x="3959" y="6232"/>
                    <a:pt x="4120" y="6232"/>
                  </a:cubicBezTo>
                  <a:cubicBezTo>
                    <a:pt x="4167" y="6232"/>
                    <a:pt x="4209" y="6237"/>
                    <a:pt x="4243" y="6249"/>
                  </a:cubicBezTo>
                  <a:lnTo>
                    <a:pt x="4243" y="6249"/>
                  </a:lnTo>
                  <a:cubicBezTo>
                    <a:pt x="5306" y="4281"/>
                    <a:pt x="6353" y="2305"/>
                    <a:pt x="6919" y="116"/>
                  </a:cubicBezTo>
                  <a:close/>
                  <a:moveTo>
                    <a:pt x="4038" y="1825"/>
                  </a:moveTo>
                  <a:cubicBezTo>
                    <a:pt x="3864" y="1825"/>
                    <a:pt x="3620" y="1909"/>
                    <a:pt x="3580" y="1969"/>
                  </a:cubicBezTo>
                  <a:cubicBezTo>
                    <a:pt x="2279" y="3503"/>
                    <a:pt x="1411" y="5304"/>
                    <a:pt x="577" y="7072"/>
                  </a:cubicBezTo>
                  <a:cubicBezTo>
                    <a:pt x="778" y="7072"/>
                    <a:pt x="978" y="7039"/>
                    <a:pt x="1211" y="7039"/>
                  </a:cubicBezTo>
                  <a:lnTo>
                    <a:pt x="44" y="7573"/>
                  </a:lnTo>
                  <a:cubicBezTo>
                    <a:pt x="1" y="7687"/>
                    <a:pt x="80" y="7721"/>
                    <a:pt x="192" y="7721"/>
                  </a:cubicBezTo>
                  <a:cubicBezTo>
                    <a:pt x="343" y="7721"/>
                    <a:pt x="553" y="7659"/>
                    <a:pt x="611" y="7639"/>
                  </a:cubicBezTo>
                  <a:cubicBezTo>
                    <a:pt x="992" y="7302"/>
                    <a:pt x="1340" y="6960"/>
                    <a:pt x="1663" y="6614"/>
                  </a:cubicBezTo>
                  <a:lnTo>
                    <a:pt x="1663" y="6614"/>
                  </a:lnTo>
                  <a:cubicBezTo>
                    <a:pt x="1126" y="7622"/>
                    <a:pt x="600" y="8640"/>
                    <a:pt x="44" y="9641"/>
                  </a:cubicBezTo>
                  <a:lnTo>
                    <a:pt x="644" y="9641"/>
                  </a:lnTo>
                  <a:cubicBezTo>
                    <a:pt x="1157" y="8224"/>
                    <a:pt x="1868" y="6902"/>
                    <a:pt x="2562" y="5574"/>
                  </a:cubicBezTo>
                  <a:lnTo>
                    <a:pt x="2562" y="5574"/>
                  </a:lnTo>
                  <a:cubicBezTo>
                    <a:pt x="3308" y="4648"/>
                    <a:pt x="3953" y="3702"/>
                    <a:pt x="4665" y="2755"/>
                  </a:cubicBezTo>
                  <a:lnTo>
                    <a:pt x="4665" y="2755"/>
                  </a:lnTo>
                  <a:cubicBezTo>
                    <a:pt x="4682" y="2671"/>
                    <a:pt x="4698" y="2587"/>
                    <a:pt x="4714" y="2502"/>
                  </a:cubicBezTo>
                  <a:cubicBezTo>
                    <a:pt x="4727" y="2379"/>
                    <a:pt x="4633" y="2334"/>
                    <a:pt x="4513" y="2334"/>
                  </a:cubicBezTo>
                  <a:cubicBezTo>
                    <a:pt x="4342" y="2334"/>
                    <a:pt x="4119" y="2424"/>
                    <a:pt x="4080" y="2502"/>
                  </a:cubicBezTo>
                  <a:cubicBezTo>
                    <a:pt x="4027" y="2579"/>
                    <a:pt x="3975" y="2656"/>
                    <a:pt x="3924" y="2733"/>
                  </a:cubicBezTo>
                  <a:lnTo>
                    <a:pt x="3924" y="2733"/>
                  </a:lnTo>
                  <a:cubicBezTo>
                    <a:pt x="4026" y="2481"/>
                    <a:pt x="4123" y="2226"/>
                    <a:pt x="4213" y="1969"/>
                  </a:cubicBezTo>
                  <a:cubicBezTo>
                    <a:pt x="4240" y="1862"/>
                    <a:pt x="4155" y="1825"/>
                    <a:pt x="4038" y="1825"/>
                  </a:cubicBezTo>
                  <a:close/>
                  <a:moveTo>
                    <a:pt x="5511" y="10435"/>
                  </a:moveTo>
                  <a:lnTo>
                    <a:pt x="5511" y="10435"/>
                  </a:lnTo>
                  <a:cubicBezTo>
                    <a:pt x="5393" y="10669"/>
                    <a:pt x="5278" y="10903"/>
                    <a:pt x="5165" y="11137"/>
                  </a:cubicBezTo>
                  <a:lnTo>
                    <a:pt x="5165" y="11137"/>
                  </a:lnTo>
                  <a:cubicBezTo>
                    <a:pt x="5194" y="11044"/>
                    <a:pt x="5221" y="10951"/>
                    <a:pt x="5248" y="10858"/>
                  </a:cubicBezTo>
                  <a:lnTo>
                    <a:pt x="5248" y="10858"/>
                  </a:lnTo>
                  <a:cubicBezTo>
                    <a:pt x="5335" y="10717"/>
                    <a:pt x="5423" y="10576"/>
                    <a:pt x="5511" y="10435"/>
                  </a:cubicBezTo>
                  <a:close/>
                  <a:moveTo>
                    <a:pt x="4243" y="6249"/>
                  </a:moveTo>
                  <a:cubicBezTo>
                    <a:pt x="3322" y="7953"/>
                    <a:pt x="2389" y="9651"/>
                    <a:pt x="1745" y="11475"/>
                  </a:cubicBezTo>
                  <a:cubicBezTo>
                    <a:pt x="1697" y="11571"/>
                    <a:pt x="1817" y="11613"/>
                    <a:pt x="1965" y="11613"/>
                  </a:cubicBezTo>
                  <a:cubicBezTo>
                    <a:pt x="2128" y="11613"/>
                    <a:pt x="2326" y="11563"/>
                    <a:pt x="2379" y="11475"/>
                  </a:cubicBezTo>
                  <a:cubicBezTo>
                    <a:pt x="2740" y="10724"/>
                    <a:pt x="3154" y="10008"/>
                    <a:pt x="3615" y="9329"/>
                  </a:cubicBezTo>
                  <a:lnTo>
                    <a:pt x="3615" y="9329"/>
                  </a:lnTo>
                  <a:cubicBezTo>
                    <a:pt x="3596" y="9395"/>
                    <a:pt x="3575" y="9461"/>
                    <a:pt x="3555" y="9527"/>
                  </a:cubicBezTo>
                  <a:lnTo>
                    <a:pt x="3555" y="9527"/>
                  </a:lnTo>
                  <a:cubicBezTo>
                    <a:pt x="3674" y="9314"/>
                    <a:pt x="3796" y="9103"/>
                    <a:pt x="3921" y="8893"/>
                  </a:cubicBezTo>
                  <a:lnTo>
                    <a:pt x="3921" y="8893"/>
                  </a:lnTo>
                  <a:cubicBezTo>
                    <a:pt x="3817" y="9037"/>
                    <a:pt x="3715" y="9182"/>
                    <a:pt x="3615" y="9329"/>
                  </a:cubicBezTo>
                  <a:lnTo>
                    <a:pt x="3615" y="9329"/>
                  </a:lnTo>
                  <a:cubicBezTo>
                    <a:pt x="3908" y="8359"/>
                    <a:pt x="4164" y="7379"/>
                    <a:pt x="4313" y="6372"/>
                  </a:cubicBezTo>
                  <a:cubicBezTo>
                    <a:pt x="4332" y="6308"/>
                    <a:pt x="4300" y="6269"/>
                    <a:pt x="4243" y="6249"/>
                  </a:cubicBezTo>
                  <a:close/>
                  <a:moveTo>
                    <a:pt x="2498" y="8873"/>
                  </a:moveTo>
                  <a:lnTo>
                    <a:pt x="2498" y="8873"/>
                  </a:lnTo>
                  <a:cubicBezTo>
                    <a:pt x="1874" y="10190"/>
                    <a:pt x="1240" y="11498"/>
                    <a:pt x="444" y="12743"/>
                  </a:cubicBezTo>
                  <a:lnTo>
                    <a:pt x="1078" y="12743"/>
                  </a:lnTo>
                  <a:cubicBezTo>
                    <a:pt x="1445" y="11412"/>
                    <a:pt x="1962" y="10140"/>
                    <a:pt x="2498" y="8873"/>
                  </a:cubicBezTo>
                  <a:close/>
                  <a:moveTo>
                    <a:pt x="6448" y="11576"/>
                  </a:moveTo>
                  <a:cubicBezTo>
                    <a:pt x="6344" y="12112"/>
                    <a:pt x="6205" y="12636"/>
                    <a:pt x="6042" y="13152"/>
                  </a:cubicBezTo>
                  <a:lnTo>
                    <a:pt x="6042" y="13152"/>
                  </a:lnTo>
                  <a:cubicBezTo>
                    <a:pt x="6377" y="12619"/>
                    <a:pt x="6723" y="12093"/>
                    <a:pt x="7082" y="11576"/>
                  </a:cubicBezTo>
                  <a:close/>
                  <a:moveTo>
                    <a:pt x="6281" y="17813"/>
                  </a:moveTo>
                  <a:cubicBezTo>
                    <a:pt x="6136" y="18258"/>
                    <a:pt x="5981" y="18699"/>
                    <a:pt x="5820" y="19139"/>
                  </a:cubicBezTo>
                  <a:lnTo>
                    <a:pt x="5820" y="19139"/>
                  </a:lnTo>
                  <a:cubicBezTo>
                    <a:pt x="6146" y="18685"/>
                    <a:pt x="6491" y="18247"/>
                    <a:pt x="6882" y="17847"/>
                  </a:cubicBezTo>
                  <a:cubicBezTo>
                    <a:pt x="6648" y="17847"/>
                    <a:pt x="6482" y="17813"/>
                    <a:pt x="6281" y="17813"/>
                  </a:cubicBezTo>
                  <a:close/>
                  <a:moveTo>
                    <a:pt x="5820" y="19139"/>
                  </a:moveTo>
                  <a:cubicBezTo>
                    <a:pt x="5697" y="19309"/>
                    <a:pt x="5577" y="19482"/>
                    <a:pt x="5458" y="19656"/>
                  </a:cubicBezTo>
                  <a:lnTo>
                    <a:pt x="5458" y="19656"/>
                  </a:lnTo>
                  <a:cubicBezTo>
                    <a:pt x="5407" y="19955"/>
                    <a:pt x="5349" y="20252"/>
                    <a:pt x="5285" y="20549"/>
                  </a:cubicBezTo>
                  <a:lnTo>
                    <a:pt x="5285" y="20549"/>
                  </a:lnTo>
                  <a:cubicBezTo>
                    <a:pt x="5467" y="20080"/>
                    <a:pt x="5647" y="19610"/>
                    <a:pt x="5820" y="19139"/>
                  </a:cubicBezTo>
                  <a:close/>
                  <a:moveTo>
                    <a:pt x="3635" y="18743"/>
                  </a:moveTo>
                  <a:cubicBezTo>
                    <a:pt x="3218" y="19626"/>
                    <a:pt x="2782" y="20494"/>
                    <a:pt x="2279" y="21316"/>
                  </a:cubicBezTo>
                  <a:lnTo>
                    <a:pt x="2912" y="21316"/>
                  </a:lnTo>
                  <a:cubicBezTo>
                    <a:pt x="3116" y="20448"/>
                    <a:pt x="3364" y="19592"/>
                    <a:pt x="3635" y="18743"/>
                  </a:cubicBezTo>
                  <a:close/>
                  <a:moveTo>
                    <a:pt x="6982" y="20682"/>
                  </a:moveTo>
                  <a:cubicBezTo>
                    <a:pt x="6774" y="21445"/>
                    <a:pt x="6566" y="22211"/>
                    <a:pt x="6364" y="22979"/>
                  </a:cubicBezTo>
                  <a:lnTo>
                    <a:pt x="6364" y="22979"/>
                  </a:lnTo>
                  <a:cubicBezTo>
                    <a:pt x="6753" y="22195"/>
                    <a:pt x="7161" y="21424"/>
                    <a:pt x="7616" y="20682"/>
                  </a:cubicBezTo>
                  <a:close/>
                  <a:moveTo>
                    <a:pt x="6364" y="22979"/>
                  </a:moveTo>
                  <a:lnTo>
                    <a:pt x="6364" y="22979"/>
                  </a:lnTo>
                  <a:cubicBezTo>
                    <a:pt x="6284" y="23140"/>
                    <a:pt x="6204" y="23303"/>
                    <a:pt x="6125" y="23466"/>
                  </a:cubicBezTo>
                  <a:lnTo>
                    <a:pt x="6125" y="23466"/>
                  </a:lnTo>
                  <a:cubicBezTo>
                    <a:pt x="6129" y="23613"/>
                    <a:pt x="6129" y="23759"/>
                    <a:pt x="6124" y="23905"/>
                  </a:cubicBezTo>
                  <a:lnTo>
                    <a:pt x="6124" y="23905"/>
                  </a:lnTo>
                  <a:cubicBezTo>
                    <a:pt x="6203" y="23596"/>
                    <a:pt x="6283" y="23287"/>
                    <a:pt x="6364" y="22979"/>
                  </a:cubicBezTo>
                  <a:close/>
                  <a:moveTo>
                    <a:pt x="5247" y="6672"/>
                  </a:moveTo>
                  <a:cubicBezTo>
                    <a:pt x="5178" y="6847"/>
                    <a:pt x="5107" y="7022"/>
                    <a:pt x="5036" y="7196"/>
                  </a:cubicBezTo>
                  <a:lnTo>
                    <a:pt x="5036" y="7196"/>
                  </a:lnTo>
                  <a:cubicBezTo>
                    <a:pt x="4637" y="7750"/>
                    <a:pt x="4267" y="8316"/>
                    <a:pt x="3921" y="8893"/>
                  </a:cubicBezTo>
                  <a:lnTo>
                    <a:pt x="3921" y="8893"/>
                  </a:lnTo>
                  <a:cubicBezTo>
                    <a:pt x="4192" y="8521"/>
                    <a:pt x="4477" y="8160"/>
                    <a:pt x="4776" y="7812"/>
                  </a:cubicBezTo>
                  <a:lnTo>
                    <a:pt x="4776" y="7812"/>
                  </a:lnTo>
                  <a:cubicBezTo>
                    <a:pt x="4084" y="9426"/>
                    <a:pt x="3311" y="11006"/>
                    <a:pt x="2579" y="12600"/>
                  </a:cubicBezTo>
                  <a:lnTo>
                    <a:pt x="2579" y="12600"/>
                  </a:lnTo>
                  <a:cubicBezTo>
                    <a:pt x="2887" y="11571"/>
                    <a:pt x="3240" y="10553"/>
                    <a:pt x="3555" y="9527"/>
                  </a:cubicBezTo>
                  <a:lnTo>
                    <a:pt x="3555" y="9527"/>
                  </a:lnTo>
                  <a:cubicBezTo>
                    <a:pt x="2829" y="10826"/>
                    <a:pt x="2224" y="12178"/>
                    <a:pt x="1712" y="13577"/>
                  </a:cubicBezTo>
                  <a:cubicBezTo>
                    <a:pt x="1858" y="13577"/>
                    <a:pt x="2004" y="13559"/>
                    <a:pt x="2150" y="13550"/>
                  </a:cubicBezTo>
                  <a:lnTo>
                    <a:pt x="2150" y="13550"/>
                  </a:lnTo>
                  <a:cubicBezTo>
                    <a:pt x="1556" y="14889"/>
                    <a:pt x="1008" y="16245"/>
                    <a:pt x="577" y="17647"/>
                  </a:cubicBezTo>
                  <a:cubicBezTo>
                    <a:pt x="536" y="17742"/>
                    <a:pt x="619" y="17776"/>
                    <a:pt x="737" y="17776"/>
                  </a:cubicBezTo>
                  <a:cubicBezTo>
                    <a:pt x="907" y="17776"/>
                    <a:pt x="1152" y="17706"/>
                    <a:pt x="1211" y="17647"/>
                  </a:cubicBezTo>
                  <a:cubicBezTo>
                    <a:pt x="2415" y="15698"/>
                    <a:pt x="3519" y="13721"/>
                    <a:pt x="4691" y="11772"/>
                  </a:cubicBezTo>
                  <a:lnTo>
                    <a:pt x="4691" y="11772"/>
                  </a:lnTo>
                  <a:cubicBezTo>
                    <a:pt x="3227" y="15014"/>
                    <a:pt x="1599" y="18177"/>
                    <a:pt x="477" y="21516"/>
                  </a:cubicBezTo>
                  <a:cubicBezTo>
                    <a:pt x="448" y="21618"/>
                    <a:pt x="552" y="21656"/>
                    <a:pt x="684" y="21656"/>
                  </a:cubicBezTo>
                  <a:cubicBezTo>
                    <a:pt x="855" y="21656"/>
                    <a:pt x="1073" y="21591"/>
                    <a:pt x="1111" y="21516"/>
                  </a:cubicBezTo>
                  <a:cubicBezTo>
                    <a:pt x="2464" y="19411"/>
                    <a:pt x="3637" y="17210"/>
                    <a:pt x="4889" y="15063"/>
                  </a:cubicBezTo>
                  <a:lnTo>
                    <a:pt x="4889" y="15063"/>
                  </a:lnTo>
                  <a:cubicBezTo>
                    <a:pt x="4469" y="16287"/>
                    <a:pt x="4028" y="17508"/>
                    <a:pt x="3635" y="18743"/>
                  </a:cubicBezTo>
                  <a:lnTo>
                    <a:pt x="3635" y="18743"/>
                  </a:lnTo>
                  <a:cubicBezTo>
                    <a:pt x="4116" y="17724"/>
                    <a:pt x="4571" y="16686"/>
                    <a:pt x="5079" y="15676"/>
                  </a:cubicBezTo>
                  <a:lnTo>
                    <a:pt x="5079" y="15676"/>
                  </a:lnTo>
                  <a:cubicBezTo>
                    <a:pt x="4150" y="17846"/>
                    <a:pt x="3102" y="19969"/>
                    <a:pt x="2812" y="22350"/>
                  </a:cubicBezTo>
                  <a:cubicBezTo>
                    <a:pt x="2797" y="22456"/>
                    <a:pt x="2891" y="22493"/>
                    <a:pt x="3011" y="22493"/>
                  </a:cubicBezTo>
                  <a:cubicBezTo>
                    <a:pt x="3038" y="22493"/>
                    <a:pt x="3067" y="22491"/>
                    <a:pt x="3095" y="22488"/>
                  </a:cubicBezTo>
                  <a:lnTo>
                    <a:pt x="3095" y="22488"/>
                  </a:lnTo>
                  <a:cubicBezTo>
                    <a:pt x="2858" y="23055"/>
                    <a:pt x="2641" y="23632"/>
                    <a:pt x="2445" y="24218"/>
                  </a:cubicBezTo>
                  <a:cubicBezTo>
                    <a:pt x="2646" y="24218"/>
                    <a:pt x="2879" y="24185"/>
                    <a:pt x="3079" y="24185"/>
                  </a:cubicBezTo>
                  <a:cubicBezTo>
                    <a:pt x="3267" y="23464"/>
                    <a:pt x="3485" y="22753"/>
                    <a:pt x="3722" y="22049"/>
                  </a:cubicBezTo>
                  <a:lnTo>
                    <a:pt x="3722" y="22049"/>
                  </a:lnTo>
                  <a:cubicBezTo>
                    <a:pt x="4371" y="21309"/>
                    <a:pt x="4901" y="20471"/>
                    <a:pt x="5458" y="19656"/>
                  </a:cubicBezTo>
                  <a:lnTo>
                    <a:pt x="5458" y="19656"/>
                  </a:lnTo>
                  <a:cubicBezTo>
                    <a:pt x="5506" y="19377"/>
                    <a:pt x="5547" y="19096"/>
                    <a:pt x="5581" y="18814"/>
                  </a:cubicBezTo>
                  <a:cubicBezTo>
                    <a:pt x="5595" y="18701"/>
                    <a:pt x="5502" y="18660"/>
                    <a:pt x="5382" y="18660"/>
                  </a:cubicBezTo>
                  <a:cubicBezTo>
                    <a:pt x="5218" y="18660"/>
                    <a:pt x="5005" y="18737"/>
                    <a:pt x="4947" y="18814"/>
                  </a:cubicBezTo>
                  <a:cubicBezTo>
                    <a:pt x="4926" y="18850"/>
                    <a:pt x="4904" y="18887"/>
                    <a:pt x="4883" y="18923"/>
                  </a:cubicBezTo>
                  <a:lnTo>
                    <a:pt x="4883" y="18923"/>
                  </a:lnTo>
                  <a:cubicBezTo>
                    <a:pt x="5606" y="17096"/>
                    <a:pt x="6365" y="15280"/>
                    <a:pt x="6982" y="13410"/>
                  </a:cubicBezTo>
                  <a:cubicBezTo>
                    <a:pt x="7023" y="13315"/>
                    <a:pt x="6941" y="13280"/>
                    <a:pt x="6825" y="13280"/>
                  </a:cubicBezTo>
                  <a:cubicBezTo>
                    <a:pt x="6658" y="13280"/>
                    <a:pt x="6421" y="13351"/>
                    <a:pt x="6382" y="13410"/>
                  </a:cubicBezTo>
                  <a:cubicBezTo>
                    <a:pt x="5893" y="14133"/>
                    <a:pt x="5471" y="14896"/>
                    <a:pt x="5079" y="15676"/>
                  </a:cubicBezTo>
                  <a:lnTo>
                    <a:pt x="5079" y="15676"/>
                  </a:lnTo>
                  <a:cubicBezTo>
                    <a:pt x="5433" y="14847"/>
                    <a:pt x="5771" y="14011"/>
                    <a:pt x="6042" y="13152"/>
                  </a:cubicBezTo>
                  <a:lnTo>
                    <a:pt x="6042" y="13152"/>
                  </a:lnTo>
                  <a:cubicBezTo>
                    <a:pt x="5646" y="13781"/>
                    <a:pt x="5264" y="14420"/>
                    <a:pt x="4889" y="15063"/>
                  </a:cubicBezTo>
                  <a:lnTo>
                    <a:pt x="4889" y="15063"/>
                  </a:lnTo>
                  <a:cubicBezTo>
                    <a:pt x="5457" y="13408"/>
                    <a:pt x="5988" y="11748"/>
                    <a:pt x="6315" y="10041"/>
                  </a:cubicBezTo>
                  <a:cubicBezTo>
                    <a:pt x="6344" y="9939"/>
                    <a:pt x="6246" y="9901"/>
                    <a:pt x="6122" y="9901"/>
                  </a:cubicBezTo>
                  <a:cubicBezTo>
                    <a:pt x="6017" y="9901"/>
                    <a:pt x="5892" y="9928"/>
                    <a:pt x="5807" y="9968"/>
                  </a:cubicBezTo>
                  <a:lnTo>
                    <a:pt x="5807" y="9968"/>
                  </a:lnTo>
                  <a:cubicBezTo>
                    <a:pt x="6070" y="9557"/>
                    <a:pt x="6339" y="9147"/>
                    <a:pt x="6615" y="8740"/>
                  </a:cubicBezTo>
                  <a:lnTo>
                    <a:pt x="5981" y="8740"/>
                  </a:lnTo>
                  <a:cubicBezTo>
                    <a:pt x="5824" y="9141"/>
                    <a:pt x="5662" y="9539"/>
                    <a:pt x="5495" y="9935"/>
                  </a:cubicBezTo>
                  <a:lnTo>
                    <a:pt x="5495" y="9935"/>
                  </a:lnTo>
                  <a:cubicBezTo>
                    <a:pt x="5736" y="8940"/>
                    <a:pt x="5892" y="7926"/>
                    <a:pt x="5881" y="6872"/>
                  </a:cubicBezTo>
                  <a:cubicBezTo>
                    <a:pt x="5881" y="6802"/>
                    <a:pt x="5829" y="6771"/>
                    <a:pt x="5755" y="6764"/>
                  </a:cubicBezTo>
                  <a:lnTo>
                    <a:pt x="5755" y="6764"/>
                  </a:lnTo>
                  <a:cubicBezTo>
                    <a:pt x="5775" y="6744"/>
                    <a:pt x="5795" y="6725"/>
                    <a:pt x="5814" y="6705"/>
                  </a:cubicBezTo>
                  <a:cubicBezTo>
                    <a:pt x="5614" y="6705"/>
                    <a:pt x="5448" y="6672"/>
                    <a:pt x="5247" y="6672"/>
                  </a:cubicBezTo>
                  <a:close/>
                  <a:moveTo>
                    <a:pt x="5285" y="20549"/>
                  </a:moveTo>
                  <a:cubicBezTo>
                    <a:pt x="4565" y="22407"/>
                    <a:pt x="3815" y="24255"/>
                    <a:pt x="3337" y="26188"/>
                  </a:cubicBezTo>
                  <a:lnTo>
                    <a:pt x="3337" y="26188"/>
                  </a:lnTo>
                  <a:cubicBezTo>
                    <a:pt x="3158" y="26727"/>
                    <a:pt x="3018" y="27285"/>
                    <a:pt x="2912" y="27854"/>
                  </a:cubicBezTo>
                  <a:cubicBezTo>
                    <a:pt x="2943" y="27849"/>
                    <a:pt x="2973" y="27844"/>
                    <a:pt x="3004" y="27841"/>
                  </a:cubicBezTo>
                  <a:lnTo>
                    <a:pt x="3004" y="27841"/>
                  </a:lnTo>
                  <a:cubicBezTo>
                    <a:pt x="2968" y="28077"/>
                    <a:pt x="2938" y="28315"/>
                    <a:pt x="2912" y="28554"/>
                  </a:cubicBezTo>
                  <a:cubicBezTo>
                    <a:pt x="2899" y="28678"/>
                    <a:pt x="2987" y="28723"/>
                    <a:pt x="3103" y="28723"/>
                  </a:cubicBezTo>
                  <a:cubicBezTo>
                    <a:pt x="3267" y="28723"/>
                    <a:pt x="3487" y="28633"/>
                    <a:pt x="3546" y="28554"/>
                  </a:cubicBezTo>
                  <a:cubicBezTo>
                    <a:pt x="4532" y="26926"/>
                    <a:pt x="5297" y="25174"/>
                    <a:pt x="6125" y="23466"/>
                  </a:cubicBezTo>
                  <a:lnTo>
                    <a:pt x="6125" y="23466"/>
                  </a:lnTo>
                  <a:cubicBezTo>
                    <a:pt x="6117" y="23195"/>
                    <a:pt x="6093" y="22924"/>
                    <a:pt x="6048" y="22650"/>
                  </a:cubicBezTo>
                  <a:cubicBezTo>
                    <a:pt x="6021" y="22554"/>
                    <a:pt x="5932" y="22520"/>
                    <a:pt x="5829" y="22520"/>
                  </a:cubicBezTo>
                  <a:cubicBezTo>
                    <a:pt x="5682" y="22520"/>
                    <a:pt x="5507" y="22591"/>
                    <a:pt x="5448" y="22650"/>
                  </a:cubicBezTo>
                  <a:cubicBezTo>
                    <a:pt x="5050" y="23047"/>
                    <a:pt x="4704" y="23479"/>
                    <a:pt x="4403" y="23939"/>
                  </a:cubicBezTo>
                  <a:lnTo>
                    <a:pt x="4403" y="23939"/>
                  </a:lnTo>
                  <a:cubicBezTo>
                    <a:pt x="4714" y="22812"/>
                    <a:pt x="5040" y="21690"/>
                    <a:pt x="5285" y="20549"/>
                  </a:cubicBezTo>
                  <a:close/>
                  <a:moveTo>
                    <a:pt x="6124" y="23905"/>
                  </a:moveTo>
                  <a:lnTo>
                    <a:pt x="6124" y="23905"/>
                  </a:lnTo>
                  <a:cubicBezTo>
                    <a:pt x="5666" y="25710"/>
                    <a:pt x="5256" y="27529"/>
                    <a:pt x="4976" y="29366"/>
                  </a:cubicBezTo>
                  <a:lnTo>
                    <a:pt x="4976" y="29366"/>
                  </a:lnTo>
                  <a:cubicBezTo>
                    <a:pt x="4889" y="29541"/>
                    <a:pt x="4802" y="29715"/>
                    <a:pt x="4714" y="29889"/>
                  </a:cubicBezTo>
                  <a:cubicBezTo>
                    <a:pt x="4776" y="29889"/>
                    <a:pt x="4838" y="29885"/>
                    <a:pt x="4900" y="29881"/>
                  </a:cubicBezTo>
                  <a:lnTo>
                    <a:pt x="4900" y="29881"/>
                  </a:lnTo>
                  <a:cubicBezTo>
                    <a:pt x="4774" y="30793"/>
                    <a:pt x="4681" y="31710"/>
                    <a:pt x="4632" y="32631"/>
                  </a:cubicBezTo>
                  <a:lnTo>
                    <a:pt x="4632" y="32631"/>
                  </a:lnTo>
                  <a:cubicBezTo>
                    <a:pt x="4436" y="33273"/>
                    <a:pt x="4246" y="33918"/>
                    <a:pt x="4047" y="34559"/>
                  </a:cubicBezTo>
                  <a:cubicBezTo>
                    <a:pt x="4005" y="34668"/>
                    <a:pt x="4088" y="34710"/>
                    <a:pt x="4204" y="34710"/>
                  </a:cubicBezTo>
                  <a:cubicBezTo>
                    <a:pt x="4371" y="34710"/>
                    <a:pt x="4608" y="34624"/>
                    <a:pt x="4647" y="34525"/>
                  </a:cubicBezTo>
                  <a:cubicBezTo>
                    <a:pt x="6081" y="31390"/>
                    <a:pt x="7582" y="28254"/>
                    <a:pt x="8049" y="24818"/>
                  </a:cubicBezTo>
                  <a:cubicBezTo>
                    <a:pt x="8063" y="24694"/>
                    <a:pt x="7969" y="24650"/>
                    <a:pt x="7849" y="24650"/>
                  </a:cubicBezTo>
                  <a:cubicBezTo>
                    <a:pt x="7678" y="24650"/>
                    <a:pt x="7455" y="24740"/>
                    <a:pt x="7416" y="24818"/>
                  </a:cubicBezTo>
                  <a:cubicBezTo>
                    <a:pt x="6600" y="26004"/>
                    <a:pt x="5986" y="27282"/>
                    <a:pt x="5370" y="28556"/>
                  </a:cubicBezTo>
                  <a:lnTo>
                    <a:pt x="5370" y="28556"/>
                  </a:lnTo>
                  <a:cubicBezTo>
                    <a:pt x="5552" y="26985"/>
                    <a:pt x="6074" y="25462"/>
                    <a:pt x="6124" y="23905"/>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27;p35">
              <a:extLst>
                <a:ext uri="{FF2B5EF4-FFF2-40B4-BE49-F238E27FC236}">
                  <a16:creationId xmlns:a16="http://schemas.microsoft.com/office/drawing/2014/main" id="{A1975FEB-E2C4-4A05-B8EE-5BE7C9008917}"/>
                </a:ext>
              </a:extLst>
            </p:cNvPr>
            <p:cNvSpPr/>
            <p:nvPr/>
          </p:nvSpPr>
          <p:spPr>
            <a:xfrm>
              <a:off x="7424925" y="2372670"/>
              <a:ext cx="134960" cy="332716"/>
            </a:xfrm>
            <a:custGeom>
              <a:avLst/>
              <a:gdLst/>
              <a:ahLst/>
              <a:cxnLst/>
              <a:rect l="l" t="t" r="r" b="b"/>
              <a:pathLst>
                <a:path w="7477" h="18433" extrusionOk="0">
                  <a:moveTo>
                    <a:pt x="4541" y="3321"/>
                  </a:moveTo>
                  <a:cubicBezTo>
                    <a:pt x="4444" y="3592"/>
                    <a:pt x="4348" y="3863"/>
                    <a:pt x="4253" y="4135"/>
                  </a:cubicBezTo>
                  <a:lnTo>
                    <a:pt x="4253" y="4135"/>
                  </a:lnTo>
                  <a:cubicBezTo>
                    <a:pt x="4530" y="3868"/>
                    <a:pt x="4814" y="3607"/>
                    <a:pt x="5108" y="3355"/>
                  </a:cubicBezTo>
                  <a:cubicBezTo>
                    <a:pt x="4908" y="3355"/>
                    <a:pt x="4741" y="3321"/>
                    <a:pt x="4541" y="3321"/>
                  </a:cubicBezTo>
                  <a:close/>
                  <a:moveTo>
                    <a:pt x="7043" y="12428"/>
                  </a:moveTo>
                  <a:lnTo>
                    <a:pt x="6742" y="12728"/>
                  </a:lnTo>
                  <a:lnTo>
                    <a:pt x="6742" y="12728"/>
                  </a:lnTo>
                  <a:cubicBezTo>
                    <a:pt x="6989" y="12670"/>
                    <a:pt x="7237" y="12612"/>
                    <a:pt x="7476" y="12528"/>
                  </a:cubicBezTo>
                  <a:cubicBezTo>
                    <a:pt x="7376" y="12495"/>
                    <a:pt x="7209" y="12461"/>
                    <a:pt x="7043" y="12428"/>
                  </a:cubicBezTo>
                  <a:close/>
                  <a:moveTo>
                    <a:pt x="4316" y="1"/>
                  </a:moveTo>
                  <a:cubicBezTo>
                    <a:pt x="4149" y="1"/>
                    <a:pt x="3913" y="87"/>
                    <a:pt x="3874" y="186"/>
                  </a:cubicBezTo>
                  <a:cubicBezTo>
                    <a:pt x="2739" y="2921"/>
                    <a:pt x="938" y="5289"/>
                    <a:pt x="37" y="8125"/>
                  </a:cubicBezTo>
                  <a:cubicBezTo>
                    <a:pt x="0" y="8237"/>
                    <a:pt x="65" y="8274"/>
                    <a:pt x="164" y="8274"/>
                  </a:cubicBezTo>
                  <a:cubicBezTo>
                    <a:pt x="331" y="8274"/>
                    <a:pt x="596" y="8167"/>
                    <a:pt x="638" y="8125"/>
                  </a:cubicBezTo>
                  <a:cubicBezTo>
                    <a:pt x="1380" y="7279"/>
                    <a:pt x="2105" y="6415"/>
                    <a:pt x="2862" y="5580"/>
                  </a:cubicBezTo>
                  <a:lnTo>
                    <a:pt x="2862" y="5580"/>
                  </a:lnTo>
                  <a:cubicBezTo>
                    <a:pt x="2097" y="8399"/>
                    <a:pt x="1487" y="11257"/>
                    <a:pt x="1286" y="14149"/>
                  </a:cubicBezTo>
                  <a:lnTo>
                    <a:pt x="1286" y="14149"/>
                  </a:lnTo>
                  <a:cubicBezTo>
                    <a:pt x="2402" y="12675"/>
                    <a:pt x="3462" y="11129"/>
                    <a:pt x="4572" y="9617"/>
                  </a:cubicBezTo>
                  <a:lnTo>
                    <a:pt x="4572" y="9617"/>
                  </a:lnTo>
                  <a:cubicBezTo>
                    <a:pt x="4162" y="9904"/>
                    <a:pt x="3754" y="10195"/>
                    <a:pt x="3373" y="10527"/>
                  </a:cubicBezTo>
                  <a:cubicBezTo>
                    <a:pt x="3298" y="10583"/>
                    <a:pt x="3117" y="10650"/>
                    <a:pt x="2973" y="10650"/>
                  </a:cubicBezTo>
                  <a:cubicBezTo>
                    <a:pt x="2862" y="10650"/>
                    <a:pt x="2773" y="10610"/>
                    <a:pt x="2773" y="10493"/>
                  </a:cubicBezTo>
                  <a:cubicBezTo>
                    <a:pt x="2891" y="8311"/>
                    <a:pt x="3530" y="6207"/>
                    <a:pt x="4253" y="4135"/>
                  </a:cubicBezTo>
                  <a:lnTo>
                    <a:pt x="4253" y="4135"/>
                  </a:lnTo>
                  <a:cubicBezTo>
                    <a:pt x="3771" y="4600"/>
                    <a:pt x="3310" y="5085"/>
                    <a:pt x="2862" y="5580"/>
                  </a:cubicBezTo>
                  <a:lnTo>
                    <a:pt x="2862" y="5580"/>
                  </a:lnTo>
                  <a:cubicBezTo>
                    <a:pt x="3357" y="3754"/>
                    <a:pt x="3918" y="1944"/>
                    <a:pt x="4474" y="152"/>
                  </a:cubicBezTo>
                  <a:cubicBezTo>
                    <a:pt x="4515" y="43"/>
                    <a:pt x="4432" y="1"/>
                    <a:pt x="4316" y="1"/>
                  </a:cubicBezTo>
                  <a:close/>
                  <a:moveTo>
                    <a:pt x="1286" y="14149"/>
                  </a:moveTo>
                  <a:cubicBezTo>
                    <a:pt x="1062" y="14446"/>
                    <a:pt x="835" y="14740"/>
                    <a:pt x="605" y="15030"/>
                  </a:cubicBezTo>
                  <a:lnTo>
                    <a:pt x="1238" y="15030"/>
                  </a:lnTo>
                  <a:cubicBezTo>
                    <a:pt x="1250" y="14736"/>
                    <a:pt x="1266" y="14442"/>
                    <a:pt x="1286" y="14149"/>
                  </a:cubicBezTo>
                  <a:close/>
                  <a:moveTo>
                    <a:pt x="5942" y="7991"/>
                  </a:moveTo>
                  <a:cubicBezTo>
                    <a:pt x="5910" y="8092"/>
                    <a:pt x="5877" y="8193"/>
                    <a:pt x="5843" y="8293"/>
                  </a:cubicBezTo>
                  <a:lnTo>
                    <a:pt x="5843" y="8293"/>
                  </a:lnTo>
                  <a:cubicBezTo>
                    <a:pt x="5692" y="8309"/>
                    <a:pt x="5511" y="8388"/>
                    <a:pt x="5441" y="8458"/>
                  </a:cubicBezTo>
                  <a:cubicBezTo>
                    <a:pt x="5147" y="8841"/>
                    <a:pt x="4858" y="9228"/>
                    <a:pt x="4572" y="9617"/>
                  </a:cubicBezTo>
                  <a:lnTo>
                    <a:pt x="4572" y="9617"/>
                  </a:lnTo>
                  <a:cubicBezTo>
                    <a:pt x="4935" y="9363"/>
                    <a:pt x="5299" y="9113"/>
                    <a:pt x="5647" y="8840"/>
                  </a:cubicBezTo>
                  <a:lnTo>
                    <a:pt x="5647" y="8840"/>
                  </a:lnTo>
                  <a:cubicBezTo>
                    <a:pt x="5020" y="10508"/>
                    <a:pt x="4154" y="12043"/>
                    <a:pt x="3240" y="13529"/>
                  </a:cubicBezTo>
                  <a:cubicBezTo>
                    <a:pt x="3149" y="13673"/>
                    <a:pt x="3275" y="13730"/>
                    <a:pt x="3430" y="13730"/>
                  </a:cubicBezTo>
                  <a:cubicBezTo>
                    <a:pt x="3561" y="13730"/>
                    <a:pt x="3712" y="13690"/>
                    <a:pt x="3774" y="13629"/>
                  </a:cubicBezTo>
                  <a:cubicBezTo>
                    <a:pt x="4013" y="13389"/>
                    <a:pt x="4242" y="13145"/>
                    <a:pt x="4460" y="12895"/>
                  </a:cubicBezTo>
                  <a:lnTo>
                    <a:pt x="4460" y="12895"/>
                  </a:lnTo>
                  <a:cubicBezTo>
                    <a:pt x="3640" y="14410"/>
                    <a:pt x="2690" y="15877"/>
                    <a:pt x="2012" y="17458"/>
                  </a:cubicBezTo>
                  <a:lnTo>
                    <a:pt x="2012" y="17458"/>
                  </a:lnTo>
                  <a:lnTo>
                    <a:pt x="6742" y="12728"/>
                  </a:lnTo>
                  <a:lnTo>
                    <a:pt x="6742" y="12728"/>
                  </a:lnTo>
                  <a:cubicBezTo>
                    <a:pt x="6300" y="12832"/>
                    <a:pt x="5860" y="12938"/>
                    <a:pt x="5475" y="13195"/>
                  </a:cubicBezTo>
                  <a:cubicBezTo>
                    <a:pt x="5425" y="13245"/>
                    <a:pt x="5300" y="13287"/>
                    <a:pt x="5187" y="13287"/>
                  </a:cubicBezTo>
                  <a:cubicBezTo>
                    <a:pt x="5074" y="13287"/>
                    <a:pt x="4974" y="13245"/>
                    <a:pt x="4974" y="13128"/>
                  </a:cubicBezTo>
                  <a:cubicBezTo>
                    <a:pt x="5002" y="12784"/>
                    <a:pt x="5029" y="12462"/>
                    <a:pt x="5066" y="12147"/>
                  </a:cubicBezTo>
                  <a:lnTo>
                    <a:pt x="5066" y="12147"/>
                  </a:lnTo>
                  <a:cubicBezTo>
                    <a:pt x="4875" y="12402"/>
                    <a:pt x="4673" y="12651"/>
                    <a:pt x="4460" y="12895"/>
                  </a:cubicBezTo>
                  <a:lnTo>
                    <a:pt x="4460" y="12895"/>
                  </a:lnTo>
                  <a:cubicBezTo>
                    <a:pt x="4709" y="12434"/>
                    <a:pt x="4946" y="11969"/>
                    <a:pt x="5160" y="11495"/>
                  </a:cubicBezTo>
                  <a:lnTo>
                    <a:pt x="5160" y="11495"/>
                  </a:lnTo>
                  <a:cubicBezTo>
                    <a:pt x="5122" y="11713"/>
                    <a:pt x="5092" y="11928"/>
                    <a:pt x="5066" y="12147"/>
                  </a:cubicBezTo>
                  <a:lnTo>
                    <a:pt x="5066" y="12147"/>
                  </a:lnTo>
                  <a:cubicBezTo>
                    <a:pt x="5391" y="11714"/>
                    <a:pt x="5683" y="11264"/>
                    <a:pt x="5942" y="10793"/>
                  </a:cubicBezTo>
                  <a:lnTo>
                    <a:pt x="5455" y="10793"/>
                  </a:lnTo>
                  <a:cubicBezTo>
                    <a:pt x="5741" y="10057"/>
                    <a:pt x="5959" y="9294"/>
                    <a:pt x="6071" y="8489"/>
                  </a:cubicBezTo>
                  <a:lnTo>
                    <a:pt x="6071" y="8489"/>
                  </a:lnTo>
                  <a:cubicBezTo>
                    <a:pt x="6246" y="8333"/>
                    <a:pt x="6415" y="8169"/>
                    <a:pt x="6576" y="7991"/>
                  </a:cubicBezTo>
                  <a:close/>
                  <a:moveTo>
                    <a:pt x="2012" y="17458"/>
                  </a:moveTo>
                  <a:lnTo>
                    <a:pt x="1038" y="18432"/>
                  </a:lnTo>
                  <a:lnTo>
                    <a:pt x="1639" y="18432"/>
                  </a:lnTo>
                  <a:cubicBezTo>
                    <a:pt x="1750" y="18102"/>
                    <a:pt x="1875" y="17778"/>
                    <a:pt x="2012" y="17458"/>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28;p35">
              <a:extLst>
                <a:ext uri="{FF2B5EF4-FFF2-40B4-BE49-F238E27FC236}">
                  <a16:creationId xmlns:a16="http://schemas.microsoft.com/office/drawing/2014/main" id="{9DC4CAD7-6363-4691-9FE1-3E0B3EFBD61D}"/>
                </a:ext>
              </a:extLst>
            </p:cNvPr>
            <p:cNvSpPr/>
            <p:nvPr/>
          </p:nvSpPr>
          <p:spPr>
            <a:xfrm>
              <a:off x="5147564" y="1625063"/>
              <a:ext cx="1086195" cy="1550657"/>
            </a:xfrm>
            <a:custGeom>
              <a:avLst/>
              <a:gdLst/>
              <a:ahLst/>
              <a:cxnLst/>
              <a:rect l="l" t="t" r="r" b="b"/>
              <a:pathLst>
                <a:path w="60177" h="85909" extrusionOk="0">
                  <a:moveTo>
                    <a:pt x="29443" y="0"/>
                  </a:moveTo>
                  <a:cubicBezTo>
                    <a:pt x="28089" y="0"/>
                    <a:pt x="26613" y="58"/>
                    <a:pt x="25018" y="180"/>
                  </a:cubicBezTo>
                  <a:cubicBezTo>
                    <a:pt x="9503" y="802"/>
                    <a:pt x="12295" y="8361"/>
                    <a:pt x="20126" y="8361"/>
                  </a:cubicBezTo>
                  <a:cubicBezTo>
                    <a:pt x="20276" y="8361"/>
                    <a:pt x="20428" y="8358"/>
                    <a:pt x="20581" y="8353"/>
                  </a:cubicBezTo>
                  <a:lnTo>
                    <a:pt x="20581" y="8353"/>
                  </a:lnTo>
                  <a:lnTo>
                    <a:pt x="20548" y="36439"/>
                  </a:lnTo>
                  <a:cubicBezTo>
                    <a:pt x="1401" y="39075"/>
                    <a:pt x="0" y="55453"/>
                    <a:pt x="1735" y="62591"/>
                  </a:cubicBezTo>
                  <a:cubicBezTo>
                    <a:pt x="3736" y="70864"/>
                    <a:pt x="9173" y="78536"/>
                    <a:pt x="17246" y="82739"/>
                  </a:cubicBezTo>
                  <a:cubicBezTo>
                    <a:pt x="21393" y="84896"/>
                    <a:pt x="25834" y="85908"/>
                    <a:pt x="30195" y="85908"/>
                  </a:cubicBezTo>
                  <a:cubicBezTo>
                    <a:pt x="41687" y="85908"/>
                    <a:pt x="52628" y="78874"/>
                    <a:pt x="56207" y="67195"/>
                  </a:cubicBezTo>
                  <a:cubicBezTo>
                    <a:pt x="60176" y="54352"/>
                    <a:pt x="56440" y="37373"/>
                    <a:pt x="34725" y="35239"/>
                  </a:cubicBezTo>
                  <a:lnTo>
                    <a:pt x="34224" y="8186"/>
                  </a:lnTo>
                  <a:cubicBezTo>
                    <a:pt x="43603" y="4213"/>
                    <a:pt x="41027" y="0"/>
                    <a:pt x="29443" y="0"/>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29;p35">
              <a:extLst>
                <a:ext uri="{FF2B5EF4-FFF2-40B4-BE49-F238E27FC236}">
                  <a16:creationId xmlns:a16="http://schemas.microsoft.com/office/drawing/2014/main" id="{2BFE5415-CFCF-474A-9075-70F2F5C07B41}"/>
                </a:ext>
              </a:extLst>
            </p:cNvPr>
            <p:cNvSpPr/>
            <p:nvPr/>
          </p:nvSpPr>
          <p:spPr>
            <a:xfrm>
              <a:off x="5290844" y="2315820"/>
              <a:ext cx="793568" cy="216762"/>
            </a:xfrm>
            <a:custGeom>
              <a:avLst/>
              <a:gdLst/>
              <a:ahLst/>
              <a:cxnLst/>
              <a:rect l="l" t="t" r="r" b="b"/>
              <a:pathLst>
                <a:path w="43965" h="12009" fill="none" extrusionOk="0">
                  <a:moveTo>
                    <a:pt x="28487" y="2468"/>
                  </a:moveTo>
                  <a:cubicBezTo>
                    <a:pt x="33724" y="3269"/>
                    <a:pt x="43965" y="4737"/>
                    <a:pt x="41630" y="9340"/>
                  </a:cubicBezTo>
                  <a:cubicBezTo>
                    <a:pt x="32123" y="12009"/>
                    <a:pt x="3736" y="7639"/>
                    <a:pt x="0" y="7272"/>
                  </a:cubicBezTo>
                  <a:cubicBezTo>
                    <a:pt x="3936" y="2302"/>
                    <a:pt x="12909" y="0"/>
                    <a:pt x="28487" y="2468"/>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30;p35">
              <a:extLst>
                <a:ext uri="{FF2B5EF4-FFF2-40B4-BE49-F238E27FC236}">
                  <a16:creationId xmlns:a16="http://schemas.microsoft.com/office/drawing/2014/main" id="{7F3AAAC6-D347-41B1-861C-E59B1A511AFC}"/>
                </a:ext>
              </a:extLst>
            </p:cNvPr>
            <p:cNvSpPr/>
            <p:nvPr/>
          </p:nvSpPr>
          <p:spPr>
            <a:xfrm>
              <a:off x="5252313" y="2447045"/>
              <a:ext cx="873656" cy="633429"/>
            </a:xfrm>
            <a:custGeom>
              <a:avLst/>
              <a:gdLst/>
              <a:ahLst/>
              <a:cxnLst/>
              <a:rect l="l" t="t" r="r" b="b"/>
              <a:pathLst>
                <a:path w="48402" h="35093" fill="none" extrusionOk="0">
                  <a:moveTo>
                    <a:pt x="2168" y="1"/>
                  </a:moveTo>
                  <a:cubicBezTo>
                    <a:pt x="734" y="4237"/>
                    <a:pt x="0" y="14244"/>
                    <a:pt x="5070" y="23084"/>
                  </a:cubicBezTo>
                  <a:cubicBezTo>
                    <a:pt x="9207" y="29522"/>
                    <a:pt x="15945" y="33892"/>
                    <a:pt x="23550" y="34492"/>
                  </a:cubicBezTo>
                  <a:cubicBezTo>
                    <a:pt x="31623" y="35093"/>
                    <a:pt x="41463" y="32091"/>
                    <a:pt x="44765" y="23818"/>
                  </a:cubicBezTo>
                  <a:cubicBezTo>
                    <a:pt x="46934" y="18381"/>
                    <a:pt x="48401" y="7573"/>
                    <a:pt x="44132" y="1302"/>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31;p35">
              <a:extLst>
                <a:ext uri="{FF2B5EF4-FFF2-40B4-BE49-F238E27FC236}">
                  <a16:creationId xmlns:a16="http://schemas.microsoft.com/office/drawing/2014/main" id="{B1338471-C0FB-41DA-8F6C-18383681B231}"/>
                </a:ext>
              </a:extLst>
            </p:cNvPr>
            <p:cNvSpPr/>
            <p:nvPr/>
          </p:nvSpPr>
          <p:spPr>
            <a:xfrm>
              <a:off x="5421473" y="2362636"/>
              <a:ext cx="532276" cy="116964"/>
            </a:xfrm>
            <a:custGeom>
              <a:avLst/>
              <a:gdLst/>
              <a:ahLst/>
              <a:cxnLst/>
              <a:rect l="l" t="t" r="r" b="b"/>
              <a:pathLst>
                <a:path w="29489" h="6480" extrusionOk="0">
                  <a:moveTo>
                    <a:pt x="10806" y="1"/>
                  </a:moveTo>
                  <a:cubicBezTo>
                    <a:pt x="9195" y="1"/>
                    <a:pt x="7587" y="922"/>
                    <a:pt x="6005" y="1843"/>
                  </a:cubicBezTo>
                  <a:cubicBezTo>
                    <a:pt x="4636" y="2614"/>
                    <a:pt x="3304" y="3367"/>
                    <a:pt x="2190" y="3367"/>
                  </a:cubicBezTo>
                  <a:cubicBezTo>
                    <a:pt x="1810" y="3367"/>
                    <a:pt x="1456" y="3280"/>
                    <a:pt x="1135" y="3077"/>
                  </a:cubicBezTo>
                  <a:cubicBezTo>
                    <a:pt x="1028" y="3024"/>
                    <a:pt x="912" y="2998"/>
                    <a:pt x="796" y="2998"/>
                  </a:cubicBezTo>
                  <a:cubicBezTo>
                    <a:pt x="548" y="2998"/>
                    <a:pt x="304" y="3116"/>
                    <a:pt x="167" y="3344"/>
                  </a:cubicBezTo>
                  <a:cubicBezTo>
                    <a:pt x="1" y="3677"/>
                    <a:pt x="67" y="4077"/>
                    <a:pt x="401" y="4278"/>
                  </a:cubicBezTo>
                  <a:cubicBezTo>
                    <a:pt x="990" y="4651"/>
                    <a:pt x="1600" y="4804"/>
                    <a:pt x="2220" y="4804"/>
                  </a:cubicBezTo>
                  <a:cubicBezTo>
                    <a:pt x="3704" y="4804"/>
                    <a:pt x="5246" y="3924"/>
                    <a:pt x="6705" y="3077"/>
                  </a:cubicBezTo>
                  <a:cubicBezTo>
                    <a:pt x="7306" y="2777"/>
                    <a:pt x="7839" y="2443"/>
                    <a:pt x="8407" y="2176"/>
                  </a:cubicBezTo>
                  <a:lnTo>
                    <a:pt x="8407" y="2176"/>
                  </a:lnTo>
                  <a:cubicBezTo>
                    <a:pt x="7673" y="2576"/>
                    <a:pt x="6905" y="3043"/>
                    <a:pt x="6305" y="3610"/>
                  </a:cubicBezTo>
                  <a:cubicBezTo>
                    <a:pt x="6072" y="3844"/>
                    <a:pt x="6005" y="4111"/>
                    <a:pt x="6105" y="4411"/>
                  </a:cubicBezTo>
                  <a:cubicBezTo>
                    <a:pt x="6238" y="4711"/>
                    <a:pt x="6505" y="4878"/>
                    <a:pt x="6772" y="4878"/>
                  </a:cubicBezTo>
                  <a:cubicBezTo>
                    <a:pt x="8173" y="4845"/>
                    <a:pt x="9407" y="4278"/>
                    <a:pt x="10675" y="3744"/>
                  </a:cubicBezTo>
                  <a:lnTo>
                    <a:pt x="10908" y="3610"/>
                  </a:lnTo>
                  <a:lnTo>
                    <a:pt x="10908" y="3610"/>
                  </a:lnTo>
                  <a:cubicBezTo>
                    <a:pt x="10708" y="3844"/>
                    <a:pt x="10575" y="4077"/>
                    <a:pt x="10475" y="4278"/>
                  </a:cubicBezTo>
                  <a:cubicBezTo>
                    <a:pt x="10375" y="4444"/>
                    <a:pt x="10341" y="4678"/>
                    <a:pt x="10408" y="4878"/>
                  </a:cubicBezTo>
                  <a:cubicBezTo>
                    <a:pt x="10475" y="5078"/>
                    <a:pt x="10641" y="5212"/>
                    <a:pt x="10842" y="5278"/>
                  </a:cubicBezTo>
                  <a:cubicBezTo>
                    <a:pt x="11145" y="5387"/>
                    <a:pt x="11470" y="5434"/>
                    <a:pt x="11810" y="5434"/>
                  </a:cubicBezTo>
                  <a:cubicBezTo>
                    <a:pt x="12932" y="5434"/>
                    <a:pt x="14225" y="4923"/>
                    <a:pt x="15478" y="4411"/>
                  </a:cubicBezTo>
                  <a:lnTo>
                    <a:pt x="15845" y="4278"/>
                  </a:lnTo>
                  <a:cubicBezTo>
                    <a:pt x="15845" y="4478"/>
                    <a:pt x="15879" y="4611"/>
                    <a:pt x="15979" y="4778"/>
                  </a:cubicBezTo>
                  <a:cubicBezTo>
                    <a:pt x="16079" y="4978"/>
                    <a:pt x="16312" y="5078"/>
                    <a:pt x="16512" y="5078"/>
                  </a:cubicBezTo>
                  <a:cubicBezTo>
                    <a:pt x="16644" y="5094"/>
                    <a:pt x="16781" y="5100"/>
                    <a:pt x="16923" y="5100"/>
                  </a:cubicBezTo>
                  <a:cubicBezTo>
                    <a:pt x="17389" y="5100"/>
                    <a:pt x="17902" y="5029"/>
                    <a:pt x="18414" y="4978"/>
                  </a:cubicBezTo>
                  <a:cubicBezTo>
                    <a:pt x="18974" y="4919"/>
                    <a:pt x="19573" y="4854"/>
                    <a:pt x="20111" y="4854"/>
                  </a:cubicBezTo>
                  <a:cubicBezTo>
                    <a:pt x="20790" y="4854"/>
                    <a:pt x="21370" y="4958"/>
                    <a:pt x="21649" y="5312"/>
                  </a:cubicBezTo>
                  <a:cubicBezTo>
                    <a:pt x="21749" y="5445"/>
                    <a:pt x="21983" y="5545"/>
                    <a:pt x="22216" y="5545"/>
                  </a:cubicBezTo>
                  <a:cubicBezTo>
                    <a:pt x="23184" y="5512"/>
                    <a:pt x="24184" y="5245"/>
                    <a:pt x="25085" y="5011"/>
                  </a:cubicBezTo>
                  <a:cubicBezTo>
                    <a:pt x="25686" y="4845"/>
                    <a:pt x="26219" y="4678"/>
                    <a:pt x="26820" y="4578"/>
                  </a:cubicBezTo>
                  <a:lnTo>
                    <a:pt x="26820" y="4578"/>
                  </a:lnTo>
                  <a:cubicBezTo>
                    <a:pt x="26753" y="4845"/>
                    <a:pt x="26686" y="5078"/>
                    <a:pt x="26586" y="5212"/>
                  </a:cubicBezTo>
                  <a:cubicBezTo>
                    <a:pt x="26486" y="5412"/>
                    <a:pt x="26419" y="5679"/>
                    <a:pt x="26519" y="5879"/>
                  </a:cubicBezTo>
                  <a:cubicBezTo>
                    <a:pt x="26586" y="6079"/>
                    <a:pt x="26753" y="6246"/>
                    <a:pt x="27020" y="6312"/>
                  </a:cubicBezTo>
                  <a:cubicBezTo>
                    <a:pt x="27387" y="6379"/>
                    <a:pt x="27754" y="6479"/>
                    <a:pt x="28187" y="6479"/>
                  </a:cubicBezTo>
                  <a:cubicBezTo>
                    <a:pt x="28387" y="6479"/>
                    <a:pt x="28588" y="6479"/>
                    <a:pt x="28821" y="6279"/>
                  </a:cubicBezTo>
                  <a:cubicBezTo>
                    <a:pt x="29188" y="6246"/>
                    <a:pt x="29488" y="5879"/>
                    <a:pt x="29388" y="5512"/>
                  </a:cubicBezTo>
                  <a:cubicBezTo>
                    <a:pt x="29358" y="5153"/>
                    <a:pt x="29060" y="4901"/>
                    <a:pt x="28710" y="4901"/>
                  </a:cubicBezTo>
                  <a:cubicBezTo>
                    <a:pt x="28670" y="4901"/>
                    <a:pt x="28629" y="4905"/>
                    <a:pt x="28588" y="4911"/>
                  </a:cubicBezTo>
                  <a:lnTo>
                    <a:pt x="28154" y="4911"/>
                  </a:lnTo>
                  <a:cubicBezTo>
                    <a:pt x="28187" y="4778"/>
                    <a:pt x="28187" y="4711"/>
                    <a:pt x="28221" y="4578"/>
                  </a:cubicBezTo>
                  <a:cubicBezTo>
                    <a:pt x="28254" y="4378"/>
                    <a:pt x="28321" y="4111"/>
                    <a:pt x="28387" y="4011"/>
                  </a:cubicBezTo>
                  <a:cubicBezTo>
                    <a:pt x="28521" y="3777"/>
                    <a:pt x="28521" y="3510"/>
                    <a:pt x="28387" y="3277"/>
                  </a:cubicBezTo>
                  <a:cubicBezTo>
                    <a:pt x="28254" y="3077"/>
                    <a:pt x="28021" y="2943"/>
                    <a:pt x="27754" y="2943"/>
                  </a:cubicBezTo>
                  <a:cubicBezTo>
                    <a:pt x="26720" y="3043"/>
                    <a:pt x="25686" y="3277"/>
                    <a:pt x="24718" y="3544"/>
                  </a:cubicBezTo>
                  <a:cubicBezTo>
                    <a:pt x="23918" y="3744"/>
                    <a:pt x="23184" y="3911"/>
                    <a:pt x="22417" y="4011"/>
                  </a:cubicBezTo>
                  <a:cubicBezTo>
                    <a:pt x="21798" y="3492"/>
                    <a:pt x="20952" y="3343"/>
                    <a:pt x="20051" y="3343"/>
                  </a:cubicBezTo>
                  <a:cubicBezTo>
                    <a:pt x="19446" y="3343"/>
                    <a:pt x="18816" y="3410"/>
                    <a:pt x="18214" y="3477"/>
                  </a:cubicBezTo>
                  <a:cubicBezTo>
                    <a:pt x="17913" y="3510"/>
                    <a:pt x="17646" y="3510"/>
                    <a:pt x="17380" y="3544"/>
                  </a:cubicBezTo>
                  <a:cubicBezTo>
                    <a:pt x="17413" y="3477"/>
                    <a:pt x="17413" y="3377"/>
                    <a:pt x="17480" y="3310"/>
                  </a:cubicBezTo>
                  <a:cubicBezTo>
                    <a:pt x="17546" y="3043"/>
                    <a:pt x="17480" y="2743"/>
                    <a:pt x="17313" y="2576"/>
                  </a:cubicBezTo>
                  <a:cubicBezTo>
                    <a:pt x="17140" y="2453"/>
                    <a:pt x="16967" y="2384"/>
                    <a:pt x="16780" y="2384"/>
                  </a:cubicBezTo>
                  <a:cubicBezTo>
                    <a:pt x="16715" y="2384"/>
                    <a:pt x="16648" y="2392"/>
                    <a:pt x="16579" y="2410"/>
                  </a:cubicBezTo>
                  <a:cubicBezTo>
                    <a:pt x="16079" y="2576"/>
                    <a:pt x="15545" y="2810"/>
                    <a:pt x="14978" y="3043"/>
                  </a:cubicBezTo>
                  <a:cubicBezTo>
                    <a:pt x="14144" y="3377"/>
                    <a:pt x="13177" y="3744"/>
                    <a:pt x="12376" y="3911"/>
                  </a:cubicBezTo>
                  <a:cubicBezTo>
                    <a:pt x="12810" y="3410"/>
                    <a:pt x="13243" y="2910"/>
                    <a:pt x="13710" y="2576"/>
                  </a:cubicBezTo>
                  <a:cubicBezTo>
                    <a:pt x="13977" y="2376"/>
                    <a:pt x="14044" y="2043"/>
                    <a:pt x="13910" y="1742"/>
                  </a:cubicBezTo>
                  <a:cubicBezTo>
                    <a:pt x="13825" y="1487"/>
                    <a:pt x="13594" y="1328"/>
                    <a:pt x="13322" y="1328"/>
                  </a:cubicBezTo>
                  <a:cubicBezTo>
                    <a:pt x="13274" y="1328"/>
                    <a:pt x="13226" y="1332"/>
                    <a:pt x="13177" y="1342"/>
                  </a:cubicBezTo>
                  <a:cubicBezTo>
                    <a:pt x="12509" y="1442"/>
                    <a:pt x="11876" y="1676"/>
                    <a:pt x="11242" y="1909"/>
                  </a:cubicBezTo>
                  <a:cubicBezTo>
                    <a:pt x="11509" y="1709"/>
                    <a:pt x="11742" y="1509"/>
                    <a:pt x="11976" y="1242"/>
                  </a:cubicBezTo>
                  <a:cubicBezTo>
                    <a:pt x="12143" y="1042"/>
                    <a:pt x="12209" y="775"/>
                    <a:pt x="12143" y="542"/>
                  </a:cubicBezTo>
                  <a:cubicBezTo>
                    <a:pt x="12042" y="341"/>
                    <a:pt x="11842" y="108"/>
                    <a:pt x="11575" y="75"/>
                  </a:cubicBezTo>
                  <a:cubicBezTo>
                    <a:pt x="11319" y="24"/>
                    <a:pt x="11062" y="1"/>
                    <a:pt x="10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32;p35">
              <a:extLst>
                <a:ext uri="{FF2B5EF4-FFF2-40B4-BE49-F238E27FC236}">
                  <a16:creationId xmlns:a16="http://schemas.microsoft.com/office/drawing/2014/main" id="{0449B551-6ED1-4427-B12D-F68956E7D5DB}"/>
                </a:ext>
              </a:extLst>
            </p:cNvPr>
            <p:cNvSpPr/>
            <p:nvPr/>
          </p:nvSpPr>
          <p:spPr>
            <a:xfrm>
              <a:off x="5292649" y="2514832"/>
              <a:ext cx="772504" cy="529515"/>
            </a:xfrm>
            <a:custGeom>
              <a:avLst/>
              <a:gdLst/>
              <a:ahLst/>
              <a:cxnLst/>
              <a:rect l="l" t="t" r="r" b="b"/>
              <a:pathLst>
                <a:path w="42798" h="29336" extrusionOk="0">
                  <a:moveTo>
                    <a:pt x="23383" y="3950"/>
                  </a:moveTo>
                  <a:cubicBezTo>
                    <a:pt x="23017" y="4284"/>
                    <a:pt x="22650" y="4618"/>
                    <a:pt x="22283" y="4985"/>
                  </a:cubicBezTo>
                  <a:cubicBezTo>
                    <a:pt x="22516" y="4584"/>
                    <a:pt x="22883" y="4217"/>
                    <a:pt x="23383" y="3950"/>
                  </a:cubicBezTo>
                  <a:close/>
                  <a:moveTo>
                    <a:pt x="28220" y="5151"/>
                  </a:moveTo>
                  <a:lnTo>
                    <a:pt x="28220" y="5151"/>
                  </a:lnTo>
                  <a:cubicBezTo>
                    <a:pt x="28287" y="5318"/>
                    <a:pt x="28220" y="5452"/>
                    <a:pt x="28187" y="5618"/>
                  </a:cubicBezTo>
                  <a:cubicBezTo>
                    <a:pt x="28154" y="5552"/>
                    <a:pt x="28120" y="5485"/>
                    <a:pt x="28020" y="5418"/>
                  </a:cubicBezTo>
                  <a:cubicBezTo>
                    <a:pt x="27987" y="5385"/>
                    <a:pt x="27987" y="5385"/>
                    <a:pt x="27953" y="5385"/>
                  </a:cubicBezTo>
                  <a:cubicBezTo>
                    <a:pt x="28020" y="5285"/>
                    <a:pt x="28154" y="5218"/>
                    <a:pt x="28220" y="5151"/>
                  </a:cubicBezTo>
                  <a:close/>
                  <a:moveTo>
                    <a:pt x="21349" y="5652"/>
                  </a:moveTo>
                  <a:cubicBezTo>
                    <a:pt x="21399" y="5685"/>
                    <a:pt x="21440" y="5702"/>
                    <a:pt x="21474" y="5702"/>
                  </a:cubicBezTo>
                  <a:cubicBezTo>
                    <a:pt x="21495" y="5702"/>
                    <a:pt x="21513" y="5695"/>
                    <a:pt x="21528" y="5681"/>
                  </a:cubicBezTo>
                  <a:lnTo>
                    <a:pt x="21528" y="5681"/>
                  </a:lnTo>
                  <a:cubicBezTo>
                    <a:pt x="21462" y="5766"/>
                    <a:pt x="21375" y="5832"/>
                    <a:pt x="21315" y="5952"/>
                  </a:cubicBezTo>
                  <a:cubicBezTo>
                    <a:pt x="21315" y="5885"/>
                    <a:pt x="21315" y="5785"/>
                    <a:pt x="21349" y="5652"/>
                  </a:cubicBezTo>
                  <a:close/>
                  <a:moveTo>
                    <a:pt x="32890" y="4217"/>
                  </a:moveTo>
                  <a:lnTo>
                    <a:pt x="32890" y="4217"/>
                  </a:lnTo>
                  <a:cubicBezTo>
                    <a:pt x="32623" y="4818"/>
                    <a:pt x="32223" y="5485"/>
                    <a:pt x="31823" y="6152"/>
                  </a:cubicBezTo>
                  <a:lnTo>
                    <a:pt x="31456" y="6786"/>
                  </a:lnTo>
                  <a:cubicBezTo>
                    <a:pt x="31356" y="6752"/>
                    <a:pt x="31322" y="6752"/>
                    <a:pt x="31222" y="6752"/>
                  </a:cubicBezTo>
                  <a:cubicBezTo>
                    <a:pt x="31723" y="5718"/>
                    <a:pt x="32190" y="4751"/>
                    <a:pt x="32890" y="4217"/>
                  </a:cubicBezTo>
                  <a:close/>
                  <a:moveTo>
                    <a:pt x="10274" y="2449"/>
                  </a:moveTo>
                  <a:lnTo>
                    <a:pt x="10274" y="2449"/>
                  </a:lnTo>
                  <a:cubicBezTo>
                    <a:pt x="9140" y="4117"/>
                    <a:pt x="7806" y="5718"/>
                    <a:pt x="6471" y="7253"/>
                  </a:cubicBezTo>
                  <a:cubicBezTo>
                    <a:pt x="6872" y="6386"/>
                    <a:pt x="7272" y="5452"/>
                    <a:pt x="7505" y="4584"/>
                  </a:cubicBezTo>
                  <a:cubicBezTo>
                    <a:pt x="8373" y="3817"/>
                    <a:pt x="9340" y="3083"/>
                    <a:pt x="10274" y="2449"/>
                  </a:cubicBezTo>
                  <a:close/>
                  <a:moveTo>
                    <a:pt x="22950" y="6219"/>
                  </a:moveTo>
                  <a:lnTo>
                    <a:pt x="22950" y="6219"/>
                  </a:lnTo>
                  <a:cubicBezTo>
                    <a:pt x="22683" y="6619"/>
                    <a:pt x="22483" y="6986"/>
                    <a:pt x="22216" y="7420"/>
                  </a:cubicBezTo>
                  <a:cubicBezTo>
                    <a:pt x="22149" y="7320"/>
                    <a:pt x="22116" y="7253"/>
                    <a:pt x="22049" y="7119"/>
                  </a:cubicBezTo>
                  <a:cubicBezTo>
                    <a:pt x="22349" y="6819"/>
                    <a:pt x="22650" y="6552"/>
                    <a:pt x="22950" y="6219"/>
                  </a:cubicBezTo>
                  <a:close/>
                  <a:moveTo>
                    <a:pt x="25852" y="4718"/>
                  </a:moveTo>
                  <a:cubicBezTo>
                    <a:pt x="25819" y="5118"/>
                    <a:pt x="25718" y="5452"/>
                    <a:pt x="25518" y="5752"/>
                  </a:cubicBezTo>
                  <a:cubicBezTo>
                    <a:pt x="25352" y="5952"/>
                    <a:pt x="25385" y="6285"/>
                    <a:pt x="25552" y="6486"/>
                  </a:cubicBezTo>
                  <a:cubicBezTo>
                    <a:pt x="24784" y="7086"/>
                    <a:pt x="24017" y="7720"/>
                    <a:pt x="23283" y="8387"/>
                  </a:cubicBezTo>
                  <a:cubicBezTo>
                    <a:pt x="23984" y="7253"/>
                    <a:pt x="24651" y="6085"/>
                    <a:pt x="25185" y="4884"/>
                  </a:cubicBezTo>
                  <a:lnTo>
                    <a:pt x="25218" y="4884"/>
                  </a:lnTo>
                  <a:cubicBezTo>
                    <a:pt x="25318" y="4818"/>
                    <a:pt x="25618" y="4784"/>
                    <a:pt x="25852" y="4718"/>
                  </a:cubicBezTo>
                  <a:close/>
                  <a:moveTo>
                    <a:pt x="38494" y="2216"/>
                  </a:moveTo>
                  <a:cubicBezTo>
                    <a:pt x="37627" y="3884"/>
                    <a:pt x="36226" y="5452"/>
                    <a:pt x="34792" y="7053"/>
                  </a:cubicBezTo>
                  <a:cubicBezTo>
                    <a:pt x="33824" y="8120"/>
                    <a:pt x="32857" y="9221"/>
                    <a:pt x="32023" y="10322"/>
                  </a:cubicBezTo>
                  <a:cubicBezTo>
                    <a:pt x="32056" y="10222"/>
                    <a:pt x="32056" y="10055"/>
                    <a:pt x="32123" y="9921"/>
                  </a:cubicBezTo>
                  <a:cubicBezTo>
                    <a:pt x="32623" y="9254"/>
                    <a:pt x="33124" y="8487"/>
                    <a:pt x="33657" y="7753"/>
                  </a:cubicBezTo>
                  <a:cubicBezTo>
                    <a:pt x="35058" y="5652"/>
                    <a:pt x="36560" y="3483"/>
                    <a:pt x="38494" y="2216"/>
                  </a:cubicBezTo>
                  <a:close/>
                  <a:moveTo>
                    <a:pt x="24818" y="8821"/>
                  </a:moveTo>
                  <a:lnTo>
                    <a:pt x="24818" y="8821"/>
                  </a:lnTo>
                  <a:cubicBezTo>
                    <a:pt x="24051" y="9821"/>
                    <a:pt x="23283" y="10789"/>
                    <a:pt x="22516" y="11756"/>
                  </a:cubicBezTo>
                  <a:cubicBezTo>
                    <a:pt x="22650" y="11389"/>
                    <a:pt x="22783" y="10989"/>
                    <a:pt x="22816" y="10655"/>
                  </a:cubicBezTo>
                  <a:cubicBezTo>
                    <a:pt x="23484" y="10055"/>
                    <a:pt x="24117" y="9421"/>
                    <a:pt x="24818" y="8821"/>
                  </a:cubicBezTo>
                  <a:close/>
                  <a:moveTo>
                    <a:pt x="36169" y="7511"/>
                  </a:moveTo>
                  <a:cubicBezTo>
                    <a:pt x="35060" y="9039"/>
                    <a:pt x="33856" y="10592"/>
                    <a:pt x="32557" y="11956"/>
                  </a:cubicBezTo>
                  <a:cubicBezTo>
                    <a:pt x="33457" y="10589"/>
                    <a:pt x="34625" y="9288"/>
                    <a:pt x="35759" y="7953"/>
                  </a:cubicBezTo>
                  <a:cubicBezTo>
                    <a:pt x="35916" y="7796"/>
                    <a:pt x="36053" y="7660"/>
                    <a:pt x="36169" y="7511"/>
                  </a:cubicBezTo>
                  <a:close/>
                  <a:moveTo>
                    <a:pt x="14210" y="2416"/>
                  </a:moveTo>
                  <a:cubicBezTo>
                    <a:pt x="12876" y="5251"/>
                    <a:pt x="10207" y="8220"/>
                    <a:pt x="7972" y="10622"/>
                  </a:cubicBezTo>
                  <a:cubicBezTo>
                    <a:pt x="7472" y="11222"/>
                    <a:pt x="6972" y="11723"/>
                    <a:pt x="6505" y="12256"/>
                  </a:cubicBezTo>
                  <a:cubicBezTo>
                    <a:pt x="6538" y="11990"/>
                    <a:pt x="6605" y="11789"/>
                    <a:pt x="6605" y="11556"/>
                  </a:cubicBezTo>
                  <a:cubicBezTo>
                    <a:pt x="6638" y="11222"/>
                    <a:pt x="6438" y="10922"/>
                    <a:pt x="6104" y="10822"/>
                  </a:cubicBezTo>
                  <a:cubicBezTo>
                    <a:pt x="6046" y="10783"/>
                    <a:pt x="5999" y="10767"/>
                    <a:pt x="5943" y="10767"/>
                  </a:cubicBezTo>
                  <a:cubicBezTo>
                    <a:pt x="5903" y="10767"/>
                    <a:pt x="5860" y="10775"/>
                    <a:pt x="5804" y="10789"/>
                  </a:cubicBezTo>
                  <a:cubicBezTo>
                    <a:pt x="6772" y="9888"/>
                    <a:pt x="7672" y="8821"/>
                    <a:pt x="8640" y="7753"/>
                  </a:cubicBezTo>
                  <a:cubicBezTo>
                    <a:pt x="10441" y="5752"/>
                    <a:pt x="12276" y="3650"/>
                    <a:pt x="14210" y="2416"/>
                  </a:cubicBezTo>
                  <a:close/>
                  <a:moveTo>
                    <a:pt x="11141" y="9888"/>
                  </a:moveTo>
                  <a:cubicBezTo>
                    <a:pt x="10307" y="10989"/>
                    <a:pt x="9507" y="12123"/>
                    <a:pt x="8873" y="13324"/>
                  </a:cubicBezTo>
                  <a:cubicBezTo>
                    <a:pt x="8813" y="13307"/>
                    <a:pt x="8748" y="13298"/>
                    <a:pt x="8682" y="13298"/>
                  </a:cubicBezTo>
                  <a:cubicBezTo>
                    <a:pt x="8493" y="13298"/>
                    <a:pt x="8296" y="13367"/>
                    <a:pt x="8173" y="13491"/>
                  </a:cubicBezTo>
                  <a:cubicBezTo>
                    <a:pt x="8206" y="13290"/>
                    <a:pt x="8173" y="13090"/>
                    <a:pt x="8139" y="12823"/>
                  </a:cubicBezTo>
                  <a:cubicBezTo>
                    <a:pt x="9307" y="12056"/>
                    <a:pt x="10274" y="10989"/>
                    <a:pt x="11141" y="9888"/>
                  </a:cubicBezTo>
                  <a:close/>
                  <a:moveTo>
                    <a:pt x="33324" y="13124"/>
                  </a:moveTo>
                  <a:lnTo>
                    <a:pt x="33324" y="13124"/>
                  </a:lnTo>
                  <a:cubicBezTo>
                    <a:pt x="33190" y="13424"/>
                    <a:pt x="33024" y="13724"/>
                    <a:pt x="32857" y="13991"/>
                  </a:cubicBezTo>
                  <a:cubicBezTo>
                    <a:pt x="32824" y="13924"/>
                    <a:pt x="32790" y="13824"/>
                    <a:pt x="32690" y="13757"/>
                  </a:cubicBezTo>
                  <a:lnTo>
                    <a:pt x="33324" y="13124"/>
                  </a:lnTo>
                  <a:close/>
                  <a:moveTo>
                    <a:pt x="40829" y="9955"/>
                  </a:moveTo>
                  <a:lnTo>
                    <a:pt x="40829" y="9955"/>
                  </a:lnTo>
                  <a:cubicBezTo>
                    <a:pt x="40396" y="11322"/>
                    <a:pt x="39695" y="12657"/>
                    <a:pt x="38828" y="13958"/>
                  </a:cubicBezTo>
                  <a:cubicBezTo>
                    <a:pt x="38127" y="14591"/>
                    <a:pt x="37427" y="15292"/>
                    <a:pt x="36793" y="16059"/>
                  </a:cubicBezTo>
                  <a:cubicBezTo>
                    <a:pt x="37160" y="15459"/>
                    <a:pt x="37494" y="14892"/>
                    <a:pt x="37860" y="14291"/>
                  </a:cubicBezTo>
                  <a:cubicBezTo>
                    <a:pt x="38828" y="12723"/>
                    <a:pt x="39695" y="11222"/>
                    <a:pt x="40829" y="9955"/>
                  </a:cubicBezTo>
                  <a:close/>
                  <a:moveTo>
                    <a:pt x="35892" y="14825"/>
                  </a:moveTo>
                  <a:lnTo>
                    <a:pt x="35892" y="14825"/>
                  </a:lnTo>
                  <a:cubicBezTo>
                    <a:pt x="35392" y="15726"/>
                    <a:pt x="34858" y="16493"/>
                    <a:pt x="34225" y="17260"/>
                  </a:cubicBezTo>
                  <a:cubicBezTo>
                    <a:pt x="34725" y="16459"/>
                    <a:pt x="35325" y="15659"/>
                    <a:pt x="35892" y="14825"/>
                  </a:cubicBezTo>
                  <a:close/>
                  <a:moveTo>
                    <a:pt x="19347" y="4284"/>
                  </a:moveTo>
                  <a:lnTo>
                    <a:pt x="19347" y="4284"/>
                  </a:lnTo>
                  <a:cubicBezTo>
                    <a:pt x="18180" y="7286"/>
                    <a:pt x="15811" y="10088"/>
                    <a:pt x="13476" y="12823"/>
                  </a:cubicBezTo>
                  <a:cubicBezTo>
                    <a:pt x="12442" y="14091"/>
                    <a:pt x="11342" y="15325"/>
                    <a:pt x="10374" y="16626"/>
                  </a:cubicBezTo>
                  <a:cubicBezTo>
                    <a:pt x="10305" y="16612"/>
                    <a:pt x="10230" y="16604"/>
                    <a:pt x="10154" y="16604"/>
                  </a:cubicBezTo>
                  <a:cubicBezTo>
                    <a:pt x="10047" y="16604"/>
                    <a:pt x="9938" y="16620"/>
                    <a:pt x="9840" y="16660"/>
                  </a:cubicBezTo>
                  <a:cubicBezTo>
                    <a:pt x="9507" y="16826"/>
                    <a:pt x="9173" y="17093"/>
                    <a:pt x="8940" y="17327"/>
                  </a:cubicBezTo>
                  <a:cubicBezTo>
                    <a:pt x="8940" y="17127"/>
                    <a:pt x="8973" y="16926"/>
                    <a:pt x="8973" y="16726"/>
                  </a:cubicBezTo>
                  <a:cubicBezTo>
                    <a:pt x="8973" y="16559"/>
                    <a:pt x="8873" y="16393"/>
                    <a:pt x="8773" y="16259"/>
                  </a:cubicBezTo>
                  <a:cubicBezTo>
                    <a:pt x="8806" y="16159"/>
                    <a:pt x="8806" y="16092"/>
                    <a:pt x="8840" y="15992"/>
                  </a:cubicBezTo>
                  <a:cubicBezTo>
                    <a:pt x="9007" y="15992"/>
                    <a:pt x="9173" y="15926"/>
                    <a:pt x="9307" y="15826"/>
                  </a:cubicBezTo>
                  <a:cubicBezTo>
                    <a:pt x="10741" y="14458"/>
                    <a:pt x="12075" y="12657"/>
                    <a:pt x="13510" y="10789"/>
                  </a:cubicBezTo>
                  <a:cubicBezTo>
                    <a:pt x="15344" y="8287"/>
                    <a:pt x="17179" y="5785"/>
                    <a:pt x="19347" y="4284"/>
                  </a:cubicBezTo>
                  <a:close/>
                  <a:moveTo>
                    <a:pt x="19981" y="6252"/>
                  </a:moveTo>
                  <a:cubicBezTo>
                    <a:pt x="20014" y="6552"/>
                    <a:pt x="20148" y="6786"/>
                    <a:pt x="20281" y="7053"/>
                  </a:cubicBezTo>
                  <a:cubicBezTo>
                    <a:pt x="19080" y="8287"/>
                    <a:pt x="18013" y="9621"/>
                    <a:pt x="16979" y="10822"/>
                  </a:cubicBezTo>
                  <a:cubicBezTo>
                    <a:pt x="16579" y="11256"/>
                    <a:pt x="16278" y="11656"/>
                    <a:pt x="15878" y="12090"/>
                  </a:cubicBezTo>
                  <a:cubicBezTo>
                    <a:pt x="15344" y="12757"/>
                    <a:pt x="14777" y="13491"/>
                    <a:pt x="14177" y="14258"/>
                  </a:cubicBezTo>
                  <a:cubicBezTo>
                    <a:pt x="13176" y="15592"/>
                    <a:pt x="12109" y="16993"/>
                    <a:pt x="10941" y="18127"/>
                  </a:cubicBezTo>
                  <a:cubicBezTo>
                    <a:pt x="11975" y="16626"/>
                    <a:pt x="13210" y="15158"/>
                    <a:pt x="14544" y="13624"/>
                  </a:cubicBezTo>
                  <a:cubicBezTo>
                    <a:pt x="16545" y="11256"/>
                    <a:pt x="18580" y="8887"/>
                    <a:pt x="19981" y="6252"/>
                  </a:cubicBezTo>
                  <a:close/>
                  <a:moveTo>
                    <a:pt x="21048" y="8254"/>
                  </a:moveTo>
                  <a:cubicBezTo>
                    <a:pt x="21182" y="8420"/>
                    <a:pt x="21282" y="8587"/>
                    <a:pt x="21349" y="8787"/>
                  </a:cubicBezTo>
                  <a:cubicBezTo>
                    <a:pt x="20014" y="10755"/>
                    <a:pt x="18447" y="12623"/>
                    <a:pt x="16946" y="14491"/>
                  </a:cubicBezTo>
                  <a:cubicBezTo>
                    <a:pt x="15711" y="15959"/>
                    <a:pt x="14477" y="17493"/>
                    <a:pt x="13343" y="19061"/>
                  </a:cubicBezTo>
                  <a:cubicBezTo>
                    <a:pt x="13343" y="18661"/>
                    <a:pt x="13310" y="18327"/>
                    <a:pt x="13176" y="18061"/>
                  </a:cubicBezTo>
                  <a:cubicBezTo>
                    <a:pt x="13176" y="17960"/>
                    <a:pt x="13143" y="17927"/>
                    <a:pt x="13109" y="17894"/>
                  </a:cubicBezTo>
                  <a:cubicBezTo>
                    <a:pt x="13877" y="16993"/>
                    <a:pt x="14611" y="16059"/>
                    <a:pt x="15278" y="15125"/>
                  </a:cubicBezTo>
                  <a:cubicBezTo>
                    <a:pt x="15845" y="14325"/>
                    <a:pt x="16378" y="13624"/>
                    <a:pt x="16946" y="12990"/>
                  </a:cubicBezTo>
                  <a:cubicBezTo>
                    <a:pt x="17279" y="12590"/>
                    <a:pt x="17646" y="12156"/>
                    <a:pt x="18013" y="11756"/>
                  </a:cubicBezTo>
                  <a:cubicBezTo>
                    <a:pt x="19014" y="10589"/>
                    <a:pt x="20014" y="9388"/>
                    <a:pt x="21048" y="8254"/>
                  </a:cubicBezTo>
                  <a:close/>
                  <a:moveTo>
                    <a:pt x="38494" y="7953"/>
                  </a:moveTo>
                  <a:cubicBezTo>
                    <a:pt x="37627" y="10055"/>
                    <a:pt x="36193" y="12090"/>
                    <a:pt x="34792" y="14091"/>
                  </a:cubicBezTo>
                  <a:cubicBezTo>
                    <a:pt x="33557" y="15792"/>
                    <a:pt x="32323" y="17594"/>
                    <a:pt x="31456" y="19395"/>
                  </a:cubicBezTo>
                  <a:cubicBezTo>
                    <a:pt x="31489" y="19295"/>
                    <a:pt x="31523" y="19161"/>
                    <a:pt x="31556" y="19095"/>
                  </a:cubicBezTo>
                  <a:cubicBezTo>
                    <a:pt x="31656" y="18794"/>
                    <a:pt x="31523" y="18494"/>
                    <a:pt x="31289" y="18327"/>
                  </a:cubicBezTo>
                  <a:cubicBezTo>
                    <a:pt x="31167" y="18251"/>
                    <a:pt x="31031" y="18210"/>
                    <a:pt x="30896" y="18210"/>
                  </a:cubicBezTo>
                  <a:cubicBezTo>
                    <a:pt x="30738" y="18210"/>
                    <a:pt x="30582" y="18268"/>
                    <a:pt x="30455" y="18394"/>
                  </a:cubicBezTo>
                  <a:cubicBezTo>
                    <a:pt x="30355" y="18461"/>
                    <a:pt x="30222" y="18561"/>
                    <a:pt x="30155" y="18628"/>
                  </a:cubicBezTo>
                  <a:cubicBezTo>
                    <a:pt x="31222" y="17460"/>
                    <a:pt x="32223" y="16226"/>
                    <a:pt x="32790" y="14725"/>
                  </a:cubicBezTo>
                  <a:cubicBezTo>
                    <a:pt x="32824" y="14792"/>
                    <a:pt x="32890" y="14925"/>
                    <a:pt x="32990" y="14958"/>
                  </a:cubicBezTo>
                  <a:cubicBezTo>
                    <a:pt x="33123" y="15047"/>
                    <a:pt x="33269" y="15090"/>
                    <a:pt x="33411" y="15090"/>
                  </a:cubicBezTo>
                  <a:cubicBezTo>
                    <a:pt x="33589" y="15090"/>
                    <a:pt x="33761" y="15022"/>
                    <a:pt x="33891" y="14892"/>
                  </a:cubicBezTo>
                  <a:cubicBezTo>
                    <a:pt x="35392" y="13424"/>
                    <a:pt x="36393" y="11623"/>
                    <a:pt x="37360" y="9888"/>
                  </a:cubicBezTo>
                  <a:cubicBezTo>
                    <a:pt x="37727" y="9221"/>
                    <a:pt x="38127" y="8587"/>
                    <a:pt x="38494" y="7953"/>
                  </a:cubicBezTo>
                  <a:close/>
                  <a:moveTo>
                    <a:pt x="40529" y="14291"/>
                  </a:moveTo>
                  <a:lnTo>
                    <a:pt x="40529" y="14291"/>
                  </a:lnTo>
                  <a:cubicBezTo>
                    <a:pt x="39495" y="16126"/>
                    <a:pt x="37827" y="18061"/>
                    <a:pt x="36026" y="19762"/>
                  </a:cubicBezTo>
                  <a:cubicBezTo>
                    <a:pt x="37360" y="18127"/>
                    <a:pt x="38728" y="16493"/>
                    <a:pt x="39862" y="14825"/>
                  </a:cubicBezTo>
                  <a:cubicBezTo>
                    <a:pt x="40062" y="14658"/>
                    <a:pt x="40296" y="14458"/>
                    <a:pt x="40529" y="14291"/>
                  </a:cubicBezTo>
                  <a:close/>
                  <a:moveTo>
                    <a:pt x="28220" y="10322"/>
                  </a:moveTo>
                  <a:lnTo>
                    <a:pt x="28220" y="10322"/>
                  </a:lnTo>
                  <a:cubicBezTo>
                    <a:pt x="26886" y="12056"/>
                    <a:pt x="25452" y="13657"/>
                    <a:pt x="23984" y="15259"/>
                  </a:cubicBezTo>
                  <a:cubicBezTo>
                    <a:pt x="22550" y="16826"/>
                    <a:pt x="21115" y="18461"/>
                    <a:pt x="19714" y="20162"/>
                  </a:cubicBezTo>
                  <a:cubicBezTo>
                    <a:pt x="20315" y="19228"/>
                    <a:pt x="20882" y="18294"/>
                    <a:pt x="21315" y="17794"/>
                  </a:cubicBezTo>
                  <a:lnTo>
                    <a:pt x="21482" y="17594"/>
                  </a:lnTo>
                  <a:cubicBezTo>
                    <a:pt x="23517" y="15125"/>
                    <a:pt x="25718" y="12457"/>
                    <a:pt x="28220" y="10322"/>
                  </a:cubicBezTo>
                  <a:close/>
                  <a:moveTo>
                    <a:pt x="31056" y="20295"/>
                  </a:moveTo>
                  <a:cubicBezTo>
                    <a:pt x="31022" y="20429"/>
                    <a:pt x="31022" y="20562"/>
                    <a:pt x="31056" y="20662"/>
                  </a:cubicBezTo>
                  <a:cubicBezTo>
                    <a:pt x="30889" y="20829"/>
                    <a:pt x="30789" y="20996"/>
                    <a:pt x="30622" y="21129"/>
                  </a:cubicBezTo>
                  <a:cubicBezTo>
                    <a:pt x="30789" y="20829"/>
                    <a:pt x="30889" y="20596"/>
                    <a:pt x="31056" y="20295"/>
                  </a:cubicBezTo>
                  <a:close/>
                  <a:moveTo>
                    <a:pt x="27767" y="6952"/>
                  </a:moveTo>
                  <a:lnTo>
                    <a:pt x="27767" y="6952"/>
                  </a:lnTo>
                  <a:cubicBezTo>
                    <a:pt x="27707" y="7058"/>
                    <a:pt x="27650" y="7229"/>
                    <a:pt x="27620" y="7320"/>
                  </a:cubicBezTo>
                  <a:cubicBezTo>
                    <a:pt x="27420" y="7653"/>
                    <a:pt x="27553" y="8053"/>
                    <a:pt x="27887" y="8220"/>
                  </a:cubicBezTo>
                  <a:cubicBezTo>
                    <a:pt x="27984" y="8269"/>
                    <a:pt x="28090" y="8292"/>
                    <a:pt x="28195" y="8292"/>
                  </a:cubicBezTo>
                  <a:cubicBezTo>
                    <a:pt x="28451" y="8292"/>
                    <a:pt x="28703" y="8156"/>
                    <a:pt x="28821" y="7920"/>
                  </a:cubicBezTo>
                  <a:cubicBezTo>
                    <a:pt x="28854" y="7820"/>
                    <a:pt x="28887" y="7753"/>
                    <a:pt x="28987" y="7620"/>
                  </a:cubicBezTo>
                  <a:lnTo>
                    <a:pt x="28987" y="7620"/>
                  </a:lnTo>
                  <a:cubicBezTo>
                    <a:pt x="28921" y="7753"/>
                    <a:pt x="28887" y="7920"/>
                    <a:pt x="28887" y="8087"/>
                  </a:cubicBezTo>
                  <a:cubicBezTo>
                    <a:pt x="25652" y="10455"/>
                    <a:pt x="22883" y="13757"/>
                    <a:pt x="20415" y="16760"/>
                  </a:cubicBezTo>
                  <a:lnTo>
                    <a:pt x="20248" y="16960"/>
                  </a:lnTo>
                  <a:cubicBezTo>
                    <a:pt x="19714" y="17627"/>
                    <a:pt x="19080" y="18628"/>
                    <a:pt x="18380" y="19795"/>
                  </a:cubicBezTo>
                  <a:cubicBezTo>
                    <a:pt x="18046" y="20295"/>
                    <a:pt x="17713" y="20829"/>
                    <a:pt x="17346" y="21396"/>
                  </a:cubicBezTo>
                  <a:cubicBezTo>
                    <a:pt x="17713" y="20562"/>
                    <a:pt x="18146" y="19662"/>
                    <a:pt x="18547" y="18794"/>
                  </a:cubicBezTo>
                  <a:cubicBezTo>
                    <a:pt x="19781" y="17093"/>
                    <a:pt x="21149" y="15459"/>
                    <a:pt x="22483" y="13891"/>
                  </a:cubicBezTo>
                  <a:cubicBezTo>
                    <a:pt x="24343" y="11666"/>
                    <a:pt x="26269" y="9408"/>
                    <a:pt x="27767" y="6952"/>
                  </a:cubicBezTo>
                  <a:close/>
                  <a:moveTo>
                    <a:pt x="20014" y="13624"/>
                  </a:moveTo>
                  <a:cubicBezTo>
                    <a:pt x="19848" y="13924"/>
                    <a:pt x="19647" y="14224"/>
                    <a:pt x="19481" y="14491"/>
                  </a:cubicBezTo>
                  <a:cubicBezTo>
                    <a:pt x="19147" y="14992"/>
                    <a:pt x="18847" y="15459"/>
                    <a:pt x="18613" y="15926"/>
                  </a:cubicBezTo>
                  <a:cubicBezTo>
                    <a:pt x="18180" y="16660"/>
                    <a:pt x="17813" y="17427"/>
                    <a:pt x="17413" y="18127"/>
                  </a:cubicBezTo>
                  <a:cubicBezTo>
                    <a:pt x="16479" y="19462"/>
                    <a:pt x="15645" y="20829"/>
                    <a:pt x="14911" y="22264"/>
                  </a:cubicBezTo>
                  <a:cubicBezTo>
                    <a:pt x="14877" y="21563"/>
                    <a:pt x="14844" y="20829"/>
                    <a:pt x="14644" y="20229"/>
                  </a:cubicBezTo>
                  <a:cubicBezTo>
                    <a:pt x="14644" y="20162"/>
                    <a:pt x="14611" y="20129"/>
                    <a:pt x="14611" y="20095"/>
                  </a:cubicBezTo>
                  <a:cubicBezTo>
                    <a:pt x="16312" y="17960"/>
                    <a:pt x="18113" y="15726"/>
                    <a:pt x="20014" y="13624"/>
                  </a:cubicBezTo>
                  <a:close/>
                  <a:moveTo>
                    <a:pt x="30222" y="13491"/>
                  </a:moveTo>
                  <a:cubicBezTo>
                    <a:pt x="30088" y="13824"/>
                    <a:pt x="29988" y="14158"/>
                    <a:pt x="29888" y="14525"/>
                  </a:cubicBezTo>
                  <a:lnTo>
                    <a:pt x="29888" y="14758"/>
                  </a:lnTo>
                  <a:cubicBezTo>
                    <a:pt x="27520" y="16293"/>
                    <a:pt x="25785" y="18427"/>
                    <a:pt x="24017" y="20462"/>
                  </a:cubicBezTo>
                  <a:cubicBezTo>
                    <a:pt x="23150" y="21496"/>
                    <a:pt x="22283" y="22564"/>
                    <a:pt x="21349" y="23498"/>
                  </a:cubicBezTo>
                  <a:cubicBezTo>
                    <a:pt x="22249" y="21897"/>
                    <a:pt x="23684" y="20295"/>
                    <a:pt x="24885" y="18961"/>
                  </a:cubicBezTo>
                  <a:cubicBezTo>
                    <a:pt x="25185" y="18628"/>
                    <a:pt x="25518" y="18261"/>
                    <a:pt x="25819" y="17927"/>
                  </a:cubicBezTo>
                  <a:cubicBezTo>
                    <a:pt x="26319" y="17327"/>
                    <a:pt x="26986" y="16726"/>
                    <a:pt x="27687" y="16059"/>
                  </a:cubicBezTo>
                  <a:cubicBezTo>
                    <a:pt x="28554" y="15259"/>
                    <a:pt x="29488" y="14391"/>
                    <a:pt x="30222" y="13491"/>
                  </a:cubicBezTo>
                  <a:close/>
                  <a:moveTo>
                    <a:pt x="34658" y="22764"/>
                  </a:moveTo>
                  <a:lnTo>
                    <a:pt x="34525" y="22997"/>
                  </a:lnTo>
                  <a:cubicBezTo>
                    <a:pt x="34225" y="23231"/>
                    <a:pt x="33991" y="23398"/>
                    <a:pt x="33691" y="23598"/>
                  </a:cubicBezTo>
                  <a:lnTo>
                    <a:pt x="32557" y="24332"/>
                  </a:lnTo>
                  <a:cubicBezTo>
                    <a:pt x="32557" y="24298"/>
                    <a:pt x="32623" y="24265"/>
                    <a:pt x="32623" y="24265"/>
                  </a:cubicBezTo>
                  <a:cubicBezTo>
                    <a:pt x="33291" y="23831"/>
                    <a:pt x="33958" y="23331"/>
                    <a:pt x="34658" y="22764"/>
                  </a:cubicBezTo>
                  <a:close/>
                  <a:moveTo>
                    <a:pt x="27620" y="23931"/>
                  </a:moveTo>
                  <a:cubicBezTo>
                    <a:pt x="27553" y="24065"/>
                    <a:pt x="27520" y="24232"/>
                    <a:pt x="27486" y="24398"/>
                  </a:cubicBezTo>
                  <a:lnTo>
                    <a:pt x="27053" y="24799"/>
                  </a:lnTo>
                  <a:cubicBezTo>
                    <a:pt x="27186" y="24498"/>
                    <a:pt x="27386" y="24232"/>
                    <a:pt x="27620" y="23931"/>
                  </a:cubicBezTo>
                  <a:close/>
                  <a:moveTo>
                    <a:pt x="24551" y="24965"/>
                  </a:moveTo>
                  <a:cubicBezTo>
                    <a:pt x="24618" y="24982"/>
                    <a:pt x="24676" y="24990"/>
                    <a:pt x="24730" y="24990"/>
                  </a:cubicBezTo>
                  <a:cubicBezTo>
                    <a:pt x="24784" y="24990"/>
                    <a:pt x="24835" y="24982"/>
                    <a:pt x="24885" y="24965"/>
                  </a:cubicBezTo>
                  <a:lnTo>
                    <a:pt x="24885" y="24965"/>
                  </a:lnTo>
                  <a:cubicBezTo>
                    <a:pt x="24484" y="25399"/>
                    <a:pt x="24051" y="25799"/>
                    <a:pt x="23617" y="26233"/>
                  </a:cubicBezTo>
                  <a:cubicBezTo>
                    <a:pt x="23884" y="25766"/>
                    <a:pt x="24217" y="25332"/>
                    <a:pt x="24551" y="24965"/>
                  </a:cubicBezTo>
                  <a:close/>
                  <a:moveTo>
                    <a:pt x="12215" y="1"/>
                  </a:moveTo>
                  <a:cubicBezTo>
                    <a:pt x="12099" y="1"/>
                    <a:pt x="11982" y="28"/>
                    <a:pt x="11875" y="81"/>
                  </a:cubicBezTo>
                  <a:cubicBezTo>
                    <a:pt x="10574" y="681"/>
                    <a:pt x="8973" y="1782"/>
                    <a:pt x="7372" y="3016"/>
                  </a:cubicBezTo>
                  <a:cubicBezTo>
                    <a:pt x="7284" y="2979"/>
                    <a:pt x="7188" y="2960"/>
                    <a:pt x="7090" y="2960"/>
                  </a:cubicBezTo>
                  <a:cubicBezTo>
                    <a:pt x="6927" y="2960"/>
                    <a:pt x="6763" y="3012"/>
                    <a:pt x="6638" y="3117"/>
                  </a:cubicBezTo>
                  <a:cubicBezTo>
                    <a:pt x="6538" y="3217"/>
                    <a:pt x="6405" y="3283"/>
                    <a:pt x="6338" y="3417"/>
                  </a:cubicBezTo>
                  <a:cubicBezTo>
                    <a:pt x="6638" y="2783"/>
                    <a:pt x="6905" y="2149"/>
                    <a:pt x="7172" y="1549"/>
                  </a:cubicBezTo>
                  <a:cubicBezTo>
                    <a:pt x="7305" y="1249"/>
                    <a:pt x="7172" y="882"/>
                    <a:pt x="6872" y="715"/>
                  </a:cubicBezTo>
                  <a:cubicBezTo>
                    <a:pt x="6747" y="645"/>
                    <a:pt x="6610" y="611"/>
                    <a:pt x="6479" y="611"/>
                  </a:cubicBezTo>
                  <a:cubicBezTo>
                    <a:pt x="6295" y="611"/>
                    <a:pt x="6121" y="679"/>
                    <a:pt x="6004" y="815"/>
                  </a:cubicBezTo>
                  <a:lnTo>
                    <a:pt x="5237" y="1716"/>
                  </a:lnTo>
                  <a:lnTo>
                    <a:pt x="5237" y="1649"/>
                  </a:lnTo>
                  <a:cubicBezTo>
                    <a:pt x="5304" y="1315"/>
                    <a:pt x="5137" y="1048"/>
                    <a:pt x="4804" y="915"/>
                  </a:cubicBezTo>
                  <a:cubicBezTo>
                    <a:pt x="4725" y="880"/>
                    <a:pt x="4641" y="863"/>
                    <a:pt x="4558" y="863"/>
                  </a:cubicBezTo>
                  <a:cubicBezTo>
                    <a:pt x="4324" y="863"/>
                    <a:pt x="4093" y="994"/>
                    <a:pt x="3970" y="1215"/>
                  </a:cubicBezTo>
                  <a:cubicBezTo>
                    <a:pt x="3870" y="1382"/>
                    <a:pt x="3736" y="1482"/>
                    <a:pt x="3669" y="1649"/>
                  </a:cubicBezTo>
                  <a:cubicBezTo>
                    <a:pt x="3669" y="1582"/>
                    <a:pt x="3669" y="1482"/>
                    <a:pt x="3636" y="1382"/>
                  </a:cubicBezTo>
                  <a:cubicBezTo>
                    <a:pt x="3569" y="1115"/>
                    <a:pt x="3403" y="915"/>
                    <a:pt x="3169" y="815"/>
                  </a:cubicBezTo>
                  <a:cubicBezTo>
                    <a:pt x="3102" y="793"/>
                    <a:pt x="3032" y="782"/>
                    <a:pt x="2960" y="782"/>
                  </a:cubicBezTo>
                  <a:cubicBezTo>
                    <a:pt x="2817" y="782"/>
                    <a:pt x="2669" y="826"/>
                    <a:pt x="2535" y="915"/>
                  </a:cubicBezTo>
                  <a:cubicBezTo>
                    <a:pt x="2402" y="882"/>
                    <a:pt x="2235" y="882"/>
                    <a:pt x="2135" y="882"/>
                  </a:cubicBezTo>
                  <a:cubicBezTo>
                    <a:pt x="2058" y="856"/>
                    <a:pt x="1977" y="844"/>
                    <a:pt x="1896" y="844"/>
                  </a:cubicBezTo>
                  <a:cubicBezTo>
                    <a:pt x="1660" y="844"/>
                    <a:pt x="1425" y="950"/>
                    <a:pt x="1301" y="1148"/>
                  </a:cubicBezTo>
                  <a:cubicBezTo>
                    <a:pt x="1134" y="1449"/>
                    <a:pt x="967" y="1749"/>
                    <a:pt x="834" y="1982"/>
                  </a:cubicBezTo>
                  <a:lnTo>
                    <a:pt x="467" y="2750"/>
                  </a:lnTo>
                  <a:cubicBezTo>
                    <a:pt x="367" y="2883"/>
                    <a:pt x="367" y="2983"/>
                    <a:pt x="367" y="3117"/>
                  </a:cubicBezTo>
                  <a:lnTo>
                    <a:pt x="367" y="3150"/>
                  </a:lnTo>
                  <a:cubicBezTo>
                    <a:pt x="334" y="3283"/>
                    <a:pt x="334" y="3383"/>
                    <a:pt x="334" y="3483"/>
                  </a:cubicBezTo>
                  <a:cubicBezTo>
                    <a:pt x="134" y="4117"/>
                    <a:pt x="0" y="4718"/>
                    <a:pt x="33" y="5285"/>
                  </a:cubicBezTo>
                  <a:cubicBezTo>
                    <a:pt x="33" y="5552"/>
                    <a:pt x="200" y="5752"/>
                    <a:pt x="467" y="5885"/>
                  </a:cubicBezTo>
                  <a:cubicBezTo>
                    <a:pt x="500" y="5919"/>
                    <a:pt x="567" y="5919"/>
                    <a:pt x="634" y="5919"/>
                  </a:cubicBezTo>
                  <a:cubicBezTo>
                    <a:pt x="667" y="6085"/>
                    <a:pt x="734" y="6285"/>
                    <a:pt x="901" y="6386"/>
                  </a:cubicBezTo>
                  <a:cubicBezTo>
                    <a:pt x="1001" y="6419"/>
                    <a:pt x="1068" y="6452"/>
                    <a:pt x="1201" y="6452"/>
                  </a:cubicBezTo>
                  <a:cubicBezTo>
                    <a:pt x="867" y="7086"/>
                    <a:pt x="634" y="7720"/>
                    <a:pt x="500" y="8420"/>
                  </a:cubicBezTo>
                  <a:cubicBezTo>
                    <a:pt x="467" y="8721"/>
                    <a:pt x="567" y="9054"/>
                    <a:pt x="867" y="9154"/>
                  </a:cubicBezTo>
                  <a:cubicBezTo>
                    <a:pt x="967" y="9199"/>
                    <a:pt x="1071" y="9221"/>
                    <a:pt x="1173" y="9221"/>
                  </a:cubicBezTo>
                  <a:cubicBezTo>
                    <a:pt x="1375" y="9221"/>
                    <a:pt x="1568" y="9132"/>
                    <a:pt x="1701" y="8954"/>
                  </a:cubicBezTo>
                  <a:cubicBezTo>
                    <a:pt x="1801" y="8821"/>
                    <a:pt x="1868" y="8721"/>
                    <a:pt x="2002" y="8620"/>
                  </a:cubicBezTo>
                  <a:lnTo>
                    <a:pt x="2002" y="8620"/>
                  </a:lnTo>
                  <a:cubicBezTo>
                    <a:pt x="1735" y="9121"/>
                    <a:pt x="1468" y="9621"/>
                    <a:pt x="1201" y="10155"/>
                  </a:cubicBezTo>
                  <a:cubicBezTo>
                    <a:pt x="1068" y="10422"/>
                    <a:pt x="1134" y="10755"/>
                    <a:pt x="1368" y="10955"/>
                  </a:cubicBezTo>
                  <a:cubicBezTo>
                    <a:pt x="1490" y="11078"/>
                    <a:pt x="1687" y="11150"/>
                    <a:pt x="1874" y="11150"/>
                  </a:cubicBezTo>
                  <a:cubicBezTo>
                    <a:pt x="1994" y="11150"/>
                    <a:pt x="2111" y="11121"/>
                    <a:pt x="2202" y="11056"/>
                  </a:cubicBezTo>
                  <a:cubicBezTo>
                    <a:pt x="2835" y="10655"/>
                    <a:pt x="3336" y="10155"/>
                    <a:pt x="3836" y="9554"/>
                  </a:cubicBezTo>
                  <a:lnTo>
                    <a:pt x="3836" y="9554"/>
                  </a:lnTo>
                  <a:cubicBezTo>
                    <a:pt x="3169" y="10889"/>
                    <a:pt x="2502" y="12256"/>
                    <a:pt x="2068" y="13624"/>
                  </a:cubicBezTo>
                  <a:cubicBezTo>
                    <a:pt x="2002" y="13958"/>
                    <a:pt x="2135" y="14291"/>
                    <a:pt x="2469" y="14425"/>
                  </a:cubicBezTo>
                  <a:cubicBezTo>
                    <a:pt x="2550" y="14465"/>
                    <a:pt x="2644" y="14484"/>
                    <a:pt x="2741" y="14484"/>
                  </a:cubicBezTo>
                  <a:cubicBezTo>
                    <a:pt x="2961" y="14484"/>
                    <a:pt x="3197" y="14387"/>
                    <a:pt x="3336" y="14224"/>
                  </a:cubicBezTo>
                  <a:cubicBezTo>
                    <a:pt x="3403" y="14091"/>
                    <a:pt x="3503" y="13991"/>
                    <a:pt x="3569" y="13891"/>
                  </a:cubicBezTo>
                  <a:lnTo>
                    <a:pt x="3569" y="13891"/>
                  </a:lnTo>
                  <a:cubicBezTo>
                    <a:pt x="3336" y="14625"/>
                    <a:pt x="3069" y="15292"/>
                    <a:pt x="2735" y="15892"/>
                  </a:cubicBezTo>
                  <a:cubicBezTo>
                    <a:pt x="2569" y="16226"/>
                    <a:pt x="2669" y="16626"/>
                    <a:pt x="3002" y="16793"/>
                  </a:cubicBezTo>
                  <a:cubicBezTo>
                    <a:pt x="3110" y="16864"/>
                    <a:pt x="3217" y="16898"/>
                    <a:pt x="3329" y="16898"/>
                  </a:cubicBezTo>
                  <a:cubicBezTo>
                    <a:pt x="3426" y="16898"/>
                    <a:pt x="3528" y="16873"/>
                    <a:pt x="3636" y="16826"/>
                  </a:cubicBezTo>
                  <a:lnTo>
                    <a:pt x="3636" y="16893"/>
                  </a:lnTo>
                  <a:cubicBezTo>
                    <a:pt x="3536" y="17160"/>
                    <a:pt x="3669" y="17493"/>
                    <a:pt x="3903" y="17660"/>
                  </a:cubicBezTo>
                  <a:cubicBezTo>
                    <a:pt x="4028" y="17730"/>
                    <a:pt x="4159" y="17764"/>
                    <a:pt x="4288" y="17764"/>
                  </a:cubicBezTo>
                  <a:cubicBezTo>
                    <a:pt x="4469" y="17764"/>
                    <a:pt x="4648" y="17696"/>
                    <a:pt x="4804" y="17560"/>
                  </a:cubicBezTo>
                  <a:cubicBezTo>
                    <a:pt x="5504" y="16793"/>
                    <a:pt x="6138" y="15926"/>
                    <a:pt x="6705" y="15092"/>
                  </a:cubicBezTo>
                  <a:lnTo>
                    <a:pt x="6705" y="15092"/>
                  </a:lnTo>
                  <a:cubicBezTo>
                    <a:pt x="6571" y="15759"/>
                    <a:pt x="6371" y="16493"/>
                    <a:pt x="6071" y="17293"/>
                  </a:cubicBezTo>
                  <a:cubicBezTo>
                    <a:pt x="5971" y="17627"/>
                    <a:pt x="6138" y="17994"/>
                    <a:pt x="6471" y="18127"/>
                  </a:cubicBezTo>
                  <a:cubicBezTo>
                    <a:pt x="6505" y="18161"/>
                    <a:pt x="6571" y="18161"/>
                    <a:pt x="6638" y="18161"/>
                  </a:cubicBezTo>
                  <a:cubicBezTo>
                    <a:pt x="6538" y="18394"/>
                    <a:pt x="6471" y="18594"/>
                    <a:pt x="6371" y="18828"/>
                  </a:cubicBezTo>
                  <a:cubicBezTo>
                    <a:pt x="6238" y="19161"/>
                    <a:pt x="6405" y="19562"/>
                    <a:pt x="6805" y="19662"/>
                  </a:cubicBezTo>
                  <a:cubicBezTo>
                    <a:pt x="6972" y="19728"/>
                    <a:pt x="7072" y="19728"/>
                    <a:pt x="7239" y="19728"/>
                  </a:cubicBezTo>
                  <a:cubicBezTo>
                    <a:pt x="7172" y="20062"/>
                    <a:pt x="7072" y="20396"/>
                    <a:pt x="7005" y="20662"/>
                  </a:cubicBezTo>
                  <a:cubicBezTo>
                    <a:pt x="6905" y="20996"/>
                    <a:pt x="7072" y="21330"/>
                    <a:pt x="7372" y="21463"/>
                  </a:cubicBezTo>
                  <a:cubicBezTo>
                    <a:pt x="7464" y="21504"/>
                    <a:pt x="7562" y="21523"/>
                    <a:pt x="7659" y="21523"/>
                  </a:cubicBezTo>
                  <a:cubicBezTo>
                    <a:pt x="7881" y="21523"/>
                    <a:pt x="8100" y="21425"/>
                    <a:pt x="8239" y="21263"/>
                  </a:cubicBezTo>
                  <a:cubicBezTo>
                    <a:pt x="8306" y="21229"/>
                    <a:pt x="8306" y="21163"/>
                    <a:pt x="8339" y="21129"/>
                  </a:cubicBezTo>
                  <a:cubicBezTo>
                    <a:pt x="8460" y="21250"/>
                    <a:pt x="8651" y="21336"/>
                    <a:pt x="8836" y="21336"/>
                  </a:cubicBezTo>
                  <a:cubicBezTo>
                    <a:pt x="8906" y="21336"/>
                    <a:pt x="8976" y="21324"/>
                    <a:pt x="9040" y="21296"/>
                  </a:cubicBezTo>
                  <a:lnTo>
                    <a:pt x="9040" y="21296"/>
                  </a:lnTo>
                  <a:cubicBezTo>
                    <a:pt x="8873" y="22097"/>
                    <a:pt x="8806" y="22897"/>
                    <a:pt x="8906" y="23765"/>
                  </a:cubicBezTo>
                  <a:cubicBezTo>
                    <a:pt x="8973" y="24065"/>
                    <a:pt x="9173" y="24265"/>
                    <a:pt x="9407" y="24332"/>
                  </a:cubicBezTo>
                  <a:cubicBezTo>
                    <a:pt x="9485" y="24358"/>
                    <a:pt x="9561" y="24370"/>
                    <a:pt x="9635" y="24370"/>
                  </a:cubicBezTo>
                  <a:cubicBezTo>
                    <a:pt x="9842" y="24370"/>
                    <a:pt x="10026" y="24271"/>
                    <a:pt x="10174" y="24098"/>
                  </a:cubicBezTo>
                  <a:cubicBezTo>
                    <a:pt x="10841" y="23264"/>
                    <a:pt x="11241" y="22330"/>
                    <a:pt x="11675" y="21430"/>
                  </a:cubicBezTo>
                  <a:cubicBezTo>
                    <a:pt x="11809" y="21129"/>
                    <a:pt x="11909" y="20896"/>
                    <a:pt x="12042" y="20629"/>
                  </a:cubicBezTo>
                  <a:lnTo>
                    <a:pt x="12042" y="20629"/>
                  </a:lnTo>
                  <a:cubicBezTo>
                    <a:pt x="12009" y="20896"/>
                    <a:pt x="11975" y="21129"/>
                    <a:pt x="11909" y="21430"/>
                  </a:cubicBezTo>
                  <a:cubicBezTo>
                    <a:pt x="11809" y="21630"/>
                    <a:pt x="11642" y="21897"/>
                    <a:pt x="11508" y="22097"/>
                  </a:cubicBezTo>
                  <a:cubicBezTo>
                    <a:pt x="11342" y="22397"/>
                    <a:pt x="11408" y="22797"/>
                    <a:pt x="11708" y="22964"/>
                  </a:cubicBezTo>
                  <a:lnTo>
                    <a:pt x="11742" y="22964"/>
                  </a:lnTo>
                  <a:cubicBezTo>
                    <a:pt x="11742" y="23231"/>
                    <a:pt x="11708" y="23464"/>
                    <a:pt x="11708" y="23765"/>
                  </a:cubicBezTo>
                  <a:cubicBezTo>
                    <a:pt x="11708" y="24065"/>
                    <a:pt x="11975" y="24332"/>
                    <a:pt x="12242" y="24398"/>
                  </a:cubicBezTo>
                  <a:cubicBezTo>
                    <a:pt x="12286" y="24408"/>
                    <a:pt x="12331" y="24413"/>
                    <a:pt x="12376" y="24413"/>
                  </a:cubicBezTo>
                  <a:cubicBezTo>
                    <a:pt x="12636" y="24413"/>
                    <a:pt x="12896" y="24254"/>
                    <a:pt x="13009" y="23998"/>
                  </a:cubicBezTo>
                  <a:lnTo>
                    <a:pt x="13243" y="23498"/>
                  </a:lnTo>
                  <a:cubicBezTo>
                    <a:pt x="13376" y="23298"/>
                    <a:pt x="13476" y="23064"/>
                    <a:pt x="13576" y="22831"/>
                  </a:cubicBezTo>
                  <a:lnTo>
                    <a:pt x="13576" y="23064"/>
                  </a:lnTo>
                  <a:cubicBezTo>
                    <a:pt x="13543" y="23931"/>
                    <a:pt x="13510" y="24799"/>
                    <a:pt x="13743" y="25633"/>
                  </a:cubicBezTo>
                  <a:cubicBezTo>
                    <a:pt x="13743" y="25666"/>
                    <a:pt x="13710" y="25733"/>
                    <a:pt x="13710" y="25766"/>
                  </a:cubicBezTo>
                  <a:cubicBezTo>
                    <a:pt x="13643" y="26000"/>
                    <a:pt x="13710" y="26266"/>
                    <a:pt x="13910" y="26433"/>
                  </a:cubicBezTo>
                  <a:cubicBezTo>
                    <a:pt x="14010" y="26500"/>
                    <a:pt x="14077" y="26567"/>
                    <a:pt x="14210" y="26600"/>
                  </a:cubicBezTo>
                  <a:cubicBezTo>
                    <a:pt x="14210" y="26633"/>
                    <a:pt x="14244" y="26633"/>
                    <a:pt x="14244" y="26667"/>
                  </a:cubicBezTo>
                  <a:cubicBezTo>
                    <a:pt x="14410" y="26900"/>
                    <a:pt x="14677" y="26967"/>
                    <a:pt x="14911" y="26967"/>
                  </a:cubicBezTo>
                  <a:cubicBezTo>
                    <a:pt x="15178" y="26934"/>
                    <a:pt x="15378" y="26767"/>
                    <a:pt x="15478" y="26567"/>
                  </a:cubicBezTo>
                  <a:cubicBezTo>
                    <a:pt x="15545" y="26400"/>
                    <a:pt x="15578" y="26166"/>
                    <a:pt x="15678" y="26000"/>
                  </a:cubicBezTo>
                  <a:cubicBezTo>
                    <a:pt x="15978" y="25766"/>
                    <a:pt x="16245" y="25499"/>
                    <a:pt x="16545" y="25166"/>
                  </a:cubicBezTo>
                  <a:lnTo>
                    <a:pt x="16545" y="25166"/>
                  </a:lnTo>
                  <a:cubicBezTo>
                    <a:pt x="16378" y="25466"/>
                    <a:pt x="16479" y="25833"/>
                    <a:pt x="16745" y="26066"/>
                  </a:cubicBezTo>
                  <a:cubicBezTo>
                    <a:pt x="16874" y="26152"/>
                    <a:pt x="17015" y="26195"/>
                    <a:pt x="17155" y="26195"/>
                  </a:cubicBezTo>
                  <a:cubicBezTo>
                    <a:pt x="17342" y="26195"/>
                    <a:pt x="17527" y="26119"/>
                    <a:pt x="17679" y="25966"/>
                  </a:cubicBezTo>
                  <a:cubicBezTo>
                    <a:pt x="18513" y="25132"/>
                    <a:pt x="19347" y="24232"/>
                    <a:pt x="20148" y="23331"/>
                  </a:cubicBezTo>
                  <a:lnTo>
                    <a:pt x="20148" y="23331"/>
                  </a:lnTo>
                  <a:cubicBezTo>
                    <a:pt x="19681" y="24232"/>
                    <a:pt x="19314" y="25099"/>
                    <a:pt x="19147" y="26000"/>
                  </a:cubicBezTo>
                  <a:cubicBezTo>
                    <a:pt x="19080" y="26300"/>
                    <a:pt x="19214" y="26567"/>
                    <a:pt x="19481" y="26667"/>
                  </a:cubicBezTo>
                  <a:cubicBezTo>
                    <a:pt x="19591" y="26730"/>
                    <a:pt x="19716" y="26763"/>
                    <a:pt x="19842" y="26763"/>
                  </a:cubicBezTo>
                  <a:cubicBezTo>
                    <a:pt x="19983" y="26763"/>
                    <a:pt x="20125" y="26721"/>
                    <a:pt x="20248" y="26633"/>
                  </a:cubicBezTo>
                  <a:cubicBezTo>
                    <a:pt x="22216" y="25166"/>
                    <a:pt x="23750" y="23298"/>
                    <a:pt x="25251" y="21496"/>
                  </a:cubicBezTo>
                  <a:cubicBezTo>
                    <a:pt x="26986" y="19462"/>
                    <a:pt x="28587" y="17460"/>
                    <a:pt x="30822" y="16059"/>
                  </a:cubicBezTo>
                  <a:lnTo>
                    <a:pt x="30822" y="16059"/>
                  </a:lnTo>
                  <a:cubicBezTo>
                    <a:pt x="30088" y="17127"/>
                    <a:pt x="29154" y="18094"/>
                    <a:pt x="28087" y="19128"/>
                  </a:cubicBezTo>
                  <a:cubicBezTo>
                    <a:pt x="26853" y="20429"/>
                    <a:pt x="25518" y="21763"/>
                    <a:pt x="24684" y="23331"/>
                  </a:cubicBezTo>
                  <a:cubicBezTo>
                    <a:pt x="22983" y="24665"/>
                    <a:pt x="21749" y="26967"/>
                    <a:pt x="21215" y="28435"/>
                  </a:cubicBezTo>
                  <a:cubicBezTo>
                    <a:pt x="21149" y="28668"/>
                    <a:pt x="21215" y="29002"/>
                    <a:pt x="21415" y="29168"/>
                  </a:cubicBezTo>
                  <a:cubicBezTo>
                    <a:pt x="21549" y="29269"/>
                    <a:pt x="21682" y="29302"/>
                    <a:pt x="21849" y="29335"/>
                  </a:cubicBezTo>
                  <a:cubicBezTo>
                    <a:pt x="21982" y="29335"/>
                    <a:pt x="22083" y="29302"/>
                    <a:pt x="22216" y="29269"/>
                  </a:cubicBezTo>
                  <a:cubicBezTo>
                    <a:pt x="22816" y="28935"/>
                    <a:pt x="23417" y="28501"/>
                    <a:pt x="24017" y="28001"/>
                  </a:cubicBezTo>
                  <a:cubicBezTo>
                    <a:pt x="24051" y="28134"/>
                    <a:pt x="24084" y="28268"/>
                    <a:pt x="24217" y="28335"/>
                  </a:cubicBezTo>
                  <a:cubicBezTo>
                    <a:pt x="24362" y="28455"/>
                    <a:pt x="24543" y="28541"/>
                    <a:pt x="24720" y="28541"/>
                  </a:cubicBezTo>
                  <a:cubicBezTo>
                    <a:pt x="24787" y="28541"/>
                    <a:pt x="24854" y="28529"/>
                    <a:pt x="24918" y="28501"/>
                  </a:cubicBezTo>
                  <a:cubicBezTo>
                    <a:pt x="25552" y="28301"/>
                    <a:pt x="26219" y="27767"/>
                    <a:pt x="26986" y="27134"/>
                  </a:cubicBezTo>
                  <a:cubicBezTo>
                    <a:pt x="27904" y="26383"/>
                    <a:pt x="29054" y="25446"/>
                    <a:pt x="29895" y="25446"/>
                  </a:cubicBezTo>
                  <a:cubicBezTo>
                    <a:pt x="30062" y="25446"/>
                    <a:pt x="30217" y="25483"/>
                    <a:pt x="30355" y="25566"/>
                  </a:cubicBezTo>
                  <a:cubicBezTo>
                    <a:pt x="30388" y="25566"/>
                    <a:pt x="30388" y="25599"/>
                    <a:pt x="30422" y="25599"/>
                  </a:cubicBezTo>
                  <a:cubicBezTo>
                    <a:pt x="30388" y="25833"/>
                    <a:pt x="30522" y="26100"/>
                    <a:pt x="30722" y="26266"/>
                  </a:cubicBezTo>
                  <a:lnTo>
                    <a:pt x="30722" y="26400"/>
                  </a:lnTo>
                  <a:cubicBezTo>
                    <a:pt x="30388" y="26767"/>
                    <a:pt x="30088" y="27234"/>
                    <a:pt x="29855" y="27734"/>
                  </a:cubicBezTo>
                  <a:cubicBezTo>
                    <a:pt x="29721" y="28001"/>
                    <a:pt x="29755" y="28335"/>
                    <a:pt x="30022" y="28568"/>
                  </a:cubicBezTo>
                  <a:cubicBezTo>
                    <a:pt x="30138" y="28668"/>
                    <a:pt x="30297" y="28718"/>
                    <a:pt x="30455" y="28718"/>
                  </a:cubicBezTo>
                  <a:cubicBezTo>
                    <a:pt x="30614" y="28718"/>
                    <a:pt x="30772" y="28668"/>
                    <a:pt x="30889" y="28568"/>
                  </a:cubicBezTo>
                  <a:cubicBezTo>
                    <a:pt x="31389" y="28168"/>
                    <a:pt x="31823" y="27601"/>
                    <a:pt x="31990" y="27000"/>
                  </a:cubicBezTo>
                  <a:cubicBezTo>
                    <a:pt x="32590" y="26300"/>
                    <a:pt x="33357" y="25766"/>
                    <a:pt x="34158" y="25266"/>
                  </a:cubicBezTo>
                  <a:cubicBezTo>
                    <a:pt x="34158" y="25266"/>
                    <a:pt x="34191" y="25266"/>
                    <a:pt x="34191" y="25299"/>
                  </a:cubicBezTo>
                  <a:cubicBezTo>
                    <a:pt x="34316" y="25382"/>
                    <a:pt x="34458" y="25425"/>
                    <a:pt x="34596" y="25425"/>
                  </a:cubicBezTo>
                  <a:cubicBezTo>
                    <a:pt x="34790" y="25425"/>
                    <a:pt x="34975" y="25341"/>
                    <a:pt x="35092" y="25166"/>
                  </a:cubicBezTo>
                  <a:cubicBezTo>
                    <a:pt x="35425" y="24799"/>
                    <a:pt x="35726" y="24432"/>
                    <a:pt x="36059" y="23998"/>
                  </a:cubicBezTo>
                  <a:cubicBezTo>
                    <a:pt x="36159" y="23931"/>
                    <a:pt x="36193" y="23831"/>
                    <a:pt x="36259" y="23765"/>
                  </a:cubicBezTo>
                  <a:cubicBezTo>
                    <a:pt x="36860" y="23264"/>
                    <a:pt x="37393" y="22731"/>
                    <a:pt x="37760" y="21997"/>
                  </a:cubicBezTo>
                  <a:cubicBezTo>
                    <a:pt x="37827" y="21930"/>
                    <a:pt x="37860" y="21797"/>
                    <a:pt x="37860" y="21730"/>
                  </a:cubicBezTo>
                  <a:lnTo>
                    <a:pt x="37860" y="21596"/>
                  </a:lnTo>
                  <a:lnTo>
                    <a:pt x="37860" y="21129"/>
                  </a:lnTo>
                  <a:cubicBezTo>
                    <a:pt x="37860" y="20929"/>
                    <a:pt x="37860" y="20729"/>
                    <a:pt x="37894" y="20496"/>
                  </a:cubicBezTo>
                  <a:cubicBezTo>
                    <a:pt x="37894" y="20429"/>
                    <a:pt x="37894" y="20329"/>
                    <a:pt x="37860" y="20262"/>
                  </a:cubicBezTo>
                  <a:cubicBezTo>
                    <a:pt x="40062" y="17994"/>
                    <a:pt x="42030" y="15459"/>
                    <a:pt x="42764" y="13157"/>
                  </a:cubicBezTo>
                  <a:cubicBezTo>
                    <a:pt x="42797" y="12623"/>
                    <a:pt x="42697" y="12390"/>
                    <a:pt x="42530" y="12223"/>
                  </a:cubicBezTo>
                  <a:cubicBezTo>
                    <a:pt x="42394" y="12110"/>
                    <a:pt x="42212" y="12043"/>
                    <a:pt x="42036" y="12043"/>
                  </a:cubicBezTo>
                  <a:cubicBezTo>
                    <a:pt x="41953" y="12043"/>
                    <a:pt x="41871" y="12058"/>
                    <a:pt x="41797" y="12090"/>
                  </a:cubicBezTo>
                  <a:cubicBezTo>
                    <a:pt x="41663" y="12123"/>
                    <a:pt x="41530" y="12156"/>
                    <a:pt x="41396" y="12256"/>
                  </a:cubicBezTo>
                  <a:cubicBezTo>
                    <a:pt x="42030" y="10922"/>
                    <a:pt x="42430" y="9554"/>
                    <a:pt x="42530" y="8153"/>
                  </a:cubicBezTo>
                  <a:cubicBezTo>
                    <a:pt x="42530" y="7920"/>
                    <a:pt x="42397" y="7653"/>
                    <a:pt x="42164" y="7553"/>
                  </a:cubicBezTo>
                  <a:cubicBezTo>
                    <a:pt x="42052" y="7497"/>
                    <a:pt x="41935" y="7471"/>
                    <a:pt x="41822" y="7471"/>
                  </a:cubicBezTo>
                  <a:cubicBezTo>
                    <a:pt x="41663" y="7471"/>
                    <a:pt x="41513" y="7523"/>
                    <a:pt x="41396" y="7620"/>
                  </a:cubicBezTo>
                  <a:cubicBezTo>
                    <a:pt x="40496" y="8320"/>
                    <a:pt x="39695" y="9154"/>
                    <a:pt x="38995" y="10088"/>
                  </a:cubicBezTo>
                  <a:cubicBezTo>
                    <a:pt x="39862" y="8420"/>
                    <a:pt x="40529" y="6719"/>
                    <a:pt x="40696" y="4918"/>
                  </a:cubicBezTo>
                  <a:cubicBezTo>
                    <a:pt x="40696" y="4751"/>
                    <a:pt x="40662" y="4584"/>
                    <a:pt x="40562" y="4451"/>
                  </a:cubicBezTo>
                  <a:cubicBezTo>
                    <a:pt x="40829" y="4117"/>
                    <a:pt x="41029" y="3784"/>
                    <a:pt x="41263" y="3450"/>
                  </a:cubicBezTo>
                  <a:cubicBezTo>
                    <a:pt x="41496" y="3150"/>
                    <a:pt x="41396" y="2750"/>
                    <a:pt x="41096" y="2549"/>
                  </a:cubicBezTo>
                  <a:cubicBezTo>
                    <a:pt x="40981" y="2449"/>
                    <a:pt x="40836" y="2404"/>
                    <a:pt x="40689" y="2404"/>
                  </a:cubicBezTo>
                  <a:cubicBezTo>
                    <a:pt x="40493" y="2404"/>
                    <a:pt x="40295" y="2483"/>
                    <a:pt x="40162" y="2616"/>
                  </a:cubicBezTo>
                  <a:cubicBezTo>
                    <a:pt x="39829" y="2983"/>
                    <a:pt x="39428" y="3383"/>
                    <a:pt x="39095" y="3784"/>
                  </a:cubicBezTo>
                  <a:cubicBezTo>
                    <a:pt x="39662" y="2916"/>
                    <a:pt x="40162" y="1949"/>
                    <a:pt x="40429" y="982"/>
                  </a:cubicBezTo>
                  <a:cubicBezTo>
                    <a:pt x="40529" y="748"/>
                    <a:pt x="40429" y="481"/>
                    <a:pt x="40229" y="315"/>
                  </a:cubicBezTo>
                  <a:cubicBezTo>
                    <a:pt x="40104" y="210"/>
                    <a:pt x="39953" y="158"/>
                    <a:pt x="39800" y="158"/>
                  </a:cubicBezTo>
                  <a:cubicBezTo>
                    <a:pt x="39708" y="158"/>
                    <a:pt x="39616" y="177"/>
                    <a:pt x="39528" y="214"/>
                  </a:cubicBezTo>
                  <a:cubicBezTo>
                    <a:pt x="37360" y="982"/>
                    <a:pt x="35659" y="2716"/>
                    <a:pt x="34225" y="4618"/>
                  </a:cubicBezTo>
                  <a:cubicBezTo>
                    <a:pt x="34391" y="4217"/>
                    <a:pt x="34558" y="3750"/>
                    <a:pt x="34658" y="3283"/>
                  </a:cubicBezTo>
                  <a:cubicBezTo>
                    <a:pt x="34692" y="3083"/>
                    <a:pt x="34591" y="2883"/>
                    <a:pt x="34491" y="2716"/>
                  </a:cubicBezTo>
                  <a:cubicBezTo>
                    <a:pt x="34375" y="2571"/>
                    <a:pt x="34208" y="2476"/>
                    <a:pt x="33991" y="2476"/>
                  </a:cubicBezTo>
                  <a:cubicBezTo>
                    <a:pt x="33959" y="2476"/>
                    <a:pt x="33925" y="2478"/>
                    <a:pt x="33891" y="2483"/>
                  </a:cubicBezTo>
                  <a:cubicBezTo>
                    <a:pt x="33024" y="2549"/>
                    <a:pt x="32357" y="2916"/>
                    <a:pt x="31756" y="3417"/>
                  </a:cubicBezTo>
                  <a:cubicBezTo>
                    <a:pt x="31723" y="3283"/>
                    <a:pt x="31656" y="3150"/>
                    <a:pt x="31523" y="3117"/>
                  </a:cubicBezTo>
                  <a:cubicBezTo>
                    <a:pt x="31401" y="3036"/>
                    <a:pt x="31256" y="2992"/>
                    <a:pt x="31115" y="2992"/>
                  </a:cubicBezTo>
                  <a:cubicBezTo>
                    <a:pt x="31024" y="2992"/>
                    <a:pt x="30934" y="3010"/>
                    <a:pt x="30855" y="3050"/>
                  </a:cubicBezTo>
                  <a:cubicBezTo>
                    <a:pt x="30322" y="3250"/>
                    <a:pt x="29888" y="3584"/>
                    <a:pt x="29521" y="3984"/>
                  </a:cubicBezTo>
                  <a:cubicBezTo>
                    <a:pt x="29488" y="3884"/>
                    <a:pt x="29354" y="3750"/>
                    <a:pt x="29221" y="3650"/>
                  </a:cubicBezTo>
                  <a:cubicBezTo>
                    <a:pt x="29099" y="3601"/>
                    <a:pt x="28959" y="3570"/>
                    <a:pt x="28814" y="3570"/>
                  </a:cubicBezTo>
                  <a:cubicBezTo>
                    <a:pt x="28761" y="3570"/>
                    <a:pt x="28708" y="3575"/>
                    <a:pt x="28654" y="3584"/>
                  </a:cubicBezTo>
                  <a:cubicBezTo>
                    <a:pt x="28154" y="3684"/>
                    <a:pt x="27687" y="3950"/>
                    <a:pt x="27220" y="4251"/>
                  </a:cubicBezTo>
                  <a:cubicBezTo>
                    <a:pt x="27220" y="4151"/>
                    <a:pt x="27253" y="4117"/>
                    <a:pt x="27253" y="4051"/>
                  </a:cubicBezTo>
                  <a:cubicBezTo>
                    <a:pt x="27353" y="3784"/>
                    <a:pt x="27253" y="3483"/>
                    <a:pt x="27019" y="3317"/>
                  </a:cubicBezTo>
                  <a:cubicBezTo>
                    <a:pt x="26873" y="3225"/>
                    <a:pt x="26726" y="3174"/>
                    <a:pt x="26579" y="3174"/>
                  </a:cubicBezTo>
                  <a:cubicBezTo>
                    <a:pt x="26459" y="3174"/>
                    <a:pt x="26339" y="3208"/>
                    <a:pt x="26219" y="3283"/>
                  </a:cubicBezTo>
                  <a:cubicBezTo>
                    <a:pt x="26152" y="3317"/>
                    <a:pt x="25752" y="3417"/>
                    <a:pt x="25552" y="3450"/>
                  </a:cubicBezTo>
                  <a:cubicBezTo>
                    <a:pt x="25518" y="3317"/>
                    <a:pt x="25485" y="3183"/>
                    <a:pt x="25385" y="3117"/>
                  </a:cubicBezTo>
                  <a:cubicBezTo>
                    <a:pt x="25352" y="2816"/>
                    <a:pt x="25151" y="2616"/>
                    <a:pt x="24851" y="2583"/>
                  </a:cubicBezTo>
                  <a:cubicBezTo>
                    <a:pt x="24651" y="2552"/>
                    <a:pt x="24452" y="2538"/>
                    <a:pt x="24257" y="2538"/>
                  </a:cubicBezTo>
                  <a:cubicBezTo>
                    <a:pt x="23380" y="2538"/>
                    <a:pt x="22564" y="2838"/>
                    <a:pt x="21882" y="3383"/>
                  </a:cubicBezTo>
                  <a:cubicBezTo>
                    <a:pt x="21682" y="3383"/>
                    <a:pt x="21515" y="3417"/>
                    <a:pt x="21382" y="3550"/>
                  </a:cubicBezTo>
                  <a:cubicBezTo>
                    <a:pt x="21182" y="3684"/>
                    <a:pt x="21015" y="3850"/>
                    <a:pt x="20848" y="4084"/>
                  </a:cubicBezTo>
                  <a:cubicBezTo>
                    <a:pt x="20982" y="3750"/>
                    <a:pt x="21048" y="3417"/>
                    <a:pt x="21149" y="3083"/>
                  </a:cubicBezTo>
                  <a:cubicBezTo>
                    <a:pt x="21182" y="2816"/>
                    <a:pt x="21082" y="2583"/>
                    <a:pt x="20882" y="2416"/>
                  </a:cubicBezTo>
                  <a:cubicBezTo>
                    <a:pt x="20755" y="2310"/>
                    <a:pt x="20588" y="2245"/>
                    <a:pt x="20424" y="2245"/>
                  </a:cubicBezTo>
                  <a:cubicBezTo>
                    <a:pt x="20328" y="2245"/>
                    <a:pt x="20234" y="2267"/>
                    <a:pt x="20148" y="2316"/>
                  </a:cubicBezTo>
                  <a:cubicBezTo>
                    <a:pt x="18413" y="3117"/>
                    <a:pt x="16912" y="4451"/>
                    <a:pt x="15545" y="5985"/>
                  </a:cubicBezTo>
                  <a:cubicBezTo>
                    <a:pt x="15911" y="5318"/>
                    <a:pt x="16245" y="4618"/>
                    <a:pt x="16512" y="3917"/>
                  </a:cubicBezTo>
                  <a:cubicBezTo>
                    <a:pt x="16579" y="3617"/>
                    <a:pt x="16512" y="3317"/>
                    <a:pt x="16245" y="3150"/>
                  </a:cubicBezTo>
                  <a:cubicBezTo>
                    <a:pt x="16128" y="3066"/>
                    <a:pt x="15987" y="3025"/>
                    <a:pt x="15849" y="3025"/>
                  </a:cubicBezTo>
                  <a:cubicBezTo>
                    <a:pt x="15711" y="3025"/>
                    <a:pt x="15578" y="3066"/>
                    <a:pt x="15478" y="3150"/>
                  </a:cubicBezTo>
                  <a:cubicBezTo>
                    <a:pt x="15411" y="3183"/>
                    <a:pt x="15378" y="3183"/>
                    <a:pt x="15344" y="3250"/>
                  </a:cubicBezTo>
                  <a:cubicBezTo>
                    <a:pt x="15645" y="2616"/>
                    <a:pt x="15878" y="1949"/>
                    <a:pt x="16078" y="1315"/>
                  </a:cubicBezTo>
                  <a:cubicBezTo>
                    <a:pt x="16178" y="1082"/>
                    <a:pt x="16078" y="815"/>
                    <a:pt x="15878" y="648"/>
                  </a:cubicBezTo>
                  <a:cubicBezTo>
                    <a:pt x="15741" y="534"/>
                    <a:pt x="15573" y="482"/>
                    <a:pt x="15406" y="482"/>
                  </a:cubicBezTo>
                  <a:cubicBezTo>
                    <a:pt x="15329" y="482"/>
                    <a:pt x="15252" y="494"/>
                    <a:pt x="15178" y="515"/>
                  </a:cubicBezTo>
                  <a:cubicBezTo>
                    <a:pt x="14010" y="982"/>
                    <a:pt x="12909" y="1682"/>
                    <a:pt x="11909" y="2516"/>
                  </a:cubicBezTo>
                  <a:cubicBezTo>
                    <a:pt x="12209" y="2016"/>
                    <a:pt x="12509" y="1515"/>
                    <a:pt x="12809" y="982"/>
                  </a:cubicBezTo>
                  <a:cubicBezTo>
                    <a:pt x="12909" y="748"/>
                    <a:pt x="12876" y="415"/>
                    <a:pt x="12676" y="181"/>
                  </a:cubicBezTo>
                  <a:cubicBezTo>
                    <a:pt x="12556" y="61"/>
                    <a:pt x="12388" y="1"/>
                    <a:pt x="12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33;p35">
              <a:extLst>
                <a:ext uri="{FF2B5EF4-FFF2-40B4-BE49-F238E27FC236}">
                  <a16:creationId xmlns:a16="http://schemas.microsoft.com/office/drawing/2014/main" id="{B45AF364-4988-49D6-AF3F-E2FFAC7F27FD}"/>
                </a:ext>
              </a:extLst>
            </p:cNvPr>
            <p:cNvSpPr/>
            <p:nvPr/>
          </p:nvSpPr>
          <p:spPr>
            <a:xfrm>
              <a:off x="5496732" y="1626506"/>
              <a:ext cx="262519" cy="121639"/>
            </a:xfrm>
            <a:custGeom>
              <a:avLst/>
              <a:gdLst/>
              <a:ahLst/>
              <a:cxnLst/>
              <a:rect l="l" t="t" r="r" b="b"/>
              <a:pathLst>
                <a:path w="14544" h="6739" fill="none" extrusionOk="0">
                  <a:moveTo>
                    <a:pt x="1201" y="1067"/>
                  </a:moveTo>
                  <a:cubicBezTo>
                    <a:pt x="701" y="1668"/>
                    <a:pt x="400" y="2569"/>
                    <a:pt x="0" y="3236"/>
                  </a:cubicBezTo>
                  <a:cubicBezTo>
                    <a:pt x="3069" y="6738"/>
                    <a:pt x="12042" y="5337"/>
                    <a:pt x="14544" y="1401"/>
                  </a:cubicBezTo>
                  <a:cubicBezTo>
                    <a:pt x="14044" y="0"/>
                    <a:pt x="13643" y="834"/>
                    <a:pt x="13410" y="801"/>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34;p35">
              <a:extLst>
                <a:ext uri="{FF2B5EF4-FFF2-40B4-BE49-F238E27FC236}">
                  <a16:creationId xmlns:a16="http://schemas.microsoft.com/office/drawing/2014/main" id="{7A572EBC-D4FB-409A-8525-1A232775BDCA}"/>
                </a:ext>
              </a:extLst>
            </p:cNvPr>
            <p:cNvSpPr/>
            <p:nvPr/>
          </p:nvSpPr>
          <p:spPr>
            <a:xfrm>
              <a:off x="5753189" y="1241387"/>
              <a:ext cx="1085599" cy="2064938"/>
            </a:xfrm>
            <a:custGeom>
              <a:avLst/>
              <a:gdLst/>
              <a:ahLst/>
              <a:cxnLst/>
              <a:rect l="l" t="t" r="r" b="b"/>
              <a:pathLst>
                <a:path w="60144" h="114401" extrusionOk="0">
                  <a:moveTo>
                    <a:pt x="28313" y="1"/>
                  </a:moveTo>
                  <a:cubicBezTo>
                    <a:pt x="26144" y="1"/>
                    <a:pt x="23533" y="148"/>
                    <a:pt x="20515" y="457"/>
                  </a:cubicBezTo>
                  <a:cubicBezTo>
                    <a:pt x="5464" y="1446"/>
                    <a:pt x="8246" y="6763"/>
                    <a:pt x="15660" y="6763"/>
                  </a:cubicBezTo>
                  <a:cubicBezTo>
                    <a:pt x="16001" y="6763"/>
                    <a:pt x="16352" y="6752"/>
                    <a:pt x="16712" y="6729"/>
                  </a:cubicBezTo>
                  <a:lnTo>
                    <a:pt x="20015" y="65204"/>
                  </a:lnTo>
                  <a:cubicBezTo>
                    <a:pt x="968" y="68339"/>
                    <a:pt x="0" y="84784"/>
                    <a:pt x="1968" y="91856"/>
                  </a:cubicBezTo>
                  <a:cubicBezTo>
                    <a:pt x="4203" y="100062"/>
                    <a:pt x="9841" y="107634"/>
                    <a:pt x="18013" y="111570"/>
                  </a:cubicBezTo>
                  <a:cubicBezTo>
                    <a:pt x="21978" y="113497"/>
                    <a:pt x="26171" y="114401"/>
                    <a:pt x="30286" y="114401"/>
                  </a:cubicBezTo>
                  <a:cubicBezTo>
                    <a:pt x="42063" y="114401"/>
                    <a:pt x="53204" y="106997"/>
                    <a:pt x="56541" y="94958"/>
                  </a:cubicBezTo>
                  <a:cubicBezTo>
                    <a:pt x="60143" y="82016"/>
                    <a:pt x="55974" y="65170"/>
                    <a:pt x="34191" y="63636"/>
                  </a:cubicBezTo>
                  <a:lnTo>
                    <a:pt x="30322" y="6228"/>
                  </a:lnTo>
                  <a:cubicBezTo>
                    <a:pt x="38620" y="2427"/>
                    <a:pt x="37123" y="1"/>
                    <a:pt x="28313" y="1"/>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35;p35">
              <a:extLst>
                <a:ext uri="{FF2B5EF4-FFF2-40B4-BE49-F238E27FC236}">
                  <a16:creationId xmlns:a16="http://schemas.microsoft.com/office/drawing/2014/main" id="{F5854D9C-8D16-4DE3-8124-EA2E0F0C748D}"/>
                </a:ext>
              </a:extLst>
            </p:cNvPr>
            <p:cNvSpPr/>
            <p:nvPr/>
          </p:nvSpPr>
          <p:spPr>
            <a:xfrm>
              <a:off x="5893455" y="2451268"/>
              <a:ext cx="750826" cy="207142"/>
            </a:xfrm>
            <a:custGeom>
              <a:avLst/>
              <a:gdLst/>
              <a:ahLst/>
              <a:cxnLst/>
              <a:rect l="l" t="t" r="r" b="b"/>
              <a:pathLst>
                <a:path w="41597" h="11476" fill="none" extrusionOk="0">
                  <a:moveTo>
                    <a:pt x="28287" y="2069"/>
                  </a:moveTo>
                  <a:cubicBezTo>
                    <a:pt x="33558" y="2736"/>
                    <a:pt x="38895" y="2569"/>
                    <a:pt x="41597" y="8573"/>
                  </a:cubicBezTo>
                  <a:cubicBezTo>
                    <a:pt x="32190" y="11475"/>
                    <a:pt x="3703" y="7906"/>
                    <a:pt x="1" y="7606"/>
                  </a:cubicBezTo>
                  <a:cubicBezTo>
                    <a:pt x="3737" y="2569"/>
                    <a:pt x="12676" y="0"/>
                    <a:pt x="28287" y="2069"/>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36;p35">
              <a:extLst>
                <a:ext uri="{FF2B5EF4-FFF2-40B4-BE49-F238E27FC236}">
                  <a16:creationId xmlns:a16="http://schemas.microsoft.com/office/drawing/2014/main" id="{D43821EF-CDCC-49D6-951D-3E59BCAA6093}"/>
                </a:ext>
              </a:extLst>
            </p:cNvPr>
            <p:cNvSpPr/>
            <p:nvPr/>
          </p:nvSpPr>
          <p:spPr>
            <a:xfrm>
              <a:off x="5861547" y="2588521"/>
              <a:ext cx="870642" cy="619584"/>
            </a:xfrm>
            <a:custGeom>
              <a:avLst/>
              <a:gdLst/>
              <a:ahLst/>
              <a:cxnLst/>
              <a:rect l="l" t="t" r="r" b="b"/>
              <a:pathLst>
                <a:path w="48235" h="34326" fill="none" extrusionOk="0">
                  <a:moveTo>
                    <a:pt x="1769" y="1"/>
                  </a:moveTo>
                  <a:cubicBezTo>
                    <a:pt x="468" y="4304"/>
                    <a:pt x="1" y="14311"/>
                    <a:pt x="5304" y="23017"/>
                  </a:cubicBezTo>
                  <a:cubicBezTo>
                    <a:pt x="9607" y="29322"/>
                    <a:pt x="16479" y="33525"/>
                    <a:pt x="24118" y="33892"/>
                  </a:cubicBezTo>
                  <a:cubicBezTo>
                    <a:pt x="32190" y="34325"/>
                    <a:pt x="41964" y="31023"/>
                    <a:pt x="45033" y="22684"/>
                  </a:cubicBezTo>
                  <a:cubicBezTo>
                    <a:pt x="47034" y="17180"/>
                    <a:pt x="48235" y="6372"/>
                    <a:pt x="43799" y="168"/>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37;p35">
              <a:extLst>
                <a:ext uri="{FF2B5EF4-FFF2-40B4-BE49-F238E27FC236}">
                  <a16:creationId xmlns:a16="http://schemas.microsoft.com/office/drawing/2014/main" id="{838F5E5F-4C26-4909-BB9A-76656E63C289}"/>
                </a:ext>
              </a:extLst>
            </p:cNvPr>
            <p:cNvSpPr/>
            <p:nvPr/>
          </p:nvSpPr>
          <p:spPr>
            <a:xfrm>
              <a:off x="6021684" y="2495376"/>
              <a:ext cx="534081" cy="107018"/>
            </a:xfrm>
            <a:custGeom>
              <a:avLst/>
              <a:gdLst/>
              <a:ahLst/>
              <a:cxnLst/>
              <a:rect l="l" t="t" r="r" b="b"/>
              <a:pathLst>
                <a:path w="29589" h="5929" extrusionOk="0">
                  <a:moveTo>
                    <a:pt x="10892" y="0"/>
                  </a:moveTo>
                  <a:cubicBezTo>
                    <a:pt x="9207" y="0"/>
                    <a:pt x="7593" y="1023"/>
                    <a:pt x="6005" y="1993"/>
                  </a:cubicBezTo>
                  <a:cubicBezTo>
                    <a:pt x="4656" y="2807"/>
                    <a:pt x="3327" y="3621"/>
                    <a:pt x="2180" y="3621"/>
                  </a:cubicBezTo>
                  <a:cubicBezTo>
                    <a:pt x="1824" y="3621"/>
                    <a:pt x="1485" y="3543"/>
                    <a:pt x="1168" y="3361"/>
                  </a:cubicBezTo>
                  <a:cubicBezTo>
                    <a:pt x="1061" y="3296"/>
                    <a:pt x="947" y="3267"/>
                    <a:pt x="836" y="3267"/>
                  </a:cubicBezTo>
                  <a:cubicBezTo>
                    <a:pt x="598" y="3267"/>
                    <a:pt x="370" y="3401"/>
                    <a:pt x="234" y="3627"/>
                  </a:cubicBezTo>
                  <a:cubicBezTo>
                    <a:pt x="1" y="3961"/>
                    <a:pt x="134" y="4361"/>
                    <a:pt x="468" y="4561"/>
                  </a:cubicBezTo>
                  <a:cubicBezTo>
                    <a:pt x="801" y="4795"/>
                    <a:pt x="1168" y="4895"/>
                    <a:pt x="1502" y="4995"/>
                  </a:cubicBezTo>
                  <a:cubicBezTo>
                    <a:pt x="1720" y="5036"/>
                    <a:pt x="1938" y="5056"/>
                    <a:pt x="2156" y="5056"/>
                  </a:cubicBezTo>
                  <a:cubicBezTo>
                    <a:pt x="3699" y="5056"/>
                    <a:pt x="5223" y="4084"/>
                    <a:pt x="6772" y="3060"/>
                  </a:cubicBezTo>
                  <a:cubicBezTo>
                    <a:pt x="7306" y="2693"/>
                    <a:pt x="7873" y="2360"/>
                    <a:pt x="8440" y="2060"/>
                  </a:cubicBezTo>
                  <a:lnTo>
                    <a:pt x="8440" y="2060"/>
                  </a:lnTo>
                  <a:cubicBezTo>
                    <a:pt x="7706" y="2560"/>
                    <a:pt x="6972" y="3027"/>
                    <a:pt x="6338" y="3594"/>
                  </a:cubicBezTo>
                  <a:cubicBezTo>
                    <a:pt x="6138" y="3828"/>
                    <a:pt x="6038" y="4161"/>
                    <a:pt x="6172" y="4395"/>
                  </a:cubicBezTo>
                  <a:cubicBezTo>
                    <a:pt x="6272" y="4662"/>
                    <a:pt x="6539" y="4828"/>
                    <a:pt x="6839" y="4828"/>
                  </a:cubicBezTo>
                  <a:cubicBezTo>
                    <a:pt x="8206" y="4762"/>
                    <a:pt x="9474" y="4195"/>
                    <a:pt x="10675" y="3594"/>
                  </a:cubicBezTo>
                  <a:lnTo>
                    <a:pt x="10942" y="3494"/>
                  </a:lnTo>
                  <a:lnTo>
                    <a:pt x="10942" y="3494"/>
                  </a:lnTo>
                  <a:cubicBezTo>
                    <a:pt x="10775" y="3728"/>
                    <a:pt x="10642" y="3994"/>
                    <a:pt x="10508" y="4195"/>
                  </a:cubicBezTo>
                  <a:cubicBezTo>
                    <a:pt x="10375" y="4395"/>
                    <a:pt x="10375" y="4595"/>
                    <a:pt x="10475" y="4828"/>
                  </a:cubicBezTo>
                  <a:cubicBezTo>
                    <a:pt x="10541" y="5028"/>
                    <a:pt x="10708" y="5162"/>
                    <a:pt x="10942" y="5229"/>
                  </a:cubicBezTo>
                  <a:cubicBezTo>
                    <a:pt x="11205" y="5319"/>
                    <a:pt x="11486" y="5358"/>
                    <a:pt x="11781" y="5358"/>
                  </a:cubicBezTo>
                  <a:cubicBezTo>
                    <a:pt x="12902" y="5358"/>
                    <a:pt x="14217" y="4783"/>
                    <a:pt x="15512" y="4228"/>
                  </a:cubicBezTo>
                  <a:cubicBezTo>
                    <a:pt x="15612" y="4161"/>
                    <a:pt x="15712" y="4094"/>
                    <a:pt x="15845" y="4061"/>
                  </a:cubicBezTo>
                  <a:lnTo>
                    <a:pt x="15845" y="4061"/>
                  </a:lnTo>
                  <a:cubicBezTo>
                    <a:pt x="15812" y="4228"/>
                    <a:pt x="15845" y="4461"/>
                    <a:pt x="15979" y="4561"/>
                  </a:cubicBezTo>
                  <a:cubicBezTo>
                    <a:pt x="16112" y="4728"/>
                    <a:pt x="16312" y="4862"/>
                    <a:pt x="16512" y="4862"/>
                  </a:cubicBezTo>
                  <a:cubicBezTo>
                    <a:pt x="17113" y="4862"/>
                    <a:pt x="17780" y="4795"/>
                    <a:pt x="18447" y="4695"/>
                  </a:cubicBezTo>
                  <a:cubicBezTo>
                    <a:pt x="19070" y="4615"/>
                    <a:pt x="19723" y="4528"/>
                    <a:pt x="20290" y="4528"/>
                  </a:cubicBezTo>
                  <a:cubicBezTo>
                    <a:pt x="20907" y="4528"/>
                    <a:pt x="21422" y="4631"/>
                    <a:pt x="21683" y="4962"/>
                  </a:cubicBezTo>
                  <a:cubicBezTo>
                    <a:pt x="21816" y="5129"/>
                    <a:pt x="22050" y="5195"/>
                    <a:pt x="22283" y="5195"/>
                  </a:cubicBezTo>
                  <a:cubicBezTo>
                    <a:pt x="23284" y="5129"/>
                    <a:pt x="24251" y="4828"/>
                    <a:pt x="25152" y="4561"/>
                  </a:cubicBezTo>
                  <a:cubicBezTo>
                    <a:pt x="25752" y="4395"/>
                    <a:pt x="26319" y="4228"/>
                    <a:pt x="26853" y="4128"/>
                  </a:cubicBezTo>
                  <a:lnTo>
                    <a:pt x="26853" y="4128"/>
                  </a:lnTo>
                  <a:cubicBezTo>
                    <a:pt x="26820" y="4361"/>
                    <a:pt x="26720" y="4628"/>
                    <a:pt x="26653" y="4728"/>
                  </a:cubicBezTo>
                  <a:cubicBezTo>
                    <a:pt x="26520" y="4962"/>
                    <a:pt x="26520" y="5195"/>
                    <a:pt x="26620" y="5395"/>
                  </a:cubicBezTo>
                  <a:cubicBezTo>
                    <a:pt x="26753" y="5629"/>
                    <a:pt x="26920" y="5796"/>
                    <a:pt x="27153" y="5829"/>
                  </a:cubicBezTo>
                  <a:cubicBezTo>
                    <a:pt x="27538" y="5872"/>
                    <a:pt x="27922" y="5928"/>
                    <a:pt x="28307" y="5928"/>
                  </a:cubicBezTo>
                  <a:cubicBezTo>
                    <a:pt x="28523" y="5928"/>
                    <a:pt x="28739" y="5910"/>
                    <a:pt x="28955" y="5862"/>
                  </a:cubicBezTo>
                  <a:cubicBezTo>
                    <a:pt x="29322" y="5796"/>
                    <a:pt x="29588" y="5395"/>
                    <a:pt x="29488" y="5028"/>
                  </a:cubicBezTo>
                  <a:cubicBezTo>
                    <a:pt x="29431" y="4714"/>
                    <a:pt x="29130" y="4474"/>
                    <a:pt x="28814" y="4474"/>
                  </a:cubicBezTo>
                  <a:cubicBezTo>
                    <a:pt x="28761" y="4474"/>
                    <a:pt x="28707" y="4480"/>
                    <a:pt x="28654" y="4495"/>
                  </a:cubicBezTo>
                  <a:cubicBezTo>
                    <a:pt x="28488" y="4528"/>
                    <a:pt x="28354" y="4528"/>
                    <a:pt x="28187" y="4528"/>
                  </a:cubicBezTo>
                  <a:cubicBezTo>
                    <a:pt x="28254" y="4395"/>
                    <a:pt x="28254" y="4328"/>
                    <a:pt x="28287" y="4195"/>
                  </a:cubicBezTo>
                  <a:cubicBezTo>
                    <a:pt x="28321" y="3994"/>
                    <a:pt x="28354" y="3728"/>
                    <a:pt x="28454" y="3627"/>
                  </a:cubicBezTo>
                  <a:cubicBezTo>
                    <a:pt x="28588" y="3394"/>
                    <a:pt x="28521" y="3127"/>
                    <a:pt x="28421" y="2894"/>
                  </a:cubicBezTo>
                  <a:cubicBezTo>
                    <a:pt x="28287" y="2660"/>
                    <a:pt x="28021" y="2560"/>
                    <a:pt x="27787" y="2560"/>
                  </a:cubicBezTo>
                  <a:cubicBezTo>
                    <a:pt x="26753" y="2627"/>
                    <a:pt x="25752" y="2894"/>
                    <a:pt x="24785" y="3194"/>
                  </a:cubicBezTo>
                  <a:cubicBezTo>
                    <a:pt x="23984" y="3461"/>
                    <a:pt x="23251" y="3661"/>
                    <a:pt x="22517" y="3728"/>
                  </a:cubicBezTo>
                  <a:cubicBezTo>
                    <a:pt x="21952" y="3236"/>
                    <a:pt x="21198" y="3082"/>
                    <a:pt x="20385" y="3082"/>
                  </a:cubicBezTo>
                  <a:cubicBezTo>
                    <a:pt x="19710" y="3082"/>
                    <a:pt x="18995" y="3188"/>
                    <a:pt x="18314" y="3294"/>
                  </a:cubicBezTo>
                  <a:cubicBezTo>
                    <a:pt x="18013" y="3327"/>
                    <a:pt x="17747" y="3361"/>
                    <a:pt x="17480" y="3394"/>
                  </a:cubicBezTo>
                  <a:cubicBezTo>
                    <a:pt x="17480" y="3327"/>
                    <a:pt x="17513" y="3227"/>
                    <a:pt x="17513" y="3160"/>
                  </a:cubicBezTo>
                  <a:cubicBezTo>
                    <a:pt x="17580" y="2894"/>
                    <a:pt x="17480" y="2627"/>
                    <a:pt x="17313" y="2460"/>
                  </a:cubicBezTo>
                  <a:cubicBezTo>
                    <a:pt x="17182" y="2307"/>
                    <a:pt x="17022" y="2240"/>
                    <a:pt x="16862" y="2240"/>
                  </a:cubicBezTo>
                  <a:cubicBezTo>
                    <a:pt x="16778" y="2240"/>
                    <a:pt x="16693" y="2259"/>
                    <a:pt x="16612" y="2293"/>
                  </a:cubicBezTo>
                  <a:cubicBezTo>
                    <a:pt x="16112" y="2460"/>
                    <a:pt x="15578" y="2693"/>
                    <a:pt x="14978" y="2960"/>
                  </a:cubicBezTo>
                  <a:cubicBezTo>
                    <a:pt x="14144" y="3294"/>
                    <a:pt x="13243" y="3694"/>
                    <a:pt x="12443" y="3861"/>
                  </a:cubicBezTo>
                  <a:cubicBezTo>
                    <a:pt x="12843" y="3327"/>
                    <a:pt x="13310" y="2860"/>
                    <a:pt x="13777" y="2493"/>
                  </a:cubicBezTo>
                  <a:cubicBezTo>
                    <a:pt x="14011" y="2293"/>
                    <a:pt x="14111" y="1960"/>
                    <a:pt x="13977" y="1659"/>
                  </a:cubicBezTo>
                  <a:cubicBezTo>
                    <a:pt x="13843" y="1418"/>
                    <a:pt x="13623" y="1263"/>
                    <a:pt x="13369" y="1263"/>
                  </a:cubicBezTo>
                  <a:cubicBezTo>
                    <a:pt x="13307" y="1263"/>
                    <a:pt x="13242" y="1273"/>
                    <a:pt x="13177" y="1292"/>
                  </a:cubicBezTo>
                  <a:cubicBezTo>
                    <a:pt x="12510" y="1393"/>
                    <a:pt x="11909" y="1659"/>
                    <a:pt x="11275" y="1893"/>
                  </a:cubicBezTo>
                  <a:cubicBezTo>
                    <a:pt x="11509" y="1693"/>
                    <a:pt x="11776" y="1493"/>
                    <a:pt x="11976" y="1226"/>
                  </a:cubicBezTo>
                  <a:cubicBezTo>
                    <a:pt x="12143" y="1026"/>
                    <a:pt x="12176" y="792"/>
                    <a:pt x="12109" y="525"/>
                  </a:cubicBezTo>
                  <a:cubicBezTo>
                    <a:pt x="12009" y="292"/>
                    <a:pt x="11809" y="125"/>
                    <a:pt x="11576" y="58"/>
                  </a:cubicBezTo>
                  <a:cubicBezTo>
                    <a:pt x="11346" y="19"/>
                    <a:pt x="11119" y="0"/>
                    <a:pt x="1089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38;p35">
              <a:extLst>
                <a:ext uri="{FF2B5EF4-FFF2-40B4-BE49-F238E27FC236}">
                  <a16:creationId xmlns:a16="http://schemas.microsoft.com/office/drawing/2014/main" id="{C61DEE55-F8C1-4852-B601-FEF3DA362B80}"/>
                </a:ext>
              </a:extLst>
            </p:cNvPr>
            <p:cNvSpPr/>
            <p:nvPr/>
          </p:nvSpPr>
          <p:spPr>
            <a:xfrm>
              <a:off x="5898274" y="2637304"/>
              <a:ext cx="776114" cy="532258"/>
            </a:xfrm>
            <a:custGeom>
              <a:avLst/>
              <a:gdLst/>
              <a:ahLst/>
              <a:cxnLst/>
              <a:rect l="l" t="t" r="r" b="b"/>
              <a:pathLst>
                <a:path w="42998" h="29488" extrusionOk="0">
                  <a:moveTo>
                    <a:pt x="23350" y="4370"/>
                  </a:moveTo>
                  <a:lnTo>
                    <a:pt x="23350" y="4370"/>
                  </a:lnTo>
                  <a:cubicBezTo>
                    <a:pt x="22983" y="4703"/>
                    <a:pt x="22617" y="5103"/>
                    <a:pt x="22283" y="5437"/>
                  </a:cubicBezTo>
                  <a:cubicBezTo>
                    <a:pt x="22516" y="5037"/>
                    <a:pt x="22917" y="4636"/>
                    <a:pt x="23350" y="4370"/>
                  </a:cubicBezTo>
                  <a:close/>
                  <a:moveTo>
                    <a:pt x="28287" y="5470"/>
                  </a:moveTo>
                  <a:cubicBezTo>
                    <a:pt x="28287" y="5604"/>
                    <a:pt x="28287" y="5771"/>
                    <a:pt x="28254" y="5937"/>
                  </a:cubicBezTo>
                  <a:cubicBezTo>
                    <a:pt x="28187" y="5837"/>
                    <a:pt x="28154" y="5804"/>
                    <a:pt x="28087" y="5704"/>
                  </a:cubicBezTo>
                  <a:cubicBezTo>
                    <a:pt x="28020" y="5671"/>
                    <a:pt x="28020" y="5671"/>
                    <a:pt x="27987" y="5671"/>
                  </a:cubicBezTo>
                  <a:cubicBezTo>
                    <a:pt x="28087" y="5604"/>
                    <a:pt x="28187" y="5504"/>
                    <a:pt x="28287" y="5470"/>
                  </a:cubicBezTo>
                  <a:close/>
                  <a:moveTo>
                    <a:pt x="21416" y="6138"/>
                  </a:moveTo>
                  <a:cubicBezTo>
                    <a:pt x="21432" y="6154"/>
                    <a:pt x="21457" y="6163"/>
                    <a:pt x="21491" y="6163"/>
                  </a:cubicBezTo>
                  <a:cubicBezTo>
                    <a:pt x="21524" y="6163"/>
                    <a:pt x="21566" y="6154"/>
                    <a:pt x="21616" y="6138"/>
                  </a:cubicBezTo>
                  <a:lnTo>
                    <a:pt x="21616" y="6138"/>
                  </a:lnTo>
                  <a:cubicBezTo>
                    <a:pt x="21516" y="6204"/>
                    <a:pt x="21449" y="6338"/>
                    <a:pt x="21349" y="6438"/>
                  </a:cubicBezTo>
                  <a:cubicBezTo>
                    <a:pt x="21349" y="6338"/>
                    <a:pt x="21349" y="6271"/>
                    <a:pt x="21416" y="6138"/>
                  </a:cubicBezTo>
                  <a:close/>
                  <a:moveTo>
                    <a:pt x="32924" y="4370"/>
                  </a:moveTo>
                  <a:lnTo>
                    <a:pt x="32924" y="4370"/>
                  </a:lnTo>
                  <a:cubicBezTo>
                    <a:pt x="32657" y="5037"/>
                    <a:pt x="32290" y="5671"/>
                    <a:pt x="31923" y="6338"/>
                  </a:cubicBezTo>
                  <a:cubicBezTo>
                    <a:pt x="31790" y="6538"/>
                    <a:pt x="31656" y="6771"/>
                    <a:pt x="31590" y="6971"/>
                  </a:cubicBezTo>
                  <a:cubicBezTo>
                    <a:pt x="31490" y="6938"/>
                    <a:pt x="31456" y="6938"/>
                    <a:pt x="31356" y="6938"/>
                  </a:cubicBezTo>
                  <a:cubicBezTo>
                    <a:pt x="31756" y="5937"/>
                    <a:pt x="32190" y="4937"/>
                    <a:pt x="32924" y="4370"/>
                  </a:cubicBezTo>
                  <a:close/>
                  <a:moveTo>
                    <a:pt x="22983" y="6671"/>
                  </a:moveTo>
                  <a:lnTo>
                    <a:pt x="22983" y="6671"/>
                  </a:lnTo>
                  <a:cubicBezTo>
                    <a:pt x="22783" y="7105"/>
                    <a:pt x="22516" y="7505"/>
                    <a:pt x="22283" y="7939"/>
                  </a:cubicBezTo>
                  <a:cubicBezTo>
                    <a:pt x="22183" y="7839"/>
                    <a:pt x="22150" y="7772"/>
                    <a:pt x="22083" y="7672"/>
                  </a:cubicBezTo>
                  <a:cubicBezTo>
                    <a:pt x="22416" y="7305"/>
                    <a:pt x="22683" y="6971"/>
                    <a:pt x="22983" y="6671"/>
                  </a:cubicBezTo>
                  <a:close/>
                  <a:moveTo>
                    <a:pt x="10174" y="3202"/>
                  </a:moveTo>
                  <a:lnTo>
                    <a:pt x="10174" y="3202"/>
                  </a:lnTo>
                  <a:cubicBezTo>
                    <a:pt x="9107" y="4937"/>
                    <a:pt x="7806" y="6538"/>
                    <a:pt x="6505" y="8106"/>
                  </a:cubicBezTo>
                  <a:cubicBezTo>
                    <a:pt x="6939" y="7205"/>
                    <a:pt x="7272" y="6338"/>
                    <a:pt x="7506" y="5437"/>
                  </a:cubicBezTo>
                  <a:cubicBezTo>
                    <a:pt x="8340" y="4636"/>
                    <a:pt x="9307" y="3869"/>
                    <a:pt x="10174" y="3202"/>
                  </a:cubicBezTo>
                  <a:close/>
                  <a:moveTo>
                    <a:pt x="25852" y="5037"/>
                  </a:moveTo>
                  <a:lnTo>
                    <a:pt x="25852" y="5037"/>
                  </a:lnTo>
                  <a:cubicBezTo>
                    <a:pt x="25819" y="5470"/>
                    <a:pt x="25785" y="5804"/>
                    <a:pt x="25585" y="6104"/>
                  </a:cubicBezTo>
                  <a:cubicBezTo>
                    <a:pt x="25419" y="6338"/>
                    <a:pt x="25452" y="6638"/>
                    <a:pt x="25619" y="6871"/>
                  </a:cubicBezTo>
                  <a:cubicBezTo>
                    <a:pt x="24851" y="7472"/>
                    <a:pt x="24118" y="8139"/>
                    <a:pt x="23350" y="8806"/>
                  </a:cubicBezTo>
                  <a:cubicBezTo>
                    <a:pt x="24084" y="7639"/>
                    <a:pt x="24685" y="6471"/>
                    <a:pt x="25185" y="5204"/>
                  </a:cubicBezTo>
                  <a:lnTo>
                    <a:pt x="25252" y="5204"/>
                  </a:lnTo>
                  <a:cubicBezTo>
                    <a:pt x="25318" y="5170"/>
                    <a:pt x="25619" y="5103"/>
                    <a:pt x="25852" y="5037"/>
                  </a:cubicBezTo>
                  <a:close/>
                  <a:moveTo>
                    <a:pt x="38428" y="2201"/>
                  </a:moveTo>
                  <a:lnTo>
                    <a:pt x="38428" y="2201"/>
                  </a:lnTo>
                  <a:cubicBezTo>
                    <a:pt x="37594" y="3936"/>
                    <a:pt x="36260" y="5504"/>
                    <a:pt x="34825" y="7172"/>
                  </a:cubicBezTo>
                  <a:cubicBezTo>
                    <a:pt x="33925" y="8272"/>
                    <a:pt x="32991" y="9373"/>
                    <a:pt x="32157" y="10541"/>
                  </a:cubicBezTo>
                  <a:cubicBezTo>
                    <a:pt x="32190" y="10441"/>
                    <a:pt x="32190" y="10240"/>
                    <a:pt x="32190" y="10140"/>
                  </a:cubicBezTo>
                  <a:cubicBezTo>
                    <a:pt x="32690" y="9407"/>
                    <a:pt x="33157" y="8706"/>
                    <a:pt x="33691" y="7939"/>
                  </a:cubicBezTo>
                  <a:cubicBezTo>
                    <a:pt x="35125" y="5771"/>
                    <a:pt x="36526" y="3536"/>
                    <a:pt x="38428" y="2201"/>
                  </a:cubicBezTo>
                  <a:close/>
                  <a:moveTo>
                    <a:pt x="36327" y="7531"/>
                  </a:moveTo>
                  <a:cubicBezTo>
                    <a:pt x="35214" y="9103"/>
                    <a:pt x="34066" y="10702"/>
                    <a:pt x="32790" y="12108"/>
                  </a:cubicBezTo>
                  <a:cubicBezTo>
                    <a:pt x="33624" y="10707"/>
                    <a:pt x="34725" y="9373"/>
                    <a:pt x="35926" y="8006"/>
                  </a:cubicBezTo>
                  <a:cubicBezTo>
                    <a:pt x="36066" y="7837"/>
                    <a:pt x="36207" y="7692"/>
                    <a:pt x="36327" y="7531"/>
                  </a:cubicBezTo>
                  <a:close/>
                  <a:moveTo>
                    <a:pt x="24918" y="9206"/>
                  </a:moveTo>
                  <a:lnTo>
                    <a:pt x="24918" y="9206"/>
                  </a:lnTo>
                  <a:cubicBezTo>
                    <a:pt x="24184" y="10207"/>
                    <a:pt x="23450" y="11208"/>
                    <a:pt x="22650" y="12175"/>
                  </a:cubicBezTo>
                  <a:cubicBezTo>
                    <a:pt x="22817" y="11808"/>
                    <a:pt x="22950" y="11441"/>
                    <a:pt x="22983" y="11108"/>
                  </a:cubicBezTo>
                  <a:cubicBezTo>
                    <a:pt x="23617" y="10441"/>
                    <a:pt x="24284" y="9807"/>
                    <a:pt x="24918" y="9206"/>
                  </a:cubicBezTo>
                  <a:close/>
                  <a:moveTo>
                    <a:pt x="14144" y="3035"/>
                  </a:moveTo>
                  <a:cubicBezTo>
                    <a:pt x="12910" y="5937"/>
                    <a:pt x="10274" y="8940"/>
                    <a:pt x="8106" y="11441"/>
                  </a:cubicBezTo>
                  <a:cubicBezTo>
                    <a:pt x="7606" y="12008"/>
                    <a:pt x="7139" y="12542"/>
                    <a:pt x="6672" y="13109"/>
                  </a:cubicBezTo>
                  <a:cubicBezTo>
                    <a:pt x="6739" y="12842"/>
                    <a:pt x="6739" y="12642"/>
                    <a:pt x="6772" y="12375"/>
                  </a:cubicBezTo>
                  <a:cubicBezTo>
                    <a:pt x="6772" y="12042"/>
                    <a:pt x="6572" y="11808"/>
                    <a:pt x="6272" y="11708"/>
                  </a:cubicBezTo>
                  <a:cubicBezTo>
                    <a:pt x="6171" y="11675"/>
                    <a:pt x="6105" y="11675"/>
                    <a:pt x="5971" y="11675"/>
                  </a:cubicBezTo>
                  <a:cubicBezTo>
                    <a:pt x="6905" y="10707"/>
                    <a:pt x="7773" y="9673"/>
                    <a:pt x="8740" y="8539"/>
                  </a:cubicBezTo>
                  <a:cubicBezTo>
                    <a:pt x="10441" y="6471"/>
                    <a:pt x="12242" y="4370"/>
                    <a:pt x="14144" y="3035"/>
                  </a:cubicBezTo>
                  <a:close/>
                  <a:moveTo>
                    <a:pt x="33591" y="13309"/>
                  </a:moveTo>
                  <a:cubicBezTo>
                    <a:pt x="33424" y="13543"/>
                    <a:pt x="33291" y="13843"/>
                    <a:pt x="33124" y="14143"/>
                  </a:cubicBezTo>
                  <a:cubicBezTo>
                    <a:pt x="33091" y="14043"/>
                    <a:pt x="33024" y="13976"/>
                    <a:pt x="32957" y="13943"/>
                  </a:cubicBezTo>
                  <a:lnTo>
                    <a:pt x="33591" y="13309"/>
                  </a:lnTo>
                  <a:close/>
                  <a:moveTo>
                    <a:pt x="11308" y="10641"/>
                  </a:moveTo>
                  <a:cubicBezTo>
                    <a:pt x="10508" y="11775"/>
                    <a:pt x="9774" y="12942"/>
                    <a:pt x="9140" y="14177"/>
                  </a:cubicBezTo>
                  <a:cubicBezTo>
                    <a:pt x="9080" y="14159"/>
                    <a:pt x="9015" y="14151"/>
                    <a:pt x="8949" y="14151"/>
                  </a:cubicBezTo>
                  <a:cubicBezTo>
                    <a:pt x="8761" y="14151"/>
                    <a:pt x="8563" y="14220"/>
                    <a:pt x="8440" y="14343"/>
                  </a:cubicBezTo>
                  <a:cubicBezTo>
                    <a:pt x="8440" y="14143"/>
                    <a:pt x="8440" y="13876"/>
                    <a:pt x="8406" y="13676"/>
                  </a:cubicBezTo>
                  <a:cubicBezTo>
                    <a:pt x="9507" y="12842"/>
                    <a:pt x="10475" y="11775"/>
                    <a:pt x="11308" y="10641"/>
                  </a:cubicBezTo>
                  <a:close/>
                  <a:moveTo>
                    <a:pt x="40996" y="9940"/>
                  </a:moveTo>
                  <a:lnTo>
                    <a:pt x="40996" y="9940"/>
                  </a:lnTo>
                  <a:cubicBezTo>
                    <a:pt x="40629" y="11275"/>
                    <a:pt x="39929" y="12642"/>
                    <a:pt x="39095" y="13976"/>
                  </a:cubicBezTo>
                  <a:cubicBezTo>
                    <a:pt x="38428" y="14610"/>
                    <a:pt x="37761" y="15344"/>
                    <a:pt x="37094" y="16145"/>
                  </a:cubicBezTo>
                  <a:cubicBezTo>
                    <a:pt x="37427" y="15544"/>
                    <a:pt x="37794" y="14977"/>
                    <a:pt x="38128" y="14343"/>
                  </a:cubicBezTo>
                  <a:cubicBezTo>
                    <a:pt x="39028" y="12776"/>
                    <a:pt x="39862" y="11208"/>
                    <a:pt x="40996" y="9940"/>
                  </a:cubicBezTo>
                  <a:close/>
                  <a:moveTo>
                    <a:pt x="36193" y="14944"/>
                  </a:moveTo>
                  <a:lnTo>
                    <a:pt x="36193" y="14944"/>
                  </a:lnTo>
                  <a:cubicBezTo>
                    <a:pt x="35693" y="15811"/>
                    <a:pt x="35159" y="16645"/>
                    <a:pt x="34625" y="17379"/>
                  </a:cubicBezTo>
                  <a:cubicBezTo>
                    <a:pt x="35125" y="16612"/>
                    <a:pt x="35659" y="15778"/>
                    <a:pt x="36193" y="14944"/>
                  </a:cubicBezTo>
                  <a:close/>
                  <a:moveTo>
                    <a:pt x="19348" y="4803"/>
                  </a:moveTo>
                  <a:lnTo>
                    <a:pt x="19348" y="4803"/>
                  </a:lnTo>
                  <a:cubicBezTo>
                    <a:pt x="18280" y="7839"/>
                    <a:pt x="15978" y="10707"/>
                    <a:pt x="13744" y="13476"/>
                  </a:cubicBezTo>
                  <a:cubicBezTo>
                    <a:pt x="12743" y="14710"/>
                    <a:pt x="11675" y="16011"/>
                    <a:pt x="10741" y="17346"/>
                  </a:cubicBezTo>
                  <a:cubicBezTo>
                    <a:pt x="10672" y="17332"/>
                    <a:pt x="10592" y="17324"/>
                    <a:pt x="10509" y="17324"/>
                  </a:cubicBezTo>
                  <a:cubicBezTo>
                    <a:pt x="10393" y="17324"/>
                    <a:pt x="10272" y="17340"/>
                    <a:pt x="10174" y="17379"/>
                  </a:cubicBezTo>
                  <a:cubicBezTo>
                    <a:pt x="9841" y="17612"/>
                    <a:pt x="9574" y="17813"/>
                    <a:pt x="9307" y="18046"/>
                  </a:cubicBezTo>
                  <a:lnTo>
                    <a:pt x="9307" y="17446"/>
                  </a:lnTo>
                  <a:cubicBezTo>
                    <a:pt x="9307" y="17279"/>
                    <a:pt x="9240" y="17112"/>
                    <a:pt x="9107" y="16979"/>
                  </a:cubicBezTo>
                  <a:cubicBezTo>
                    <a:pt x="9140" y="16879"/>
                    <a:pt x="9140" y="16812"/>
                    <a:pt x="9174" y="16712"/>
                  </a:cubicBezTo>
                  <a:cubicBezTo>
                    <a:pt x="9340" y="16712"/>
                    <a:pt x="9507" y="16645"/>
                    <a:pt x="9641" y="16512"/>
                  </a:cubicBezTo>
                  <a:cubicBezTo>
                    <a:pt x="11075" y="15111"/>
                    <a:pt x="12343" y="13276"/>
                    <a:pt x="13744" y="11341"/>
                  </a:cubicBezTo>
                  <a:cubicBezTo>
                    <a:pt x="15445" y="8940"/>
                    <a:pt x="17246" y="6371"/>
                    <a:pt x="19348" y="4803"/>
                  </a:cubicBezTo>
                  <a:close/>
                  <a:moveTo>
                    <a:pt x="20015" y="6805"/>
                  </a:moveTo>
                  <a:cubicBezTo>
                    <a:pt x="20081" y="7038"/>
                    <a:pt x="20181" y="7305"/>
                    <a:pt x="20348" y="7539"/>
                  </a:cubicBezTo>
                  <a:cubicBezTo>
                    <a:pt x="19247" y="8839"/>
                    <a:pt x="18147" y="10174"/>
                    <a:pt x="17146" y="11441"/>
                  </a:cubicBezTo>
                  <a:cubicBezTo>
                    <a:pt x="16812" y="11875"/>
                    <a:pt x="16445" y="12309"/>
                    <a:pt x="16112" y="12709"/>
                  </a:cubicBezTo>
                  <a:cubicBezTo>
                    <a:pt x="15578" y="13376"/>
                    <a:pt x="15011" y="14143"/>
                    <a:pt x="14444" y="14977"/>
                  </a:cubicBezTo>
                  <a:cubicBezTo>
                    <a:pt x="13477" y="16311"/>
                    <a:pt x="12443" y="17779"/>
                    <a:pt x="11308" y="18947"/>
                  </a:cubicBezTo>
                  <a:cubicBezTo>
                    <a:pt x="12309" y="17379"/>
                    <a:pt x="13510" y="15878"/>
                    <a:pt x="14811" y="14310"/>
                  </a:cubicBezTo>
                  <a:cubicBezTo>
                    <a:pt x="16779" y="11875"/>
                    <a:pt x="18747" y="9407"/>
                    <a:pt x="20015" y="6805"/>
                  </a:cubicBezTo>
                  <a:close/>
                  <a:moveTo>
                    <a:pt x="38595" y="8006"/>
                  </a:moveTo>
                  <a:cubicBezTo>
                    <a:pt x="37761" y="10140"/>
                    <a:pt x="36360" y="12175"/>
                    <a:pt x="35025" y="14210"/>
                  </a:cubicBezTo>
                  <a:cubicBezTo>
                    <a:pt x="33893" y="15925"/>
                    <a:pt x="32760" y="17672"/>
                    <a:pt x="31932" y="19450"/>
                  </a:cubicBezTo>
                  <a:lnTo>
                    <a:pt x="31932" y="19450"/>
                  </a:lnTo>
                  <a:cubicBezTo>
                    <a:pt x="31948" y="19396"/>
                    <a:pt x="31957" y="19347"/>
                    <a:pt x="31957" y="19314"/>
                  </a:cubicBezTo>
                  <a:cubicBezTo>
                    <a:pt x="32023" y="19013"/>
                    <a:pt x="31923" y="18713"/>
                    <a:pt x="31656" y="18546"/>
                  </a:cubicBezTo>
                  <a:cubicBezTo>
                    <a:pt x="31565" y="18481"/>
                    <a:pt x="31459" y="18452"/>
                    <a:pt x="31348" y="18452"/>
                  </a:cubicBezTo>
                  <a:cubicBezTo>
                    <a:pt x="31173" y="18452"/>
                    <a:pt x="30985" y="18524"/>
                    <a:pt x="30822" y="18646"/>
                  </a:cubicBezTo>
                  <a:cubicBezTo>
                    <a:pt x="30756" y="18713"/>
                    <a:pt x="30622" y="18813"/>
                    <a:pt x="30522" y="18880"/>
                  </a:cubicBezTo>
                  <a:cubicBezTo>
                    <a:pt x="31623" y="17679"/>
                    <a:pt x="32524" y="16378"/>
                    <a:pt x="33091" y="14877"/>
                  </a:cubicBezTo>
                  <a:cubicBezTo>
                    <a:pt x="33124" y="14977"/>
                    <a:pt x="33191" y="15111"/>
                    <a:pt x="33291" y="15144"/>
                  </a:cubicBezTo>
                  <a:cubicBezTo>
                    <a:pt x="33420" y="15230"/>
                    <a:pt x="33560" y="15273"/>
                    <a:pt x="33698" y="15273"/>
                  </a:cubicBezTo>
                  <a:cubicBezTo>
                    <a:pt x="33881" y="15273"/>
                    <a:pt x="34058" y="15196"/>
                    <a:pt x="34191" y="15044"/>
                  </a:cubicBezTo>
                  <a:cubicBezTo>
                    <a:pt x="35659" y="13543"/>
                    <a:pt x="36627" y="11708"/>
                    <a:pt x="37527" y="9974"/>
                  </a:cubicBezTo>
                  <a:cubicBezTo>
                    <a:pt x="37861" y="9306"/>
                    <a:pt x="38261" y="8639"/>
                    <a:pt x="38595" y="8006"/>
                  </a:cubicBezTo>
                  <a:close/>
                  <a:moveTo>
                    <a:pt x="21149" y="8673"/>
                  </a:moveTo>
                  <a:cubicBezTo>
                    <a:pt x="21282" y="8839"/>
                    <a:pt x="21349" y="9006"/>
                    <a:pt x="21449" y="9206"/>
                  </a:cubicBezTo>
                  <a:cubicBezTo>
                    <a:pt x="20148" y="11208"/>
                    <a:pt x="18647" y="13143"/>
                    <a:pt x="17179" y="15044"/>
                  </a:cubicBezTo>
                  <a:cubicBezTo>
                    <a:pt x="16012" y="16545"/>
                    <a:pt x="14811" y="18079"/>
                    <a:pt x="13744" y="19681"/>
                  </a:cubicBezTo>
                  <a:cubicBezTo>
                    <a:pt x="13744" y="19347"/>
                    <a:pt x="13677" y="19013"/>
                    <a:pt x="13577" y="18713"/>
                  </a:cubicBezTo>
                  <a:cubicBezTo>
                    <a:pt x="13577" y="18646"/>
                    <a:pt x="13510" y="18613"/>
                    <a:pt x="13477" y="18546"/>
                  </a:cubicBezTo>
                  <a:cubicBezTo>
                    <a:pt x="14244" y="17646"/>
                    <a:pt x="14944" y="16678"/>
                    <a:pt x="15578" y="15711"/>
                  </a:cubicBezTo>
                  <a:cubicBezTo>
                    <a:pt x="16112" y="14944"/>
                    <a:pt x="16646" y="14177"/>
                    <a:pt x="17146" y="13543"/>
                  </a:cubicBezTo>
                  <a:cubicBezTo>
                    <a:pt x="17480" y="13143"/>
                    <a:pt x="17846" y="12676"/>
                    <a:pt x="18180" y="12275"/>
                  </a:cubicBezTo>
                  <a:cubicBezTo>
                    <a:pt x="19147" y="11041"/>
                    <a:pt x="20148" y="9840"/>
                    <a:pt x="21149" y="8673"/>
                  </a:cubicBezTo>
                  <a:close/>
                  <a:moveTo>
                    <a:pt x="40796" y="14310"/>
                  </a:moveTo>
                  <a:lnTo>
                    <a:pt x="40796" y="14310"/>
                  </a:lnTo>
                  <a:cubicBezTo>
                    <a:pt x="39795" y="16111"/>
                    <a:pt x="38194" y="18113"/>
                    <a:pt x="36460" y="19847"/>
                  </a:cubicBezTo>
                  <a:cubicBezTo>
                    <a:pt x="37761" y="18213"/>
                    <a:pt x="39095" y="16545"/>
                    <a:pt x="40162" y="14844"/>
                  </a:cubicBezTo>
                  <a:cubicBezTo>
                    <a:pt x="40363" y="14644"/>
                    <a:pt x="40596" y="14477"/>
                    <a:pt x="40796" y="14310"/>
                  </a:cubicBezTo>
                  <a:close/>
                  <a:moveTo>
                    <a:pt x="28454" y="10607"/>
                  </a:moveTo>
                  <a:lnTo>
                    <a:pt x="28454" y="10607"/>
                  </a:lnTo>
                  <a:cubicBezTo>
                    <a:pt x="27153" y="12342"/>
                    <a:pt x="25752" y="13976"/>
                    <a:pt x="24351" y="15611"/>
                  </a:cubicBezTo>
                  <a:cubicBezTo>
                    <a:pt x="22917" y="17279"/>
                    <a:pt x="21482" y="18947"/>
                    <a:pt x="20181" y="20681"/>
                  </a:cubicBezTo>
                  <a:cubicBezTo>
                    <a:pt x="20782" y="19681"/>
                    <a:pt x="21316" y="18813"/>
                    <a:pt x="21749" y="18280"/>
                  </a:cubicBezTo>
                  <a:lnTo>
                    <a:pt x="21916" y="18046"/>
                  </a:lnTo>
                  <a:cubicBezTo>
                    <a:pt x="23851" y="15544"/>
                    <a:pt x="26019" y="12809"/>
                    <a:pt x="28454" y="10607"/>
                  </a:cubicBezTo>
                  <a:close/>
                  <a:moveTo>
                    <a:pt x="31456" y="20548"/>
                  </a:moveTo>
                  <a:cubicBezTo>
                    <a:pt x="31456" y="20648"/>
                    <a:pt x="31456" y="20781"/>
                    <a:pt x="31490" y="20881"/>
                  </a:cubicBezTo>
                  <a:cubicBezTo>
                    <a:pt x="31323" y="21048"/>
                    <a:pt x="31189" y="21215"/>
                    <a:pt x="31023" y="21382"/>
                  </a:cubicBezTo>
                  <a:cubicBezTo>
                    <a:pt x="31189" y="21115"/>
                    <a:pt x="31323" y="20848"/>
                    <a:pt x="31456" y="20548"/>
                  </a:cubicBezTo>
                  <a:close/>
                  <a:moveTo>
                    <a:pt x="27854" y="7272"/>
                  </a:moveTo>
                  <a:lnTo>
                    <a:pt x="27854" y="7272"/>
                  </a:lnTo>
                  <a:cubicBezTo>
                    <a:pt x="27820" y="7372"/>
                    <a:pt x="27720" y="7539"/>
                    <a:pt x="27687" y="7672"/>
                  </a:cubicBezTo>
                  <a:cubicBezTo>
                    <a:pt x="27520" y="8006"/>
                    <a:pt x="27687" y="8372"/>
                    <a:pt x="28020" y="8539"/>
                  </a:cubicBezTo>
                  <a:cubicBezTo>
                    <a:pt x="28127" y="8592"/>
                    <a:pt x="28243" y="8618"/>
                    <a:pt x="28358" y="8618"/>
                  </a:cubicBezTo>
                  <a:cubicBezTo>
                    <a:pt x="28603" y="8618"/>
                    <a:pt x="28841" y="8500"/>
                    <a:pt x="28954" y="8272"/>
                  </a:cubicBezTo>
                  <a:cubicBezTo>
                    <a:pt x="28988" y="8172"/>
                    <a:pt x="29021" y="8039"/>
                    <a:pt x="29088" y="7972"/>
                  </a:cubicBezTo>
                  <a:lnTo>
                    <a:pt x="29088" y="7972"/>
                  </a:lnTo>
                  <a:cubicBezTo>
                    <a:pt x="29021" y="8139"/>
                    <a:pt x="29021" y="8272"/>
                    <a:pt x="28988" y="8439"/>
                  </a:cubicBezTo>
                  <a:cubicBezTo>
                    <a:pt x="25819" y="10874"/>
                    <a:pt x="23150" y="14277"/>
                    <a:pt x="20749" y="17312"/>
                  </a:cubicBezTo>
                  <a:lnTo>
                    <a:pt x="20548" y="17512"/>
                  </a:lnTo>
                  <a:cubicBezTo>
                    <a:pt x="20081" y="18179"/>
                    <a:pt x="19448" y="19214"/>
                    <a:pt x="18780" y="20381"/>
                  </a:cubicBezTo>
                  <a:cubicBezTo>
                    <a:pt x="18480" y="20848"/>
                    <a:pt x="18180" y="21382"/>
                    <a:pt x="17846" y="21982"/>
                  </a:cubicBezTo>
                  <a:cubicBezTo>
                    <a:pt x="18180" y="21148"/>
                    <a:pt x="18580" y="20281"/>
                    <a:pt x="18981" y="19380"/>
                  </a:cubicBezTo>
                  <a:cubicBezTo>
                    <a:pt x="20148" y="17646"/>
                    <a:pt x="21482" y="16011"/>
                    <a:pt x="22783" y="14343"/>
                  </a:cubicBezTo>
                  <a:cubicBezTo>
                    <a:pt x="24585" y="12042"/>
                    <a:pt x="26453" y="9707"/>
                    <a:pt x="27854" y="7272"/>
                  </a:cubicBezTo>
                  <a:close/>
                  <a:moveTo>
                    <a:pt x="20248" y="14110"/>
                  </a:moveTo>
                  <a:cubicBezTo>
                    <a:pt x="20081" y="14377"/>
                    <a:pt x="19848" y="14710"/>
                    <a:pt x="19681" y="15011"/>
                  </a:cubicBezTo>
                  <a:cubicBezTo>
                    <a:pt x="19414" y="15511"/>
                    <a:pt x="19114" y="16011"/>
                    <a:pt x="18847" y="16445"/>
                  </a:cubicBezTo>
                  <a:lnTo>
                    <a:pt x="17746" y="18680"/>
                  </a:lnTo>
                  <a:cubicBezTo>
                    <a:pt x="16812" y="20014"/>
                    <a:pt x="15978" y="21448"/>
                    <a:pt x="15345" y="22883"/>
                  </a:cubicBezTo>
                  <a:cubicBezTo>
                    <a:pt x="15345" y="22216"/>
                    <a:pt x="15311" y="21515"/>
                    <a:pt x="15078" y="20848"/>
                  </a:cubicBezTo>
                  <a:cubicBezTo>
                    <a:pt x="15078" y="20815"/>
                    <a:pt x="15011" y="20781"/>
                    <a:pt x="15011" y="20715"/>
                  </a:cubicBezTo>
                  <a:cubicBezTo>
                    <a:pt x="16679" y="18546"/>
                    <a:pt x="18414" y="16278"/>
                    <a:pt x="20248" y="14110"/>
                  </a:cubicBezTo>
                  <a:close/>
                  <a:moveTo>
                    <a:pt x="30489" y="13710"/>
                  </a:moveTo>
                  <a:cubicBezTo>
                    <a:pt x="30355" y="14043"/>
                    <a:pt x="30289" y="14443"/>
                    <a:pt x="30189" y="14777"/>
                  </a:cubicBezTo>
                  <a:lnTo>
                    <a:pt x="30189" y="14977"/>
                  </a:lnTo>
                  <a:cubicBezTo>
                    <a:pt x="27854" y="16612"/>
                    <a:pt x="26152" y="18780"/>
                    <a:pt x="24485" y="20881"/>
                  </a:cubicBezTo>
                  <a:cubicBezTo>
                    <a:pt x="23651" y="21982"/>
                    <a:pt x="22817" y="23016"/>
                    <a:pt x="21916" y="23984"/>
                  </a:cubicBezTo>
                  <a:cubicBezTo>
                    <a:pt x="22783" y="22349"/>
                    <a:pt x="24151" y="20715"/>
                    <a:pt x="25318" y="19314"/>
                  </a:cubicBezTo>
                  <a:cubicBezTo>
                    <a:pt x="25619" y="18947"/>
                    <a:pt x="25919" y="18580"/>
                    <a:pt x="26186" y="18280"/>
                  </a:cubicBezTo>
                  <a:cubicBezTo>
                    <a:pt x="26653" y="17679"/>
                    <a:pt x="27320" y="17012"/>
                    <a:pt x="28020" y="16345"/>
                  </a:cubicBezTo>
                  <a:cubicBezTo>
                    <a:pt x="28854" y="15511"/>
                    <a:pt x="29788" y="14644"/>
                    <a:pt x="30489" y="13710"/>
                  </a:cubicBezTo>
                  <a:close/>
                  <a:moveTo>
                    <a:pt x="35159" y="22883"/>
                  </a:moveTo>
                  <a:lnTo>
                    <a:pt x="35025" y="23150"/>
                  </a:lnTo>
                  <a:cubicBezTo>
                    <a:pt x="34792" y="23350"/>
                    <a:pt x="34492" y="23550"/>
                    <a:pt x="34191" y="23717"/>
                  </a:cubicBezTo>
                  <a:cubicBezTo>
                    <a:pt x="33825" y="23984"/>
                    <a:pt x="33491" y="24217"/>
                    <a:pt x="33124" y="24517"/>
                  </a:cubicBezTo>
                  <a:cubicBezTo>
                    <a:pt x="33124" y="24484"/>
                    <a:pt x="33157" y="24417"/>
                    <a:pt x="33157" y="24417"/>
                  </a:cubicBezTo>
                  <a:cubicBezTo>
                    <a:pt x="33791" y="23984"/>
                    <a:pt x="34458" y="23483"/>
                    <a:pt x="35159" y="22883"/>
                  </a:cubicBezTo>
                  <a:close/>
                  <a:moveTo>
                    <a:pt x="28120" y="24217"/>
                  </a:moveTo>
                  <a:lnTo>
                    <a:pt x="28120" y="24217"/>
                  </a:lnTo>
                  <a:cubicBezTo>
                    <a:pt x="28087" y="24351"/>
                    <a:pt x="28020" y="24517"/>
                    <a:pt x="27987" y="24684"/>
                  </a:cubicBezTo>
                  <a:lnTo>
                    <a:pt x="27587" y="25118"/>
                  </a:lnTo>
                  <a:cubicBezTo>
                    <a:pt x="27754" y="24818"/>
                    <a:pt x="27954" y="24517"/>
                    <a:pt x="28120" y="24217"/>
                  </a:cubicBezTo>
                  <a:close/>
                  <a:moveTo>
                    <a:pt x="25118" y="25318"/>
                  </a:moveTo>
                  <a:cubicBezTo>
                    <a:pt x="25185" y="25335"/>
                    <a:pt x="25235" y="25343"/>
                    <a:pt x="25285" y="25343"/>
                  </a:cubicBezTo>
                  <a:cubicBezTo>
                    <a:pt x="25335" y="25343"/>
                    <a:pt x="25385" y="25335"/>
                    <a:pt x="25452" y="25318"/>
                  </a:cubicBezTo>
                  <a:lnTo>
                    <a:pt x="25452" y="25318"/>
                  </a:lnTo>
                  <a:cubicBezTo>
                    <a:pt x="25018" y="25785"/>
                    <a:pt x="24618" y="26219"/>
                    <a:pt x="24184" y="26619"/>
                  </a:cubicBezTo>
                  <a:cubicBezTo>
                    <a:pt x="24485" y="26152"/>
                    <a:pt x="24785" y="25718"/>
                    <a:pt x="25118" y="25318"/>
                  </a:cubicBezTo>
                  <a:close/>
                  <a:moveTo>
                    <a:pt x="39691" y="1"/>
                  </a:moveTo>
                  <a:cubicBezTo>
                    <a:pt x="39613" y="1"/>
                    <a:pt x="39536" y="12"/>
                    <a:pt x="39462" y="33"/>
                  </a:cubicBezTo>
                  <a:cubicBezTo>
                    <a:pt x="37294" y="867"/>
                    <a:pt x="35659" y="2668"/>
                    <a:pt x="34292" y="4603"/>
                  </a:cubicBezTo>
                  <a:cubicBezTo>
                    <a:pt x="34458" y="4169"/>
                    <a:pt x="34558" y="3702"/>
                    <a:pt x="34658" y="3269"/>
                  </a:cubicBezTo>
                  <a:cubicBezTo>
                    <a:pt x="34692" y="3035"/>
                    <a:pt x="34625" y="2835"/>
                    <a:pt x="34492" y="2668"/>
                  </a:cubicBezTo>
                  <a:cubicBezTo>
                    <a:pt x="34358" y="2502"/>
                    <a:pt x="34125" y="2468"/>
                    <a:pt x="33891" y="2468"/>
                  </a:cubicBezTo>
                  <a:cubicBezTo>
                    <a:pt x="33024" y="2535"/>
                    <a:pt x="32357" y="2935"/>
                    <a:pt x="31823" y="3436"/>
                  </a:cubicBezTo>
                  <a:cubicBezTo>
                    <a:pt x="31790" y="3302"/>
                    <a:pt x="31690" y="3202"/>
                    <a:pt x="31556" y="3135"/>
                  </a:cubicBezTo>
                  <a:cubicBezTo>
                    <a:pt x="31423" y="3046"/>
                    <a:pt x="31275" y="3002"/>
                    <a:pt x="31121" y="3002"/>
                  </a:cubicBezTo>
                  <a:cubicBezTo>
                    <a:pt x="31045" y="3002"/>
                    <a:pt x="30967" y="3013"/>
                    <a:pt x="30889" y="3035"/>
                  </a:cubicBezTo>
                  <a:cubicBezTo>
                    <a:pt x="30389" y="3269"/>
                    <a:pt x="29955" y="3636"/>
                    <a:pt x="29622" y="4036"/>
                  </a:cubicBezTo>
                  <a:cubicBezTo>
                    <a:pt x="29555" y="3936"/>
                    <a:pt x="29455" y="3803"/>
                    <a:pt x="29321" y="3702"/>
                  </a:cubicBezTo>
                  <a:cubicBezTo>
                    <a:pt x="29218" y="3661"/>
                    <a:pt x="29102" y="3633"/>
                    <a:pt x="28974" y="3633"/>
                  </a:cubicBezTo>
                  <a:cubicBezTo>
                    <a:pt x="28894" y="3633"/>
                    <a:pt x="28810" y="3644"/>
                    <a:pt x="28721" y="3669"/>
                  </a:cubicBezTo>
                  <a:cubicBezTo>
                    <a:pt x="28254" y="3836"/>
                    <a:pt x="27787" y="4103"/>
                    <a:pt x="27353" y="4370"/>
                  </a:cubicBezTo>
                  <a:cubicBezTo>
                    <a:pt x="27353" y="4303"/>
                    <a:pt x="27387" y="4270"/>
                    <a:pt x="27387" y="4169"/>
                  </a:cubicBezTo>
                  <a:cubicBezTo>
                    <a:pt x="27487" y="3936"/>
                    <a:pt x="27353" y="3636"/>
                    <a:pt x="27153" y="3469"/>
                  </a:cubicBezTo>
                  <a:cubicBezTo>
                    <a:pt x="27020" y="3386"/>
                    <a:pt x="26886" y="3344"/>
                    <a:pt x="26753" y="3344"/>
                  </a:cubicBezTo>
                  <a:cubicBezTo>
                    <a:pt x="26619" y="3344"/>
                    <a:pt x="26486" y="3386"/>
                    <a:pt x="26353" y="3469"/>
                  </a:cubicBezTo>
                  <a:cubicBezTo>
                    <a:pt x="26286" y="3502"/>
                    <a:pt x="25952" y="3569"/>
                    <a:pt x="25685" y="3636"/>
                  </a:cubicBezTo>
                  <a:cubicBezTo>
                    <a:pt x="25652" y="3502"/>
                    <a:pt x="25619" y="3369"/>
                    <a:pt x="25485" y="3302"/>
                  </a:cubicBezTo>
                  <a:cubicBezTo>
                    <a:pt x="25452" y="3002"/>
                    <a:pt x="25218" y="2802"/>
                    <a:pt x="24885" y="2768"/>
                  </a:cubicBezTo>
                  <a:cubicBezTo>
                    <a:pt x="24703" y="2740"/>
                    <a:pt x="24522" y="2726"/>
                    <a:pt x="24342" y="2726"/>
                  </a:cubicBezTo>
                  <a:cubicBezTo>
                    <a:pt x="23471" y="2726"/>
                    <a:pt x="22641" y="3055"/>
                    <a:pt x="21949" y="3636"/>
                  </a:cubicBezTo>
                  <a:cubicBezTo>
                    <a:pt x="21716" y="3636"/>
                    <a:pt x="21549" y="3669"/>
                    <a:pt x="21449" y="3803"/>
                  </a:cubicBezTo>
                  <a:cubicBezTo>
                    <a:pt x="21216" y="3969"/>
                    <a:pt x="21049" y="4169"/>
                    <a:pt x="20882" y="4336"/>
                  </a:cubicBezTo>
                  <a:cubicBezTo>
                    <a:pt x="20982" y="4003"/>
                    <a:pt x="21115" y="3669"/>
                    <a:pt x="21149" y="3302"/>
                  </a:cubicBezTo>
                  <a:cubicBezTo>
                    <a:pt x="21182" y="3035"/>
                    <a:pt x="21115" y="2802"/>
                    <a:pt x="20882" y="2635"/>
                  </a:cubicBezTo>
                  <a:cubicBezTo>
                    <a:pt x="20776" y="2547"/>
                    <a:pt x="20643" y="2505"/>
                    <a:pt x="20506" y="2505"/>
                  </a:cubicBezTo>
                  <a:cubicBezTo>
                    <a:pt x="20383" y="2505"/>
                    <a:pt x="20258" y="2539"/>
                    <a:pt x="20148" y="2602"/>
                  </a:cubicBezTo>
                  <a:cubicBezTo>
                    <a:pt x="18447" y="3436"/>
                    <a:pt x="16979" y="4803"/>
                    <a:pt x="15645" y="6371"/>
                  </a:cubicBezTo>
                  <a:cubicBezTo>
                    <a:pt x="15978" y="5704"/>
                    <a:pt x="16312" y="5003"/>
                    <a:pt x="16512" y="4270"/>
                  </a:cubicBezTo>
                  <a:cubicBezTo>
                    <a:pt x="16612" y="3969"/>
                    <a:pt x="16512" y="3669"/>
                    <a:pt x="16279" y="3502"/>
                  </a:cubicBezTo>
                  <a:cubicBezTo>
                    <a:pt x="16145" y="3419"/>
                    <a:pt x="15995" y="3377"/>
                    <a:pt x="15853" y="3377"/>
                  </a:cubicBezTo>
                  <a:cubicBezTo>
                    <a:pt x="15712" y="3377"/>
                    <a:pt x="15578" y="3419"/>
                    <a:pt x="15478" y="3502"/>
                  </a:cubicBezTo>
                  <a:cubicBezTo>
                    <a:pt x="15445" y="3536"/>
                    <a:pt x="15378" y="3536"/>
                    <a:pt x="15345" y="3602"/>
                  </a:cubicBezTo>
                  <a:cubicBezTo>
                    <a:pt x="15645" y="2935"/>
                    <a:pt x="15878" y="2301"/>
                    <a:pt x="16012" y="1668"/>
                  </a:cubicBezTo>
                  <a:cubicBezTo>
                    <a:pt x="16045" y="1434"/>
                    <a:pt x="15978" y="1167"/>
                    <a:pt x="15778" y="1001"/>
                  </a:cubicBezTo>
                  <a:cubicBezTo>
                    <a:pt x="15642" y="903"/>
                    <a:pt x="15506" y="851"/>
                    <a:pt x="15364" y="851"/>
                  </a:cubicBezTo>
                  <a:cubicBezTo>
                    <a:pt x="15261" y="851"/>
                    <a:pt x="15156" y="878"/>
                    <a:pt x="15044" y="934"/>
                  </a:cubicBezTo>
                  <a:cubicBezTo>
                    <a:pt x="13944" y="1367"/>
                    <a:pt x="12843" y="2135"/>
                    <a:pt x="11842" y="3002"/>
                  </a:cubicBezTo>
                  <a:cubicBezTo>
                    <a:pt x="12142" y="2502"/>
                    <a:pt x="12443" y="1968"/>
                    <a:pt x="12676" y="1468"/>
                  </a:cubicBezTo>
                  <a:cubicBezTo>
                    <a:pt x="12810" y="1201"/>
                    <a:pt x="12709" y="867"/>
                    <a:pt x="12509" y="700"/>
                  </a:cubicBezTo>
                  <a:cubicBezTo>
                    <a:pt x="12396" y="587"/>
                    <a:pt x="12239" y="527"/>
                    <a:pt x="12076" y="527"/>
                  </a:cubicBezTo>
                  <a:cubicBezTo>
                    <a:pt x="11952" y="527"/>
                    <a:pt x="11824" y="561"/>
                    <a:pt x="11709" y="634"/>
                  </a:cubicBezTo>
                  <a:cubicBezTo>
                    <a:pt x="10441" y="1301"/>
                    <a:pt x="8840" y="2402"/>
                    <a:pt x="7306" y="3702"/>
                  </a:cubicBezTo>
                  <a:cubicBezTo>
                    <a:pt x="7211" y="3655"/>
                    <a:pt x="7117" y="3633"/>
                    <a:pt x="7023" y="3633"/>
                  </a:cubicBezTo>
                  <a:cubicBezTo>
                    <a:pt x="6854" y="3633"/>
                    <a:pt x="6689" y="3707"/>
                    <a:pt x="6538" y="3836"/>
                  </a:cubicBezTo>
                  <a:cubicBezTo>
                    <a:pt x="6472" y="3903"/>
                    <a:pt x="6338" y="4003"/>
                    <a:pt x="6272" y="4136"/>
                  </a:cubicBezTo>
                  <a:cubicBezTo>
                    <a:pt x="6538" y="3502"/>
                    <a:pt x="6805" y="2869"/>
                    <a:pt x="7039" y="2201"/>
                  </a:cubicBezTo>
                  <a:cubicBezTo>
                    <a:pt x="7172" y="1901"/>
                    <a:pt x="7039" y="1534"/>
                    <a:pt x="6772" y="1367"/>
                  </a:cubicBezTo>
                  <a:cubicBezTo>
                    <a:pt x="6651" y="1300"/>
                    <a:pt x="6519" y="1266"/>
                    <a:pt x="6389" y="1266"/>
                  </a:cubicBezTo>
                  <a:cubicBezTo>
                    <a:pt x="6198" y="1266"/>
                    <a:pt x="6011" y="1342"/>
                    <a:pt x="5871" y="1501"/>
                  </a:cubicBezTo>
                  <a:cubicBezTo>
                    <a:pt x="5638" y="1801"/>
                    <a:pt x="5371" y="2068"/>
                    <a:pt x="5171" y="2368"/>
                  </a:cubicBezTo>
                  <a:lnTo>
                    <a:pt x="5171" y="2335"/>
                  </a:lnTo>
                  <a:cubicBezTo>
                    <a:pt x="5204" y="2001"/>
                    <a:pt x="5004" y="1701"/>
                    <a:pt x="4704" y="1634"/>
                  </a:cubicBezTo>
                  <a:cubicBezTo>
                    <a:pt x="4622" y="1602"/>
                    <a:pt x="4542" y="1587"/>
                    <a:pt x="4465" y="1587"/>
                  </a:cubicBezTo>
                  <a:cubicBezTo>
                    <a:pt x="4229" y="1587"/>
                    <a:pt x="4021" y="1725"/>
                    <a:pt x="3870" y="1901"/>
                  </a:cubicBezTo>
                  <a:cubicBezTo>
                    <a:pt x="3803" y="2068"/>
                    <a:pt x="3703" y="2201"/>
                    <a:pt x="3603" y="2368"/>
                  </a:cubicBezTo>
                  <a:cubicBezTo>
                    <a:pt x="3603" y="2301"/>
                    <a:pt x="3603" y="2201"/>
                    <a:pt x="3570" y="2068"/>
                  </a:cubicBezTo>
                  <a:cubicBezTo>
                    <a:pt x="3503" y="1834"/>
                    <a:pt x="3336" y="1634"/>
                    <a:pt x="3103" y="1534"/>
                  </a:cubicBezTo>
                  <a:cubicBezTo>
                    <a:pt x="3036" y="1512"/>
                    <a:pt x="2965" y="1501"/>
                    <a:pt x="2894" y="1501"/>
                  </a:cubicBezTo>
                  <a:cubicBezTo>
                    <a:pt x="2751" y="1501"/>
                    <a:pt x="2602" y="1545"/>
                    <a:pt x="2469" y="1634"/>
                  </a:cubicBezTo>
                  <a:cubicBezTo>
                    <a:pt x="2402" y="1601"/>
                    <a:pt x="2327" y="1584"/>
                    <a:pt x="2256" y="1584"/>
                  </a:cubicBezTo>
                  <a:cubicBezTo>
                    <a:pt x="2185" y="1584"/>
                    <a:pt x="2119" y="1601"/>
                    <a:pt x="2069" y="1634"/>
                  </a:cubicBezTo>
                  <a:cubicBezTo>
                    <a:pt x="2002" y="1612"/>
                    <a:pt x="1932" y="1601"/>
                    <a:pt x="1862" y="1601"/>
                  </a:cubicBezTo>
                  <a:cubicBezTo>
                    <a:pt x="1616" y="1601"/>
                    <a:pt x="1364" y="1734"/>
                    <a:pt x="1235" y="1968"/>
                  </a:cubicBezTo>
                  <a:cubicBezTo>
                    <a:pt x="1068" y="2235"/>
                    <a:pt x="934" y="2535"/>
                    <a:pt x="801" y="2835"/>
                  </a:cubicBezTo>
                  <a:cubicBezTo>
                    <a:pt x="668" y="3069"/>
                    <a:pt x="567" y="3369"/>
                    <a:pt x="434" y="3569"/>
                  </a:cubicBezTo>
                  <a:cubicBezTo>
                    <a:pt x="334" y="3702"/>
                    <a:pt x="334" y="3836"/>
                    <a:pt x="334" y="3969"/>
                  </a:cubicBezTo>
                  <a:lnTo>
                    <a:pt x="334" y="4003"/>
                  </a:lnTo>
                  <a:cubicBezTo>
                    <a:pt x="301" y="4136"/>
                    <a:pt x="301" y="4203"/>
                    <a:pt x="301" y="4336"/>
                  </a:cubicBezTo>
                  <a:cubicBezTo>
                    <a:pt x="100" y="4970"/>
                    <a:pt x="0" y="5570"/>
                    <a:pt x="67" y="6171"/>
                  </a:cubicBezTo>
                  <a:cubicBezTo>
                    <a:pt x="100" y="6404"/>
                    <a:pt x="234" y="6638"/>
                    <a:pt x="467" y="6738"/>
                  </a:cubicBezTo>
                  <a:cubicBezTo>
                    <a:pt x="501" y="6805"/>
                    <a:pt x="601" y="6805"/>
                    <a:pt x="634" y="6805"/>
                  </a:cubicBezTo>
                  <a:cubicBezTo>
                    <a:pt x="668" y="6971"/>
                    <a:pt x="768" y="7138"/>
                    <a:pt x="968" y="7238"/>
                  </a:cubicBezTo>
                  <a:cubicBezTo>
                    <a:pt x="1068" y="7305"/>
                    <a:pt x="1135" y="7338"/>
                    <a:pt x="1268" y="7338"/>
                  </a:cubicBezTo>
                  <a:cubicBezTo>
                    <a:pt x="968" y="7972"/>
                    <a:pt x="734" y="8639"/>
                    <a:pt x="601" y="9306"/>
                  </a:cubicBezTo>
                  <a:cubicBezTo>
                    <a:pt x="567" y="9573"/>
                    <a:pt x="734" y="9874"/>
                    <a:pt x="1001" y="10007"/>
                  </a:cubicBezTo>
                  <a:cubicBezTo>
                    <a:pt x="1093" y="10048"/>
                    <a:pt x="1188" y="10067"/>
                    <a:pt x="1281" y="10067"/>
                  </a:cubicBezTo>
                  <a:cubicBezTo>
                    <a:pt x="1493" y="10067"/>
                    <a:pt x="1696" y="9969"/>
                    <a:pt x="1835" y="9807"/>
                  </a:cubicBezTo>
                  <a:lnTo>
                    <a:pt x="2102" y="9407"/>
                  </a:lnTo>
                  <a:lnTo>
                    <a:pt x="2102" y="9407"/>
                  </a:lnTo>
                  <a:cubicBezTo>
                    <a:pt x="1835" y="9940"/>
                    <a:pt x="1602" y="10474"/>
                    <a:pt x="1335" y="10974"/>
                  </a:cubicBezTo>
                  <a:cubicBezTo>
                    <a:pt x="1235" y="11208"/>
                    <a:pt x="1301" y="11541"/>
                    <a:pt x="1501" y="11775"/>
                  </a:cubicBezTo>
                  <a:cubicBezTo>
                    <a:pt x="1641" y="11880"/>
                    <a:pt x="1799" y="11929"/>
                    <a:pt x="1951" y="11929"/>
                  </a:cubicBezTo>
                  <a:cubicBezTo>
                    <a:pt x="2090" y="11929"/>
                    <a:pt x="2224" y="11888"/>
                    <a:pt x="2335" y="11808"/>
                  </a:cubicBezTo>
                  <a:cubicBezTo>
                    <a:pt x="2969" y="11441"/>
                    <a:pt x="3470" y="10874"/>
                    <a:pt x="3937" y="10240"/>
                  </a:cubicBezTo>
                  <a:lnTo>
                    <a:pt x="3937" y="10240"/>
                  </a:lnTo>
                  <a:cubicBezTo>
                    <a:pt x="3303" y="11608"/>
                    <a:pt x="2669" y="13009"/>
                    <a:pt x="2302" y="14377"/>
                  </a:cubicBezTo>
                  <a:cubicBezTo>
                    <a:pt x="2235" y="14710"/>
                    <a:pt x="2402" y="15044"/>
                    <a:pt x="2669" y="15177"/>
                  </a:cubicBezTo>
                  <a:cubicBezTo>
                    <a:pt x="2757" y="15216"/>
                    <a:pt x="2850" y="15235"/>
                    <a:pt x="2944" y="15235"/>
                  </a:cubicBezTo>
                  <a:cubicBezTo>
                    <a:pt x="3172" y="15235"/>
                    <a:pt x="3404" y="15123"/>
                    <a:pt x="3570" y="14910"/>
                  </a:cubicBezTo>
                  <a:cubicBezTo>
                    <a:pt x="3635" y="14812"/>
                    <a:pt x="3732" y="14714"/>
                    <a:pt x="3768" y="14585"/>
                  </a:cubicBezTo>
                  <a:lnTo>
                    <a:pt x="3768" y="14585"/>
                  </a:lnTo>
                  <a:cubicBezTo>
                    <a:pt x="3568" y="15349"/>
                    <a:pt x="3302" y="16013"/>
                    <a:pt x="2969" y="16578"/>
                  </a:cubicBezTo>
                  <a:cubicBezTo>
                    <a:pt x="2802" y="16912"/>
                    <a:pt x="2936" y="17346"/>
                    <a:pt x="3269" y="17512"/>
                  </a:cubicBezTo>
                  <a:cubicBezTo>
                    <a:pt x="3369" y="17562"/>
                    <a:pt x="3470" y="17587"/>
                    <a:pt x="3574" y="17587"/>
                  </a:cubicBezTo>
                  <a:cubicBezTo>
                    <a:pt x="3678" y="17587"/>
                    <a:pt x="3786" y="17562"/>
                    <a:pt x="3903" y="17512"/>
                  </a:cubicBezTo>
                  <a:lnTo>
                    <a:pt x="3903" y="17546"/>
                  </a:lnTo>
                  <a:cubicBezTo>
                    <a:pt x="3803" y="17846"/>
                    <a:pt x="3937" y="18179"/>
                    <a:pt x="4237" y="18346"/>
                  </a:cubicBezTo>
                  <a:cubicBezTo>
                    <a:pt x="4337" y="18409"/>
                    <a:pt x="4448" y="18439"/>
                    <a:pt x="4560" y="18439"/>
                  </a:cubicBezTo>
                  <a:cubicBezTo>
                    <a:pt x="4746" y="18439"/>
                    <a:pt x="4938" y="18358"/>
                    <a:pt x="5104" y="18213"/>
                  </a:cubicBezTo>
                  <a:cubicBezTo>
                    <a:pt x="5805" y="17446"/>
                    <a:pt x="6405" y="16612"/>
                    <a:pt x="6972" y="15711"/>
                  </a:cubicBezTo>
                  <a:lnTo>
                    <a:pt x="6972" y="15711"/>
                  </a:lnTo>
                  <a:cubicBezTo>
                    <a:pt x="6905" y="16378"/>
                    <a:pt x="6672" y="17145"/>
                    <a:pt x="6405" y="17913"/>
                  </a:cubicBezTo>
                  <a:cubicBezTo>
                    <a:pt x="6272" y="18246"/>
                    <a:pt x="6438" y="18646"/>
                    <a:pt x="6772" y="18747"/>
                  </a:cubicBezTo>
                  <a:cubicBezTo>
                    <a:pt x="6805" y="18813"/>
                    <a:pt x="6905" y="18813"/>
                    <a:pt x="6939" y="18813"/>
                  </a:cubicBezTo>
                  <a:cubicBezTo>
                    <a:pt x="6839" y="19013"/>
                    <a:pt x="6772" y="19214"/>
                    <a:pt x="6672" y="19480"/>
                  </a:cubicBezTo>
                  <a:cubicBezTo>
                    <a:pt x="6572" y="19814"/>
                    <a:pt x="6772" y="20181"/>
                    <a:pt x="7105" y="20314"/>
                  </a:cubicBezTo>
                  <a:cubicBezTo>
                    <a:pt x="7189" y="20331"/>
                    <a:pt x="7264" y="20339"/>
                    <a:pt x="7339" y="20339"/>
                  </a:cubicBezTo>
                  <a:cubicBezTo>
                    <a:pt x="7414" y="20339"/>
                    <a:pt x="7489" y="20331"/>
                    <a:pt x="7572" y="20314"/>
                  </a:cubicBezTo>
                  <a:lnTo>
                    <a:pt x="7572" y="20314"/>
                  </a:lnTo>
                  <a:lnTo>
                    <a:pt x="7306" y="21315"/>
                  </a:lnTo>
                  <a:cubicBezTo>
                    <a:pt x="7239" y="21649"/>
                    <a:pt x="7406" y="21982"/>
                    <a:pt x="7673" y="22082"/>
                  </a:cubicBezTo>
                  <a:cubicBezTo>
                    <a:pt x="7770" y="22126"/>
                    <a:pt x="7874" y="22148"/>
                    <a:pt x="7979" y="22148"/>
                  </a:cubicBezTo>
                  <a:cubicBezTo>
                    <a:pt x="8197" y="22148"/>
                    <a:pt x="8415" y="22052"/>
                    <a:pt x="8573" y="21849"/>
                  </a:cubicBezTo>
                  <a:cubicBezTo>
                    <a:pt x="8607" y="21815"/>
                    <a:pt x="8607" y="21749"/>
                    <a:pt x="8640" y="21715"/>
                  </a:cubicBezTo>
                  <a:cubicBezTo>
                    <a:pt x="8769" y="21845"/>
                    <a:pt x="8979" y="21894"/>
                    <a:pt x="9175" y="21894"/>
                  </a:cubicBezTo>
                  <a:cubicBezTo>
                    <a:pt x="9232" y="21894"/>
                    <a:pt x="9288" y="21890"/>
                    <a:pt x="9340" y="21882"/>
                  </a:cubicBezTo>
                  <a:lnTo>
                    <a:pt x="9340" y="21882"/>
                  </a:lnTo>
                  <a:cubicBezTo>
                    <a:pt x="9240" y="22683"/>
                    <a:pt x="9140" y="23483"/>
                    <a:pt x="9274" y="24351"/>
                  </a:cubicBezTo>
                  <a:cubicBezTo>
                    <a:pt x="9307" y="24584"/>
                    <a:pt x="9507" y="24851"/>
                    <a:pt x="9774" y="24884"/>
                  </a:cubicBezTo>
                  <a:cubicBezTo>
                    <a:pt x="9844" y="24908"/>
                    <a:pt x="9911" y="24918"/>
                    <a:pt x="9974" y="24918"/>
                  </a:cubicBezTo>
                  <a:cubicBezTo>
                    <a:pt x="10180" y="24918"/>
                    <a:pt x="10347" y="24804"/>
                    <a:pt x="10475" y="24651"/>
                  </a:cubicBezTo>
                  <a:cubicBezTo>
                    <a:pt x="11108" y="23817"/>
                    <a:pt x="11509" y="22849"/>
                    <a:pt x="11909" y="21915"/>
                  </a:cubicBezTo>
                  <a:cubicBezTo>
                    <a:pt x="12009" y="21649"/>
                    <a:pt x="12142" y="21382"/>
                    <a:pt x="12242" y="21148"/>
                  </a:cubicBezTo>
                  <a:lnTo>
                    <a:pt x="12242" y="21148"/>
                  </a:lnTo>
                  <a:cubicBezTo>
                    <a:pt x="12176" y="21382"/>
                    <a:pt x="12176" y="21649"/>
                    <a:pt x="12142" y="21915"/>
                  </a:cubicBezTo>
                  <a:cubicBezTo>
                    <a:pt x="12009" y="22149"/>
                    <a:pt x="11842" y="22382"/>
                    <a:pt x="11742" y="22583"/>
                  </a:cubicBezTo>
                  <a:cubicBezTo>
                    <a:pt x="11575" y="22883"/>
                    <a:pt x="11642" y="23316"/>
                    <a:pt x="11976" y="23483"/>
                  </a:cubicBezTo>
                  <a:lnTo>
                    <a:pt x="12009" y="23483"/>
                  </a:lnTo>
                  <a:lnTo>
                    <a:pt x="12009" y="24250"/>
                  </a:lnTo>
                  <a:cubicBezTo>
                    <a:pt x="12009" y="24551"/>
                    <a:pt x="12276" y="24851"/>
                    <a:pt x="12609" y="24884"/>
                  </a:cubicBezTo>
                  <a:cubicBezTo>
                    <a:pt x="12650" y="24888"/>
                    <a:pt x="12690" y="24890"/>
                    <a:pt x="12729" y="24890"/>
                  </a:cubicBezTo>
                  <a:cubicBezTo>
                    <a:pt x="13013" y="24890"/>
                    <a:pt x="13255" y="24781"/>
                    <a:pt x="13343" y="24517"/>
                  </a:cubicBezTo>
                  <a:lnTo>
                    <a:pt x="13577" y="24017"/>
                  </a:lnTo>
                  <a:cubicBezTo>
                    <a:pt x="13677" y="23817"/>
                    <a:pt x="13777" y="23550"/>
                    <a:pt x="13910" y="23350"/>
                  </a:cubicBezTo>
                  <a:lnTo>
                    <a:pt x="13910" y="23550"/>
                  </a:lnTo>
                  <a:cubicBezTo>
                    <a:pt x="13910" y="24417"/>
                    <a:pt x="13844" y="25318"/>
                    <a:pt x="14144" y="26152"/>
                  </a:cubicBezTo>
                  <a:cubicBezTo>
                    <a:pt x="14144" y="26185"/>
                    <a:pt x="14110" y="26219"/>
                    <a:pt x="14110" y="26252"/>
                  </a:cubicBezTo>
                  <a:cubicBezTo>
                    <a:pt x="14077" y="26519"/>
                    <a:pt x="14110" y="26752"/>
                    <a:pt x="14311" y="26919"/>
                  </a:cubicBezTo>
                  <a:cubicBezTo>
                    <a:pt x="14411" y="27019"/>
                    <a:pt x="14477" y="27052"/>
                    <a:pt x="14611" y="27052"/>
                  </a:cubicBezTo>
                  <a:cubicBezTo>
                    <a:pt x="14644" y="27086"/>
                    <a:pt x="14644" y="27086"/>
                    <a:pt x="14644" y="27153"/>
                  </a:cubicBezTo>
                  <a:cubicBezTo>
                    <a:pt x="14784" y="27320"/>
                    <a:pt x="14994" y="27394"/>
                    <a:pt x="15196" y="27394"/>
                  </a:cubicBezTo>
                  <a:cubicBezTo>
                    <a:pt x="15235" y="27394"/>
                    <a:pt x="15273" y="27391"/>
                    <a:pt x="15311" y="27386"/>
                  </a:cubicBezTo>
                  <a:cubicBezTo>
                    <a:pt x="15578" y="27353"/>
                    <a:pt x="15778" y="27186"/>
                    <a:pt x="15845" y="26919"/>
                  </a:cubicBezTo>
                  <a:cubicBezTo>
                    <a:pt x="15912" y="26752"/>
                    <a:pt x="15978" y="26552"/>
                    <a:pt x="16079" y="26385"/>
                  </a:cubicBezTo>
                  <a:cubicBezTo>
                    <a:pt x="16345" y="26152"/>
                    <a:pt x="16646" y="25852"/>
                    <a:pt x="16946" y="25518"/>
                  </a:cubicBezTo>
                  <a:lnTo>
                    <a:pt x="16946" y="25518"/>
                  </a:lnTo>
                  <a:cubicBezTo>
                    <a:pt x="16779" y="25818"/>
                    <a:pt x="16846" y="26185"/>
                    <a:pt x="17146" y="26385"/>
                  </a:cubicBezTo>
                  <a:cubicBezTo>
                    <a:pt x="17279" y="26474"/>
                    <a:pt x="17425" y="26517"/>
                    <a:pt x="17569" y="26517"/>
                  </a:cubicBezTo>
                  <a:cubicBezTo>
                    <a:pt x="17751" y="26517"/>
                    <a:pt x="17931" y="26449"/>
                    <a:pt x="18080" y="26319"/>
                  </a:cubicBezTo>
                  <a:cubicBezTo>
                    <a:pt x="18914" y="25418"/>
                    <a:pt x="19681" y="24517"/>
                    <a:pt x="20448" y="23650"/>
                  </a:cubicBezTo>
                  <a:lnTo>
                    <a:pt x="20448" y="23650"/>
                  </a:lnTo>
                  <a:cubicBezTo>
                    <a:pt x="19981" y="24517"/>
                    <a:pt x="19648" y="25418"/>
                    <a:pt x="19514" y="26319"/>
                  </a:cubicBezTo>
                  <a:cubicBezTo>
                    <a:pt x="19481" y="26585"/>
                    <a:pt x="19614" y="26852"/>
                    <a:pt x="19848" y="26986"/>
                  </a:cubicBezTo>
                  <a:cubicBezTo>
                    <a:pt x="19958" y="27027"/>
                    <a:pt x="20075" y="27052"/>
                    <a:pt x="20190" y="27052"/>
                  </a:cubicBezTo>
                  <a:cubicBezTo>
                    <a:pt x="20352" y="27052"/>
                    <a:pt x="20512" y="27003"/>
                    <a:pt x="20648" y="26886"/>
                  </a:cubicBezTo>
                  <a:cubicBezTo>
                    <a:pt x="22583" y="25351"/>
                    <a:pt x="24084" y="23483"/>
                    <a:pt x="25485" y="21649"/>
                  </a:cubicBezTo>
                  <a:cubicBezTo>
                    <a:pt x="27153" y="19547"/>
                    <a:pt x="28754" y="17512"/>
                    <a:pt x="30856" y="16011"/>
                  </a:cubicBezTo>
                  <a:lnTo>
                    <a:pt x="30856" y="16011"/>
                  </a:lnTo>
                  <a:cubicBezTo>
                    <a:pt x="30155" y="17079"/>
                    <a:pt x="29255" y="18079"/>
                    <a:pt x="28254" y="19147"/>
                  </a:cubicBezTo>
                  <a:cubicBezTo>
                    <a:pt x="26986" y="20481"/>
                    <a:pt x="25752" y="21815"/>
                    <a:pt x="24952" y="23417"/>
                  </a:cubicBezTo>
                  <a:cubicBezTo>
                    <a:pt x="23284" y="24818"/>
                    <a:pt x="22116" y="27153"/>
                    <a:pt x="21616" y="28587"/>
                  </a:cubicBezTo>
                  <a:cubicBezTo>
                    <a:pt x="21516" y="28887"/>
                    <a:pt x="21616" y="29187"/>
                    <a:pt x="21849" y="29354"/>
                  </a:cubicBezTo>
                  <a:cubicBezTo>
                    <a:pt x="21983" y="29421"/>
                    <a:pt x="22150" y="29488"/>
                    <a:pt x="22283" y="29488"/>
                  </a:cubicBezTo>
                  <a:cubicBezTo>
                    <a:pt x="22416" y="29488"/>
                    <a:pt x="22516" y="29421"/>
                    <a:pt x="22650" y="29354"/>
                  </a:cubicBezTo>
                  <a:cubicBezTo>
                    <a:pt x="23250" y="28987"/>
                    <a:pt x="23817" y="28554"/>
                    <a:pt x="24418" y="28053"/>
                  </a:cubicBezTo>
                  <a:cubicBezTo>
                    <a:pt x="24451" y="28187"/>
                    <a:pt x="24485" y="28320"/>
                    <a:pt x="24618" y="28387"/>
                  </a:cubicBezTo>
                  <a:cubicBezTo>
                    <a:pt x="24755" y="28501"/>
                    <a:pt x="24923" y="28552"/>
                    <a:pt x="25090" y="28552"/>
                  </a:cubicBezTo>
                  <a:cubicBezTo>
                    <a:pt x="25167" y="28552"/>
                    <a:pt x="25245" y="28541"/>
                    <a:pt x="25318" y="28520"/>
                  </a:cubicBezTo>
                  <a:cubicBezTo>
                    <a:pt x="25952" y="28320"/>
                    <a:pt x="26586" y="27720"/>
                    <a:pt x="27320" y="27086"/>
                  </a:cubicBezTo>
                  <a:cubicBezTo>
                    <a:pt x="28246" y="26300"/>
                    <a:pt x="29360" y="25303"/>
                    <a:pt x="30207" y="25303"/>
                  </a:cubicBezTo>
                  <a:cubicBezTo>
                    <a:pt x="30367" y="25303"/>
                    <a:pt x="30518" y="25338"/>
                    <a:pt x="30656" y="25418"/>
                  </a:cubicBezTo>
                  <a:cubicBezTo>
                    <a:pt x="30689" y="25418"/>
                    <a:pt x="30689" y="25485"/>
                    <a:pt x="30756" y="25485"/>
                  </a:cubicBezTo>
                  <a:cubicBezTo>
                    <a:pt x="30689" y="25718"/>
                    <a:pt x="30822" y="25985"/>
                    <a:pt x="31023" y="26152"/>
                  </a:cubicBezTo>
                  <a:lnTo>
                    <a:pt x="31023" y="26252"/>
                  </a:lnTo>
                  <a:cubicBezTo>
                    <a:pt x="30756" y="26686"/>
                    <a:pt x="30455" y="27086"/>
                    <a:pt x="30189" y="27586"/>
                  </a:cubicBezTo>
                  <a:cubicBezTo>
                    <a:pt x="30055" y="27886"/>
                    <a:pt x="30155" y="28220"/>
                    <a:pt x="30389" y="28420"/>
                  </a:cubicBezTo>
                  <a:cubicBezTo>
                    <a:pt x="30511" y="28527"/>
                    <a:pt x="30655" y="28571"/>
                    <a:pt x="30800" y="28571"/>
                  </a:cubicBezTo>
                  <a:cubicBezTo>
                    <a:pt x="30971" y="28571"/>
                    <a:pt x="31145" y="28510"/>
                    <a:pt x="31289" y="28420"/>
                  </a:cubicBezTo>
                  <a:cubicBezTo>
                    <a:pt x="31790" y="28020"/>
                    <a:pt x="32157" y="27486"/>
                    <a:pt x="32323" y="26886"/>
                  </a:cubicBezTo>
                  <a:cubicBezTo>
                    <a:pt x="32957" y="26185"/>
                    <a:pt x="33691" y="25585"/>
                    <a:pt x="34458" y="25051"/>
                  </a:cubicBezTo>
                  <a:cubicBezTo>
                    <a:pt x="34458" y="25051"/>
                    <a:pt x="34492" y="25051"/>
                    <a:pt x="34492" y="25084"/>
                  </a:cubicBezTo>
                  <a:cubicBezTo>
                    <a:pt x="34611" y="25177"/>
                    <a:pt x="34746" y="25217"/>
                    <a:pt x="34878" y="25217"/>
                  </a:cubicBezTo>
                  <a:cubicBezTo>
                    <a:pt x="35078" y="25217"/>
                    <a:pt x="35272" y="25125"/>
                    <a:pt x="35392" y="24984"/>
                  </a:cubicBezTo>
                  <a:cubicBezTo>
                    <a:pt x="35726" y="24584"/>
                    <a:pt x="36026" y="24184"/>
                    <a:pt x="36326" y="23817"/>
                  </a:cubicBezTo>
                  <a:cubicBezTo>
                    <a:pt x="36393" y="23717"/>
                    <a:pt x="36460" y="23650"/>
                    <a:pt x="36526" y="23550"/>
                  </a:cubicBezTo>
                  <a:cubicBezTo>
                    <a:pt x="37127" y="23050"/>
                    <a:pt x="37627" y="22483"/>
                    <a:pt x="37994" y="21749"/>
                  </a:cubicBezTo>
                  <a:cubicBezTo>
                    <a:pt x="38028" y="21682"/>
                    <a:pt x="38061" y="21549"/>
                    <a:pt x="38061" y="21482"/>
                  </a:cubicBezTo>
                  <a:lnTo>
                    <a:pt x="38061" y="21348"/>
                  </a:lnTo>
                  <a:lnTo>
                    <a:pt x="38061" y="20881"/>
                  </a:lnTo>
                  <a:lnTo>
                    <a:pt x="38061" y="20248"/>
                  </a:lnTo>
                  <a:cubicBezTo>
                    <a:pt x="38061" y="20181"/>
                    <a:pt x="38061" y="20081"/>
                    <a:pt x="38028" y="20014"/>
                  </a:cubicBezTo>
                  <a:cubicBezTo>
                    <a:pt x="40196" y="17712"/>
                    <a:pt x="42064" y="15077"/>
                    <a:pt x="42731" y="12809"/>
                  </a:cubicBezTo>
                  <a:cubicBezTo>
                    <a:pt x="42998" y="12509"/>
                    <a:pt x="42931" y="12275"/>
                    <a:pt x="42698" y="12108"/>
                  </a:cubicBezTo>
                  <a:cubicBezTo>
                    <a:pt x="42562" y="11995"/>
                    <a:pt x="42379" y="11928"/>
                    <a:pt x="42203" y="11928"/>
                  </a:cubicBezTo>
                  <a:cubicBezTo>
                    <a:pt x="42120" y="11928"/>
                    <a:pt x="42039" y="11943"/>
                    <a:pt x="41964" y="11975"/>
                  </a:cubicBezTo>
                  <a:cubicBezTo>
                    <a:pt x="41830" y="12008"/>
                    <a:pt x="41697" y="12108"/>
                    <a:pt x="41597" y="12142"/>
                  </a:cubicBezTo>
                  <a:cubicBezTo>
                    <a:pt x="42197" y="10774"/>
                    <a:pt x="42597" y="9373"/>
                    <a:pt x="42597" y="8006"/>
                  </a:cubicBezTo>
                  <a:cubicBezTo>
                    <a:pt x="42597" y="7772"/>
                    <a:pt x="42431" y="7505"/>
                    <a:pt x="42197" y="7372"/>
                  </a:cubicBezTo>
                  <a:cubicBezTo>
                    <a:pt x="42110" y="7334"/>
                    <a:pt x="42013" y="7315"/>
                    <a:pt x="41915" y="7315"/>
                  </a:cubicBezTo>
                  <a:cubicBezTo>
                    <a:pt x="41753" y="7315"/>
                    <a:pt x="41588" y="7368"/>
                    <a:pt x="41463" y="7472"/>
                  </a:cubicBezTo>
                  <a:cubicBezTo>
                    <a:pt x="40529" y="8206"/>
                    <a:pt x="39795" y="9106"/>
                    <a:pt x="39128" y="10007"/>
                  </a:cubicBezTo>
                  <a:cubicBezTo>
                    <a:pt x="39962" y="8339"/>
                    <a:pt x="40563" y="6605"/>
                    <a:pt x="40696" y="4803"/>
                  </a:cubicBezTo>
                  <a:cubicBezTo>
                    <a:pt x="40696" y="4636"/>
                    <a:pt x="40663" y="4470"/>
                    <a:pt x="40563" y="4336"/>
                  </a:cubicBezTo>
                  <a:cubicBezTo>
                    <a:pt x="40830" y="4003"/>
                    <a:pt x="41030" y="3636"/>
                    <a:pt x="41230" y="3302"/>
                  </a:cubicBezTo>
                  <a:cubicBezTo>
                    <a:pt x="41463" y="3002"/>
                    <a:pt x="41363" y="2602"/>
                    <a:pt x="41063" y="2368"/>
                  </a:cubicBezTo>
                  <a:cubicBezTo>
                    <a:pt x="40949" y="2282"/>
                    <a:pt x="40804" y="2240"/>
                    <a:pt x="40657" y="2240"/>
                  </a:cubicBezTo>
                  <a:cubicBezTo>
                    <a:pt x="40461" y="2240"/>
                    <a:pt x="40262" y="2316"/>
                    <a:pt x="40129" y="2468"/>
                  </a:cubicBezTo>
                  <a:cubicBezTo>
                    <a:pt x="39795" y="2835"/>
                    <a:pt x="39462" y="3269"/>
                    <a:pt x="39128" y="3669"/>
                  </a:cubicBezTo>
                  <a:cubicBezTo>
                    <a:pt x="39662" y="2768"/>
                    <a:pt x="40062" y="1834"/>
                    <a:pt x="40363" y="834"/>
                  </a:cubicBezTo>
                  <a:cubicBezTo>
                    <a:pt x="40463" y="600"/>
                    <a:pt x="40363" y="333"/>
                    <a:pt x="40162" y="167"/>
                  </a:cubicBezTo>
                  <a:cubicBezTo>
                    <a:pt x="40026" y="53"/>
                    <a:pt x="39858" y="1"/>
                    <a:pt x="39691"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39;p35">
              <a:extLst>
                <a:ext uri="{FF2B5EF4-FFF2-40B4-BE49-F238E27FC236}">
                  <a16:creationId xmlns:a16="http://schemas.microsoft.com/office/drawing/2014/main" id="{DEA2660A-EE4F-48EB-9CB7-9F57C930AFBE}"/>
                </a:ext>
              </a:extLst>
            </p:cNvPr>
            <p:cNvSpPr/>
            <p:nvPr/>
          </p:nvSpPr>
          <p:spPr>
            <a:xfrm>
              <a:off x="6054188" y="1241206"/>
              <a:ext cx="213171" cy="119238"/>
            </a:xfrm>
            <a:custGeom>
              <a:avLst/>
              <a:gdLst/>
              <a:ahLst/>
              <a:cxnLst/>
              <a:rect l="l" t="t" r="r" b="b"/>
              <a:pathLst>
                <a:path w="11810" h="6606" fill="none" extrusionOk="0">
                  <a:moveTo>
                    <a:pt x="1" y="1168"/>
                  </a:moveTo>
                  <a:cubicBezTo>
                    <a:pt x="1602" y="6605"/>
                    <a:pt x="11809" y="5404"/>
                    <a:pt x="10975" y="0"/>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40;p35">
              <a:extLst>
                <a:ext uri="{FF2B5EF4-FFF2-40B4-BE49-F238E27FC236}">
                  <a16:creationId xmlns:a16="http://schemas.microsoft.com/office/drawing/2014/main" id="{AD941386-9E9E-4143-B4F1-D0F323C55C08}"/>
                </a:ext>
              </a:extLst>
            </p:cNvPr>
            <p:cNvSpPr/>
            <p:nvPr/>
          </p:nvSpPr>
          <p:spPr>
            <a:xfrm>
              <a:off x="4572024" y="2025974"/>
              <a:ext cx="839343" cy="1176986"/>
            </a:xfrm>
            <a:custGeom>
              <a:avLst/>
              <a:gdLst/>
              <a:ahLst/>
              <a:cxnLst/>
              <a:rect l="l" t="t" r="r" b="b"/>
              <a:pathLst>
                <a:path w="46501" h="65207" extrusionOk="0">
                  <a:moveTo>
                    <a:pt x="24626" y="0"/>
                  </a:moveTo>
                  <a:cubicBezTo>
                    <a:pt x="22951" y="0"/>
                    <a:pt x="20938" y="113"/>
                    <a:pt x="18614" y="349"/>
                  </a:cubicBezTo>
                  <a:cubicBezTo>
                    <a:pt x="6936" y="1112"/>
                    <a:pt x="9099" y="5215"/>
                    <a:pt x="14796" y="5215"/>
                  </a:cubicBezTo>
                  <a:cubicBezTo>
                    <a:pt x="15071" y="5215"/>
                    <a:pt x="15355" y="5206"/>
                    <a:pt x="15645" y="5186"/>
                  </a:cubicBezTo>
                  <a:lnTo>
                    <a:pt x="15645" y="5186"/>
                  </a:lnTo>
                  <a:lnTo>
                    <a:pt x="15478" y="27135"/>
                  </a:lnTo>
                  <a:cubicBezTo>
                    <a:pt x="734" y="29570"/>
                    <a:pt x="1" y="42245"/>
                    <a:pt x="1468" y="47749"/>
                  </a:cubicBezTo>
                  <a:cubicBezTo>
                    <a:pt x="3203" y="54087"/>
                    <a:pt x="7573" y="59925"/>
                    <a:pt x="13911" y="63027"/>
                  </a:cubicBezTo>
                  <a:cubicBezTo>
                    <a:pt x="16971" y="64510"/>
                    <a:pt x="20211" y="65206"/>
                    <a:pt x="23391" y="65206"/>
                  </a:cubicBezTo>
                  <a:cubicBezTo>
                    <a:pt x="32516" y="65206"/>
                    <a:pt x="41159" y="59476"/>
                    <a:pt x="43732" y="50151"/>
                  </a:cubicBezTo>
                  <a:cubicBezTo>
                    <a:pt x="46500" y="40077"/>
                    <a:pt x="43265" y="27068"/>
                    <a:pt x="26419" y="25867"/>
                  </a:cubicBezTo>
                  <a:lnTo>
                    <a:pt x="26219" y="4819"/>
                  </a:lnTo>
                  <a:cubicBezTo>
                    <a:pt x="32650" y="1871"/>
                    <a:pt x="31462" y="0"/>
                    <a:pt x="24626" y="0"/>
                  </a:cubicBezTo>
                  <a:close/>
                </a:path>
              </a:pathLst>
            </a:custGeom>
            <a:solidFill>
              <a:srgbClr val="FFFFFF"/>
            </a:solid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41;p35">
              <a:extLst>
                <a:ext uri="{FF2B5EF4-FFF2-40B4-BE49-F238E27FC236}">
                  <a16:creationId xmlns:a16="http://schemas.microsoft.com/office/drawing/2014/main" id="{0E53E588-62D0-4BED-8FAB-3E011AD50FAC}"/>
                </a:ext>
              </a:extLst>
            </p:cNvPr>
            <p:cNvSpPr/>
            <p:nvPr/>
          </p:nvSpPr>
          <p:spPr>
            <a:xfrm>
              <a:off x="4679191" y="2540965"/>
              <a:ext cx="612942" cy="159580"/>
            </a:xfrm>
            <a:custGeom>
              <a:avLst/>
              <a:gdLst/>
              <a:ahLst/>
              <a:cxnLst/>
              <a:rect l="l" t="t" r="r" b="b"/>
              <a:pathLst>
                <a:path w="33958" h="8841" fill="none" extrusionOk="0">
                  <a:moveTo>
                    <a:pt x="21949" y="1535"/>
                  </a:moveTo>
                  <a:cubicBezTo>
                    <a:pt x="25985" y="2035"/>
                    <a:pt x="33958" y="2969"/>
                    <a:pt x="32223" y="6605"/>
                  </a:cubicBezTo>
                  <a:cubicBezTo>
                    <a:pt x="24951" y="8840"/>
                    <a:pt x="2869" y="6038"/>
                    <a:pt x="0" y="5838"/>
                  </a:cubicBezTo>
                  <a:cubicBezTo>
                    <a:pt x="2936" y="1935"/>
                    <a:pt x="9807" y="1"/>
                    <a:pt x="21949" y="1535"/>
                  </a:cubicBezTo>
                  <a:close/>
                </a:path>
              </a:pathLst>
            </a:custGeom>
            <a:noFill/>
            <a:ln w="3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42;p35">
              <a:extLst>
                <a:ext uri="{FF2B5EF4-FFF2-40B4-BE49-F238E27FC236}">
                  <a16:creationId xmlns:a16="http://schemas.microsoft.com/office/drawing/2014/main" id="{A042A766-FA80-474C-8B4D-5DFB317E562B}"/>
                </a:ext>
              </a:extLst>
            </p:cNvPr>
            <p:cNvSpPr/>
            <p:nvPr/>
          </p:nvSpPr>
          <p:spPr>
            <a:xfrm>
              <a:off x="4654502" y="2646327"/>
              <a:ext cx="674366" cy="479282"/>
            </a:xfrm>
            <a:custGeom>
              <a:avLst/>
              <a:gdLst/>
              <a:ahLst/>
              <a:cxnLst/>
              <a:rect l="l" t="t" r="r" b="b"/>
              <a:pathLst>
                <a:path w="37361" h="26553" fill="none" extrusionOk="0">
                  <a:moveTo>
                    <a:pt x="1368" y="0"/>
                  </a:moveTo>
                  <a:cubicBezTo>
                    <a:pt x="367" y="3336"/>
                    <a:pt x="1" y="11108"/>
                    <a:pt x="4137" y="17846"/>
                  </a:cubicBezTo>
                  <a:cubicBezTo>
                    <a:pt x="7473" y="22716"/>
                    <a:pt x="12743" y="25985"/>
                    <a:pt x="18681" y="26286"/>
                  </a:cubicBezTo>
                  <a:cubicBezTo>
                    <a:pt x="24952" y="26552"/>
                    <a:pt x="32524" y="24051"/>
                    <a:pt x="34892" y="17546"/>
                  </a:cubicBezTo>
                  <a:cubicBezTo>
                    <a:pt x="36460" y="13310"/>
                    <a:pt x="37361" y="4937"/>
                    <a:pt x="33958"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3;p35">
              <a:extLst>
                <a:ext uri="{FF2B5EF4-FFF2-40B4-BE49-F238E27FC236}">
                  <a16:creationId xmlns:a16="http://schemas.microsoft.com/office/drawing/2014/main" id="{2224DB01-C0B6-4EA3-A839-5A3E392C73FF}"/>
                </a:ext>
              </a:extLst>
            </p:cNvPr>
            <p:cNvSpPr/>
            <p:nvPr/>
          </p:nvSpPr>
          <p:spPr>
            <a:xfrm>
              <a:off x="4779121" y="2574822"/>
              <a:ext cx="412443" cy="82849"/>
            </a:xfrm>
            <a:custGeom>
              <a:avLst/>
              <a:gdLst/>
              <a:ahLst/>
              <a:cxnLst/>
              <a:rect l="l" t="t" r="r" b="b"/>
              <a:pathLst>
                <a:path w="22850" h="4590" extrusionOk="0">
                  <a:moveTo>
                    <a:pt x="8339" y="0"/>
                  </a:moveTo>
                  <a:cubicBezTo>
                    <a:pt x="7062" y="0"/>
                    <a:pt x="5850" y="772"/>
                    <a:pt x="4637" y="1494"/>
                  </a:cubicBezTo>
                  <a:cubicBezTo>
                    <a:pt x="3570" y="2180"/>
                    <a:pt x="2560" y="2789"/>
                    <a:pt x="1682" y="2789"/>
                  </a:cubicBezTo>
                  <a:cubicBezTo>
                    <a:pt x="1408" y="2789"/>
                    <a:pt x="1147" y="2729"/>
                    <a:pt x="901" y="2595"/>
                  </a:cubicBezTo>
                  <a:cubicBezTo>
                    <a:pt x="820" y="2554"/>
                    <a:pt x="732" y="2535"/>
                    <a:pt x="644" y="2535"/>
                  </a:cubicBezTo>
                  <a:cubicBezTo>
                    <a:pt x="446" y="2535"/>
                    <a:pt x="250" y="2633"/>
                    <a:pt x="134" y="2795"/>
                  </a:cubicBezTo>
                  <a:cubicBezTo>
                    <a:pt x="0" y="3028"/>
                    <a:pt x="101" y="3395"/>
                    <a:pt x="367" y="3562"/>
                  </a:cubicBezTo>
                  <a:cubicBezTo>
                    <a:pt x="601" y="3662"/>
                    <a:pt x="901" y="3795"/>
                    <a:pt x="1135" y="3829"/>
                  </a:cubicBezTo>
                  <a:cubicBezTo>
                    <a:pt x="1319" y="3870"/>
                    <a:pt x="1505" y="3889"/>
                    <a:pt x="1692" y="3889"/>
                  </a:cubicBezTo>
                  <a:cubicBezTo>
                    <a:pt x="2857" y="3889"/>
                    <a:pt x="4064" y="3146"/>
                    <a:pt x="5271" y="2428"/>
                  </a:cubicBezTo>
                  <a:cubicBezTo>
                    <a:pt x="5705" y="2161"/>
                    <a:pt x="6138" y="1861"/>
                    <a:pt x="6572" y="1661"/>
                  </a:cubicBezTo>
                  <a:lnTo>
                    <a:pt x="6572" y="1661"/>
                  </a:lnTo>
                  <a:cubicBezTo>
                    <a:pt x="5971" y="1994"/>
                    <a:pt x="5404" y="2361"/>
                    <a:pt x="4937" y="2828"/>
                  </a:cubicBezTo>
                  <a:cubicBezTo>
                    <a:pt x="4771" y="2995"/>
                    <a:pt x="4737" y="3262"/>
                    <a:pt x="4804" y="3462"/>
                  </a:cubicBezTo>
                  <a:cubicBezTo>
                    <a:pt x="4937" y="3662"/>
                    <a:pt x="5137" y="3795"/>
                    <a:pt x="5371" y="3795"/>
                  </a:cubicBezTo>
                  <a:cubicBezTo>
                    <a:pt x="6405" y="3695"/>
                    <a:pt x="7339" y="3262"/>
                    <a:pt x="8306" y="2828"/>
                  </a:cubicBezTo>
                  <a:cubicBezTo>
                    <a:pt x="8406" y="2795"/>
                    <a:pt x="8440" y="2795"/>
                    <a:pt x="8540" y="2761"/>
                  </a:cubicBezTo>
                  <a:lnTo>
                    <a:pt x="8540" y="2761"/>
                  </a:lnTo>
                  <a:cubicBezTo>
                    <a:pt x="8406" y="2961"/>
                    <a:pt x="8273" y="3128"/>
                    <a:pt x="8173" y="3295"/>
                  </a:cubicBezTo>
                  <a:cubicBezTo>
                    <a:pt x="8106" y="3428"/>
                    <a:pt x="8106" y="3595"/>
                    <a:pt x="8140" y="3762"/>
                  </a:cubicBezTo>
                  <a:cubicBezTo>
                    <a:pt x="8206" y="3929"/>
                    <a:pt x="8306" y="4029"/>
                    <a:pt x="8473" y="4096"/>
                  </a:cubicBezTo>
                  <a:cubicBezTo>
                    <a:pt x="8657" y="4145"/>
                    <a:pt x="8851" y="4167"/>
                    <a:pt x="9052" y="4167"/>
                  </a:cubicBezTo>
                  <a:cubicBezTo>
                    <a:pt x="9950" y="4167"/>
                    <a:pt x="11007" y="3731"/>
                    <a:pt x="12042" y="3295"/>
                  </a:cubicBezTo>
                  <a:cubicBezTo>
                    <a:pt x="12142" y="3262"/>
                    <a:pt x="12243" y="3195"/>
                    <a:pt x="12309" y="3162"/>
                  </a:cubicBezTo>
                  <a:lnTo>
                    <a:pt x="12309" y="3162"/>
                  </a:lnTo>
                  <a:cubicBezTo>
                    <a:pt x="12276" y="3295"/>
                    <a:pt x="12309" y="3428"/>
                    <a:pt x="12409" y="3529"/>
                  </a:cubicBezTo>
                  <a:cubicBezTo>
                    <a:pt x="12476" y="3662"/>
                    <a:pt x="12643" y="3762"/>
                    <a:pt x="12810" y="3762"/>
                  </a:cubicBezTo>
                  <a:cubicBezTo>
                    <a:pt x="13277" y="3762"/>
                    <a:pt x="13777" y="3695"/>
                    <a:pt x="14311" y="3629"/>
                  </a:cubicBezTo>
                  <a:cubicBezTo>
                    <a:pt x="14798" y="3547"/>
                    <a:pt x="15316" y="3474"/>
                    <a:pt x="15763" y="3474"/>
                  </a:cubicBezTo>
                  <a:cubicBezTo>
                    <a:pt x="16234" y="3474"/>
                    <a:pt x="16624" y="3556"/>
                    <a:pt x="16812" y="3795"/>
                  </a:cubicBezTo>
                  <a:cubicBezTo>
                    <a:pt x="16946" y="3962"/>
                    <a:pt x="17113" y="3996"/>
                    <a:pt x="17279" y="3996"/>
                  </a:cubicBezTo>
                  <a:cubicBezTo>
                    <a:pt x="18013" y="3929"/>
                    <a:pt x="18781" y="3695"/>
                    <a:pt x="19481" y="3495"/>
                  </a:cubicBezTo>
                  <a:cubicBezTo>
                    <a:pt x="19948" y="3362"/>
                    <a:pt x="20415" y="3262"/>
                    <a:pt x="20815" y="3162"/>
                  </a:cubicBezTo>
                  <a:lnTo>
                    <a:pt x="20815" y="3162"/>
                  </a:lnTo>
                  <a:cubicBezTo>
                    <a:pt x="20782" y="3362"/>
                    <a:pt x="20749" y="3529"/>
                    <a:pt x="20649" y="3662"/>
                  </a:cubicBezTo>
                  <a:cubicBezTo>
                    <a:pt x="20582" y="3795"/>
                    <a:pt x="20515" y="3996"/>
                    <a:pt x="20615" y="4162"/>
                  </a:cubicBezTo>
                  <a:cubicBezTo>
                    <a:pt x="20682" y="4329"/>
                    <a:pt x="20849" y="4463"/>
                    <a:pt x="21015" y="4496"/>
                  </a:cubicBezTo>
                  <a:cubicBezTo>
                    <a:pt x="21267" y="4554"/>
                    <a:pt x="21542" y="4590"/>
                    <a:pt x="21819" y="4590"/>
                  </a:cubicBezTo>
                  <a:cubicBezTo>
                    <a:pt x="22019" y="4590"/>
                    <a:pt x="22221" y="4571"/>
                    <a:pt x="22416" y="4529"/>
                  </a:cubicBezTo>
                  <a:cubicBezTo>
                    <a:pt x="22683" y="4496"/>
                    <a:pt x="22850" y="4196"/>
                    <a:pt x="22817" y="3929"/>
                  </a:cubicBezTo>
                  <a:cubicBezTo>
                    <a:pt x="22786" y="3654"/>
                    <a:pt x="22532" y="3491"/>
                    <a:pt x="22259" y="3491"/>
                  </a:cubicBezTo>
                  <a:cubicBezTo>
                    <a:pt x="22234" y="3491"/>
                    <a:pt x="22208" y="3492"/>
                    <a:pt x="22183" y="3495"/>
                  </a:cubicBezTo>
                  <a:cubicBezTo>
                    <a:pt x="22116" y="3529"/>
                    <a:pt x="21983" y="3529"/>
                    <a:pt x="21849" y="3529"/>
                  </a:cubicBezTo>
                  <a:cubicBezTo>
                    <a:pt x="21849" y="3462"/>
                    <a:pt x="21916" y="3362"/>
                    <a:pt x="21916" y="3295"/>
                  </a:cubicBezTo>
                  <a:cubicBezTo>
                    <a:pt x="21949" y="3128"/>
                    <a:pt x="21983" y="2928"/>
                    <a:pt x="22016" y="2828"/>
                  </a:cubicBezTo>
                  <a:cubicBezTo>
                    <a:pt x="22116" y="2661"/>
                    <a:pt x="22116" y="2461"/>
                    <a:pt x="21983" y="2294"/>
                  </a:cubicBezTo>
                  <a:cubicBezTo>
                    <a:pt x="21883" y="2128"/>
                    <a:pt x="21683" y="2027"/>
                    <a:pt x="21482" y="2027"/>
                  </a:cubicBezTo>
                  <a:cubicBezTo>
                    <a:pt x="20682" y="2094"/>
                    <a:pt x="19915" y="2328"/>
                    <a:pt x="19147" y="2528"/>
                  </a:cubicBezTo>
                  <a:cubicBezTo>
                    <a:pt x="18547" y="2695"/>
                    <a:pt x="17980" y="2861"/>
                    <a:pt x="17413" y="2961"/>
                  </a:cubicBezTo>
                  <a:cubicBezTo>
                    <a:pt x="16970" y="2593"/>
                    <a:pt x="16375" y="2479"/>
                    <a:pt x="15734" y="2479"/>
                  </a:cubicBezTo>
                  <a:cubicBezTo>
                    <a:pt x="15215" y="2479"/>
                    <a:pt x="14666" y="2553"/>
                    <a:pt x="14144" y="2628"/>
                  </a:cubicBezTo>
                  <a:cubicBezTo>
                    <a:pt x="13910" y="2661"/>
                    <a:pt x="13710" y="2661"/>
                    <a:pt x="13477" y="2695"/>
                  </a:cubicBezTo>
                  <a:cubicBezTo>
                    <a:pt x="13477" y="2628"/>
                    <a:pt x="13543" y="2528"/>
                    <a:pt x="13543" y="2494"/>
                  </a:cubicBezTo>
                  <a:cubicBezTo>
                    <a:pt x="13577" y="2294"/>
                    <a:pt x="13477" y="2094"/>
                    <a:pt x="13343" y="1961"/>
                  </a:cubicBezTo>
                  <a:cubicBezTo>
                    <a:pt x="13270" y="1863"/>
                    <a:pt x="13125" y="1801"/>
                    <a:pt x="12974" y="1801"/>
                  </a:cubicBezTo>
                  <a:cubicBezTo>
                    <a:pt x="12919" y="1801"/>
                    <a:pt x="12863" y="1809"/>
                    <a:pt x="12810" y="1827"/>
                  </a:cubicBezTo>
                  <a:cubicBezTo>
                    <a:pt x="12443" y="1961"/>
                    <a:pt x="12009" y="2128"/>
                    <a:pt x="11575" y="2328"/>
                  </a:cubicBezTo>
                  <a:cubicBezTo>
                    <a:pt x="10942" y="2595"/>
                    <a:pt x="10241" y="2928"/>
                    <a:pt x="9607" y="3028"/>
                  </a:cubicBezTo>
                  <a:cubicBezTo>
                    <a:pt x="9908" y="2628"/>
                    <a:pt x="10241" y="2261"/>
                    <a:pt x="10608" y="1961"/>
                  </a:cubicBezTo>
                  <a:cubicBezTo>
                    <a:pt x="10808" y="1794"/>
                    <a:pt x="10908" y="1494"/>
                    <a:pt x="10775" y="1294"/>
                  </a:cubicBezTo>
                  <a:cubicBezTo>
                    <a:pt x="10685" y="1114"/>
                    <a:pt x="10488" y="988"/>
                    <a:pt x="10280" y="988"/>
                  </a:cubicBezTo>
                  <a:cubicBezTo>
                    <a:pt x="10256" y="988"/>
                    <a:pt x="10232" y="990"/>
                    <a:pt x="10208" y="993"/>
                  </a:cubicBezTo>
                  <a:cubicBezTo>
                    <a:pt x="9641" y="1127"/>
                    <a:pt x="9140" y="1294"/>
                    <a:pt x="8707" y="1494"/>
                  </a:cubicBezTo>
                  <a:cubicBezTo>
                    <a:pt x="8907" y="1327"/>
                    <a:pt x="9074" y="1160"/>
                    <a:pt x="9240" y="960"/>
                  </a:cubicBezTo>
                  <a:cubicBezTo>
                    <a:pt x="9374" y="793"/>
                    <a:pt x="9441" y="593"/>
                    <a:pt x="9374" y="426"/>
                  </a:cubicBezTo>
                  <a:cubicBezTo>
                    <a:pt x="9307" y="226"/>
                    <a:pt x="9140" y="93"/>
                    <a:pt x="8940" y="59"/>
                  </a:cubicBezTo>
                  <a:cubicBezTo>
                    <a:pt x="8738" y="19"/>
                    <a:pt x="8538" y="0"/>
                    <a:pt x="8339"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4;p35">
              <a:extLst>
                <a:ext uri="{FF2B5EF4-FFF2-40B4-BE49-F238E27FC236}">
                  <a16:creationId xmlns:a16="http://schemas.microsoft.com/office/drawing/2014/main" id="{37843B87-8273-4E41-A5BB-C174ECAD35C0}"/>
                </a:ext>
              </a:extLst>
            </p:cNvPr>
            <p:cNvSpPr/>
            <p:nvPr/>
          </p:nvSpPr>
          <p:spPr>
            <a:xfrm>
              <a:off x="4685815" y="2684859"/>
              <a:ext cx="598484" cy="415457"/>
            </a:xfrm>
            <a:custGeom>
              <a:avLst/>
              <a:gdLst/>
              <a:ahLst/>
              <a:cxnLst/>
              <a:rect l="l" t="t" r="r" b="b"/>
              <a:pathLst>
                <a:path w="33157" h="23017" extrusionOk="0">
                  <a:moveTo>
                    <a:pt x="17946" y="3369"/>
                  </a:moveTo>
                  <a:lnTo>
                    <a:pt x="17946" y="3369"/>
                  </a:lnTo>
                  <a:cubicBezTo>
                    <a:pt x="17646" y="3636"/>
                    <a:pt x="17379" y="3903"/>
                    <a:pt x="17112" y="4203"/>
                  </a:cubicBezTo>
                  <a:cubicBezTo>
                    <a:pt x="17312" y="3869"/>
                    <a:pt x="17579" y="3569"/>
                    <a:pt x="17946" y="3369"/>
                  </a:cubicBezTo>
                  <a:close/>
                  <a:moveTo>
                    <a:pt x="21749" y="4203"/>
                  </a:moveTo>
                  <a:cubicBezTo>
                    <a:pt x="21749" y="4336"/>
                    <a:pt x="21749" y="4470"/>
                    <a:pt x="21716" y="4570"/>
                  </a:cubicBezTo>
                  <a:cubicBezTo>
                    <a:pt x="21649" y="4537"/>
                    <a:pt x="21616" y="4470"/>
                    <a:pt x="21582" y="4403"/>
                  </a:cubicBezTo>
                  <a:cubicBezTo>
                    <a:pt x="21549" y="4403"/>
                    <a:pt x="21549" y="4370"/>
                    <a:pt x="21482" y="4370"/>
                  </a:cubicBezTo>
                  <a:cubicBezTo>
                    <a:pt x="21582" y="4336"/>
                    <a:pt x="21649" y="4236"/>
                    <a:pt x="21749" y="4203"/>
                  </a:cubicBezTo>
                  <a:close/>
                  <a:moveTo>
                    <a:pt x="16612" y="4737"/>
                  </a:moveTo>
                  <a:cubicBezTo>
                    <a:pt x="16545" y="4837"/>
                    <a:pt x="16479" y="4904"/>
                    <a:pt x="16412" y="4970"/>
                  </a:cubicBezTo>
                  <a:lnTo>
                    <a:pt x="16412" y="4737"/>
                  </a:lnTo>
                  <a:close/>
                  <a:moveTo>
                    <a:pt x="25318" y="3369"/>
                  </a:moveTo>
                  <a:lnTo>
                    <a:pt x="25318" y="3369"/>
                  </a:lnTo>
                  <a:cubicBezTo>
                    <a:pt x="25118" y="3869"/>
                    <a:pt x="24818" y="4370"/>
                    <a:pt x="24551" y="4904"/>
                  </a:cubicBezTo>
                  <a:cubicBezTo>
                    <a:pt x="24451" y="5070"/>
                    <a:pt x="24351" y="5237"/>
                    <a:pt x="24251" y="5404"/>
                  </a:cubicBezTo>
                  <a:cubicBezTo>
                    <a:pt x="24217" y="5404"/>
                    <a:pt x="24117" y="5371"/>
                    <a:pt x="24084" y="5371"/>
                  </a:cubicBezTo>
                  <a:cubicBezTo>
                    <a:pt x="24451" y="4570"/>
                    <a:pt x="24784" y="3803"/>
                    <a:pt x="25318" y="3369"/>
                  </a:cubicBezTo>
                  <a:close/>
                  <a:moveTo>
                    <a:pt x="17646" y="5137"/>
                  </a:moveTo>
                  <a:lnTo>
                    <a:pt x="17646" y="5137"/>
                  </a:lnTo>
                  <a:cubicBezTo>
                    <a:pt x="17479" y="5471"/>
                    <a:pt x="17312" y="5737"/>
                    <a:pt x="17112" y="6071"/>
                  </a:cubicBezTo>
                  <a:cubicBezTo>
                    <a:pt x="17079" y="6004"/>
                    <a:pt x="17046" y="5971"/>
                    <a:pt x="16946" y="5871"/>
                  </a:cubicBezTo>
                  <a:cubicBezTo>
                    <a:pt x="17212" y="5637"/>
                    <a:pt x="17446" y="5371"/>
                    <a:pt x="17646" y="5137"/>
                  </a:cubicBezTo>
                  <a:close/>
                  <a:moveTo>
                    <a:pt x="7772" y="2468"/>
                  </a:moveTo>
                  <a:lnTo>
                    <a:pt x="7772" y="2468"/>
                  </a:lnTo>
                  <a:cubicBezTo>
                    <a:pt x="6938" y="3803"/>
                    <a:pt x="5938" y="5037"/>
                    <a:pt x="4937" y="6238"/>
                  </a:cubicBezTo>
                  <a:cubicBezTo>
                    <a:pt x="5237" y="5571"/>
                    <a:pt x="5471" y="4870"/>
                    <a:pt x="5704" y="4170"/>
                  </a:cubicBezTo>
                  <a:cubicBezTo>
                    <a:pt x="6371" y="3536"/>
                    <a:pt x="7072" y="2969"/>
                    <a:pt x="7772" y="2468"/>
                  </a:cubicBezTo>
                  <a:close/>
                  <a:moveTo>
                    <a:pt x="19881" y="3903"/>
                  </a:moveTo>
                  <a:lnTo>
                    <a:pt x="19881" y="3903"/>
                  </a:lnTo>
                  <a:cubicBezTo>
                    <a:pt x="19814" y="4203"/>
                    <a:pt x="19781" y="4503"/>
                    <a:pt x="19647" y="4703"/>
                  </a:cubicBezTo>
                  <a:cubicBezTo>
                    <a:pt x="19547" y="4870"/>
                    <a:pt x="19581" y="5137"/>
                    <a:pt x="19714" y="5304"/>
                  </a:cubicBezTo>
                  <a:cubicBezTo>
                    <a:pt x="19114" y="5737"/>
                    <a:pt x="18513" y="6238"/>
                    <a:pt x="17946" y="6805"/>
                  </a:cubicBezTo>
                  <a:cubicBezTo>
                    <a:pt x="18480" y="5871"/>
                    <a:pt x="18980" y="4970"/>
                    <a:pt x="19381" y="4036"/>
                  </a:cubicBezTo>
                  <a:lnTo>
                    <a:pt x="19414" y="4036"/>
                  </a:lnTo>
                  <a:cubicBezTo>
                    <a:pt x="19481" y="4003"/>
                    <a:pt x="19714" y="3970"/>
                    <a:pt x="19881" y="3903"/>
                  </a:cubicBezTo>
                  <a:close/>
                  <a:moveTo>
                    <a:pt x="29588" y="1701"/>
                  </a:moveTo>
                  <a:lnTo>
                    <a:pt x="29588" y="1701"/>
                  </a:lnTo>
                  <a:cubicBezTo>
                    <a:pt x="28921" y="3036"/>
                    <a:pt x="27920" y="4236"/>
                    <a:pt x="26819" y="5537"/>
                  </a:cubicBezTo>
                  <a:cubicBezTo>
                    <a:pt x="26119" y="6371"/>
                    <a:pt x="25418" y="7239"/>
                    <a:pt x="24784" y="8173"/>
                  </a:cubicBezTo>
                  <a:cubicBezTo>
                    <a:pt x="24784" y="8039"/>
                    <a:pt x="24818" y="7972"/>
                    <a:pt x="24818" y="7839"/>
                  </a:cubicBezTo>
                  <a:cubicBezTo>
                    <a:pt x="25218" y="7305"/>
                    <a:pt x="25585" y="6705"/>
                    <a:pt x="25985" y="6138"/>
                  </a:cubicBezTo>
                  <a:cubicBezTo>
                    <a:pt x="27053" y="4470"/>
                    <a:pt x="28154" y="2735"/>
                    <a:pt x="29588" y="1701"/>
                  </a:cubicBezTo>
                  <a:close/>
                  <a:moveTo>
                    <a:pt x="19147" y="7072"/>
                  </a:moveTo>
                  <a:cubicBezTo>
                    <a:pt x="18613" y="7872"/>
                    <a:pt x="18046" y="8640"/>
                    <a:pt x="17446" y="9373"/>
                  </a:cubicBezTo>
                  <a:cubicBezTo>
                    <a:pt x="17546" y="9140"/>
                    <a:pt x="17613" y="8840"/>
                    <a:pt x="17646" y="8539"/>
                  </a:cubicBezTo>
                  <a:cubicBezTo>
                    <a:pt x="18146" y="8039"/>
                    <a:pt x="18647" y="7539"/>
                    <a:pt x="19147" y="7072"/>
                  </a:cubicBezTo>
                  <a:close/>
                  <a:moveTo>
                    <a:pt x="28053" y="5737"/>
                  </a:moveTo>
                  <a:lnTo>
                    <a:pt x="28053" y="5737"/>
                  </a:lnTo>
                  <a:cubicBezTo>
                    <a:pt x="27153" y="7005"/>
                    <a:pt x="26252" y="8239"/>
                    <a:pt x="25251" y="9373"/>
                  </a:cubicBezTo>
                  <a:cubicBezTo>
                    <a:pt x="25885" y="8306"/>
                    <a:pt x="26753" y="7239"/>
                    <a:pt x="27653" y="6204"/>
                  </a:cubicBezTo>
                  <a:cubicBezTo>
                    <a:pt x="27787" y="6038"/>
                    <a:pt x="27920" y="5904"/>
                    <a:pt x="28053" y="5737"/>
                  </a:cubicBezTo>
                  <a:close/>
                  <a:moveTo>
                    <a:pt x="10808" y="2368"/>
                  </a:moveTo>
                  <a:lnTo>
                    <a:pt x="10808" y="2368"/>
                  </a:lnTo>
                  <a:cubicBezTo>
                    <a:pt x="9840" y="4570"/>
                    <a:pt x="7806" y="6905"/>
                    <a:pt x="6138" y="8873"/>
                  </a:cubicBezTo>
                  <a:cubicBezTo>
                    <a:pt x="5771" y="9340"/>
                    <a:pt x="5404" y="9740"/>
                    <a:pt x="5070" y="10174"/>
                  </a:cubicBezTo>
                  <a:cubicBezTo>
                    <a:pt x="5104" y="10007"/>
                    <a:pt x="5104" y="9807"/>
                    <a:pt x="5104" y="9640"/>
                  </a:cubicBezTo>
                  <a:cubicBezTo>
                    <a:pt x="5104" y="9373"/>
                    <a:pt x="4937" y="9173"/>
                    <a:pt x="4737" y="9073"/>
                  </a:cubicBezTo>
                  <a:cubicBezTo>
                    <a:pt x="4678" y="9034"/>
                    <a:pt x="4631" y="9018"/>
                    <a:pt x="4582" y="9018"/>
                  </a:cubicBezTo>
                  <a:cubicBezTo>
                    <a:pt x="4547" y="9018"/>
                    <a:pt x="4511" y="9026"/>
                    <a:pt x="4470" y="9040"/>
                  </a:cubicBezTo>
                  <a:cubicBezTo>
                    <a:pt x="5170" y="8306"/>
                    <a:pt x="5904" y="7472"/>
                    <a:pt x="6605" y="6638"/>
                  </a:cubicBezTo>
                  <a:cubicBezTo>
                    <a:pt x="7939" y="5037"/>
                    <a:pt x="9307" y="3369"/>
                    <a:pt x="10808" y="2368"/>
                  </a:cubicBezTo>
                  <a:close/>
                  <a:moveTo>
                    <a:pt x="25852" y="10241"/>
                  </a:moveTo>
                  <a:cubicBezTo>
                    <a:pt x="25752" y="10508"/>
                    <a:pt x="25618" y="10708"/>
                    <a:pt x="25485" y="10908"/>
                  </a:cubicBezTo>
                  <a:cubicBezTo>
                    <a:pt x="25452" y="10841"/>
                    <a:pt x="25418" y="10808"/>
                    <a:pt x="25385" y="10741"/>
                  </a:cubicBezTo>
                  <a:lnTo>
                    <a:pt x="25852" y="10241"/>
                  </a:lnTo>
                  <a:close/>
                  <a:moveTo>
                    <a:pt x="8640" y="8239"/>
                  </a:moveTo>
                  <a:lnTo>
                    <a:pt x="8640" y="8239"/>
                  </a:lnTo>
                  <a:cubicBezTo>
                    <a:pt x="8039" y="9140"/>
                    <a:pt x="7439" y="10041"/>
                    <a:pt x="6972" y="11008"/>
                  </a:cubicBezTo>
                  <a:cubicBezTo>
                    <a:pt x="6924" y="11000"/>
                    <a:pt x="6877" y="10996"/>
                    <a:pt x="6831" y="10996"/>
                  </a:cubicBezTo>
                  <a:cubicBezTo>
                    <a:pt x="6681" y="10996"/>
                    <a:pt x="6540" y="11039"/>
                    <a:pt x="6438" y="11141"/>
                  </a:cubicBezTo>
                  <a:cubicBezTo>
                    <a:pt x="6405" y="10908"/>
                    <a:pt x="6405" y="10741"/>
                    <a:pt x="6371" y="10574"/>
                  </a:cubicBezTo>
                  <a:cubicBezTo>
                    <a:pt x="7239" y="9907"/>
                    <a:pt x="7972" y="9140"/>
                    <a:pt x="8640" y="8239"/>
                  </a:cubicBezTo>
                  <a:close/>
                  <a:moveTo>
                    <a:pt x="31589" y="7672"/>
                  </a:moveTo>
                  <a:lnTo>
                    <a:pt x="31589" y="7672"/>
                  </a:lnTo>
                  <a:cubicBezTo>
                    <a:pt x="31289" y="8706"/>
                    <a:pt x="30789" y="9740"/>
                    <a:pt x="30122" y="10808"/>
                  </a:cubicBezTo>
                  <a:cubicBezTo>
                    <a:pt x="29588" y="11308"/>
                    <a:pt x="29088" y="11842"/>
                    <a:pt x="28587" y="12476"/>
                  </a:cubicBezTo>
                  <a:cubicBezTo>
                    <a:pt x="28887" y="12009"/>
                    <a:pt x="29121" y="11542"/>
                    <a:pt x="29388" y="11075"/>
                  </a:cubicBezTo>
                  <a:cubicBezTo>
                    <a:pt x="30088" y="9840"/>
                    <a:pt x="30755" y="8673"/>
                    <a:pt x="31589" y="7672"/>
                  </a:cubicBezTo>
                  <a:close/>
                  <a:moveTo>
                    <a:pt x="27920" y="11542"/>
                  </a:moveTo>
                  <a:cubicBezTo>
                    <a:pt x="27486" y="12209"/>
                    <a:pt x="27086" y="12843"/>
                    <a:pt x="26652" y="13476"/>
                  </a:cubicBezTo>
                  <a:cubicBezTo>
                    <a:pt x="27053" y="12843"/>
                    <a:pt x="27453" y="12209"/>
                    <a:pt x="27920" y="11542"/>
                  </a:cubicBezTo>
                  <a:close/>
                  <a:moveTo>
                    <a:pt x="14877" y="3703"/>
                  </a:moveTo>
                  <a:cubicBezTo>
                    <a:pt x="14043" y="6038"/>
                    <a:pt x="12242" y="8306"/>
                    <a:pt x="10474" y="10407"/>
                  </a:cubicBezTo>
                  <a:cubicBezTo>
                    <a:pt x="9707" y="11408"/>
                    <a:pt x="8906" y="12409"/>
                    <a:pt x="8206" y="13410"/>
                  </a:cubicBezTo>
                  <a:cubicBezTo>
                    <a:pt x="8157" y="13397"/>
                    <a:pt x="8104" y="13390"/>
                    <a:pt x="8049" y="13390"/>
                  </a:cubicBezTo>
                  <a:cubicBezTo>
                    <a:pt x="7955" y="13390"/>
                    <a:pt x="7857" y="13413"/>
                    <a:pt x="7772" y="13476"/>
                  </a:cubicBezTo>
                  <a:cubicBezTo>
                    <a:pt x="7539" y="13643"/>
                    <a:pt x="7272" y="13810"/>
                    <a:pt x="7105" y="14010"/>
                  </a:cubicBezTo>
                  <a:lnTo>
                    <a:pt x="7105" y="13510"/>
                  </a:lnTo>
                  <a:cubicBezTo>
                    <a:pt x="7105" y="13376"/>
                    <a:pt x="7038" y="13243"/>
                    <a:pt x="6938" y="13143"/>
                  </a:cubicBezTo>
                  <a:cubicBezTo>
                    <a:pt x="6938" y="13043"/>
                    <a:pt x="6972" y="13009"/>
                    <a:pt x="6972" y="12909"/>
                  </a:cubicBezTo>
                  <a:cubicBezTo>
                    <a:pt x="7105" y="12909"/>
                    <a:pt x="7239" y="12876"/>
                    <a:pt x="7305" y="12742"/>
                  </a:cubicBezTo>
                  <a:cubicBezTo>
                    <a:pt x="8439" y="11675"/>
                    <a:pt x="9407" y="10241"/>
                    <a:pt x="10474" y="8740"/>
                  </a:cubicBezTo>
                  <a:cubicBezTo>
                    <a:pt x="11809" y="6905"/>
                    <a:pt x="13210" y="4904"/>
                    <a:pt x="14877" y="3703"/>
                  </a:cubicBezTo>
                  <a:close/>
                  <a:moveTo>
                    <a:pt x="15378" y="5170"/>
                  </a:moveTo>
                  <a:cubicBezTo>
                    <a:pt x="15411" y="5471"/>
                    <a:pt x="15478" y="5637"/>
                    <a:pt x="15611" y="5838"/>
                  </a:cubicBezTo>
                  <a:cubicBezTo>
                    <a:pt x="14744" y="6838"/>
                    <a:pt x="13910" y="7872"/>
                    <a:pt x="13109" y="8840"/>
                  </a:cubicBezTo>
                  <a:cubicBezTo>
                    <a:pt x="12876" y="9173"/>
                    <a:pt x="12576" y="9507"/>
                    <a:pt x="12309" y="9840"/>
                  </a:cubicBezTo>
                  <a:cubicBezTo>
                    <a:pt x="11909" y="10341"/>
                    <a:pt x="11475" y="10975"/>
                    <a:pt x="11041" y="11542"/>
                  </a:cubicBezTo>
                  <a:cubicBezTo>
                    <a:pt x="10274" y="12576"/>
                    <a:pt x="9474" y="13710"/>
                    <a:pt x="8606" y="14577"/>
                  </a:cubicBezTo>
                  <a:cubicBezTo>
                    <a:pt x="9407" y="13410"/>
                    <a:pt x="10307" y="12242"/>
                    <a:pt x="11308" y="11008"/>
                  </a:cubicBezTo>
                  <a:cubicBezTo>
                    <a:pt x="12809" y="9140"/>
                    <a:pt x="14377" y="7205"/>
                    <a:pt x="15378" y="5170"/>
                  </a:cubicBezTo>
                  <a:close/>
                  <a:moveTo>
                    <a:pt x="29755" y="6138"/>
                  </a:moveTo>
                  <a:lnTo>
                    <a:pt x="29755" y="6138"/>
                  </a:lnTo>
                  <a:cubicBezTo>
                    <a:pt x="29121" y="7739"/>
                    <a:pt x="28053" y="9373"/>
                    <a:pt x="26986" y="10908"/>
                  </a:cubicBezTo>
                  <a:cubicBezTo>
                    <a:pt x="26085" y="12342"/>
                    <a:pt x="25151" y="13710"/>
                    <a:pt x="24551" y="15144"/>
                  </a:cubicBezTo>
                  <a:cubicBezTo>
                    <a:pt x="24584" y="15044"/>
                    <a:pt x="24584" y="14977"/>
                    <a:pt x="24618" y="14877"/>
                  </a:cubicBezTo>
                  <a:cubicBezTo>
                    <a:pt x="24651" y="14677"/>
                    <a:pt x="24584" y="14410"/>
                    <a:pt x="24384" y="14310"/>
                  </a:cubicBezTo>
                  <a:cubicBezTo>
                    <a:pt x="24282" y="14252"/>
                    <a:pt x="24179" y="14225"/>
                    <a:pt x="24083" y="14225"/>
                  </a:cubicBezTo>
                  <a:cubicBezTo>
                    <a:pt x="23959" y="14225"/>
                    <a:pt x="23844" y="14269"/>
                    <a:pt x="23750" y="14344"/>
                  </a:cubicBezTo>
                  <a:cubicBezTo>
                    <a:pt x="23650" y="14410"/>
                    <a:pt x="23584" y="14477"/>
                    <a:pt x="23484" y="14544"/>
                  </a:cubicBezTo>
                  <a:cubicBezTo>
                    <a:pt x="24317" y="13643"/>
                    <a:pt x="25085" y="12642"/>
                    <a:pt x="25452" y="11475"/>
                  </a:cubicBezTo>
                  <a:cubicBezTo>
                    <a:pt x="25485" y="11542"/>
                    <a:pt x="25552" y="11642"/>
                    <a:pt x="25618" y="11675"/>
                  </a:cubicBezTo>
                  <a:cubicBezTo>
                    <a:pt x="25702" y="11745"/>
                    <a:pt x="25803" y="11779"/>
                    <a:pt x="25906" y="11779"/>
                  </a:cubicBezTo>
                  <a:cubicBezTo>
                    <a:pt x="26051" y="11779"/>
                    <a:pt x="26202" y="11711"/>
                    <a:pt x="26319" y="11575"/>
                  </a:cubicBezTo>
                  <a:cubicBezTo>
                    <a:pt x="27453" y="10407"/>
                    <a:pt x="28220" y="9006"/>
                    <a:pt x="28921" y="7639"/>
                  </a:cubicBezTo>
                  <a:cubicBezTo>
                    <a:pt x="29188" y="7138"/>
                    <a:pt x="29454" y="6571"/>
                    <a:pt x="29755" y="6138"/>
                  </a:cubicBezTo>
                  <a:close/>
                  <a:moveTo>
                    <a:pt x="16245" y="6705"/>
                  </a:moveTo>
                  <a:cubicBezTo>
                    <a:pt x="16312" y="6838"/>
                    <a:pt x="16412" y="6972"/>
                    <a:pt x="16479" y="7138"/>
                  </a:cubicBezTo>
                  <a:cubicBezTo>
                    <a:pt x="15478" y="8673"/>
                    <a:pt x="14310" y="10174"/>
                    <a:pt x="13210" y="11642"/>
                  </a:cubicBezTo>
                  <a:cubicBezTo>
                    <a:pt x="12276" y="12776"/>
                    <a:pt x="11375" y="14010"/>
                    <a:pt x="10474" y="15211"/>
                  </a:cubicBezTo>
                  <a:cubicBezTo>
                    <a:pt x="10474" y="14977"/>
                    <a:pt x="10441" y="14711"/>
                    <a:pt x="10374" y="14477"/>
                  </a:cubicBezTo>
                  <a:cubicBezTo>
                    <a:pt x="10374" y="14410"/>
                    <a:pt x="10307" y="14377"/>
                    <a:pt x="10274" y="14344"/>
                  </a:cubicBezTo>
                  <a:cubicBezTo>
                    <a:pt x="10875" y="13643"/>
                    <a:pt x="11408" y="12876"/>
                    <a:pt x="11909" y="12175"/>
                  </a:cubicBezTo>
                  <a:cubicBezTo>
                    <a:pt x="12309" y="11542"/>
                    <a:pt x="12743" y="11008"/>
                    <a:pt x="13143" y="10508"/>
                  </a:cubicBezTo>
                  <a:cubicBezTo>
                    <a:pt x="13410" y="10174"/>
                    <a:pt x="13710" y="9840"/>
                    <a:pt x="13943" y="9507"/>
                  </a:cubicBezTo>
                  <a:cubicBezTo>
                    <a:pt x="14711" y="8573"/>
                    <a:pt x="15444" y="7639"/>
                    <a:pt x="16245" y="6705"/>
                  </a:cubicBezTo>
                  <a:close/>
                  <a:moveTo>
                    <a:pt x="31456" y="11041"/>
                  </a:moveTo>
                  <a:cubicBezTo>
                    <a:pt x="30655" y="12476"/>
                    <a:pt x="29454" y="14010"/>
                    <a:pt x="28087" y="15344"/>
                  </a:cubicBezTo>
                  <a:cubicBezTo>
                    <a:pt x="29088" y="14043"/>
                    <a:pt x="30088" y="12742"/>
                    <a:pt x="30956" y="11475"/>
                  </a:cubicBezTo>
                  <a:cubicBezTo>
                    <a:pt x="31122" y="11308"/>
                    <a:pt x="31289" y="11175"/>
                    <a:pt x="31456" y="11041"/>
                  </a:cubicBezTo>
                  <a:close/>
                  <a:moveTo>
                    <a:pt x="21882" y="8206"/>
                  </a:moveTo>
                  <a:lnTo>
                    <a:pt x="21882" y="8206"/>
                  </a:lnTo>
                  <a:cubicBezTo>
                    <a:pt x="20882" y="9540"/>
                    <a:pt x="19781" y="10841"/>
                    <a:pt x="18713" y="12075"/>
                  </a:cubicBezTo>
                  <a:cubicBezTo>
                    <a:pt x="17613" y="13376"/>
                    <a:pt x="16479" y="14677"/>
                    <a:pt x="15478" y="16011"/>
                  </a:cubicBezTo>
                  <a:cubicBezTo>
                    <a:pt x="15945" y="15244"/>
                    <a:pt x="16378" y="14544"/>
                    <a:pt x="16645" y="14143"/>
                  </a:cubicBezTo>
                  <a:lnTo>
                    <a:pt x="16779" y="13977"/>
                  </a:lnTo>
                  <a:cubicBezTo>
                    <a:pt x="18313" y="12042"/>
                    <a:pt x="19948" y="9907"/>
                    <a:pt x="21882" y="8206"/>
                  </a:cubicBezTo>
                  <a:close/>
                  <a:moveTo>
                    <a:pt x="24251" y="15845"/>
                  </a:moveTo>
                  <a:lnTo>
                    <a:pt x="24251" y="15845"/>
                  </a:lnTo>
                  <a:cubicBezTo>
                    <a:pt x="24217" y="15978"/>
                    <a:pt x="24217" y="16045"/>
                    <a:pt x="24251" y="16145"/>
                  </a:cubicBezTo>
                  <a:cubicBezTo>
                    <a:pt x="24117" y="16245"/>
                    <a:pt x="24051" y="16378"/>
                    <a:pt x="23917" y="16512"/>
                  </a:cubicBezTo>
                  <a:cubicBezTo>
                    <a:pt x="24051" y="16312"/>
                    <a:pt x="24117" y="16078"/>
                    <a:pt x="24251" y="15845"/>
                  </a:cubicBezTo>
                  <a:close/>
                  <a:moveTo>
                    <a:pt x="21415" y="5571"/>
                  </a:moveTo>
                  <a:cubicBezTo>
                    <a:pt x="21382" y="5704"/>
                    <a:pt x="21315" y="5804"/>
                    <a:pt x="21282" y="5904"/>
                  </a:cubicBezTo>
                  <a:cubicBezTo>
                    <a:pt x="21149" y="6171"/>
                    <a:pt x="21282" y="6471"/>
                    <a:pt x="21515" y="6571"/>
                  </a:cubicBezTo>
                  <a:cubicBezTo>
                    <a:pt x="21588" y="6608"/>
                    <a:pt x="21666" y="6624"/>
                    <a:pt x="21744" y="6624"/>
                  </a:cubicBezTo>
                  <a:cubicBezTo>
                    <a:pt x="21950" y="6624"/>
                    <a:pt x="22152" y="6508"/>
                    <a:pt x="22249" y="6338"/>
                  </a:cubicBezTo>
                  <a:cubicBezTo>
                    <a:pt x="22283" y="6238"/>
                    <a:pt x="22316" y="6204"/>
                    <a:pt x="22349" y="6138"/>
                  </a:cubicBezTo>
                  <a:lnTo>
                    <a:pt x="22349" y="6138"/>
                  </a:lnTo>
                  <a:cubicBezTo>
                    <a:pt x="22316" y="6238"/>
                    <a:pt x="22316" y="6338"/>
                    <a:pt x="22316" y="6471"/>
                  </a:cubicBezTo>
                  <a:cubicBezTo>
                    <a:pt x="19848" y="8373"/>
                    <a:pt x="17779" y="11008"/>
                    <a:pt x="15945" y="13343"/>
                  </a:cubicBezTo>
                  <a:lnTo>
                    <a:pt x="15811" y="13510"/>
                  </a:lnTo>
                  <a:cubicBezTo>
                    <a:pt x="15411" y="14010"/>
                    <a:pt x="14944" y="14811"/>
                    <a:pt x="14410" y="15745"/>
                  </a:cubicBezTo>
                  <a:cubicBezTo>
                    <a:pt x="14210" y="16145"/>
                    <a:pt x="13943" y="16545"/>
                    <a:pt x="13643" y="17012"/>
                  </a:cubicBezTo>
                  <a:cubicBezTo>
                    <a:pt x="13910" y="16345"/>
                    <a:pt x="14244" y="15678"/>
                    <a:pt x="14544" y="15011"/>
                  </a:cubicBezTo>
                  <a:cubicBezTo>
                    <a:pt x="15444" y="13676"/>
                    <a:pt x="16445" y="12376"/>
                    <a:pt x="17446" y="11075"/>
                  </a:cubicBezTo>
                  <a:cubicBezTo>
                    <a:pt x="18814" y="9340"/>
                    <a:pt x="20281" y="7505"/>
                    <a:pt x="21415" y="5571"/>
                  </a:cubicBezTo>
                  <a:close/>
                  <a:moveTo>
                    <a:pt x="15545" y="10908"/>
                  </a:moveTo>
                  <a:cubicBezTo>
                    <a:pt x="15411" y="11175"/>
                    <a:pt x="15244" y="11375"/>
                    <a:pt x="15111" y="11642"/>
                  </a:cubicBezTo>
                  <a:cubicBezTo>
                    <a:pt x="14877" y="12009"/>
                    <a:pt x="14644" y="12376"/>
                    <a:pt x="14477" y="12742"/>
                  </a:cubicBezTo>
                  <a:lnTo>
                    <a:pt x="13610" y="14510"/>
                  </a:lnTo>
                  <a:cubicBezTo>
                    <a:pt x="12909" y="15544"/>
                    <a:pt x="12276" y="16645"/>
                    <a:pt x="11742" y="17746"/>
                  </a:cubicBezTo>
                  <a:cubicBezTo>
                    <a:pt x="11742" y="17179"/>
                    <a:pt x="11708" y="16645"/>
                    <a:pt x="11542" y="16145"/>
                  </a:cubicBezTo>
                  <a:cubicBezTo>
                    <a:pt x="11542" y="16078"/>
                    <a:pt x="11475" y="16078"/>
                    <a:pt x="11475" y="16045"/>
                  </a:cubicBezTo>
                  <a:cubicBezTo>
                    <a:pt x="12776" y="14344"/>
                    <a:pt x="14110" y="12576"/>
                    <a:pt x="15545" y="10908"/>
                  </a:cubicBezTo>
                  <a:close/>
                  <a:moveTo>
                    <a:pt x="23450" y="10641"/>
                  </a:moveTo>
                  <a:lnTo>
                    <a:pt x="23450" y="10641"/>
                  </a:lnTo>
                  <a:cubicBezTo>
                    <a:pt x="23383" y="10874"/>
                    <a:pt x="23283" y="11175"/>
                    <a:pt x="23250" y="11408"/>
                  </a:cubicBezTo>
                  <a:lnTo>
                    <a:pt x="23250" y="11575"/>
                  </a:lnTo>
                  <a:cubicBezTo>
                    <a:pt x="21415" y="12843"/>
                    <a:pt x="20114" y="14510"/>
                    <a:pt x="18814" y="16145"/>
                  </a:cubicBezTo>
                  <a:cubicBezTo>
                    <a:pt x="18146" y="16979"/>
                    <a:pt x="17546" y="17813"/>
                    <a:pt x="16812" y="18547"/>
                  </a:cubicBezTo>
                  <a:cubicBezTo>
                    <a:pt x="17513" y="17312"/>
                    <a:pt x="18580" y="16011"/>
                    <a:pt x="19447" y="14977"/>
                  </a:cubicBezTo>
                  <a:cubicBezTo>
                    <a:pt x="19714" y="14677"/>
                    <a:pt x="19914" y="14410"/>
                    <a:pt x="20114" y="14177"/>
                  </a:cubicBezTo>
                  <a:cubicBezTo>
                    <a:pt x="20481" y="13710"/>
                    <a:pt x="20982" y="13209"/>
                    <a:pt x="21549" y="12676"/>
                  </a:cubicBezTo>
                  <a:cubicBezTo>
                    <a:pt x="22216" y="12042"/>
                    <a:pt x="22883" y="11341"/>
                    <a:pt x="23450" y="10641"/>
                  </a:cubicBezTo>
                  <a:close/>
                  <a:moveTo>
                    <a:pt x="27086" y="17679"/>
                  </a:moveTo>
                  <a:cubicBezTo>
                    <a:pt x="27053" y="17746"/>
                    <a:pt x="27053" y="17846"/>
                    <a:pt x="26986" y="17879"/>
                  </a:cubicBezTo>
                  <a:cubicBezTo>
                    <a:pt x="26786" y="18046"/>
                    <a:pt x="26586" y="18180"/>
                    <a:pt x="26319" y="18346"/>
                  </a:cubicBezTo>
                  <a:cubicBezTo>
                    <a:pt x="26052" y="18547"/>
                    <a:pt x="25785" y="18713"/>
                    <a:pt x="25485" y="18980"/>
                  </a:cubicBezTo>
                  <a:cubicBezTo>
                    <a:pt x="25485" y="18914"/>
                    <a:pt x="25552" y="18914"/>
                    <a:pt x="25552" y="18880"/>
                  </a:cubicBezTo>
                  <a:cubicBezTo>
                    <a:pt x="26019" y="18547"/>
                    <a:pt x="26552" y="18146"/>
                    <a:pt x="27086" y="17679"/>
                  </a:cubicBezTo>
                  <a:close/>
                  <a:moveTo>
                    <a:pt x="21616" y="18713"/>
                  </a:moveTo>
                  <a:cubicBezTo>
                    <a:pt x="21582" y="18847"/>
                    <a:pt x="21582" y="18980"/>
                    <a:pt x="21549" y="19080"/>
                  </a:cubicBezTo>
                  <a:cubicBezTo>
                    <a:pt x="21415" y="19214"/>
                    <a:pt x="21315" y="19347"/>
                    <a:pt x="21215" y="19414"/>
                  </a:cubicBezTo>
                  <a:cubicBezTo>
                    <a:pt x="21382" y="19180"/>
                    <a:pt x="21482" y="18980"/>
                    <a:pt x="21616" y="18713"/>
                  </a:cubicBezTo>
                  <a:close/>
                  <a:moveTo>
                    <a:pt x="19581" y="19581"/>
                  </a:moveTo>
                  <a:cubicBezTo>
                    <a:pt x="19247" y="19914"/>
                    <a:pt x="18947" y="20315"/>
                    <a:pt x="18613" y="20581"/>
                  </a:cubicBezTo>
                  <a:cubicBezTo>
                    <a:pt x="18814" y="20214"/>
                    <a:pt x="19080" y="19881"/>
                    <a:pt x="19314" y="19581"/>
                  </a:cubicBezTo>
                  <a:cubicBezTo>
                    <a:pt x="19347" y="19603"/>
                    <a:pt x="19377" y="19610"/>
                    <a:pt x="19405" y="19610"/>
                  </a:cubicBezTo>
                  <a:cubicBezTo>
                    <a:pt x="19462" y="19610"/>
                    <a:pt x="19514" y="19581"/>
                    <a:pt x="19581" y="19581"/>
                  </a:cubicBezTo>
                  <a:close/>
                  <a:moveTo>
                    <a:pt x="30597" y="0"/>
                  </a:moveTo>
                  <a:cubicBezTo>
                    <a:pt x="30537" y="0"/>
                    <a:pt x="30477" y="11"/>
                    <a:pt x="30422" y="33"/>
                  </a:cubicBezTo>
                  <a:cubicBezTo>
                    <a:pt x="28754" y="701"/>
                    <a:pt x="27486" y="2068"/>
                    <a:pt x="26419" y="3569"/>
                  </a:cubicBezTo>
                  <a:cubicBezTo>
                    <a:pt x="26552" y="3236"/>
                    <a:pt x="26652" y="2902"/>
                    <a:pt x="26719" y="2535"/>
                  </a:cubicBezTo>
                  <a:cubicBezTo>
                    <a:pt x="26753" y="2368"/>
                    <a:pt x="26652" y="2202"/>
                    <a:pt x="26586" y="2135"/>
                  </a:cubicBezTo>
                  <a:cubicBezTo>
                    <a:pt x="26452" y="2001"/>
                    <a:pt x="26286" y="1968"/>
                    <a:pt x="26119" y="1968"/>
                  </a:cubicBezTo>
                  <a:cubicBezTo>
                    <a:pt x="25452" y="2001"/>
                    <a:pt x="24918" y="2302"/>
                    <a:pt x="24484" y="2702"/>
                  </a:cubicBezTo>
                  <a:cubicBezTo>
                    <a:pt x="24451" y="2635"/>
                    <a:pt x="24418" y="2535"/>
                    <a:pt x="24284" y="2468"/>
                  </a:cubicBezTo>
                  <a:cubicBezTo>
                    <a:pt x="24186" y="2390"/>
                    <a:pt x="24089" y="2358"/>
                    <a:pt x="23984" y="2358"/>
                  </a:cubicBezTo>
                  <a:cubicBezTo>
                    <a:pt x="23910" y="2358"/>
                    <a:pt x="23833" y="2374"/>
                    <a:pt x="23750" y="2402"/>
                  </a:cubicBezTo>
                  <a:cubicBezTo>
                    <a:pt x="23317" y="2569"/>
                    <a:pt x="22983" y="2869"/>
                    <a:pt x="22750" y="3202"/>
                  </a:cubicBezTo>
                  <a:cubicBezTo>
                    <a:pt x="22683" y="3069"/>
                    <a:pt x="22616" y="3002"/>
                    <a:pt x="22516" y="2969"/>
                  </a:cubicBezTo>
                  <a:cubicBezTo>
                    <a:pt x="22453" y="2905"/>
                    <a:pt x="22362" y="2882"/>
                    <a:pt x="22262" y="2882"/>
                  </a:cubicBezTo>
                  <a:cubicBezTo>
                    <a:pt x="22205" y="2882"/>
                    <a:pt x="22144" y="2890"/>
                    <a:pt x="22083" y="2902"/>
                  </a:cubicBezTo>
                  <a:cubicBezTo>
                    <a:pt x="21682" y="3036"/>
                    <a:pt x="21315" y="3236"/>
                    <a:pt x="20982" y="3436"/>
                  </a:cubicBezTo>
                  <a:cubicBezTo>
                    <a:pt x="20982" y="3402"/>
                    <a:pt x="21015" y="3336"/>
                    <a:pt x="21015" y="3302"/>
                  </a:cubicBezTo>
                  <a:cubicBezTo>
                    <a:pt x="21082" y="3069"/>
                    <a:pt x="21015" y="2869"/>
                    <a:pt x="20815" y="2735"/>
                  </a:cubicBezTo>
                  <a:cubicBezTo>
                    <a:pt x="20732" y="2685"/>
                    <a:pt x="20631" y="2660"/>
                    <a:pt x="20531" y="2660"/>
                  </a:cubicBezTo>
                  <a:cubicBezTo>
                    <a:pt x="20431" y="2660"/>
                    <a:pt x="20331" y="2685"/>
                    <a:pt x="20248" y="2735"/>
                  </a:cubicBezTo>
                  <a:cubicBezTo>
                    <a:pt x="20148" y="2802"/>
                    <a:pt x="19914" y="2835"/>
                    <a:pt x="19748" y="2869"/>
                  </a:cubicBezTo>
                  <a:cubicBezTo>
                    <a:pt x="19714" y="2769"/>
                    <a:pt x="19647" y="2702"/>
                    <a:pt x="19581" y="2602"/>
                  </a:cubicBezTo>
                  <a:cubicBezTo>
                    <a:pt x="19547" y="2402"/>
                    <a:pt x="19347" y="2235"/>
                    <a:pt x="19114" y="2202"/>
                  </a:cubicBezTo>
                  <a:cubicBezTo>
                    <a:pt x="18971" y="2179"/>
                    <a:pt x="18829" y="2168"/>
                    <a:pt x="18688" y="2168"/>
                  </a:cubicBezTo>
                  <a:cubicBezTo>
                    <a:pt x="18009" y="2168"/>
                    <a:pt x="17365" y="2427"/>
                    <a:pt x="16812" y="2869"/>
                  </a:cubicBezTo>
                  <a:cubicBezTo>
                    <a:pt x="16645" y="2869"/>
                    <a:pt x="16545" y="2902"/>
                    <a:pt x="16445" y="3002"/>
                  </a:cubicBezTo>
                  <a:cubicBezTo>
                    <a:pt x="16278" y="3102"/>
                    <a:pt x="16145" y="3302"/>
                    <a:pt x="16012" y="3402"/>
                  </a:cubicBezTo>
                  <a:cubicBezTo>
                    <a:pt x="16112" y="3169"/>
                    <a:pt x="16212" y="2869"/>
                    <a:pt x="16245" y="2602"/>
                  </a:cubicBezTo>
                  <a:cubicBezTo>
                    <a:pt x="16278" y="2402"/>
                    <a:pt x="16212" y="2235"/>
                    <a:pt x="16012" y="2102"/>
                  </a:cubicBezTo>
                  <a:cubicBezTo>
                    <a:pt x="15920" y="2046"/>
                    <a:pt x="15818" y="2022"/>
                    <a:pt x="15711" y="2022"/>
                  </a:cubicBezTo>
                  <a:cubicBezTo>
                    <a:pt x="15624" y="2022"/>
                    <a:pt x="15534" y="2038"/>
                    <a:pt x="15444" y="2068"/>
                  </a:cubicBezTo>
                  <a:cubicBezTo>
                    <a:pt x="14110" y="2735"/>
                    <a:pt x="12976" y="3769"/>
                    <a:pt x="11975" y="5004"/>
                  </a:cubicBezTo>
                  <a:cubicBezTo>
                    <a:pt x="12276" y="4437"/>
                    <a:pt x="12476" y="3903"/>
                    <a:pt x="12676" y="3369"/>
                  </a:cubicBezTo>
                  <a:cubicBezTo>
                    <a:pt x="12776" y="3169"/>
                    <a:pt x="12676" y="2902"/>
                    <a:pt x="12476" y="2769"/>
                  </a:cubicBezTo>
                  <a:cubicBezTo>
                    <a:pt x="12376" y="2719"/>
                    <a:pt x="12259" y="2694"/>
                    <a:pt x="12146" y="2694"/>
                  </a:cubicBezTo>
                  <a:cubicBezTo>
                    <a:pt x="12034" y="2694"/>
                    <a:pt x="11925" y="2719"/>
                    <a:pt x="11842" y="2769"/>
                  </a:cubicBezTo>
                  <a:cubicBezTo>
                    <a:pt x="11820" y="2812"/>
                    <a:pt x="11799" y="2827"/>
                    <a:pt x="11786" y="2842"/>
                  </a:cubicBezTo>
                  <a:lnTo>
                    <a:pt x="11786" y="2842"/>
                  </a:lnTo>
                  <a:cubicBezTo>
                    <a:pt x="11982" y="2350"/>
                    <a:pt x="12178" y="1859"/>
                    <a:pt x="12309" y="1368"/>
                  </a:cubicBezTo>
                  <a:cubicBezTo>
                    <a:pt x="12342" y="1168"/>
                    <a:pt x="12276" y="1001"/>
                    <a:pt x="12142" y="867"/>
                  </a:cubicBezTo>
                  <a:cubicBezTo>
                    <a:pt x="12031" y="778"/>
                    <a:pt x="11905" y="734"/>
                    <a:pt x="11784" y="734"/>
                  </a:cubicBezTo>
                  <a:cubicBezTo>
                    <a:pt x="11723" y="734"/>
                    <a:pt x="11664" y="745"/>
                    <a:pt x="11608" y="767"/>
                  </a:cubicBezTo>
                  <a:cubicBezTo>
                    <a:pt x="10741" y="1168"/>
                    <a:pt x="9907" y="1735"/>
                    <a:pt x="9107" y="2402"/>
                  </a:cubicBezTo>
                  <a:cubicBezTo>
                    <a:pt x="9307" y="2035"/>
                    <a:pt x="9574" y="1601"/>
                    <a:pt x="9740" y="1201"/>
                  </a:cubicBezTo>
                  <a:cubicBezTo>
                    <a:pt x="9807" y="1001"/>
                    <a:pt x="9774" y="734"/>
                    <a:pt x="9607" y="600"/>
                  </a:cubicBezTo>
                  <a:cubicBezTo>
                    <a:pt x="9513" y="506"/>
                    <a:pt x="9387" y="465"/>
                    <a:pt x="9260" y="465"/>
                  </a:cubicBezTo>
                  <a:cubicBezTo>
                    <a:pt x="9161" y="465"/>
                    <a:pt x="9061" y="490"/>
                    <a:pt x="8973" y="534"/>
                  </a:cubicBezTo>
                  <a:cubicBezTo>
                    <a:pt x="7972" y="1034"/>
                    <a:pt x="6738" y="1901"/>
                    <a:pt x="5571" y="2902"/>
                  </a:cubicBezTo>
                  <a:cubicBezTo>
                    <a:pt x="5493" y="2880"/>
                    <a:pt x="5419" y="2869"/>
                    <a:pt x="5348" y="2869"/>
                  </a:cubicBezTo>
                  <a:cubicBezTo>
                    <a:pt x="5208" y="2869"/>
                    <a:pt x="5081" y="2913"/>
                    <a:pt x="4970" y="3002"/>
                  </a:cubicBezTo>
                  <a:cubicBezTo>
                    <a:pt x="4909" y="3064"/>
                    <a:pt x="4818" y="3097"/>
                    <a:pt x="4779" y="3181"/>
                  </a:cubicBezTo>
                  <a:lnTo>
                    <a:pt x="4779" y="3181"/>
                  </a:lnTo>
                  <a:cubicBezTo>
                    <a:pt x="4976" y="2689"/>
                    <a:pt x="5174" y="2228"/>
                    <a:pt x="5404" y="1735"/>
                  </a:cubicBezTo>
                  <a:cubicBezTo>
                    <a:pt x="5471" y="1501"/>
                    <a:pt x="5404" y="1234"/>
                    <a:pt x="5170" y="1101"/>
                  </a:cubicBezTo>
                  <a:cubicBezTo>
                    <a:pt x="5099" y="1065"/>
                    <a:pt x="5014" y="1046"/>
                    <a:pt x="4927" y="1046"/>
                  </a:cubicBezTo>
                  <a:cubicBezTo>
                    <a:pt x="4772" y="1046"/>
                    <a:pt x="4610" y="1106"/>
                    <a:pt x="4503" y="1234"/>
                  </a:cubicBezTo>
                  <a:cubicBezTo>
                    <a:pt x="4303" y="1434"/>
                    <a:pt x="4136" y="1701"/>
                    <a:pt x="3970" y="1901"/>
                  </a:cubicBezTo>
                  <a:lnTo>
                    <a:pt x="3970" y="1868"/>
                  </a:lnTo>
                  <a:cubicBezTo>
                    <a:pt x="4003" y="1601"/>
                    <a:pt x="3836" y="1368"/>
                    <a:pt x="3603" y="1334"/>
                  </a:cubicBezTo>
                  <a:cubicBezTo>
                    <a:pt x="3533" y="1308"/>
                    <a:pt x="3465" y="1296"/>
                    <a:pt x="3401" y="1296"/>
                  </a:cubicBezTo>
                  <a:cubicBezTo>
                    <a:pt x="3221" y="1296"/>
                    <a:pt x="3067" y="1395"/>
                    <a:pt x="2969" y="1568"/>
                  </a:cubicBezTo>
                  <a:cubicBezTo>
                    <a:pt x="2902" y="1701"/>
                    <a:pt x="2835" y="1835"/>
                    <a:pt x="2769" y="1935"/>
                  </a:cubicBezTo>
                  <a:cubicBezTo>
                    <a:pt x="2769" y="1868"/>
                    <a:pt x="2769" y="1835"/>
                    <a:pt x="2735" y="1735"/>
                  </a:cubicBezTo>
                  <a:cubicBezTo>
                    <a:pt x="2669" y="1534"/>
                    <a:pt x="2569" y="1368"/>
                    <a:pt x="2335" y="1334"/>
                  </a:cubicBezTo>
                  <a:cubicBezTo>
                    <a:pt x="2266" y="1307"/>
                    <a:pt x="2197" y="1290"/>
                    <a:pt x="2133" y="1290"/>
                  </a:cubicBezTo>
                  <a:cubicBezTo>
                    <a:pt x="2042" y="1290"/>
                    <a:pt x="1960" y="1323"/>
                    <a:pt x="1901" y="1401"/>
                  </a:cubicBezTo>
                  <a:cubicBezTo>
                    <a:pt x="1851" y="1384"/>
                    <a:pt x="1793" y="1376"/>
                    <a:pt x="1735" y="1376"/>
                  </a:cubicBezTo>
                  <a:cubicBezTo>
                    <a:pt x="1676" y="1376"/>
                    <a:pt x="1618" y="1384"/>
                    <a:pt x="1568" y="1401"/>
                  </a:cubicBezTo>
                  <a:cubicBezTo>
                    <a:pt x="1521" y="1389"/>
                    <a:pt x="1474" y="1384"/>
                    <a:pt x="1430" y="1384"/>
                  </a:cubicBezTo>
                  <a:cubicBezTo>
                    <a:pt x="1221" y="1384"/>
                    <a:pt x="1044" y="1503"/>
                    <a:pt x="934" y="1668"/>
                  </a:cubicBezTo>
                  <a:cubicBezTo>
                    <a:pt x="801" y="1901"/>
                    <a:pt x="667" y="2135"/>
                    <a:pt x="601" y="2335"/>
                  </a:cubicBezTo>
                  <a:cubicBezTo>
                    <a:pt x="500" y="2535"/>
                    <a:pt x="400" y="2735"/>
                    <a:pt x="300" y="2902"/>
                  </a:cubicBezTo>
                  <a:cubicBezTo>
                    <a:pt x="267" y="3002"/>
                    <a:pt x="234" y="3136"/>
                    <a:pt x="267" y="3202"/>
                  </a:cubicBezTo>
                  <a:lnTo>
                    <a:pt x="267" y="3236"/>
                  </a:lnTo>
                  <a:cubicBezTo>
                    <a:pt x="234" y="3336"/>
                    <a:pt x="234" y="3402"/>
                    <a:pt x="234" y="3503"/>
                  </a:cubicBezTo>
                  <a:cubicBezTo>
                    <a:pt x="67" y="4003"/>
                    <a:pt x="0" y="4470"/>
                    <a:pt x="67" y="4904"/>
                  </a:cubicBezTo>
                  <a:cubicBezTo>
                    <a:pt x="67" y="5137"/>
                    <a:pt x="167" y="5304"/>
                    <a:pt x="400" y="5371"/>
                  </a:cubicBezTo>
                  <a:cubicBezTo>
                    <a:pt x="434" y="5371"/>
                    <a:pt x="467" y="5404"/>
                    <a:pt x="500" y="5404"/>
                  </a:cubicBezTo>
                  <a:cubicBezTo>
                    <a:pt x="567" y="5537"/>
                    <a:pt x="634" y="5704"/>
                    <a:pt x="767" y="5737"/>
                  </a:cubicBezTo>
                  <a:cubicBezTo>
                    <a:pt x="834" y="5804"/>
                    <a:pt x="901" y="5838"/>
                    <a:pt x="967" y="5838"/>
                  </a:cubicBezTo>
                  <a:cubicBezTo>
                    <a:pt x="734" y="6338"/>
                    <a:pt x="567" y="6838"/>
                    <a:pt x="467" y="7339"/>
                  </a:cubicBezTo>
                  <a:cubicBezTo>
                    <a:pt x="434" y="7572"/>
                    <a:pt x="567" y="7806"/>
                    <a:pt x="801" y="7872"/>
                  </a:cubicBezTo>
                  <a:cubicBezTo>
                    <a:pt x="863" y="7903"/>
                    <a:pt x="934" y="7918"/>
                    <a:pt x="1007" y="7918"/>
                  </a:cubicBezTo>
                  <a:cubicBezTo>
                    <a:pt x="1171" y="7918"/>
                    <a:pt x="1342" y="7844"/>
                    <a:pt x="1434" y="7706"/>
                  </a:cubicBezTo>
                  <a:cubicBezTo>
                    <a:pt x="1501" y="7639"/>
                    <a:pt x="1568" y="7539"/>
                    <a:pt x="1635" y="7405"/>
                  </a:cubicBezTo>
                  <a:lnTo>
                    <a:pt x="1635" y="7405"/>
                  </a:lnTo>
                  <a:cubicBezTo>
                    <a:pt x="1434" y="7839"/>
                    <a:pt x="1268" y="8206"/>
                    <a:pt x="1068" y="8640"/>
                  </a:cubicBezTo>
                  <a:cubicBezTo>
                    <a:pt x="967" y="8840"/>
                    <a:pt x="1001" y="9073"/>
                    <a:pt x="1201" y="9240"/>
                  </a:cubicBezTo>
                  <a:cubicBezTo>
                    <a:pt x="1295" y="9334"/>
                    <a:pt x="1421" y="9375"/>
                    <a:pt x="1542" y="9375"/>
                  </a:cubicBezTo>
                  <a:cubicBezTo>
                    <a:pt x="1637" y="9375"/>
                    <a:pt x="1729" y="9350"/>
                    <a:pt x="1801" y="9307"/>
                  </a:cubicBezTo>
                  <a:cubicBezTo>
                    <a:pt x="2268" y="9006"/>
                    <a:pt x="2669" y="8573"/>
                    <a:pt x="3036" y="8072"/>
                  </a:cubicBezTo>
                  <a:lnTo>
                    <a:pt x="3036" y="8072"/>
                  </a:lnTo>
                  <a:cubicBezTo>
                    <a:pt x="2535" y="9140"/>
                    <a:pt x="2068" y="10207"/>
                    <a:pt x="1768" y="11308"/>
                  </a:cubicBezTo>
                  <a:cubicBezTo>
                    <a:pt x="1701" y="11542"/>
                    <a:pt x="1801" y="11808"/>
                    <a:pt x="2068" y="11909"/>
                  </a:cubicBezTo>
                  <a:cubicBezTo>
                    <a:pt x="2149" y="11943"/>
                    <a:pt x="2233" y="11962"/>
                    <a:pt x="2316" y="11962"/>
                  </a:cubicBezTo>
                  <a:cubicBezTo>
                    <a:pt x="2474" y="11962"/>
                    <a:pt x="2626" y="11895"/>
                    <a:pt x="2735" y="11742"/>
                  </a:cubicBezTo>
                  <a:cubicBezTo>
                    <a:pt x="2769" y="11675"/>
                    <a:pt x="2869" y="11575"/>
                    <a:pt x="2902" y="11508"/>
                  </a:cubicBezTo>
                  <a:lnTo>
                    <a:pt x="2902" y="11508"/>
                  </a:lnTo>
                  <a:cubicBezTo>
                    <a:pt x="2735" y="12075"/>
                    <a:pt x="2502" y="12642"/>
                    <a:pt x="2268" y="13043"/>
                  </a:cubicBezTo>
                  <a:cubicBezTo>
                    <a:pt x="2135" y="13310"/>
                    <a:pt x="2235" y="13643"/>
                    <a:pt x="2469" y="13743"/>
                  </a:cubicBezTo>
                  <a:cubicBezTo>
                    <a:pt x="2552" y="13793"/>
                    <a:pt x="2635" y="13818"/>
                    <a:pt x="2715" y="13818"/>
                  </a:cubicBezTo>
                  <a:cubicBezTo>
                    <a:pt x="2794" y="13818"/>
                    <a:pt x="2869" y="13793"/>
                    <a:pt x="2936" y="13743"/>
                  </a:cubicBezTo>
                  <a:lnTo>
                    <a:pt x="2936" y="13810"/>
                  </a:lnTo>
                  <a:cubicBezTo>
                    <a:pt x="2869" y="14043"/>
                    <a:pt x="2969" y="14310"/>
                    <a:pt x="3169" y="14410"/>
                  </a:cubicBezTo>
                  <a:cubicBezTo>
                    <a:pt x="3262" y="14464"/>
                    <a:pt x="3361" y="14490"/>
                    <a:pt x="3457" y="14490"/>
                  </a:cubicBezTo>
                  <a:cubicBezTo>
                    <a:pt x="3600" y="14490"/>
                    <a:pt x="3736" y="14430"/>
                    <a:pt x="3836" y="14310"/>
                  </a:cubicBezTo>
                  <a:cubicBezTo>
                    <a:pt x="4403" y="13710"/>
                    <a:pt x="4837" y="13009"/>
                    <a:pt x="5304" y="12376"/>
                  </a:cubicBezTo>
                  <a:lnTo>
                    <a:pt x="5304" y="12376"/>
                  </a:lnTo>
                  <a:cubicBezTo>
                    <a:pt x="5237" y="12909"/>
                    <a:pt x="5104" y="13476"/>
                    <a:pt x="4837" y="14077"/>
                  </a:cubicBezTo>
                  <a:cubicBezTo>
                    <a:pt x="4770" y="14344"/>
                    <a:pt x="4904" y="14644"/>
                    <a:pt x="5137" y="14711"/>
                  </a:cubicBezTo>
                  <a:cubicBezTo>
                    <a:pt x="5170" y="14711"/>
                    <a:pt x="5237" y="14744"/>
                    <a:pt x="5271" y="14744"/>
                  </a:cubicBezTo>
                  <a:cubicBezTo>
                    <a:pt x="5170" y="14911"/>
                    <a:pt x="5137" y="15077"/>
                    <a:pt x="5070" y="15244"/>
                  </a:cubicBezTo>
                  <a:cubicBezTo>
                    <a:pt x="4970" y="15511"/>
                    <a:pt x="5137" y="15811"/>
                    <a:pt x="5404" y="15878"/>
                  </a:cubicBezTo>
                  <a:cubicBezTo>
                    <a:pt x="5471" y="15895"/>
                    <a:pt x="5529" y="15903"/>
                    <a:pt x="5583" y="15903"/>
                  </a:cubicBezTo>
                  <a:cubicBezTo>
                    <a:pt x="5637" y="15903"/>
                    <a:pt x="5687" y="15895"/>
                    <a:pt x="5738" y="15878"/>
                  </a:cubicBezTo>
                  <a:lnTo>
                    <a:pt x="5738" y="15878"/>
                  </a:lnTo>
                  <a:cubicBezTo>
                    <a:pt x="5704" y="16145"/>
                    <a:pt x="5604" y="16412"/>
                    <a:pt x="5537" y="16645"/>
                  </a:cubicBezTo>
                  <a:cubicBezTo>
                    <a:pt x="5437" y="16879"/>
                    <a:pt x="5604" y="17146"/>
                    <a:pt x="5804" y="17246"/>
                  </a:cubicBezTo>
                  <a:cubicBezTo>
                    <a:pt x="5893" y="17279"/>
                    <a:pt x="5986" y="17298"/>
                    <a:pt x="6074" y="17298"/>
                  </a:cubicBezTo>
                  <a:cubicBezTo>
                    <a:pt x="6249" y="17298"/>
                    <a:pt x="6405" y="17223"/>
                    <a:pt x="6471" y="17046"/>
                  </a:cubicBezTo>
                  <a:cubicBezTo>
                    <a:pt x="6505" y="17012"/>
                    <a:pt x="6505" y="16979"/>
                    <a:pt x="6571" y="16912"/>
                  </a:cubicBezTo>
                  <a:cubicBezTo>
                    <a:pt x="6648" y="17014"/>
                    <a:pt x="6802" y="17058"/>
                    <a:pt x="6960" y="17058"/>
                  </a:cubicBezTo>
                  <a:cubicBezTo>
                    <a:pt x="7009" y="17058"/>
                    <a:pt x="7058" y="17053"/>
                    <a:pt x="7105" y="17046"/>
                  </a:cubicBezTo>
                  <a:lnTo>
                    <a:pt x="7105" y="17046"/>
                  </a:lnTo>
                  <a:cubicBezTo>
                    <a:pt x="7038" y="17679"/>
                    <a:pt x="6938" y="18313"/>
                    <a:pt x="7072" y="18914"/>
                  </a:cubicBezTo>
                  <a:cubicBezTo>
                    <a:pt x="7105" y="19147"/>
                    <a:pt x="7272" y="19314"/>
                    <a:pt x="7472" y="19347"/>
                  </a:cubicBezTo>
                  <a:cubicBezTo>
                    <a:pt x="7505" y="19353"/>
                    <a:pt x="7540" y="19356"/>
                    <a:pt x="7574" y="19356"/>
                  </a:cubicBezTo>
                  <a:cubicBezTo>
                    <a:pt x="7747" y="19356"/>
                    <a:pt x="7928" y="19286"/>
                    <a:pt x="8039" y="19147"/>
                  </a:cubicBezTo>
                  <a:cubicBezTo>
                    <a:pt x="8506" y="18480"/>
                    <a:pt x="8806" y="17746"/>
                    <a:pt x="9107" y="17046"/>
                  </a:cubicBezTo>
                  <a:lnTo>
                    <a:pt x="9340" y="16412"/>
                  </a:lnTo>
                  <a:lnTo>
                    <a:pt x="9340" y="16412"/>
                  </a:lnTo>
                  <a:cubicBezTo>
                    <a:pt x="9340" y="16645"/>
                    <a:pt x="9307" y="16845"/>
                    <a:pt x="9273" y="17012"/>
                  </a:cubicBezTo>
                  <a:cubicBezTo>
                    <a:pt x="9140" y="17179"/>
                    <a:pt x="9073" y="17346"/>
                    <a:pt x="8940" y="17546"/>
                  </a:cubicBezTo>
                  <a:cubicBezTo>
                    <a:pt x="8806" y="17813"/>
                    <a:pt x="8906" y="18080"/>
                    <a:pt x="9107" y="18246"/>
                  </a:cubicBezTo>
                  <a:lnTo>
                    <a:pt x="9107" y="18847"/>
                  </a:lnTo>
                  <a:cubicBezTo>
                    <a:pt x="9107" y="19080"/>
                    <a:pt x="9307" y="19314"/>
                    <a:pt x="9540" y="19347"/>
                  </a:cubicBezTo>
                  <a:cubicBezTo>
                    <a:pt x="9564" y="19351"/>
                    <a:pt x="9588" y="19352"/>
                    <a:pt x="9612" y="19352"/>
                  </a:cubicBezTo>
                  <a:cubicBezTo>
                    <a:pt x="9821" y="19352"/>
                    <a:pt x="10018" y="19226"/>
                    <a:pt x="10107" y="19047"/>
                  </a:cubicBezTo>
                  <a:lnTo>
                    <a:pt x="10274" y="18680"/>
                  </a:lnTo>
                  <a:cubicBezTo>
                    <a:pt x="10374" y="18513"/>
                    <a:pt x="10441" y="18346"/>
                    <a:pt x="10541" y="18146"/>
                  </a:cubicBezTo>
                  <a:lnTo>
                    <a:pt x="10541" y="18313"/>
                  </a:lnTo>
                  <a:cubicBezTo>
                    <a:pt x="10541" y="18980"/>
                    <a:pt x="10474" y="19681"/>
                    <a:pt x="10708" y="20315"/>
                  </a:cubicBezTo>
                  <a:cubicBezTo>
                    <a:pt x="10708" y="20348"/>
                    <a:pt x="10708" y="20381"/>
                    <a:pt x="10641" y="20381"/>
                  </a:cubicBezTo>
                  <a:cubicBezTo>
                    <a:pt x="10608" y="20548"/>
                    <a:pt x="10641" y="20748"/>
                    <a:pt x="10808" y="20882"/>
                  </a:cubicBezTo>
                  <a:cubicBezTo>
                    <a:pt x="10908" y="20915"/>
                    <a:pt x="10941" y="20982"/>
                    <a:pt x="11041" y="21015"/>
                  </a:cubicBezTo>
                  <a:cubicBezTo>
                    <a:pt x="11041" y="21048"/>
                    <a:pt x="11075" y="21048"/>
                    <a:pt x="11075" y="21082"/>
                  </a:cubicBezTo>
                  <a:cubicBezTo>
                    <a:pt x="11191" y="21227"/>
                    <a:pt x="11358" y="21322"/>
                    <a:pt x="11509" y="21322"/>
                  </a:cubicBezTo>
                  <a:cubicBezTo>
                    <a:pt x="11531" y="21322"/>
                    <a:pt x="11553" y="21320"/>
                    <a:pt x="11575" y="21315"/>
                  </a:cubicBezTo>
                  <a:cubicBezTo>
                    <a:pt x="11775" y="21249"/>
                    <a:pt x="11942" y="21148"/>
                    <a:pt x="11975" y="20982"/>
                  </a:cubicBezTo>
                  <a:cubicBezTo>
                    <a:pt x="12042" y="20848"/>
                    <a:pt x="12075" y="20681"/>
                    <a:pt x="12142" y="20548"/>
                  </a:cubicBezTo>
                  <a:cubicBezTo>
                    <a:pt x="12376" y="20348"/>
                    <a:pt x="12609" y="20148"/>
                    <a:pt x="12809" y="19881"/>
                  </a:cubicBezTo>
                  <a:lnTo>
                    <a:pt x="12809" y="19881"/>
                  </a:lnTo>
                  <a:cubicBezTo>
                    <a:pt x="12676" y="20148"/>
                    <a:pt x="12776" y="20381"/>
                    <a:pt x="12976" y="20548"/>
                  </a:cubicBezTo>
                  <a:cubicBezTo>
                    <a:pt x="13077" y="20620"/>
                    <a:pt x="13197" y="20655"/>
                    <a:pt x="13313" y="20655"/>
                  </a:cubicBezTo>
                  <a:cubicBezTo>
                    <a:pt x="13467" y="20655"/>
                    <a:pt x="13615" y="20595"/>
                    <a:pt x="13710" y="20481"/>
                  </a:cubicBezTo>
                  <a:cubicBezTo>
                    <a:pt x="14310" y="19814"/>
                    <a:pt x="14944" y="19080"/>
                    <a:pt x="15545" y="18380"/>
                  </a:cubicBezTo>
                  <a:lnTo>
                    <a:pt x="15545" y="18380"/>
                  </a:lnTo>
                  <a:cubicBezTo>
                    <a:pt x="15178" y="19047"/>
                    <a:pt x="14944" y="19747"/>
                    <a:pt x="14811" y="20481"/>
                  </a:cubicBezTo>
                  <a:cubicBezTo>
                    <a:pt x="14777" y="20681"/>
                    <a:pt x="14911" y="20882"/>
                    <a:pt x="15078" y="21015"/>
                  </a:cubicBezTo>
                  <a:cubicBezTo>
                    <a:pt x="15158" y="21068"/>
                    <a:pt x="15238" y="21090"/>
                    <a:pt x="15316" y="21090"/>
                  </a:cubicBezTo>
                  <a:cubicBezTo>
                    <a:pt x="15432" y="21090"/>
                    <a:pt x="15545" y="21042"/>
                    <a:pt x="15645" y="20982"/>
                  </a:cubicBezTo>
                  <a:cubicBezTo>
                    <a:pt x="17112" y="19814"/>
                    <a:pt x="18280" y="18313"/>
                    <a:pt x="19414" y="16879"/>
                  </a:cubicBezTo>
                  <a:cubicBezTo>
                    <a:pt x="20715" y="15244"/>
                    <a:pt x="21916" y="13710"/>
                    <a:pt x="23584" y="12542"/>
                  </a:cubicBezTo>
                  <a:lnTo>
                    <a:pt x="23584" y="12542"/>
                  </a:lnTo>
                  <a:cubicBezTo>
                    <a:pt x="23050" y="13376"/>
                    <a:pt x="22316" y="14177"/>
                    <a:pt x="21582" y="14977"/>
                  </a:cubicBezTo>
                  <a:cubicBezTo>
                    <a:pt x="20615" y="15978"/>
                    <a:pt x="19647" y="17046"/>
                    <a:pt x="19047" y="18313"/>
                  </a:cubicBezTo>
                  <a:cubicBezTo>
                    <a:pt x="17746" y="19347"/>
                    <a:pt x="16812" y="21182"/>
                    <a:pt x="16445" y="22316"/>
                  </a:cubicBezTo>
                  <a:cubicBezTo>
                    <a:pt x="16378" y="22516"/>
                    <a:pt x="16445" y="22716"/>
                    <a:pt x="16612" y="22883"/>
                  </a:cubicBezTo>
                  <a:cubicBezTo>
                    <a:pt x="16712" y="22983"/>
                    <a:pt x="16812" y="23016"/>
                    <a:pt x="16946" y="23016"/>
                  </a:cubicBezTo>
                  <a:cubicBezTo>
                    <a:pt x="17046" y="23016"/>
                    <a:pt x="17146" y="22983"/>
                    <a:pt x="17246" y="22916"/>
                  </a:cubicBezTo>
                  <a:cubicBezTo>
                    <a:pt x="17713" y="22650"/>
                    <a:pt x="18146" y="22316"/>
                    <a:pt x="18613" y="21916"/>
                  </a:cubicBezTo>
                  <a:cubicBezTo>
                    <a:pt x="18647" y="22016"/>
                    <a:pt x="18713" y="22149"/>
                    <a:pt x="18780" y="22183"/>
                  </a:cubicBezTo>
                  <a:cubicBezTo>
                    <a:pt x="18908" y="22284"/>
                    <a:pt x="19054" y="22328"/>
                    <a:pt x="19191" y="22328"/>
                  </a:cubicBezTo>
                  <a:cubicBezTo>
                    <a:pt x="19233" y="22328"/>
                    <a:pt x="19275" y="22324"/>
                    <a:pt x="19314" y="22316"/>
                  </a:cubicBezTo>
                  <a:cubicBezTo>
                    <a:pt x="19814" y="22149"/>
                    <a:pt x="20281" y="21682"/>
                    <a:pt x="20882" y="21182"/>
                  </a:cubicBezTo>
                  <a:cubicBezTo>
                    <a:pt x="21583" y="20536"/>
                    <a:pt x="22450" y="19796"/>
                    <a:pt x="23105" y="19796"/>
                  </a:cubicBezTo>
                  <a:cubicBezTo>
                    <a:pt x="23228" y="19796"/>
                    <a:pt x="23344" y="19823"/>
                    <a:pt x="23450" y="19881"/>
                  </a:cubicBezTo>
                  <a:cubicBezTo>
                    <a:pt x="23484" y="19881"/>
                    <a:pt x="23484" y="19914"/>
                    <a:pt x="23550" y="19914"/>
                  </a:cubicBezTo>
                  <a:cubicBezTo>
                    <a:pt x="23484" y="20148"/>
                    <a:pt x="23617" y="20315"/>
                    <a:pt x="23784" y="20415"/>
                  </a:cubicBezTo>
                  <a:lnTo>
                    <a:pt x="23784" y="20548"/>
                  </a:lnTo>
                  <a:cubicBezTo>
                    <a:pt x="23550" y="20848"/>
                    <a:pt x="23317" y="21215"/>
                    <a:pt x="23150" y="21582"/>
                  </a:cubicBezTo>
                  <a:cubicBezTo>
                    <a:pt x="23050" y="21816"/>
                    <a:pt x="23117" y="22082"/>
                    <a:pt x="23317" y="22216"/>
                  </a:cubicBezTo>
                  <a:cubicBezTo>
                    <a:pt x="23427" y="22295"/>
                    <a:pt x="23537" y="22329"/>
                    <a:pt x="23644" y="22329"/>
                  </a:cubicBezTo>
                  <a:cubicBezTo>
                    <a:pt x="23763" y="22329"/>
                    <a:pt x="23878" y="22286"/>
                    <a:pt x="23984" y="22216"/>
                  </a:cubicBezTo>
                  <a:cubicBezTo>
                    <a:pt x="24384" y="21882"/>
                    <a:pt x="24651" y="21482"/>
                    <a:pt x="24784" y="21015"/>
                  </a:cubicBezTo>
                  <a:cubicBezTo>
                    <a:pt x="25251" y="20481"/>
                    <a:pt x="25819" y="20014"/>
                    <a:pt x="26419" y="19581"/>
                  </a:cubicBezTo>
                  <a:lnTo>
                    <a:pt x="26452" y="19647"/>
                  </a:lnTo>
                  <a:cubicBezTo>
                    <a:pt x="26556" y="19712"/>
                    <a:pt x="26660" y="19742"/>
                    <a:pt x="26758" y="19742"/>
                  </a:cubicBezTo>
                  <a:cubicBezTo>
                    <a:pt x="26912" y="19742"/>
                    <a:pt x="27051" y="19669"/>
                    <a:pt x="27153" y="19547"/>
                  </a:cubicBezTo>
                  <a:cubicBezTo>
                    <a:pt x="27420" y="19247"/>
                    <a:pt x="27620" y="18914"/>
                    <a:pt x="27887" y="18647"/>
                  </a:cubicBezTo>
                  <a:cubicBezTo>
                    <a:pt x="27920" y="18547"/>
                    <a:pt x="27953" y="18513"/>
                    <a:pt x="28053" y="18413"/>
                  </a:cubicBezTo>
                  <a:cubicBezTo>
                    <a:pt x="28487" y="18046"/>
                    <a:pt x="28887" y="17579"/>
                    <a:pt x="29154" y="17046"/>
                  </a:cubicBezTo>
                  <a:cubicBezTo>
                    <a:pt x="29188" y="16979"/>
                    <a:pt x="29188" y="16879"/>
                    <a:pt x="29188" y="16812"/>
                  </a:cubicBezTo>
                  <a:lnTo>
                    <a:pt x="29188" y="16712"/>
                  </a:lnTo>
                  <a:lnTo>
                    <a:pt x="29188" y="16345"/>
                  </a:lnTo>
                  <a:lnTo>
                    <a:pt x="29188" y="15845"/>
                  </a:lnTo>
                  <a:cubicBezTo>
                    <a:pt x="29188" y="15745"/>
                    <a:pt x="29188" y="15711"/>
                    <a:pt x="29154" y="15645"/>
                  </a:cubicBezTo>
                  <a:cubicBezTo>
                    <a:pt x="30822" y="13843"/>
                    <a:pt x="32290" y="11842"/>
                    <a:pt x="32824" y="10041"/>
                  </a:cubicBezTo>
                  <a:cubicBezTo>
                    <a:pt x="33157" y="9674"/>
                    <a:pt x="33090" y="9473"/>
                    <a:pt x="32957" y="9340"/>
                  </a:cubicBezTo>
                  <a:cubicBezTo>
                    <a:pt x="32846" y="9251"/>
                    <a:pt x="32720" y="9207"/>
                    <a:pt x="32589" y="9207"/>
                  </a:cubicBezTo>
                  <a:cubicBezTo>
                    <a:pt x="32523" y="9207"/>
                    <a:pt x="32457" y="9218"/>
                    <a:pt x="32390" y="9240"/>
                  </a:cubicBezTo>
                  <a:cubicBezTo>
                    <a:pt x="32290" y="9307"/>
                    <a:pt x="32223" y="9340"/>
                    <a:pt x="32090" y="9373"/>
                  </a:cubicBezTo>
                  <a:cubicBezTo>
                    <a:pt x="32557" y="8339"/>
                    <a:pt x="32824" y="7239"/>
                    <a:pt x="32890" y="6171"/>
                  </a:cubicBezTo>
                  <a:cubicBezTo>
                    <a:pt x="32890" y="5938"/>
                    <a:pt x="32757" y="5804"/>
                    <a:pt x="32590" y="5704"/>
                  </a:cubicBezTo>
                  <a:cubicBezTo>
                    <a:pt x="32523" y="5671"/>
                    <a:pt x="32453" y="5656"/>
                    <a:pt x="32382" y="5656"/>
                  </a:cubicBezTo>
                  <a:cubicBezTo>
                    <a:pt x="32242" y="5656"/>
                    <a:pt x="32101" y="5715"/>
                    <a:pt x="31990" y="5804"/>
                  </a:cubicBezTo>
                  <a:cubicBezTo>
                    <a:pt x="31289" y="6371"/>
                    <a:pt x="30722" y="7038"/>
                    <a:pt x="30155" y="7739"/>
                  </a:cubicBezTo>
                  <a:cubicBezTo>
                    <a:pt x="30822" y="6471"/>
                    <a:pt x="31289" y="5137"/>
                    <a:pt x="31389" y="3703"/>
                  </a:cubicBezTo>
                  <a:cubicBezTo>
                    <a:pt x="31389" y="3569"/>
                    <a:pt x="31322" y="3436"/>
                    <a:pt x="31256" y="3369"/>
                  </a:cubicBezTo>
                  <a:cubicBezTo>
                    <a:pt x="31423" y="3069"/>
                    <a:pt x="31623" y="2835"/>
                    <a:pt x="31789" y="2569"/>
                  </a:cubicBezTo>
                  <a:cubicBezTo>
                    <a:pt x="31956" y="2335"/>
                    <a:pt x="31890" y="2035"/>
                    <a:pt x="31656" y="1868"/>
                  </a:cubicBezTo>
                  <a:cubicBezTo>
                    <a:pt x="31573" y="1799"/>
                    <a:pt x="31466" y="1764"/>
                    <a:pt x="31358" y="1764"/>
                  </a:cubicBezTo>
                  <a:cubicBezTo>
                    <a:pt x="31207" y="1764"/>
                    <a:pt x="31053" y="1832"/>
                    <a:pt x="30956" y="1968"/>
                  </a:cubicBezTo>
                  <a:cubicBezTo>
                    <a:pt x="30722" y="2235"/>
                    <a:pt x="30422" y="2569"/>
                    <a:pt x="30155" y="2869"/>
                  </a:cubicBezTo>
                  <a:cubicBezTo>
                    <a:pt x="30589" y="2168"/>
                    <a:pt x="30922" y="1468"/>
                    <a:pt x="31122" y="667"/>
                  </a:cubicBezTo>
                  <a:cubicBezTo>
                    <a:pt x="31156" y="467"/>
                    <a:pt x="31122" y="300"/>
                    <a:pt x="30956" y="133"/>
                  </a:cubicBezTo>
                  <a:cubicBezTo>
                    <a:pt x="30844" y="44"/>
                    <a:pt x="30718" y="0"/>
                    <a:pt x="30597"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5;p35">
              <a:extLst>
                <a:ext uri="{FF2B5EF4-FFF2-40B4-BE49-F238E27FC236}">
                  <a16:creationId xmlns:a16="http://schemas.microsoft.com/office/drawing/2014/main" id="{8FB89DE7-05BA-41A0-A23E-2FE7528A644F}"/>
                </a:ext>
              </a:extLst>
            </p:cNvPr>
            <p:cNvSpPr/>
            <p:nvPr/>
          </p:nvSpPr>
          <p:spPr>
            <a:xfrm>
              <a:off x="4853766" y="2024440"/>
              <a:ext cx="164995" cy="92741"/>
            </a:xfrm>
            <a:custGeom>
              <a:avLst/>
              <a:gdLst/>
              <a:ahLst/>
              <a:cxnLst/>
              <a:rect l="l" t="t" r="r" b="b"/>
              <a:pathLst>
                <a:path w="9141" h="5138" fill="none" extrusionOk="0">
                  <a:moveTo>
                    <a:pt x="1" y="934"/>
                  </a:moveTo>
                  <a:cubicBezTo>
                    <a:pt x="1268" y="5137"/>
                    <a:pt x="9141" y="4170"/>
                    <a:pt x="8507" y="0"/>
                  </a:cubicBezTo>
                </a:path>
              </a:pathLst>
            </a:custGeom>
            <a:no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6;p35">
              <a:extLst>
                <a:ext uri="{FF2B5EF4-FFF2-40B4-BE49-F238E27FC236}">
                  <a16:creationId xmlns:a16="http://schemas.microsoft.com/office/drawing/2014/main" id="{304E6F5E-8F6D-49BA-B160-4A0F2E936030}"/>
                </a:ext>
              </a:extLst>
            </p:cNvPr>
            <p:cNvSpPr/>
            <p:nvPr/>
          </p:nvSpPr>
          <p:spPr>
            <a:xfrm>
              <a:off x="7383451" y="2784176"/>
              <a:ext cx="417262" cy="782756"/>
            </a:xfrm>
            <a:custGeom>
              <a:avLst/>
              <a:gdLst/>
              <a:ahLst/>
              <a:cxnLst/>
              <a:rect l="l" t="t" r="r" b="b"/>
              <a:pathLst>
                <a:path w="23117" h="43366" fill="none" extrusionOk="0">
                  <a:moveTo>
                    <a:pt x="16946" y="1"/>
                  </a:moveTo>
                  <a:lnTo>
                    <a:pt x="16946" y="635"/>
                  </a:lnTo>
                  <a:cubicBezTo>
                    <a:pt x="17046" y="4838"/>
                    <a:pt x="23117" y="43365"/>
                    <a:pt x="9174" y="43165"/>
                  </a:cubicBezTo>
                  <a:cubicBezTo>
                    <a:pt x="1068" y="43032"/>
                    <a:pt x="1068" y="12910"/>
                    <a:pt x="267" y="5538"/>
                  </a:cubicBezTo>
                  <a:cubicBezTo>
                    <a:pt x="101" y="4037"/>
                    <a:pt x="67" y="2636"/>
                    <a:pt x="0" y="5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7;p35">
              <a:extLst>
                <a:ext uri="{FF2B5EF4-FFF2-40B4-BE49-F238E27FC236}">
                  <a16:creationId xmlns:a16="http://schemas.microsoft.com/office/drawing/2014/main" id="{86BC3F4B-36F4-4BAF-8507-D2582EF797D6}"/>
                </a:ext>
              </a:extLst>
            </p:cNvPr>
            <p:cNvSpPr/>
            <p:nvPr/>
          </p:nvSpPr>
          <p:spPr>
            <a:xfrm>
              <a:off x="7193807" y="1869717"/>
              <a:ext cx="527457" cy="820679"/>
            </a:xfrm>
            <a:custGeom>
              <a:avLst/>
              <a:gdLst/>
              <a:ahLst/>
              <a:cxnLst/>
              <a:rect l="l" t="t" r="r" b="b"/>
              <a:pathLst>
                <a:path w="29222" h="45467" fill="none" extrusionOk="0">
                  <a:moveTo>
                    <a:pt x="27087" y="44799"/>
                  </a:moveTo>
                  <a:cubicBezTo>
                    <a:pt x="26220" y="32790"/>
                    <a:pt x="23685" y="20215"/>
                    <a:pt x="24252" y="15311"/>
                  </a:cubicBezTo>
                  <a:cubicBezTo>
                    <a:pt x="24585" y="12309"/>
                    <a:pt x="29222" y="10808"/>
                    <a:pt x="27721" y="7472"/>
                  </a:cubicBezTo>
                  <a:cubicBezTo>
                    <a:pt x="24285" y="0"/>
                    <a:pt x="3237" y="3937"/>
                    <a:pt x="2369" y="6705"/>
                  </a:cubicBezTo>
                  <a:cubicBezTo>
                    <a:pt x="1" y="14444"/>
                    <a:pt x="7440" y="15645"/>
                    <a:pt x="7440" y="15645"/>
                  </a:cubicBezTo>
                  <a:cubicBezTo>
                    <a:pt x="10442" y="18013"/>
                    <a:pt x="10208" y="33324"/>
                    <a:pt x="10308" y="45466"/>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48;p35">
              <a:extLst>
                <a:ext uri="{FF2B5EF4-FFF2-40B4-BE49-F238E27FC236}">
                  <a16:creationId xmlns:a16="http://schemas.microsoft.com/office/drawing/2014/main" id="{C654D13D-FED1-43D3-8D3C-890F64EF76F9}"/>
                </a:ext>
              </a:extLst>
            </p:cNvPr>
            <p:cNvSpPr/>
            <p:nvPr/>
          </p:nvSpPr>
          <p:spPr>
            <a:xfrm>
              <a:off x="7427397" y="2275483"/>
              <a:ext cx="179435" cy="424482"/>
            </a:xfrm>
            <a:custGeom>
              <a:avLst/>
              <a:gdLst/>
              <a:ahLst/>
              <a:cxnLst/>
              <a:rect l="l" t="t" r="r" b="b"/>
              <a:pathLst>
                <a:path w="9941" h="23517" fill="none" extrusionOk="0">
                  <a:moveTo>
                    <a:pt x="9941" y="23250"/>
                  </a:moveTo>
                  <a:cubicBezTo>
                    <a:pt x="9074" y="12009"/>
                    <a:pt x="8106" y="2335"/>
                    <a:pt x="7239" y="1635"/>
                  </a:cubicBezTo>
                  <a:cubicBezTo>
                    <a:pt x="5138" y="0"/>
                    <a:pt x="1835" y="901"/>
                    <a:pt x="668" y="1868"/>
                  </a:cubicBezTo>
                  <a:cubicBezTo>
                    <a:pt x="1" y="5904"/>
                    <a:pt x="134" y="14244"/>
                    <a:pt x="734" y="2351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49;p35">
              <a:extLst>
                <a:ext uri="{FF2B5EF4-FFF2-40B4-BE49-F238E27FC236}">
                  <a16:creationId xmlns:a16="http://schemas.microsoft.com/office/drawing/2014/main" id="{62F4DCB2-3032-4F33-A97B-E3954F20B7E1}"/>
                </a:ext>
              </a:extLst>
            </p:cNvPr>
            <p:cNvSpPr/>
            <p:nvPr/>
          </p:nvSpPr>
          <p:spPr>
            <a:xfrm>
              <a:off x="7448477" y="2785385"/>
              <a:ext cx="222177" cy="658121"/>
            </a:xfrm>
            <a:custGeom>
              <a:avLst/>
              <a:gdLst/>
              <a:ahLst/>
              <a:cxnLst/>
              <a:rect l="l" t="t" r="r" b="b"/>
              <a:pathLst>
                <a:path w="12309" h="36461" fill="none" extrusionOk="0">
                  <a:moveTo>
                    <a:pt x="0" y="268"/>
                  </a:moveTo>
                  <a:cubicBezTo>
                    <a:pt x="634" y="9307"/>
                    <a:pt x="1434" y="17013"/>
                    <a:pt x="1635" y="20682"/>
                  </a:cubicBezTo>
                  <a:cubicBezTo>
                    <a:pt x="1801" y="23451"/>
                    <a:pt x="3169" y="36193"/>
                    <a:pt x="6071" y="36293"/>
                  </a:cubicBezTo>
                  <a:cubicBezTo>
                    <a:pt x="12309" y="36460"/>
                    <a:pt x="10408" y="23484"/>
                    <a:pt x="10307" y="20482"/>
                  </a:cubicBezTo>
                  <a:cubicBezTo>
                    <a:pt x="10241" y="17113"/>
                    <a:pt x="9840" y="9174"/>
                    <a:pt x="917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0;p35">
              <a:extLst>
                <a:ext uri="{FF2B5EF4-FFF2-40B4-BE49-F238E27FC236}">
                  <a16:creationId xmlns:a16="http://schemas.microsoft.com/office/drawing/2014/main" id="{B1DA2566-AF70-4F3E-8FB6-CCD00AA25C2D}"/>
                </a:ext>
              </a:extLst>
            </p:cNvPr>
            <p:cNvSpPr/>
            <p:nvPr/>
          </p:nvSpPr>
          <p:spPr>
            <a:xfrm>
              <a:off x="7350948" y="2010579"/>
              <a:ext cx="214362" cy="81911"/>
            </a:xfrm>
            <a:custGeom>
              <a:avLst/>
              <a:gdLst/>
              <a:ahLst/>
              <a:cxnLst/>
              <a:rect l="l" t="t" r="r" b="b"/>
              <a:pathLst>
                <a:path w="11876" h="4538" fill="none" extrusionOk="0">
                  <a:moveTo>
                    <a:pt x="0" y="368"/>
                  </a:moveTo>
                  <a:cubicBezTo>
                    <a:pt x="2569" y="3070"/>
                    <a:pt x="9507" y="4538"/>
                    <a:pt x="11875" y="1"/>
                  </a:cubicBezTo>
                  <a:cubicBezTo>
                    <a:pt x="11875" y="201"/>
                    <a:pt x="11875" y="468"/>
                    <a:pt x="11842" y="70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1;p35">
              <a:extLst>
                <a:ext uri="{FF2B5EF4-FFF2-40B4-BE49-F238E27FC236}">
                  <a16:creationId xmlns:a16="http://schemas.microsoft.com/office/drawing/2014/main" id="{F0EE74FA-7DC2-4A64-975A-240919FFE13F}"/>
                </a:ext>
              </a:extLst>
            </p:cNvPr>
            <p:cNvSpPr/>
            <p:nvPr/>
          </p:nvSpPr>
          <p:spPr>
            <a:xfrm>
              <a:off x="7450282" y="2309196"/>
              <a:ext cx="93337" cy="46966"/>
            </a:xfrm>
            <a:custGeom>
              <a:avLst/>
              <a:gdLst/>
              <a:ahLst/>
              <a:cxnLst/>
              <a:rect l="l" t="t" r="r" b="b"/>
              <a:pathLst>
                <a:path w="5171" h="2602" fill="none" extrusionOk="0">
                  <a:moveTo>
                    <a:pt x="0" y="0"/>
                  </a:moveTo>
                  <a:cubicBezTo>
                    <a:pt x="867" y="1434"/>
                    <a:pt x="4470" y="2602"/>
                    <a:pt x="5171" y="3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2;p35">
              <a:extLst>
                <a:ext uri="{FF2B5EF4-FFF2-40B4-BE49-F238E27FC236}">
                  <a16:creationId xmlns:a16="http://schemas.microsoft.com/office/drawing/2014/main" id="{B6CD001C-1E11-4CB9-A8F3-92D4C4F9BF38}"/>
                </a:ext>
              </a:extLst>
            </p:cNvPr>
            <p:cNvSpPr/>
            <p:nvPr/>
          </p:nvSpPr>
          <p:spPr>
            <a:xfrm>
              <a:off x="7387656" y="1666825"/>
              <a:ext cx="204127" cy="178857"/>
            </a:xfrm>
            <a:custGeom>
              <a:avLst/>
              <a:gdLst/>
              <a:ahLst/>
              <a:cxnLst/>
              <a:rect l="l" t="t" r="r" b="b"/>
              <a:pathLst>
                <a:path w="11309" h="9909" fill="none" extrusionOk="0">
                  <a:moveTo>
                    <a:pt x="4438" y="9007"/>
                  </a:moveTo>
                  <a:cubicBezTo>
                    <a:pt x="2870" y="8407"/>
                    <a:pt x="1" y="5838"/>
                    <a:pt x="201" y="3904"/>
                  </a:cubicBezTo>
                  <a:cubicBezTo>
                    <a:pt x="435" y="1869"/>
                    <a:pt x="4304" y="1"/>
                    <a:pt x="6172" y="568"/>
                  </a:cubicBezTo>
                  <a:cubicBezTo>
                    <a:pt x="11309" y="2069"/>
                    <a:pt x="9641" y="9908"/>
                    <a:pt x="4137" y="900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53;p35">
              <a:extLst>
                <a:ext uri="{FF2B5EF4-FFF2-40B4-BE49-F238E27FC236}">
                  <a16:creationId xmlns:a16="http://schemas.microsoft.com/office/drawing/2014/main" id="{CAD9651D-1E7E-43E1-BA47-227D008AF001}"/>
                </a:ext>
              </a:extLst>
            </p:cNvPr>
            <p:cNvSpPr/>
            <p:nvPr/>
          </p:nvSpPr>
          <p:spPr>
            <a:xfrm>
              <a:off x="7474357" y="1150300"/>
              <a:ext cx="376920" cy="373924"/>
            </a:xfrm>
            <a:custGeom>
              <a:avLst/>
              <a:gdLst/>
              <a:ahLst/>
              <a:cxnLst/>
              <a:rect l="l" t="t" r="r" b="b"/>
              <a:pathLst>
                <a:path w="20882" h="20716" fill="none" extrusionOk="0">
                  <a:moveTo>
                    <a:pt x="3736" y="18614"/>
                  </a:moveTo>
                  <a:cubicBezTo>
                    <a:pt x="201" y="16446"/>
                    <a:pt x="0" y="12309"/>
                    <a:pt x="134" y="8940"/>
                  </a:cubicBezTo>
                  <a:cubicBezTo>
                    <a:pt x="334" y="2969"/>
                    <a:pt x="4904" y="834"/>
                    <a:pt x="10408" y="434"/>
                  </a:cubicBezTo>
                  <a:cubicBezTo>
                    <a:pt x="15878" y="0"/>
                    <a:pt x="20081" y="6305"/>
                    <a:pt x="20482" y="11309"/>
                  </a:cubicBezTo>
                  <a:cubicBezTo>
                    <a:pt x="20882" y="16779"/>
                    <a:pt x="17246" y="20715"/>
                    <a:pt x="12209" y="20649"/>
                  </a:cubicBezTo>
                  <a:cubicBezTo>
                    <a:pt x="10408" y="20615"/>
                    <a:pt x="3736" y="18614"/>
                    <a:pt x="3736" y="18614"/>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54;p35">
              <a:extLst>
                <a:ext uri="{FF2B5EF4-FFF2-40B4-BE49-F238E27FC236}">
                  <a16:creationId xmlns:a16="http://schemas.microsoft.com/office/drawing/2014/main" id="{52BD11F3-67C1-4056-80FB-C3D43DB91661}"/>
                </a:ext>
              </a:extLst>
            </p:cNvPr>
            <p:cNvSpPr/>
            <p:nvPr/>
          </p:nvSpPr>
          <p:spPr>
            <a:xfrm>
              <a:off x="7426188" y="1702235"/>
              <a:ext cx="99365" cy="80214"/>
            </a:xfrm>
            <a:custGeom>
              <a:avLst/>
              <a:gdLst/>
              <a:ahLst/>
              <a:cxnLst/>
              <a:rect l="l" t="t" r="r" b="b"/>
              <a:pathLst>
                <a:path w="5505" h="4444" extrusionOk="0">
                  <a:moveTo>
                    <a:pt x="1823" y="1"/>
                  </a:moveTo>
                  <a:cubicBezTo>
                    <a:pt x="1643" y="1"/>
                    <a:pt x="1451" y="95"/>
                    <a:pt x="1335" y="241"/>
                  </a:cubicBezTo>
                  <a:cubicBezTo>
                    <a:pt x="1168" y="441"/>
                    <a:pt x="835" y="941"/>
                    <a:pt x="701" y="1141"/>
                  </a:cubicBezTo>
                  <a:cubicBezTo>
                    <a:pt x="568" y="1308"/>
                    <a:pt x="501" y="1475"/>
                    <a:pt x="401" y="1608"/>
                  </a:cubicBezTo>
                  <a:cubicBezTo>
                    <a:pt x="301" y="1775"/>
                    <a:pt x="1" y="2209"/>
                    <a:pt x="401" y="2542"/>
                  </a:cubicBezTo>
                  <a:cubicBezTo>
                    <a:pt x="475" y="2616"/>
                    <a:pt x="574" y="2644"/>
                    <a:pt x="679" y="2644"/>
                  </a:cubicBezTo>
                  <a:cubicBezTo>
                    <a:pt x="813" y="2644"/>
                    <a:pt x="956" y="2598"/>
                    <a:pt x="1068" y="2542"/>
                  </a:cubicBezTo>
                  <a:lnTo>
                    <a:pt x="1068" y="2542"/>
                  </a:lnTo>
                  <a:cubicBezTo>
                    <a:pt x="1068" y="2776"/>
                    <a:pt x="1002" y="3009"/>
                    <a:pt x="968" y="3276"/>
                  </a:cubicBezTo>
                  <a:cubicBezTo>
                    <a:pt x="868" y="3576"/>
                    <a:pt x="1035" y="3843"/>
                    <a:pt x="1335" y="3943"/>
                  </a:cubicBezTo>
                  <a:cubicBezTo>
                    <a:pt x="1404" y="3957"/>
                    <a:pt x="1473" y="3965"/>
                    <a:pt x="1540" y="3965"/>
                  </a:cubicBezTo>
                  <a:cubicBezTo>
                    <a:pt x="1634" y="3965"/>
                    <a:pt x="1724" y="3949"/>
                    <a:pt x="1802" y="3910"/>
                  </a:cubicBezTo>
                  <a:cubicBezTo>
                    <a:pt x="1836" y="3977"/>
                    <a:pt x="1869" y="4110"/>
                    <a:pt x="1969" y="4210"/>
                  </a:cubicBezTo>
                  <a:cubicBezTo>
                    <a:pt x="2069" y="4377"/>
                    <a:pt x="2236" y="4444"/>
                    <a:pt x="2403" y="4444"/>
                  </a:cubicBezTo>
                  <a:lnTo>
                    <a:pt x="2503" y="4444"/>
                  </a:lnTo>
                  <a:cubicBezTo>
                    <a:pt x="2703" y="4410"/>
                    <a:pt x="2870" y="4277"/>
                    <a:pt x="2970" y="4110"/>
                  </a:cubicBezTo>
                  <a:cubicBezTo>
                    <a:pt x="3036" y="4310"/>
                    <a:pt x="3237" y="4444"/>
                    <a:pt x="3470" y="4444"/>
                  </a:cubicBezTo>
                  <a:cubicBezTo>
                    <a:pt x="3704" y="4444"/>
                    <a:pt x="3904" y="4277"/>
                    <a:pt x="4004" y="4010"/>
                  </a:cubicBezTo>
                  <a:cubicBezTo>
                    <a:pt x="4070" y="4143"/>
                    <a:pt x="4204" y="4243"/>
                    <a:pt x="4371" y="4277"/>
                  </a:cubicBezTo>
                  <a:cubicBezTo>
                    <a:pt x="4394" y="4280"/>
                    <a:pt x="4416" y="4281"/>
                    <a:pt x="4439" y="4281"/>
                  </a:cubicBezTo>
                  <a:cubicBezTo>
                    <a:pt x="4682" y="4281"/>
                    <a:pt x="4913" y="4123"/>
                    <a:pt x="5004" y="3910"/>
                  </a:cubicBezTo>
                  <a:cubicBezTo>
                    <a:pt x="5038" y="3843"/>
                    <a:pt x="5071" y="3743"/>
                    <a:pt x="5138" y="3610"/>
                  </a:cubicBezTo>
                  <a:cubicBezTo>
                    <a:pt x="5238" y="3309"/>
                    <a:pt x="5371" y="2976"/>
                    <a:pt x="5405" y="2742"/>
                  </a:cubicBezTo>
                  <a:cubicBezTo>
                    <a:pt x="5505" y="2442"/>
                    <a:pt x="5305" y="2142"/>
                    <a:pt x="5004" y="2075"/>
                  </a:cubicBezTo>
                  <a:cubicBezTo>
                    <a:pt x="4971" y="1775"/>
                    <a:pt x="4871" y="1475"/>
                    <a:pt x="4804" y="1241"/>
                  </a:cubicBezTo>
                  <a:cubicBezTo>
                    <a:pt x="4704" y="1008"/>
                    <a:pt x="4537" y="908"/>
                    <a:pt x="4337" y="841"/>
                  </a:cubicBezTo>
                  <a:cubicBezTo>
                    <a:pt x="4311" y="837"/>
                    <a:pt x="4285" y="835"/>
                    <a:pt x="4258" y="835"/>
                  </a:cubicBezTo>
                  <a:cubicBezTo>
                    <a:pt x="4079" y="835"/>
                    <a:pt x="3891" y="929"/>
                    <a:pt x="3804" y="1074"/>
                  </a:cubicBezTo>
                  <a:cubicBezTo>
                    <a:pt x="3804" y="1108"/>
                    <a:pt x="3737" y="1141"/>
                    <a:pt x="3704" y="1175"/>
                  </a:cubicBezTo>
                  <a:cubicBezTo>
                    <a:pt x="3670" y="1008"/>
                    <a:pt x="3503" y="908"/>
                    <a:pt x="3303" y="841"/>
                  </a:cubicBezTo>
                  <a:cubicBezTo>
                    <a:pt x="3276" y="838"/>
                    <a:pt x="3249" y="836"/>
                    <a:pt x="3223" y="836"/>
                  </a:cubicBezTo>
                  <a:cubicBezTo>
                    <a:pt x="2996" y="836"/>
                    <a:pt x="2822" y="962"/>
                    <a:pt x="2703" y="1141"/>
                  </a:cubicBezTo>
                  <a:cubicBezTo>
                    <a:pt x="2669" y="1008"/>
                    <a:pt x="2536" y="908"/>
                    <a:pt x="2369" y="841"/>
                  </a:cubicBezTo>
                  <a:cubicBezTo>
                    <a:pt x="2336" y="741"/>
                    <a:pt x="2336" y="641"/>
                    <a:pt x="2336" y="507"/>
                  </a:cubicBezTo>
                  <a:cubicBezTo>
                    <a:pt x="2303" y="274"/>
                    <a:pt x="2136" y="107"/>
                    <a:pt x="1902" y="7"/>
                  </a:cubicBezTo>
                  <a:cubicBezTo>
                    <a:pt x="1876" y="3"/>
                    <a:pt x="1850" y="1"/>
                    <a:pt x="182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55;p35">
              <a:extLst>
                <a:ext uri="{FF2B5EF4-FFF2-40B4-BE49-F238E27FC236}">
                  <a16:creationId xmlns:a16="http://schemas.microsoft.com/office/drawing/2014/main" id="{09592BB7-437A-48E2-A906-DD9AF4F57780}"/>
                </a:ext>
              </a:extLst>
            </p:cNvPr>
            <p:cNvSpPr/>
            <p:nvPr/>
          </p:nvSpPr>
          <p:spPr>
            <a:xfrm>
              <a:off x="7507475" y="1157970"/>
              <a:ext cx="314305" cy="349394"/>
            </a:xfrm>
            <a:custGeom>
              <a:avLst/>
              <a:gdLst/>
              <a:ahLst/>
              <a:cxnLst/>
              <a:rect l="l" t="t" r="r" b="b"/>
              <a:pathLst>
                <a:path w="17413" h="19357" extrusionOk="0">
                  <a:moveTo>
                    <a:pt x="6071" y="5346"/>
                  </a:moveTo>
                  <a:cubicBezTo>
                    <a:pt x="6038" y="5413"/>
                    <a:pt x="5971" y="5513"/>
                    <a:pt x="5904" y="5580"/>
                  </a:cubicBezTo>
                  <a:cubicBezTo>
                    <a:pt x="5871" y="5613"/>
                    <a:pt x="5838" y="5613"/>
                    <a:pt x="5804" y="5680"/>
                  </a:cubicBezTo>
                  <a:cubicBezTo>
                    <a:pt x="5871" y="5546"/>
                    <a:pt x="6004" y="5446"/>
                    <a:pt x="6071" y="5346"/>
                  </a:cubicBezTo>
                  <a:close/>
                  <a:moveTo>
                    <a:pt x="7516" y="5889"/>
                  </a:moveTo>
                  <a:cubicBezTo>
                    <a:pt x="6584" y="6935"/>
                    <a:pt x="5699" y="8013"/>
                    <a:pt x="4837" y="9116"/>
                  </a:cubicBezTo>
                  <a:cubicBezTo>
                    <a:pt x="5404" y="8282"/>
                    <a:pt x="6071" y="7515"/>
                    <a:pt x="6705" y="6714"/>
                  </a:cubicBezTo>
                  <a:cubicBezTo>
                    <a:pt x="6772" y="6614"/>
                    <a:pt x="6838" y="6547"/>
                    <a:pt x="6905" y="6447"/>
                  </a:cubicBezTo>
                  <a:cubicBezTo>
                    <a:pt x="7121" y="6267"/>
                    <a:pt x="7326" y="6081"/>
                    <a:pt x="7516" y="5889"/>
                  </a:cubicBezTo>
                  <a:close/>
                  <a:moveTo>
                    <a:pt x="9790" y="1"/>
                  </a:moveTo>
                  <a:cubicBezTo>
                    <a:pt x="9640" y="1"/>
                    <a:pt x="9490" y="59"/>
                    <a:pt x="9373" y="176"/>
                  </a:cubicBezTo>
                  <a:cubicBezTo>
                    <a:pt x="8706" y="710"/>
                    <a:pt x="8039" y="1277"/>
                    <a:pt x="7372" y="1944"/>
                  </a:cubicBezTo>
                  <a:cubicBezTo>
                    <a:pt x="6038" y="2511"/>
                    <a:pt x="4570" y="3678"/>
                    <a:pt x="3236" y="4746"/>
                  </a:cubicBezTo>
                  <a:cubicBezTo>
                    <a:pt x="2535" y="5346"/>
                    <a:pt x="1535" y="6114"/>
                    <a:pt x="1201" y="6247"/>
                  </a:cubicBezTo>
                  <a:cubicBezTo>
                    <a:pt x="1177" y="6245"/>
                    <a:pt x="1153" y="6243"/>
                    <a:pt x="1128" y="6243"/>
                  </a:cubicBezTo>
                  <a:cubicBezTo>
                    <a:pt x="820" y="6243"/>
                    <a:pt x="527" y="6438"/>
                    <a:pt x="434" y="6747"/>
                  </a:cubicBezTo>
                  <a:cubicBezTo>
                    <a:pt x="334" y="7114"/>
                    <a:pt x="534" y="7515"/>
                    <a:pt x="901" y="7615"/>
                  </a:cubicBezTo>
                  <a:cubicBezTo>
                    <a:pt x="1014" y="7646"/>
                    <a:pt x="1126" y="7662"/>
                    <a:pt x="1239" y="7662"/>
                  </a:cubicBezTo>
                  <a:cubicBezTo>
                    <a:pt x="1730" y="7662"/>
                    <a:pt x="2257" y="7364"/>
                    <a:pt x="3069" y="6714"/>
                  </a:cubicBezTo>
                  <a:lnTo>
                    <a:pt x="3069" y="6714"/>
                  </a:lnTo>
                  <a:cubicBezTo>
                    <a:pt x="2435" y="7414"/>
                    <a:pt x="1868" y="8115"/>
                    <a:pt x="1334" y="8782"/>
                  </a:cubicBezTo>
                  <a:lnTo>
                    <a:pt x="701" y="9549"/>
                  </a:lnTo>
                  <a:cubicBezTo>
                    <a:pt x="534" y="9716"/>
                    <a:pt x="367" y="9916"/>
                    <a:pt x="200" y="10116"/>
                  </a:cubicBezTo>
                  <a:cubicBezTo>
                    <a:pt x="0" y="10417"/>
                    <a:pt x="33" y="10850"/>
                    <a:pt x="334" y="11084"/>
                  </a:cubicBezTo>
                  <a:cubicBezTo>
                    <a:pt x="454" y="11189"/>
                    <a:pt x="608" y="11240"/>
                    <a:pt x="762" y="11240"/>
                  </a:cubicBezTo>
                  <a:cubicBezTo>
                    <a:pt x="950" y="11240"/>
                    <a:pt x="1139" y="11164"/>
                    <a:pt x="1268" y="11017"/>
                  </a:cubicBezTo>
                  <a:cubicBezTo>
                    <a:pt x="1434" y="10850"/>
                    <a:pt x="1568" y="10617"/>
                    <a:pt x="1735" y="10450"/>
                  </a:cubicBezTo>
                  <a:cubicBezTo>
                    <a:pt x="2168" y="10016"/>
                    <a:pt x="2602" y="9583"/>
                    <a:pt x="3169" y="9216"/>
                  </a:cubicBezTo>
                  <a:lnTo>
                    <a:pt x="3169" y="9216"/>
                  </a:lnTo>
                  <a:cubicBezTo>
                    <a:pt x="2235" y="10683"/>
                    <a:pt x="1501" y="12185"/>
                    <a:pt x="1234" y="13886"/>
                  </a:cubicBezTo>
                  <a:cubicBezTo>
                    <a:pt x="1201" y="14219"/>
                    <a:pt x="1368" y="14520"/>
                    <a:pt x="1668" y="14620"/>
                  </a:cubicBezTo>
                  <a:cubicBezTo>
                    <a:pt x="1746" y="14664"/>
                    <a:pt x="1835" y="14686"/>
                    <a:pt x="1927" y="14686"/>
                  </a:cubicBezTo>
                  <a:cubicBezTo>
                    <a:pt x="2113" y="14686"/>
                    <a:pt x="2313" y="14597"/>
                    <a:pt x="2469" y="14419"/>
                  </a:cubicBezTo>
                  <a:cubicBezTo>
                    <a:pt x="2669" y="14186"/>
                    <a:pt x="2869" y="13886"/>
                    <a:pt x="3069" y="13619"/>
                  </a:cubicBezTo>
                  <a:lnTo>
                    <a:pt x="3069" y="13619"/>
                  </a:lnTo>
                  <a:cubicBezTo>
                    <a:pt x="2802" y="14186"/>
                    <a:pt x="2502" y="14686"/>
                    <a:pt x="2202" y="15220"/>
                  </a:cubicBezTo>
                  <a:cubicBezTo>
                    <a:pt x="2068" y="15520"/>
                    <a:pt x="2168" y="15887"/>
                    <a:pt x="2402" y="16087"/>
                  </a:cubicBezTo>
                  <a:cubicBezTo>
                    <a:pt x="2530" y="16184"/>
                    <a:pt x="2681" y="16233"/>
                    <a:pt x="2834" y="16233"/>
                  </a:cubicBezTo>
                  <a:cubicBezTo>
                    <a:pt x="2998" y="16233"/>
                    <a:pt x="3164" y="16175"/>
                    <a:pt x="3302" y="16054"/>
                  </a:cubicBezTo>
                  <a:cubicBezTo>
                    <a:pt x="4370" y="15020"/>
                    <a:pt x="5371" y="13752"/>
                    <a:pt x="6271" y="12518"/>
                  </a:cubicBezTo>
                  <a:lnTo>
                    <a:pt x="6271" y="12518"/>
                  </a:lnTo>
                  <a:cubicBezTo>
                    <a:pt x="5437" y="13952"/>
                    <a:pt x="4737" y="15454"/>
                    <a:pt x="4403" y="17088"/>
                  </a:cubicBezTo>
                  <a:cubicBezTo>
                    <a:pt x="4337" y="17422"/>
                    <a:pt x="4503" y="17755"/>
                    <a:pt x="4837" y="17889"/>
                  </a:cubicBezTo>
                  <a:cubicBezTo>
                    <a:pt x="4904" y="17914"/>
                    <a:pt x="4979" y="17926"/>
                    <a:pt x="5056" y="17926"/>
                  </a:cubicBezTo>
                  <a:cubicBezTo>
                    <a:pt x="5289" y="17926"/>
                    <a:pt x="5546" y="17814"/>
                    <a:pt x="5671" y="17588"/>
                  </a:cubicBezTo>
                  <a:cubicBezTo>
                    <a:pt x="7372" y="14720"/>
                    <a:pt x="9607" y="11284"/>
                    <a:pt x="12509" y="9149"/>
                  </a:cubicBezTo>
                  <a:lnTo>
                    <a:pt x="12509" y="9149"/>
                  </a:lnTo>
                  <a:cubicBezTo>
                    <a:pt x="11809" y="10784"/>
                    <a:pt x="10574" y="12551"/>
                    <a:pt x="9507" y="14119"/>
                  </a:cubicBezTo>
                  <a:cubicBezTo>
                    <a:pt x="8806" y="15153"/>
                    <a:pt x="8073" y="16121"/>
                    <a:pt x="7572" y="17055"/>
                  </a:cubicBezTo>
                  <a:cubicBezTo>
                    <a:pt x="7472" y="17288"/>
                    <a:pt x="7472" y="17622"/>
                    <a:pt x="7672" y="17822"/>
                  </a:cubicBezTo>
                  <a:cubicBezTo>
                    <a:pt x="7804" y="17975"/>
                    <a:pt x="7993" y="18057"/>
                    <a:pt x="8183" y="18057"/>
                  </a:cubicBezTo>
                  <a:cubicBezTo>
                    <a:pt x="8282" y="18057"/>
                    <a:pt x="8381" y="18034"/>
                    <a:pt x="8473" y="17989"/>
                  </a:cubicBezTo>
                  <a:cubicBezTo>
                    <a:pt x="10141" y="17288"/>
                    <a:pt x="11375" y="15620"/>
                    <a:pt x="12576" y="13919"/>
                  </a:cubicBezTo>
                  <a:lnTo>
                    <a:pt x="12576" y="13919"/>
                  </a:lnTo>
                  <a:cubicBezTo>
                    <a:pt x="12276" y="14653"/>
                    <a:pt x="12042" y="15420"/>
                    <a:pt x="12042" y="16254"/>
                  </a:cubicBezTo>
                  <a:cubicBezTo>
                    <a:pt x="12042" y="16554"/>
                    <a:pt x="12209" y="16821"/>
                    <a:pt x="12509" y="16921"/>
                  </a:cubicBezTo>
                  <a:cubicBezTo>
                    <a:pt x="12572" y="16948"/>
                    <a:pt x="12639" y="16960"/>
                    <a:pt x="12708" y="16960"/>
                  </a:cubicBezTo>
                  <a:cubicBezTo>
                    <a:pt x="12896" y="16960"/>
                    <a:pt x="13096" y="16868"/>
                    <a:pt x="13243" y="16721"/>
                  </a:cubicBezTo>
                  <a:cubicBezTo>
                    <a:pt x="13576" y="16321"/>
                    <a:pt x="13910" y="15887"/>
                    <a:pt x="14210" y="15454"/>
                  </a:cubicBezTo>
                  <a:lnTo>
                    <a:pt x="14210" y="15454"/>
                  </a:lnTo>
                  <a:cubicBezTo>
                    <a:pt x="13710" y="16421"/>
                    <a:pt x="13243" y="17388"/>
                    <a:pt x="12909" y="18422"/>
                  </a:cubicBezTo>
                  <a:cubicBezTo>
                    <a:pt x="12843" y="18756"/>
                    <a:pt x="12976" y="19123"/>
                    <a:pt x="13310" y="19256"/>
                  </a:cubicBezTo>
                  <a:cubicBezTo>
                    <a:pt x="13376" y="19290"/>
                    <a:pt x="13476" y="19356"/>
                    <a:pt x="13543" y="19356"/>
                  </a:cubicBezTo>
                  <a:cubicBezTo>
                    <a:pt x="13810" y="19356"/>
                    <a:pt x="14010" y="19223"/>
                    <a:pt x="14210" y="18889"/>
                  </a:cubicBezTo>
                  <a:cubicBezTo>
                    <a:pt x="14577" y="18289"/>
                    <a:pt x="14944" y="17789"/>
                    <a:pt x="15378" y="17255"/>
                  </a:cubicBezTo>
                  <a:cubicBezTo>
                    <a:pt x="15611" y="16921"/>
                    <a:pt x="15911" y="16554"/>
                    <a:pt x="16178" y="16187"/>
                  </a:cubicBezTo>
                  <a:cubicBezTo>
                    <a:pt x="16378" y="15887"/>
                    <a:pt x="16278" y="15420"/>
                    <a:pt x="16012" y="15220"/>
                  </a:cubicBezTo>
                  <a:cubicBezTo>
                    <a:pt x="16012" y="15220"/>
                    <a:pt x="15945" y="15187"/>
                    <a:pt x="15911" y="15187"/>
                  </a:cubicBezTo>
                  <a:cubicBezTo>
                    <a:pt x="16512" y="14019"/>
                    <a:pt x="17079" y="12852"/>
                    <a:pt x="17346" y="11551"/>
                  </a:cubicBezTo>
                  <a:cubicBezTo>
                    <a:pt x="17413" y="11284"/>
                    <a:pt x="17279" y="11017"/>
                    <a:pt x="17046" y="10850"/>
                  </a:cubicBezTo>
                  <a:cubicBezTo>
                    <a:pt x="16920" y="10787"/>
                    <a:pt x="16779" y="10754"/>
                    <a:pt x="16644" y="10754"/>
                  </a:cubicBezTo>
                  <a:cubicBezTo>
                    <a:pt x="16493" y="10754"/>
                    <a:pt x="16351" y="10796"/>
                    <a:pt x="16245" y="10884"/>
                  </a:cubicBezTo>
                  <a:cubicBezTo>
                    <a:pt x="15778" y="11217"/>
                    <a:pt x="15378" y="11617"/>
                    <a:pt x="15011" y="12051"/>
                  </a:cubicBezTo>
                  <a:cubicBezTo>
                    <a:pt x="15344" y="11284"/>
                    <a:pt x="15611" y="10550"/>
                    <a:pt x="15711" y="9749"/>
                  </a:cubicBezTo>
                  <a:cubicBezTo>
                    <a:pt x="15745" y="9449"/>
                    <a:pt x="15578" y="9182"/>
                    <a:pt x="15344" y="9049"/>
                  </a:cubicBezTo>
                  <a:cubicBezTo>
                    <a:pt x="15224" y="8989"/>
                    <a:pt x="15091" y="8956"/>
                    <a:pt x="14962" y="8956"/>
                  </a:cubicBezTo>
                  <a:cubicBezTo>
                    <a:pt x="14805" y="8956"/>
                    <a:pt x="14654" y="9005"/>
                    <a:pt x="14544" y="9116"/>
                  </a:cubicBezTo>
                  <a:cubicBezTo>
                    <a:pt x="14177" y="9516"/>
                    <a:pt x="13777" y="9883"/>
                    <a:pt x="13410" y="10350"/>
                  </a:cubicBezTo>
                  <a:cubicBezTo>
                    <a:pt x="13877" y="9416"/>
                    <a:pt x="14210" y="8515"/>
                    <a:pt x="14344" y="7615"/>
                  </a:cubicBezTo>
                  <a:cubicBezTo>
                    <a:pt x="14377" y="7381"/>
                    <a:pt x="14244" y="7114"/>
                    <a:pt x="14043" y="6947"/>
                  </a:cubicBezTo>
                  <a:cubicBezTo>
                    <a:pt x="13923" y="6887"/>
                    <a:pt x="13779" y="6839"/>
                    <a:pt x="13633" y="6839"/>
                  </a:cubicBezTo>
                  <a:cubicBezTo>
                    <a:pt x="13535" y="6839"/>
                    <a:pt x="13436" y="6861"/>
                    <a:pt x="13343" y="6914"/>
                  </a:cubicBezTo>
                  <a:cubicBezTo>
                    <a:pt x="12175" y="7515"/>
                    <a:pt x="11108" y="8282"/>
                    <a:pt x="10174" y="9216"/>
                  </a:cubicBezTo>
                  <a:cubicBezTo>
                    <a:pt x="10241" y="9082"/>
                    <a:pt x="10341" y="9016"/>
                    <a:pt x="10408" y="8882"/>
                  </a:cubicBezTo>
                  <a:cubicBezTo>
                    <a:pt x="11275" y="7715"/>
                    <a:pt x="12175" y="6547"/>
                    <a:pt x="12909" y="5346"/>
                  </a:cubicBezTo>
                  <a:cubicBezTo>
                    <a:pt x="13076" y="5079"/>
                    <a:pt x="13043" y="4713"/>
                    <a:pt x="12843" y="4512"/>
                  </a:cubicBezTo>
                  <a:cubicBezTo>
                    <a:pt x="12703" y="4353"/>
                    <a:pt x="12528" y="4277"/>
                    <a:pt x="12353" y="4277"/>
                  </a:cubicBezTo>
                  <a:cubicBezTo>
                    <a:pt x="12235" y="4277"/>
                    <a:pt x="12116" y="4312"/>
                    <a:pt x="12009" y="4379"/>
                  </a:cubicBezTo>
                  <a:cubicBezTo>
                    <a:pt x="11108" y="4879"/>
                    <a:pt x="10341" y="5513"/>
                    <a:pt x="9574" y="6214"/>
                  </a:cubicBezTo>
                  <a:cubicBezTo>
                    <a:pt x="9907" y="5713"/>
                    <a:pt x="10241" y="5180"/>
                    <a:pt x="10541" y="4679"/>
                  </a:cubicBezTo>
                  <a:cubicBezTo>
                    <a:pt x="10708" y="4379"/>
                    <a:pt x="10674" y="4012"/>
                    <a:pt x="10374" y="3778"/>
                  </a:cubicBezTo>
                  <a:cubicBezTo>
                    <a:pt x="10235" y="3686"/>
                    <a:pt x="10081" y="3636"/>
                    <a:pt x="9930" y="3636"/>
                  </a:cubicBezTo>
                  <a:cubicBezTo>
                    <a:pt x="9755" y="3636"/>
                    <a:pt x="9583" y="3702"/>
                    <a:pt x="9440" y="3845"/>
                  </a:cubicBezTo>
                  <a:cubicBezTo>
                    <a:pt x="8918" y="4367"/>
                    <a:pt x="8412" y="4899"/>
                    <a:pt x="7920" y="5440"/>
                  </a:cubicBezTo>
                  <a:lnTo>
                    <a:pt x="7920" y="5440"/>
                  </a:lnTo>
                  <a:cubicBezTo>
                    <a:pt x="8246" y="5040"/>
                    <a:pt x="8513" y="4604"/>
                    <a:pt x="8706" y="4112"/>
                  </a:cubicBezTo>
                  <a:cubicBezTo>
                    <a:pt x="9407" y="3111"/>
                    <a:pt x="10041" y="2044"/>
                    <a:pt x="10441" y="943"/>
                  </a:cubicBezTo>
                  <a:cubicBezTo>
                    <a:pt x="10541" y="676"/>
                    <a:pt x="10441" y="376"/>
                    <a:pt x="10207" y="176"/>
                  </a:cubicBezTo>
                  <a:cubicBezTo>
                    <a:pt x="10091" y="59"/>
                    <a:pt x="9941" y="1"/>
                    <a:pt x="9790"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56;p35">
              <a:extLst>
                <a:ext uri="{FF2B5EF4-FFF2-40B4-BE49-F238E27FC236}">
                  <a16:creationId xmlns:a16="http://schemas.microsoft.com/office/drawing/2014/main" id="{FD4BE1DD-0181-464C-A5A0-50A707B6E6BD}"/>
                </a:ext>
              </a:extLst>
            </p:cNvPr>
            <p:cNvSpPr/>
            <p:nvPr/>
          </p:nvSpPr>
          <p:spPr>
            <a:xfrm>
              <a:off x="7633899" y="4027355"/>
              <a:ext cx="376920" cy="177630"/>
            </a:xfrm>
            <a:custGeom>
              <a:avLst/>
              <a:gdLst/>
              <a:ahLst/>
              <a:cxnLst/>
              <a:rect l="l" t="t" r="r" b="b"/>
              <a:pathLst>
                <a:path w="20882" h="9841" fill="none" extrusionOk="0">
                  <a:moveTo>
                    <a:pt x="3836" y="8640"/>
                  </a:moveTo>
                  <a:cubicBezTo>
                    <a:pt x="234" y="7539"/>
                    <a:pt x="0" y="5571"/>
                    <a:pt x="67" y="4003"/>
                  </a:cubicBezTo>
                  <a:cubicBezTo>
                    <a:pt x="200" y="1168"/>
                    <a:pt x="4737" y="234"/>
                    <a:pt x="10241" y="134"/>
                  </a:cubicBezTo>
                  <a:cubicBezTo>
                    <a:pt x="15678" y="1"/>
                    <a:pt x="20014" y="3036"/>
                    <a:pt x="20415" y="5404"/>
                  </a:cubicBezTo>
                  <a:cubicBezTo>
                    <a:pt x="20882" y="8006"/>
                    <a:pt x="17379" y="9841"/>
                    <a:pt x="12309" y="9708"/>
                  </a:cubicBezTo>
                  <a:cubicBezTo>
                    <a:pt x="10541" y="9674"/>
                    <a:pt x="3836" y="8640"/>
                    <a:pt x="3836" y="8640"/>
                  </a:cubicBezTo>
                  <a:close/>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57;p35">
              <a:extLst>
                <a:ext uri="{FF2B5EF4-FFF2-40B4-BE49-F238E27FC236}">
                  <a16:creationId xmlns:a16="http://schemas.microsoft.com/office/drawing/2014/main" id="{70EFFA90-F323-4B1E-9E40-4CB6061E74AB}"/>
                </a:ext>
              </a:extLst>
            </p:cNvPr>
            <p:cNvSpPr/>
            <p:nvPr/>
          </p:nvSpPr>
          <p:spPr>
            <a:xfrm>
              <a:off x="7666998" y="4032029"/>
              <a:ext cx="316128" cy="163930"/>
            </a:xfrm>
            <a:custGeom>
              <a:avLst/>
              <a:gdLst/>
              <a:ahLst/>
              <a:cxnLst/>
              <a:rect l="l" t="t" r="r" b="b"/>
              <a:pathLst>
                <a:path w="17514" h="9082" extrusionOk="0">
                  <a:moveTo>
                    <a:pt x="6005" y="2310"/>
                  </a:moveTo>
                  <a:lnTo>
                    <a:pt x="6005" y="2310"/>
                  </a:lnTo>
                  <a:cubicBezTo>
                    <a:pt x="5972" y="2377"/>
                    <a:pt x="5872" y="2410"/>
                    <a:pt x="5838" y="2444"/>
                  </a:cubicBezTo>
                  <a:cubicBezTo>
                    <a:pt x="5805" y="2444"/>
                    <a:pt x="5738" y="2477"/>
                    <a:pt x="5705" y="2477"/>
                  </a:cubicBezTo>
                  <a:cubicBezTo>
                    <a:pt x="5805" y="2444"/>
                    <a:pt x="5905" y="2377"/>
                    <a:pt x="6005" y="2310"/>
                  </a:cubicBezTo>
                  <a:close/>
                  <a:moveTo>
                    <a:pt x="9745" y="0"/>
                  </a:moveTo>
                  <a:cubicBezTo>
                    <a:pt x="9599" y="0"/>
                    <a:pt x="9457" y="25"/>
                    <a:pt x="9341" y="75"/>
                  </a:cubicBezTo>
                  <a:cubicBezTo>
                    <a:pt x="8674" y="309"/>
                    <a:pt x="8006" y="609"/>
                    <a:pt x="7339" y="909"/>
                  </a:cubicBezTo>
                  <a:cubicBezTo>
                    <a:pt x="6005" y="1109"/>
                    <a:pt x="4537" y="1643"/>
                    <a:pt x="3236" y="2143"/>
                  </a:cubicBezTo>
                  <a:cubicBezTo>
                    <a:pt x="2536" y="2410"/>
                    <a:pt x="1569" y="2777"/>
                    <a:pt x="1235" y="2810"/>
                  </a:cubicBezTo>
                  <a:cubicBezTo>
                    <a:pt x="1192" y="2806"/>
                    <a:pt x="1149" y="2804"/>
                    <a:pt x="1106" y="2804"/>
                  </a:cubicBezTo>
                  <a:cubicBezTo>
                    <a:pt x="820" y="2804"/>
                    <a:pt x="559" y="2899"/>
                    <a:pt x="501" y="3044"/>
                  </a:cubicBezTo>
                  <a:cubicBezTo>
                    <a:pt x="368" y="3211"/>
                    <a:pt x="568" y="3411"/>
                    <a:pt x="935" y="3444"/>
                  </a:cubicBezTo>
                  <a:cubicBezTo>
                    <a:pt x="1045" y="3464"/>
                    <a:pt x="1155" y="3473"/>
                    <a:pt x="1269" y="3473"/>
                  </a:cubicBezTo>
                  <a:cubicBezTo>
                    <a:pt x="1739" y="3473"/>
                    <a:pt x="2264" y="3313"/>
                    <a:pt x="3070" y="3044"/>
                  </a:cubicBezTo>
                  <a:lnTo>
                    <a:pt x="3070" y="3044"/>
                  </a:lnTo>
                  <a:cubicBezTo>
                    <a:pt x="2503" y="3378"/>
                    <a:pt x="1902" y="3711"/>
                    <a:pt x="1368" y="3978"/>
                  </a:cubicBezTo>
                  <a:cubicBezTo>
                    <a:pt x="1168" y="4078"/>
                    <a:pt x="935" y="4211"/>
                    <a:pt x="735" y="4312"/>
                  </a:cubicBezTo>
                  <a:cubicBezTo>
                    <a:pt x="534" y="4445"/>
                    <a:pt x="401" y="4545"/>
                    <a:pt x="234" y="4612"/>
                  </a:cubicBezTo>
                  <a:cubicBezTo>
                    <a:pt x="1" y="4745"/>
                    <a:pt x="67" y="4945"/>
                    <a:pt x="368" y="5079"/>
                  </a:cubicBezTo>
                  <a:cubicBezTo>
                    <a:pt x="503" y="5109"/>
                    <a:pt x="658" y="5125"/>
                    <a:pt x="812" y="5125"/>
                  </a:cubicBezTo>
                  <a:cubicBezTo>
                    <a:pt x="1001" y="5125"/>
                    <a:pt x="1188" y="5100"/>
                    <a:pt x="1335" y="5045"/>
                  </a:cubicBezTo>
                  <a:cubicBezTo>
                    <a:pt x="1468" y="4945"/>
                    <a:pt x="1569" y="4879"/>
                    <a:pt x="1735" y="4779"/>
                  </a:cubicBezTo>
                  <a:cubicBezTo>
                    <a:pt x="2169" y="4578"/>
                    <a:pt x="2669" y="4378"/>
                    <a:pt x="3170" y="4211"/>
                  </a:cubicBezTo>
                  <a:lnTo>
                    <a:pt x="3170" y="4211"/>
                  </a:lnTo>
                  <a:cubicBezTo>
                    <a:pt x="2236" y="4879"/>
                    <a:pt x="1535" y="5579"/>
                    <a:pt x="1302" y="6380"/>
                  </a:cubicBezTo>
                  <a:cubicBezTo>
                    <a:pt x="1235" y="6480"/>
                    <a:pt x="1402" y="6613"/>
                    <a:pt x="1702" y="6713"/>
                  </a:cubicBezTo>
                  <a:cubicBezTo>
                    <a:pt x="1791" y="6724"/>
                    <a:pt x="1887" y="6732"/>
                    <a:pt x="1984" y="6732"/>
                  </a:cubicBezTo>
                  <a:cubicBezTo>
                    <a:pt x="2176" y="6732"/>
                    <a:pt x="2369" y="6702"/>
                    <a:pt x="2503" y="6613"/>
                  </a:cubicBezTo>
                  <a:lnTo>
                    <a:pt x="3136" y="6246"/>
                  </a:lnTo>
                  <a:lnTo>
                    <a:pt x="3136" y="6246"/>
                  </a:lnTo>
                  <a:cubicBezTo>
                    <a:pt x="2836" y="6480"/>
                    <a:pt x="2536" y="6747"/>
                    <a:pt x="2302" y="6980"/>
                  </a:cubicBezTo>
                  <a:cubicBezTo>
                    <a:pt x="2136" y="7114"/>
                    <a:pt x="2202" y="7314"/>
                    <a:pt x="2503" y="7414"/>
                  </a:cubicBezTo>
                  <a:cubicBezTo>
                    <a:pt x="2619" y="7480"/>
                    <a:pt x="2778" y="7514"/>
                    <a:pt x="2936" y="7514"/>
                  </a:cubicBezTo>
                  <a:cubicBezTo>
                    <a:pt x="3095" y="7514"/>
                    <a:pt x="3253" y="7480"/>
                    <a:pt x="3370" y="7414"/>
                  </a:cubicBezTo>
                  <a:cubicBezTo>
                    <a:pt x="4471" y="6947"/>
                    <a:pt x="5405" y="6380"/>
                    <a:pt x="6339" y="5779"/>
                  </a:cubicBezTo>
                  <a:lnTo>
                    <a:pt x="6339" y="5779"/>
                  </a:lnTo>
                  <a:cubicBezTo>
                    <a:pt x="5538" y="6446"/>
                    <a:pt x="4871" y="7147"/>
                    <a:pt x="4537" y="7914"/>
                  </a:cubicBezTo>
                  <a:cubicBezTo>
                    <a:pt x="4471" y="8081"/>
                    <a:pt x="4637" y="8214"/>
                    <a:pt x="4971" y="8281"/>
                  </a:cubicBezTo>
                  <a:cubicBezTo>
                    <a:pt x="5047" y="8309"/>
                    <a:pt x="5133" y="8322"/>
                    <a:pt x="5222" y="8322"/>
                  </a:cubicBezTo>
                  <a:cubicBezTo>
                    <a:pt x="5446" y="8322"/>
                    <a:pt x="5685" y="8243"/>
                    <a:pt x="5805" y="8148"/>
                  </a:cubicBezTo>
                  <a:cubicBezTo>
                    <a:pt x="7473" y="6780"/>
                    <a:pt x="9641" y="5212"/>
                    <a:pt x="12510" y="4245"/>
                  </a:cubicBezTo>
                  <a:lnTo>
                    <a:pt x="12510" y="4245"/>
                  </a:lnTo>
                  <a:cubicBezTo>
                    <a:pt x="11843" y="4979"/>
                    <a:pt x="10675" y="5779"/>
                    <a:pt x="9574" y="6546"/>
                  </a:cubicBezTo>
                  <a:cubicBezTo>
                    <a:pt x="8874" y="7047"/>
                    <a:pt x="8207" y="7480"/>
                    <a:pt x="7706" y="7914"/>
                  </a:cubicBezTo>
                  <a:cubicBezTo>
                    <a:pt x="7539" y="8048"/>
                    <a:pt x="7573" y="8148"/>
                    <a:pt x="7806" y="8281"/>
                  </a:cubicBezTo>
                  <a:cubicBezTo>
                    <a:pt x="7956" y="8356"/>
                    <a:pt x="8182" y="8394"/>
                    <a:pt x="8383" y="8394"/>
                  </a:cubicBezTo>
                  <a:cubicBezTo>
                    <a:pt x="8451" y="8394"/>
                    <a:pt x="8515" y="8389"/>
                    <a:pt x="8574" y="8381"/>
                  </a:cubicBezTo>
                  <a:cubicBezTo>
                    <a:pt x="10241" y="8081"/>
                    <a:pt x="11509" y="7280"/>
                    <a:pt x="12676" y="6480"/>
                  </a:cubicBezTo>
                  <a:lnTo>
                    <a:pt x="12676" y="6480"/>
                  </a:lnTo>
                  <a:cubicBezTo>
                    <a:pt x="12376" y="6813"/>
                    <a:pt x="12176" y="7214"/>
                    <a:pt x="12176" y="7581"/>
                  </a:cubicBezTo>
                  <a:cubicBezTo>
                    <a:pt x="12176" y="7747"/>
                    <a:pt x="12343" y="7881"/>
                    <a:pt x="12643" y="7914"/>
                  </a:cubicBezTo>
                  <a:cubicBezTo>
                    <a:pt x="12701" y="7922"/>
                    <a:pt x="12766" y="7927"/>
                    <a:pt x="12833" y="7927"/>
                  </a:cubicBezTo>
                  <a:cubicBezTo>
                    <a:pt x="13033" y="7927"/>
                    <a:pt x="13252" y="7889"/>
                    <a:pt x="13377" y="7814"/>
                  </a:cubicBezTo>
                  <a:cubicBezTo>
                    <a:pt x="13677" y="7647"/>
                    <a:pt x="14011" y="7447"/>
                    <a:pt x="14311" y="7247"/>
                  </a:cubicBezTo>
                  <a:lnTo>
                    <a:pt x="14311" y="7247"/>
                  </a:lnTo>
                  <a:cubicBezTo>
                    <a:pt x="13844" y="7647"/>
                    <a:pt x="13344" y="8114"/>
                    <a:pt x="13043" y="8615"/>
                  </a:cubicBezTo>
                  <a:cubicBezTo>
                    <a:pt x="12977" y="8781"/>
                    <a:pt x="13077" y="8948"/>
                    <a:pt x="13410" y="9048"/>
                  </a:cubicBezTo>
                  <a:cubicBezTo>
                    <a:pt x="13510" y="9082"/>
                    <a:pt x="13577" y="9082"/>
                    <a:pt x="13677" y="9082"/>
                  </a:cubicBezTo>
                  <a:cubicBezTo>
                    <a:pt x="13811" y="9082"/>
                    <a:pt x="13974" y="9067"/>
                    <a:pt x="14147" y="9067"/>
                  </a:cubicBezTo>
                  <a:cubicBezTo>
                    <a:pt x="14233" y="9067"/>
                    <a:pt x="14322" y="9071"/>
                    <a:pt x="14411" y="9082"/>
                  </a:cubicBezTo>
                  <a:cubicBezTo>
                    <a:pt x="14745" y="8815"/>
                    <a:pt x="15145" y="8581"/>
                    <a:pt x="15545" y="8314"/>
                  </a:cubicBezTo>
                  <a:cubicBezTo>
                    <a:pt x="15812" y="8148"/>
                    <a:pt x="16079" y="7981"/>
                    <a:pt x="16346" y="7814"/>
                  </a:cubicBezTo>
                  <a:cubicBezTo>
                    <a:pt x="16546" y="7714"/>
                    <a:pt x="16513" y="7480"/>
                    <a:pt x="16179" y="7380"/>
                  </a:cubicBezTo>
                  <a:cubicBezTo>
                    <a:pt x="16179" y="7314"/>
                    <a:pt x="16146" y="7314"/>
                    <a:pt x="16079" y="7314"/>
                  </a:cubicBezTo>
                  <a:cubicBezTo>
                    <a:pt x="16679" y="6780"/>
                    <a:pt x="17213" y="6246"/>
                    <a:pt x="17480" y="5612"/>
                  </a:cubicBezTo>
                  <a:cubicBezTo>
                    <a:pt x="17513" y="5479"/>
                    <a:pt x="17380" y="5379"/>
                    <a:pt x="17146" y="5279"/>
                  </a:cubicBezTo>
                  <a:cubicBezTo>
                    <a:pt x="17013" y="5246"/>
                    <a:pt x="16863" y="5229"/>
                    <a:pt x="16721" y="5229"/>
                  </a:cubicBezTo>
                  <a:cubicBezTo>
                    <a:pt x="16579" y="5229"/>
                    <a:pt x="16446" y="5246"/>
                    <a:pt x="16346" y="5279"/>
                  </a:cubicBezTo>
                  <a:cubicBezTo>
                    <a:pt x="15912" y="5446"/>
                    <a:pt x="15512" y="5612"/>
                    <a:pt x="15145" y="5813"/>
                  </a:cubicBezTo>
                  <a:cubicBezTo>
                    <a:pt x="15412" y="5479"/>
                    <a:pt x="15712" y="5112"/>
                    <a:pt x="15812" y="4745"/>
                  </a:cubicBezTo>
                  <a:cubicBezTo>
                    <a:pt x="15845" y="4612"/>
                    <a:pt x="15679" y="4478"/>
                    <a:pt x="15412" y="4412"/>
                  </a:cubicBezTo>
                  <a:cubicBezTo>
                    <a:pt x="15315" y="4398"/>
                    <a:pt x="15201" y="4390"/>
                    <a:pt x="15087" y="4390"/>
                  </a:cubicBezTo>
                  <a:cubicBezTo>
                    <a:pt x="14925" y="4390"/>
                    <a:pt x="14762" y="4406"/>
                    <a:pt x="14645" y="4445"/>
                  </a:cubicBezTo>
                  <a:cubicBezTo>
                    <a:pt x="14211" y="4612"/>
                    <a:pt x="13844" y="4779"/>
                    <a:pt x="13510" y="4979"/>
                  </a:cubicBezTo>
                  <a:cubicBezTo>
                    <a:pt x="13911" y="4545"/>
                    <a:pt x="14244" y="4111"/>
                    <a:pt x="14378" y="3711"/>
                  </a:cubicBezTo>
                  <a:cubicBezTo>
                    <a:pt x="14411" y="3578"/>
                    <a:pt x="14311" y="3444"/>
                    <a:pt x="14077" y="3378"/>
                  </a:cubicBezTo>
                  <a:cubicBezTo>
                    <a:pt x="13951" y="3314"/>
                    <a:pt x="13783" y="3291"/>
                    <a:pt x="13627" y="3291"/>
                  </a:cubicBezTo>
                  <a:cubicBezTo>
                    <a:pt x="13537" y="3291"/>
                    <a:pt x="13450" y="3299"/>
                    <a:pt x="13377" y="3311"/>
                  </a:cubicBezTo>
                  <a:cubicBezTo>
                    <a:pt x="12243" y="3578"/>
                    <a:pt x="11209" y="3945"/>
                    <a:pt x="10241" y="4378"/>
                  </a:cubicBezTo>
                  <a:cubicBezTo>
                    <a:pt x="10341" y="4278"/>
                    <a:pt x="10408" y="4245"/>
                    <a:pt x="10508" y="4211"/>
                  </a:cubicBezTo>
                  <a:cubicBezTo>
                    <a:pt x="11342" y="3711"/>
                    <a:pt x="12209" y="3111"/>
                    <a:pt x="12977" y="2577"/>
                  </a:cubicBezTo>
                  <a:cubicBezTo>
                    <a:pt x="13143" y="2444"/>
                    <a:pt x="13077" y="2277"/>
                    <a:pt x="12877" y="2143"/>
                  </a:cubicBezTo>
                  <a:cubicBezTo>
                    <a:pt x="12746" y="2078"/>
                    <a:pt x="12559" y="2027"/>
                    <a:pt x="12362" y="2027"/>
                  </a:cubicBezTo>
                  <a:cubicBezTo>
                    <a:pt x="12256" y="2027"/>
                    <a:pt x="12147" y="2042"/>
                    <a:pt x="12043" y="2077"/>
                  </a:cubicBezTo>
                  <a:cubicBezTo>
                    <a:pt x="11142" y="2277"/>
                    <a:pt x="10341" y="2577"/>
                    <a:pt x="9641" y="2911"/>
                  </a:cubicBezTo>
                  <a:cubicBezTo>
                    <a:pt x="9908" y="2710"/>
                    <a:pt x="10241" y="2444"/>
                    <a:pt x="10542" y="2210"/>
                  </a:cubicBezTo>
                  <a:cubicBezTo>
                    <a:pt x="10742" y="2077"/>
                    <a:pt x="10675" y="1910"/>
                    <a:pt x="10375" y="1776"/>
                  </a:cubicBezTo>
                  <a:cubicBezTo>
                    <a:pt x="10225" y="1710"/>
                    <a:pt x="10058" y="1676"/>
                    <a:pt x="9899" y="1676"/>
                  </a:cubicBezTo>
                  <a:cubicBezTo>
                    <a:pt x="9741" y="1676"/>
                    <a:pt x="9591" y="1710"/>
                    <a:pt x="9474" y="1776"/>
                  </a:cubicBezTo>
                  <a:cubicBezTo>
                    <a:pt x="7840" y="2577"/>
                    <a:pt x="6339" y="3411"/>
                    <a:pt x="4904" y="4245"/>
                  </a:cubicBezTo>
                  <a:cubicBezTo>
                    <a:pt x="5505" y="3878"/>
                    <a:pt x="6138" y="3478"/>
                    <a:pt x="6739" y="3111"/>
                  </a:cubicBezTo>
                  <a:cubicBezTo>
                    <a:pt x="6839" y="3077"/>
                    <a:pt x="6872" y="3044"/>
                    <a:pt x="6972" y="2977"/>
                  </a:cubicBezTo>
                  <a:cubicBezTo>
                    <a:pt x="7706" y="2710"/>
                    <a:pt x="8340" y="2310"/>
                    <a:pt x="8707" y="1910"/>
                  </a:cubicBezTo>
                  <a:cubicBezTo>
                    <a:pt x="9374" y="1443"/>
                    <a:pt x="10008" y="942"/>
                    <a:pt x="10408" y="442"/>
                  </a:cubicBezTo>
                  <a:cubicBezTo>
                    <a:pt x="10508" y="309"/>
                    <a:pt x="10408" y="142"/>
                    <a:pt x="10175" y="75"/>
                  </a:cubicBezTo>
                  <a:cubicBezTo>
                    <a:pt x="10041" y="25"/>
                    <a:pt x="9891" y="0"/>
                    <a:pt x="974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58;p35">
              <a:extLst>
                <a:ext uri="{FF2B5EF4-FFF2-40B4-BE49-F238E27FC236}">
                  <a16:creationId xmlns:a16="http://schemas.microsoft.com/office/drawing/2014/main" id="{E3EEEAEF-2E8C-49A3-97BD-573DC522CE89}"/>
                </a:ext>
              </a:extLst>
            </p:cNvPr>
            <p:cNvSpPr/>
            <p:nvPr/>
          </p:nvSpPr>
          <p:spPr>
            <a:xfrm>
              <a:off x="7203444" y="2598158"/>
              <a:ext cx="731566" cy="194489"/>
            </a:xfrm>
            <a:custGeom>
              <a:avLst/>
              <a:gdLst/>
              <a:ahLst/>
              <a:cxnLst/>
              <a:rect l="l" t="t" r="r" b="b"/>
              <a:pathLst>
                <a:path w="40530" h="10775" fill="none" extrusionOk="0">
                  <a:moveTo>
                    <a:pt x="9841" y="801"/>
                  </a:moveTo>
                  <a:lnTo>
                    <a:pt x="2236" y="1035"/>
                  </a:lnTo>
                  <a:lnTo>
                    <a:pt x="1" y="10775"/>
                  </a:lnTo>
                  <a:lnTo>
                    <a:pt x="40530" y="9874"/>
                  </a:lnTo>
                  <a:lnTo>
                    <a:pt x="36227" y="1"/>
                  </a:lnTo>
                  <a:lnTo>
                    <a:pt x="26219" y="301"/>
                  </a:ln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59;p35">
              <a:extLst>
                <a:ext uri="{FF2B5EF4-FFF2-40B4-BE49-F238E27FC236}">
                  <a16:creationId xmlns:a16="http://schemas.microsoft.com/office/drawing/2014/main" id="{64F449D7-AB62-4501-BE09-A662FDA2D388}"/>
                </a:ext>
              </a:extLst>
            </p:cNvPr>
            <p:cNvSpPr/>
            <p:nvPr/>
          </p:nvSpPr>
          <p:spPr>
            <a:xfrm>
              <a:off x="7816902" y="2776361"/>
              <a:ext cx="124653" cy="1077765"/>
            </a:xfrm>
            <a:custGeom>
              <a:avLst/>
              <a:gdLst/>
              <a:ahLst/>
              <a:cxnLst/>
              <a:rect l="l" t="t" r="r" b="b"/>
              <a:pathLst>
                <a:path w="6906" h="59710" fill="none" extrusionOk="0">
                  <a:moveTo>
                    <a:pt x="1" y="501"/>
                  </a:moveTo>
                  <a:lnTo>
                    <a:pt x="1669" y="59710"/>
                  </a:lnTo>
                  <a:lnTo>
                    <a:pt x="6906" y="59176"/>
                  </a:lnTo>
                  <a:lnTo>
                    <a:pt x="6539" y="0"/>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60;p35">
              <a:extLst>
                <a:ext uri="{FF2B5EF4-FFF2-40B4-BE49-F238E27FC236}">
                  <a16:creationId xmlns:a16="http://schemas.microsoft.com/office/drawing/2014/main" id="{CDDDFF1F-1A0F-411E-9383-F633269802D6}"/>
                </a:ext>
              </a:extLst>
            </p:cNvPr>
            <p:cNvSpPr/>
            <p:nvPr/>
          </p:nvSpPr>
          <p:spPr>
            <a:xfrm>
              <a:off x="7203444" y="2792604"/>
              <a:ext cx="149941" cy="1038651"/>
            </a:xfrm>
            <a:custGeom>
              <a:avLst/>
              <a:gdLst/>
              <a:ahLst/>
              <a:cxnLst/>
              <a:rect l="l" t="t" r="r" b="b"/>
              <a:pathLst>
                <a:path w="8307" h="57543" fill="none" extrusionOk="0">
                  <a:moveTo>
                    <a:pt x="1" y="1"/>
                  </a:moveTo>
                  <a:lnTo>
                    <a:pt x="3036" y="57542"/>
                  </a:lnTo>
                  <a:lnTo>
                    <a:pt x="8307" y="57042"/>
                  </a:lnTo>
                  <a:lnTo>
                    <a:pt x="6038" y="268"/>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61;p35">
              <a:extLst>
                <a:ext uri="{FF2B5EF4-FFF2-40B4-BE49-F238E27FC236}">
                  <a16:creationId xmlns:a16="http://schemas.microsoft.com/office/drawing/2014/main" id="{60E512C1-A72D-4E0B-8428-6658E1572402}"/>
                </a:ext>
              </a:extLst>
            </p:cNvPr>
            <p:cNvSpPr/>
            <p:nvPr/>
          </p:nvSpPr>
          <p:spPr>
            <a:xfrm>
              <a:off x="7442449" y="2669807"/>
              <a:ext cx="304070" cy="43356"/>
            </a:xfrm>
            <a:custGeom>
              <a:avLst/>
              <a:gdLst/>
              <a:ahLst/>
              <a:cxnLst/>
              <a:rect l="l" t="t" r="r" b="b"/>
              <a:pathLst>
                <a:path w="16846" h="2402" fill="none" extrusionOk="0">
                  <a:moveTo>
                    <a:pt x="0" y="2068"/>
                  </a:moveTo>
                  <a:cubicBezTo>
                    <a:pt x="234" y="2135"/>
                    <a:pt x="401" y="2135"/>
                    <a:pt x="568" y="2168"/>
                  </a:cubicBezTo>
                  <a:cubicBezTo>
                    <a:pt x="2336" y="2402"/>
                    <a:pt x="4137" y="2202"/>
                    <a:pt x="5905" y="2135"/>
                  </a:cubicBezTo>
                  <a:cubicBezTo>
                    <a:pt x="11742" y="1868"/>
                    <a:pt x="16846" y="0"/>
                    <a:pt x="16512"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62;p35">
              <a:extLst>
                <a:ext uri="{FF2B5EF4-FFF2-40B4-BE49-F238E27FC236}">
                  <a16:creationId xmlns:a16="http://schemas.microsoft.com/office/drawing/2014/main" id="{AFC295E6-5EDD-4681-8784-6CC2C4D1E057}"/>
                </a:ext>
              </a:extLst>
            </p:cNvPr>
            <p:cNvSpPr/>
            <p:nvPr/>
          </p:nvSpPr>
          <p:spPr>
            <a:xfrm>
              <a:off x="7346129" y="2678831"/>
              <a:ext cx="96351" cy="28320"/>
            </a:xfrm>
            <a:custGeom>
              <a:avLst/>
              <a:gdLst/>
              <a:ahLst/>
              <a:cxnLst/>
              <a:rect l="l" t="t" r="r" b="b"/>
              <a:pathLst>
                <a:path w="5338" h="1569" fill="none" extrusionOk="0">
                  <a:moveTo>
                    <a:pt x="0" y="0"/>
                  </a:moveTo>
                  <a:cubicBezTo>
                    <a:pt x="1301" y="1001"/>
                    <a:pt x="3603" y="1335"/>
                    <a:pt x="5337" y="15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63;p35">
              <a:extLst>
                <a:ext uri="{FF2B5EF4-FFF2-40B4-BE49-F238E27FC236}">
                  <a16:creationId xmlns:a16="http://schemas.microsoft.com/office/drawing/2014/main" id="{BEC1DAA5-2940-4FE1-8293-40FD196C0A79}"/>
                </a:ext>
              </a:extLst>
            </p:cNvPr>
            <p:cNvSpPr/>
            <p:nvPr/>
          </p:nvSpPr>
          <p:spPr>
            <a:xfrm>
              <a:off x="5007280" y="3605941"/>
              <a:ext cx="235444" cy="254704"/>
            </a:xfrm>
            <a:custGeom>
              <a:avLst/>
              <a:gdLst/>
              <a:ahLst/>
              <a:cxnLst/>
              <a:rect l="l" t="t" r="r" b="b"/>
              <a:pathLst>
                <a:path w="13044" h="14111" fill="none" extrusionOk="0">
                  <a:moveTo>
                    <a:pt x="1" y="11309"/>
                  </a:moveTo>
                  <a:cubicBezTo>
                    <a:pt x="1602" y="12309"/>
                    <a:pt x="3270" y="13277"/>
                    <a:pt x="4804" y="14111"/>
                  </a:cubicBezTo>
                  <a:cubicBezTo>
                    <a:pt x="4604" y="11842"/>
                    <a:pt x="2736" y="10108"/>
                    <a:pt x="1135" y="8540"/>
                  </a:cubicBezTo>
                  <a:cubicBezTo>
                    <a:pt x="4471" y="4204"/>
                    <a:pt x="9608" y="3270"/>
                    <a:pt x="1304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64;p35">
              <a:extLst>
                <a:ext uri="{FF2B5EF4-FFF2-40B4-BE49-F238E27FC236}">
                  <a16:creationId xmlns:a16="http://schemas.microsoft.com/office/drawing/2014/main" id="{51191212-613F-4185-A863-DFEBA505A6FF}"/>
                </a:ext>
              </a:extLst>
            </p:cNvPr>
            <p:cNvSpPr/>
            <p:nvPr/>
          </p:nvSpPr>
          <p:spPr>
            <a:xfrm>
              <a:off x="5109032" y="3743808"/>
              <a:ext cx="78283" cy="60829"/>
            </a:xfrm>
            <a:custGeom>
              <a:avLst/>
              <a:gdLst/>
              <a:ahLst/>
              <a:cxnLst/>
              <a:rect l="l" t="t" r="r" b="b"/>
              <a:pathLst>
                <a:path w="4337" h="3370" fill="none" extrusionOk="0">
                  <a:moveTo>
                    <a:pt x="4337" y="3369"/>
                  </a:moveTo>
                  <a:cubicBezTo>
                    <a:pt x="3369" y="1835"/>
                    <a:pt x="1768" y="501"/>
                    <a:pt x="100" y="0"/>
                  </a:cubicBezTo>
                  <a:cubicBezTo>
                    <a:pt x="34" y="701"/>
                    <a:pt x="0" y="1335"/>
                    <a:pt x="0" y="2035"/>
                  </a:cubicBezTo>
                  <a:cubicBezTo>
                    <a:pt x="1535" y="2569"/>
                    <a:pt x="1301" y="1535"/>
                    <a:pt x="2168" y="10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65;p35">
              <a:extLst>
                <a:ext uri="{FF2B5EF4-FFF2-40B4-BE49-F238E27FC236}">
                  <a16:creationId xmlns:a16="http://schemas.microsoft.com/office/drawing/2014/main" id="{298EF88E-C2F0-4679-86FE-F0EA7ABC3FF6}"/>
                </a:ext>
              </a:extLst>
            </p:cNvPr>
            <p:cNvSpPr/>
            <p:nvPr/>
          </p:nvSpPr>
          <p:spPr>
            <a:xfrm>
              <a:off x="5180068" y="3676381"/>
              <a:ext cx="77074" cy="99365"/>
            </a:xfrm>
            <a:custGeom>
              <a:avLst/>
              <a:gdLst/>
              <a:ahLst/>
              <a:cxnLst/>
              <a:rect l="l" t="t" r="r" b="b"/>
              <a:pathLst>
                <a:path w="4270" h="5505" fill="none" extrusionOk="0">
                  <a:moveTo>
                    <a:pt x="0" y="1001"/>
                  </a:moveTo>
                  <a:cubicBezTo>
                    <a:pt x="501" y="434"/>
                    <a:pt x="667" y="67"/>
                    <a:pt x="1435" y="0"/>
                  </a:cubicBezTo>
                  <a:cubicBezTo>
                    <a:pt x="1001" y="834"/>
                    <a:pt x="868" y="1902"/>
                    <a:pt x="567" y="2602"/>
                  </a:cubicBezTo>
                  <a:cubicBezTo>
                    <a:pt x="1101" y="2302"/>
                    <a:pt x="2602" y="2102"/>
                    <a:pt x="3336" y="1735"/>
                  </a:cubicBezTo>
                  <a:cubicBezTo>
                    <a:pt x="4270" y="3269"/>
                    <a:pt x="3703" y="4237"/>
                    <a:pt x="2602" y="550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66;p35">
              <a:extLst>
                <a:ext uri="{FF2B5EF4-FFF2-40B4-BE49-F238E27FC236}">
                  <a16:creationId xmlns:a16="http://schemas.microsoft.com/office/drawing/2014/main" id="{C5DD7C3A-ADD1-440B-B563-EA1C17EEB6E7}"/>
                </a:ext>
              </a:extLst>
            </p:cNvPr>
            <p:cNvSpPr/>
            <p:nvPr/>
          </p:nvSpPr>
          <p:spPr>
            <a:xfrm>
              <a:off x="5133108" y="3729965"/>
              <a:ext cx="245679" cy="213152"/>
            </a:xfrm>
            <a:custGeom>
              <a:avLst/>
              <a:gdLst/>
              <a:ahLst/>
              <a:cxnLst/>
              <a:rect l="l" t="t" r="r" b="b"/>
              <a:pathLst>
                <a:path w="13611" h="11809" fill="none" extrusionOk="0">
                  <a:moveTo>
                    <a:pt x="0" y="11809"/>
                  </a:moveTo>
                  <a:cubicBezTo>
                    <a:pt x="4037" y="7439"/>
                    <a:pt x="9607" y="3870"/>
                    <a:pt x="13610"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67;p35">
              <a:extLst>
                <a:ext uri="{FF2B5EF4-FFF2-40B4-BE49-F238E27FC236}">
                  <a16:creationId xmlns:a16="http://schemas.microsoft.com/office/drawing/2014/main" id="{471B1BB2-4A02-43B1-9940-C16C8DE291E3}"/>
                </a:ext>
              </a:extLst>
            </p:cNvPr>
            <p:cNvSpPr/>
            <p:nvPr/>
          </p:nvSpPr>
          <p:spPr>
            <a:xfrm>
              <a:off x="5283607" y="3883479"/>
              <a:ext cx="89131" cy="102362"/>
            </a:xfrm>
            <a:custGeom>
              <a:avLst/>
              <a:gdLst/>
              <a:ahLst/>
              <a:cxnLst/>
              <a:rect l="l" t="t" r="r" b="b"/>
              <a:pathLst>
                <a:path w="4938" h="5671" fill="none" extrusionOk="0">
                  <a:moveTo>
                    <a:pt x="1" y="2435"/>
                  </a:moveTo>
                  <a:cubicBezTo>
                    <a:pt x="534" y="968"/>
                    <a:pt x="801" y="0"/>
                    <a:pt x="2703" y="367"/>
                  </a:cubicBezTo>
                  <a:cubicBezTo>
                    <a:pt x="2936" y="2102"/>
                    <a:pt x="3370" y="3369"/>
                    <a:pt x="2769" y="5171"/>
                  </a:cubicBezTo>
                  <a:cubicBezTo>
                    <a:pt x="4637" y="5671"/>
                    <a:pt x="4204" y="4670"/>
                    <a:pt x="4938" y="367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68;p35">
              <a:extLst>
                <a:ext uri="{FF2B5EF4-FFF2-40B4-BE49-F238E27FC236}">
                  <a16:creationId xmlns:a16="http://schemas.microsoft.com/office/drawing/2014/main" id="{5493CD51-8680-4A7D-AED8-BCCA9F5230F8}"/>
                </a:ext>
              </a:extLst>
            </p:cNvPr>
            <p:cNvSpPr/>
            <p:nvPr/>
          </p:nvSpPr>
          <p:spPr>
            <a:xfrm>
              <a:off x="5458796" y="3673367"/>
              <a:ext cx="61424" cy="38555"/>
            </a:xfrm>
            <a:custGeom>
              <a:avLst/>
              <a:gdLst/>
              <a:ahLst/>
              <a:cxnLst/>
              <a:rect l="l" t="t" r="r" b="b"/>
              <a:pathLst>
                <a:path w="3403" h="2136" fill="none" extrusionOk="0">
                  <a:moveTo>
                    <a:pt x="3403" y="1"/>
                  </a:moveTo>
                  <a:cubicBezTo>
                    <a:pt x="2569" y="634"/>
                    <a:pt x="1135" y="1502"/>
                    <a:pt x="1" y="21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69;p35">
              <a:extLst>
                <a:ext uri="{FF2B5EF4-FFF2-40B4-BE49-F238E27FC236}">
                  <a16:creationId xmlns:a16="http://schemas.microsoft.com/office/drawing/2014/main" id="{C1AA71DF-A6B4-4C37-81B4-B26B4B9D848B}"/>
                </a:ext>
              </a:extLst>
            </p:cNvPr>
            <p:cNvSpPr/>
            <p:nvPr/>
          </p:nvSpPr>
          <p:spPr>
            <a:xfrm>
              <a:off x="5430497" y="3632435"/>
              <a:ext cx="30721" cy="39150"/>
            </a:xfrm>
            <a:custGeom>
              <a:avLst/>
              <a:gdLst/>
              <a:ahLst/>
              <a:cxnLst/>
              <a:rect l="l" t="t" r="r" b="b"/>
              <a:pathLst>
                <a:path w="1702" h="2169" fill="none" extrusionOk="0">
                  <a:moveTo>
                    <a:pt x="1" y="2168"/>
                  </a:moveTo>
                  <a:cubicBezTo>
                    <a:pt x="701" y="1701"/>
                    <a:pt x="1369" y="868"/>
                    <a:pt x="1702"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70;p35">
              <a:extLst>
                <a:ext uri="{FF2B5EF4-FFF2-40B4-BE49-F238E27FC236}">
                  <a16:creationId xmlns:a16="http://schemas.microsoft.com/office/drawing/2014/main" id="{1E1A1472-F0F2-4DBA-AB7E-1571BE40030E}"/>
                </a:ext>
              </a:extLst>
            </p:cNvPr>
            <p:cNvSpPr/>
            <p:nvPr/>
          </p:nvSpPr>
          <p:spPr>
            <a:xfrm>
              <a:off x="5556325" y="3521659"/>
              <a:ext cx="149941" cy="114419"/>
            </a:xfrm>
            <a:custGeom>
              <a:avLst/>
              <a:gdLst/>
              <a:ahLst/>
              <a:cxnLst/>
              <a:rect l="l" t="t" r="r" b="b"/>
              <a:pathLst>
                <a:path w="8307" h="6339" fill="none" extrusionOk="0">
                  <a:moveTo>
                    <a:pt x="1" y="1468"/>
                  </a:moveTo>
                  <a:cubicBezTo>
                    <a:pt x="868" y="1068"/>
                    <a:pt x="1702" y="534"/>
                    <a:pt x="2502" y="34"/>
                  </a:cubicBezTo>
                  <a:cubicBezTo>
                    <a:pt x="1435" y="134"/>
                    <a:pt x="935" y="634"/>
                    <a:pt x="67" y="1168"/>
                  </a:cubicBezTo>
                  <a:cubicBezTo>
                    <a:pt x="301" y="1869"/>
                    <a:pt x="1101" y="3069"/>
                    <a:pt x="1802" y="3570"/>
                  </a:cubicBezTo>
                  <a:cubicBezTo>
                    <a:pt x="3737" y="1"/>
                    <a:pt x="8306" y="3069"/>
                    <a:pt x="3937" y="633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71;p35">
              <a:extLst>
                <a:ext uri="{FF2B5EF4-FFF2-40B4-BE49-F238E27FC236}">
                  <a16:creationId xmlns:a16="http://schemas.microsoft.com/office/drawing/2014/main" id="{A6A95EC8-B365-4780-A637-AC2E715E8A8E}"/>
                </a:ext>
              </a:extLst>
            </p:cNvPr>
            <p:cNvSpPr/>
            <p:nvPr/>
          </p:nvSpPr>
          <p:spPr>
            <a:xfrm>
              <a:off x="5607490" y="3449414"/>
              <a:ext cx="58428" cy="27111"/>
            </a:xfrm>
            <a:custGeom>
              <a:avLst/>
              <a:gdLst/>
              <a:ahLst/>
              <a:cxnLst/>
              <a:rect l="l" t="t" r="r" b="b"/>
              <a:pathLst>
                <a:path w="3237" h="1502" fill="none" extrusionOk="0">
                  <a:moveTo>
                    <a:pt x="601" y="1"/>
                  </a:moveTo>
                  <a:cubicBezTo>
                    <a:pt x="601" y="501"/>
                    <a:pt x="1" y="701"/>
                    <a:pt x="268" y="1402"/>
                  </a:cubicBezTo>
                  <a:cubicBezTo>
                    <a:pt x="201" y="1502"/>
                    <a:pt x="1235" y="1468"/>
                    <a:pt x="1268" y="1468"/>
                  </a:cubicBezTo>
                  <a:cubicBezTo>
                    <a:pt x="1202" y="1302"/>
                    <a:pt x="835" y="201"/>
                    <a:pt x="768" y="1"/>
                  </a:cubicBezTo>
                  <a:cubicBezTo>
                    <a:pt x="1702" y="401"/>
                    <a:pt x="2703" y="34"/>
                    <a:pt x="3237" y="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72;p35">
              <a:extLst>
                <a:ext uri="{FF2B5EF4-FFF2-40B4-BE49-F238E27FC236}">
                  <a16:creationId xmlns:a16="http://schemas.microsoft.com/office/drawing/2014/main" id="{259F2D22-86A6-45F3-A003-F9974938537E}"/>
                </a:ext>
              </a:extLst>
            </p:cNvPr>
            <p:cNvSpPr/>
            <p:nvPr/>
          </p:nvSpPr>
          <p:spPr>
            <a:xfrm>
              <a:off x="5413641" y="4064082"/>
              <a:ext cx="143317" cy="88517"/>
            </a:xfrm>
            <a:custGeom>
              <a:avLst/>
              <a:gdLst/>
              <a:ahLst/>
              <a:cxnLst/>
              <a:rect l="l" t="t" r="r" b="b"/>
              <a:pathLst>
                <a:path w="7940" h="4904" fill="none" extrusionOk="0">
                  <a:moveTo>
                    <a:pt x="568" y="2302"/>
                  </a:moveTo>
                  <a:cubicBezTo>
                    <a:pt x="1068" y="1702"/>
                    <a:pt x="1435" y="1001"/>
                    <a:pt x="1802" y="301"/>
                  </a:cubicBezTo>
                  <a:cubicBezTo>
                    <a:pt x="1235" y="868"/>
                    <a:pt x="601" y="1635"/>
                    <a:pt x="1" y="2302"/>
                  </a:cubicBezTo>
                  <a:cubicBezTo>
                    <a:pt x="435" y="2802"/>
                    <a:pt x="1135" y="3436"/>
                    <a:pt x="1769" y="3803"/>
                  </a:cubicBezTo>
                  <a:cubicBezTo>
                    <a:pt x="1735" y="0"/>
                    <a:pt x="7940" y="4537"/>
                    <a:pt x="2803" y="4904"/>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73;p35">
              <a:extLst>
                <a:ext uri="{FF2B5EF4-FFF2-40B4-BE49-F238E27FC236}">
                  <a16:creationId xmlns:a16="http://schemas.microsoft.com/office/drawing/2014/main" id="{9D0F4E72-DA2C-403D-9E4B-702B9124CB41}"/>
                </a:ext>
              </a:extLst>
            </p:cNvPr>
            <p:cNvSpPr/>
            <p:nvPr/>
          </p:nvSpPr>
          <p:spPr>
            <a:xfrm>
              <a:off x="5467224" y="4042407"/>
              <a:ext cx="105990" cy="26515"/>
            </a:xfrm>
            <a:custGeom>
              <a:avLst/>
              <a:gdLst/>
              <a:ahLst/>
              <a:cxnLst/>
              <a:rect l="l" t="t" r="r" b="b"/>
              <a:pathLst>
                <a:path w="5872" h="1469" fill="none" extrusionOk="0">
                  <a:moveTo>
                    <a:pt x="1" y="1"/>
                  </a:moveTo>
                  <a:cubicBezTo>
                    <a:pt x="2102" y="1"/>
                    <a:pt x="4004" y="868"/>
                    <a:pt x="5872" y="14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74;p35">
              <a:extLst>
                <a:ext uri="{FF2B5EF4-FFF2-40B4-BE49-F238E27FC236}">
                  <a16:creationId xmlns:a16="http://schemas.microsoft.com/office/drawing/2014/main" id="{692DA1CB-53A8-4201-9C3A-D8416749B9D0}"/>
                </a:ext>
              </a:extLst>
            </p:cNvPr>
            <p:cNvSpPr/>
            <p:nvPr/>
          </p:nvSpPr>
          <p:spPr>
            <a:xfrm>
              <a:off x="5509365" y="4010498"/>
              <a:ext cx="24710" cy="116820"/>
            </a:xfrm>
            <a:custGeom>
              <a:avLst/>
              <a:gdLst/>
              <a:ahLst/>
              <a:cxnLst/>
              <a:rect l="l" t="t" r="r" b="b"/>
              <a:pathLst>
                <a:path w="1369" h="6472" fill="none" extrusionOk="0">
                  <a:moveTo>
                    <a:pt x="1368" y="6472"/>
                  </a:moveTo>
                  <a:cubicBezTo>
                    <a:pt x="334" y="4771"/>
                    <a:pt x="668" y="1969"/>
                    <a:pt x="1" y="1"/>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75;p35">
              <a:extLst>
                <a:ext uri="{FF2B5EF4-FFF2-40B4-BE49-F238E27FC236}">
                  <a16:creationId xmlns:a16="http://schemas.microsoft.com/office/drawing/2014/main" id="{A0409C62-9678-441C-9B36-B67524CA9338}"/>
                </a:ext>
              </a:extLst>
            </p:cNvPr>
            <p:cNvSpPr/>
            <p:nvPr/>
          </p:nvSpPr>
          <p:spPr>
            <a:xfrm>
              <a:off x="5933196" y="3798492"/>
              <a:ext cx="1030799" cy="197990"/>
            </a:xfrm>
            <a:custGeom>
              <a:avLst/>
              <a:gdLst/>
              <a:ahLst/>
              <a:cxnLst/>
              <a:rect l="l" t="t" r="r" b="b"/>
              <a:pathLst>
                <a:path w="57108" h="10969" extrusionOk="0">
                  <a:moveTo>
                    <a:pt x="553" y="1"/>
                  </a:moveTo>
                  <a:cubicBezTo>
                    <a:pt x="310" y="1"/>
                    <a:pt x="63" y="136"/>
                    <a:pt x="33" y="406"/>
                  </a:cubicBezTo>
                  <a:cubicBezTo>
                    <a:pt x="0" y="673"/>
                    <a:pt x="167" y="940"/>
                    <a:pt x="467" y="1007"/>
                  </a:cubicBezTo>
                  <a:lnTo>
                    <a:pt x="3236" y="1474"/>
                  </a:lnTo>
                  <a:cubicBezTo>
                    <a:pt x="3302" y="2041"/>
                    <a:pt x="3736" y="2541"/>
                    <a:pt x="4337" y="2608"/>
                  </a:cubicBezTo>
                  <a:lnTo>
                    <a:pt x="55440" y="10947"/>
                  </a:lnTo>
                  <a:cubicBezTo>
                    <a:pt x="55516" y="10962"/>
                    <a:pt x="55593" y="10969"/>
                    <a:pt x="55670" y="10969"/>
                  </a:cubicBezTo>
                  <a:cubicBezTo>
                    <a:pt x="56293" y="10969"/>
                    <a:pt x="56881" y="10503"/>
                    <a:pt x="56941" y="9880"/>
                  </a:cubicBezTo>
                  <a:cubicBezTo>
                    <a:pt x="57108" y="9179"/>
                    <a:pt x="56607" y="8512"/>
                    <a:pt x="55907" y="8379"/>
                  </a:cubicBezTo>
                  <a:lnTo>
                    <a:pt x="4804" y="39"/>
                  </a:lnTo>
                  <a:cubicBezTo>
                    <a:pt x="4739" y="31"/>
                    <a:pt x="4675" y="26"/>
                    <a:pt x="4612" y="26"/>
                  </a:cubicBezTo>
                  <a:cubicBezTo>
                    <a:pt x="4186" y="26"/>
                    <a:pt x="3802" y="216"/>
                    <a:pt x="3569" y="506"/>
                  </a:cubicBezTo>
                  <a:lnTo>
                    <a:pt x="634" y="6"/>
                  </a:lnTo>
                  <a:cubicBezTo>
                    <a:pt x="607" y="3"/>
                    <a:pt x="580" y="1"/>
                    <a:pt x="553" y="1"/>
                  </a:cubicBezTo>
                  <a:close/>
                </a:path>
              </a:pathLst>
            </a:custGeom>
            <a:solidFill>
              <a:srgbClr val="FFFFFF"/>
            </a:solid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76;p35">
              <a:extLst>
                <a:ext uri="{FF2B5EF4-FFF2-40B4-BE49-F238E27FC236}">
                  <a16:creationId xmlns:a16="http://schemas.microsoft.com/office/drawing/2014/main" id="{D19F9650-33FA-4CC5-83D8-BAFB567DBFF5}"/>
                </a:ext>
              </a:extLst>
            </p:cNvPr>
            <p:cNvSpPr/>
            <p:nvPr/>
          </p:nvSpPr>
          <p:spPr>
            <a:xfrm>
              <a:off x="5618337" y="3797987"/>
              <a:ext cx="307085" cy="154147"/>
            </a:xfrm>
            <a:custGeom>
              <a:avLst/>
              <a:gdLst/>
              <a:ahLst/>
              <a:cxnLst/>
              <a:rect l="l" t="t" r="r" b="b"/>
              <a:pathLst>
                <a:path w="17013" h="8540" fill="none" extrusionOk="0">
                  <a:moveTo>
                    <a:pt x="0" y="6605"/>
                  </a:moveTo>
                  <a:cubicBezTo>
                    <a:pt x="3236" y="8540"/>
                    <a:pt x="3970" y="1535"/>
                    <a:pt x="7439" y="868"/>
                  </a:cubicBezTo>
                  <a:cubicBezTo>
                    <a:pt x="7939" y="768"/>
                    <a:pt x="8940" y="1702"/>
                    <a:pt x="9741" y="1602"/>
                  </a:cubicBezTo>
                  <a:cubicBezTo>
                    <a:pt x="10341" y="1568"/>
                    <a:pt x="11108" y="568"/>
                    <a:pt x="11809" y="401"/>
                  </a:cubicBezTo>
                  <a:cubicBezTo>
                    <a:pt x="13577" y="1"/>
                    <a:pt x="15445" y="1"/>
                    <a:pt x="17012" y="7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77;p35">
              <a:extLst>
                <a:ext uri="{FF2B5EF4-FFF2-40B4-BE49-F238E27FC236}">
                  <a16:creationId xmlns:a16="http://schemas.microsoft.com/office/drawing/2014/main" id="{AAF24404-ADF7-45AD-940A-C66B53666679}"/>
                </a:ext>
              </a:extLst>
            </p:cNvPr>
            <p:cNvSpPr/>
            <p:nvPr/>
          </p:nvSpPr>
          <p:spPr>
            <a:xfrm>
              <a:off x="7096295" y="3723342"/>
              <a:ext cx="947102" cy="376920"/>
            </a:xfrm>
            <a:custGeom>
              <a:avLst/>
              <a:gdLst/>
              <a:ahLst/>
              <a:cxnLst/>
              <a:rect l="l" t="t" r="r" b="b"/>
              <a:pathLst>
                <a:path w="52471" h="20882" fill="none" extrusionOk="0">
                  <a:moveTo>
                    <a:pt x="5738" y="9907"/>
                  </a:moveTo>
                  <a:cubicBezTo>
                    <a:pt x="4603" y="8573"/>
                    <a:pt x="7239" y="9307"/>
                    <a:pt x="9507" y="9140"/>
                  </a:cubicBezTo>
                  <a:cubicBezTo>
                    <a:pt x="11975" y="8973"/>
                    <a:pt x="13643" y="12809"/>
                    <a:pt x="16112" y="12843"/>
                  </a:cubicBezTo>
                  <a:cubicBezTo>
                    <a:pt x="10941" y="13577"/>
                    <a:pt x="6571" y="10508"/>
                    <a:pt x="1434" y="11508"/>
                  </a:cubicBezTo>
                  <a:cubicBezTo>
                    <a:pt x="5904" y="12309"/>
                    <a:pt x="10474" y="9207"/>
                    <a:pt x="15078" y="9240"/>
                  </a:cubicBezTo>
                  <a:cubicBezTo>
                    <a:pt x="11742" y="8873"/>
                    <a:pt x="8073" y="11475"/>
                    <a:pt x="5637" y="8139"/>
                  </a:cubicBezTo>
                  <a:cubicBezTo>
                    <a:pt x="8173" y="6371"/>
                    <a:pt x="12342" y="4837"/>
                    <a:pt x="14577" y="7305"/>
                  </a:cubicBezTo>
                  <a:cubicBezTo>
                    <a:pt x="12776" y="8173"/>
                    <a:pt x="11008" y="9274"/>
                    <a:pt x="9007" y="9173"/>
                  </a:cubicBezTo>
                  <a:cubicBezTo>
                    <a:pt x="12276" y="7572"/>
                    <a:pt x="20982" y="0"/>
                    <a:pt x="21682" y="7572"/>
                  </a:cubicBezTo>
                  <a:cubicBezTo>
                    <a:pt x="24284" y="8073"/>
                    <a:pt x="27120" y="6405"/>
                    <a:pt x="29254" y="4837"/>
                  </a:cubicBezTo>
                  <a:cubicBezTo>
                    <a:pt x="24785" y="5804"/>
                    <a:pt x="20481" y="8573"/>
                    <a:pt x="15945" y="7406"/>
                  </a:cubicBezTo>
                  <a:cubicBezTo>
                    <a:pt x="19080" y="2969"/>
                    <a:pt x="29955" y="1568"/>
                    <a:pt x="33658" y="5237"/>
                  </a:cubicBezTo>
                  <a:cubicBezTo>
                    <a:pt x="29354" y="5638"/>
                    <a:pt x="24751" y="4337"/>
                    <a:pt x="20515" y="6005"/>
                  </a:cubicBezTo>
                  <a:cubicBezTo>
                    <a:pt x="26319" y="6638"/>
                    <a:pt x="32257" y="5037"/>
                    <a:pt x="38094" y="5738"/>
                  </a:cubicBezTo>
                  <a:cubicBezTo>
                    <a:pt x="35125" y="7672"/>
                    <a:pt x="30422" y="8306"/>
                    <a:pt x="26819" y="8706"/>
                  </a:cubicBezTo>
                  <a:cubicBezTo>
                    <a:pt x="31156" y="8406"/>
                    <a:pt x="35425" y="8073"/>
                    <a:pt x="39829" y="8206"/>
                  </a:cubicBezTo>
                  <a:cubicBezTo>
                    <a:pt x="37527" y="8540"/>
                    <a:pt x="35292" y="8840"/>
                    <a:pt x="32990" y="9040"/>
                  </a:cubicBezTo>
                  <a:cubicBezTo>
                    <a:pt x="36726" y="13210"/>
                    <a:pt x="47668" y="11342"/>
                    <a:pt x="52471" y="9340"/>
                  </a:cubicBezTo>
                  <a:cubicBezTo>
                    <a:pt x="49369" y="11108"/>
                    <a:pt x="44866" y="12242"/>
                    <a:pt x="42531" y="9374"/>
                  </a:cubicBezTo>
                  <a:cubicBezTo>
                    <a:pt x="43865" y="8139"/>
                    <a:pt x="45333" y="7039"/>
                    <a:pt x="46734" y="6738"/>
                  </a:cubicBezTo>
                  <a:cubicBezTo>
                    <a:pt x="45166" y="9574"/>
                    <a:pt x="39495" y="12342"/>
                    <a:pt x="40663" y="9907"/>
                  </a:cubicBezTo>
                  <a:cubicBezTo>
                    <a:pt x="35159" y="11342"/>
                    <a:pt x="28554" y="14711"/>
                    <a:pt x="23384" y="13043"/>
                  </a:cubicBezTo>
                  <a:cubicBezTo>
                    <a:pt x="24117" y="12009"/>
                    <a:pt x="24518" y="10641"/>
                    <a:pt x="25285" y="9741"/>
                  </a:cubicBezTo>
                  <a:cubicBezTo>
                    <a:pt x="18447" y="8873"/>
                    <a:pt x="7005" y="12409"/>
                    <a:pt x="0" y="14844"/>
                  </a:cubicBezTo>
                  <a:cubicBezTo>
                    <a:pt x="3336" y="12209"/>
                    <a:pt x="7472" y="11041"/>
                    <a:pt x="11275" y="11975"/>
                  </a:cubicBezTo>
                  <a:cubicBezTo>
                    <a:pt x="9307" y="14511"/>
                    <a:pt x="6205" y="15812"/>
                    <a:pt x="3703" y="17813"/>
                  </a:cubicBezTo>
                  <a:cubicBezTo>
                    <a:pt x="7305" y="15478"/>
                    <a:pt x="10508" y="11342"/>
                    <a:pt x="14477" y="10474"/>
                  </a:cubicBezTo>
                  <a:cubicBezTo>
                    <a:pt x="11342" y="14477"/>
                    <a:pt x="6705" y="17246"/>
                    <a:pt x="3036" y="20882"/>
                  </a:cubicBezTo>
                  <a:cubicBezTo>
                    <a:pt x="7939" y="18147"/>
                    <a:pt x="16712" y="8573"/>
                    <a:pt x="21516" y="11142"/>
                  </a:cubicBezTo>
                  <a:cubicBezTo>
                    <a:pt x="19314" y="13643"/>
                    <a:pt x="16712" y="15511"/>
                    <a:pt x="14477" y="17846"/>
                  </a:cubicBezTo>
                  <a:cubicBezTo>
                    <a:pt x="20348" y="18213"/>
                    <a:pt x="30856" y="5504"/>
                    <a:pt x="35392" y="12409"/>
                  </a:cubicBezTo>
                </a:path>
              </a:pathLst>
            </a:custGeom>
            <a:noFill/>
            <a:ln w="5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78;p35">
              <a:extLst>
                <a:ext uri="{FF2B5EF4-FFF2-40B4-BE49-F238E27FC236}">
                  <a16:creationId xmlns:a16="http://schemas.microsoft.com/office/drawing/2014/main" id="{3CB1555A-000B-4BE2-A7F1-A55BA2E5222F}"/>
                </a:ext>
              </a:extLst>
            </p:cNvPr>
            <p:cNvSpPr/>
            <p:nvPr/>
          </p:nvSpPr>
          <p:spPr>
            <a:xfrm>
              <a:off x="7101710" y="4138727"/>
              <a:ext cx="1142186" cy="496754"/>
            </a:xfrm>
            <a:custGeom>
              <a:avLst/>
              <a:gdLst/>
              <a:ahLst/>
              <a:cxnLst/>
              <a:rect l="l" t="t" r="r" b="b"/>
              <a:pathLst>
                <a:path w="63279" h="27521" fill="none" extrusionOk="0">
                  <a:moveTo>
                    <a:pt x="26353" y="21816"/>
                  </a:moveTo>
                  <a:cubicBezTo>
                    <a:pt x="16312" y="19515"/>
                    <a:pt x="0" y="20782"/>
                    <a:pt x="9140" y="7673"/>
                  </a:cubicBezTo>
                  <a:cubicBezTo>
                    <a:pt x="11308" y="4537"/>
                    <a:pt x="16812" y="2002"/>
                    <a:pt x="20415" y="1502"/>
                  </a:cubicBezTo>
                  <a:cubicBezTo>
                    <a:pt x="26486" y="701"/>
                    <a:pt x="26686" y="5138"/>
                    <a:pt x="31256" y="7639"/>
                  </a:cubicBezTo>
                  <a:cubicBezTo>
                    <a:pt x="39429" y="12043"/>
                    <a:pt x="47734" y="1"/>
                    <a:pt x="55507" y="6505"/>
                  </a:cubicBezTo>
                  <a:cubicBezTo>
                    <a:pt x="63279" y="13010"/>
                    <a:pt x="57875" y="24085"/>
                    <a:pt x="49536" y="25986"/>
                  </a:cubicBezTo>
                  <a:cubicBezTo>
                    <a:pt x="42698" y="27520"/>
                    <a:pt x="34859" y="26053"/>
                    <a:pt x="26853" y="21816"/>
                  </a:cubicBezTo>
                  <a:cubicBezTo>
                    <a:pt x="26786" y="21816"/>
                    <a:pt x="26486" y="21850"/>
                    <a:pt x="26353" y="21816"/>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79;p35">
              <a:extLst>
                <a:ext uri="{FF2B5EF4-FFF2-40B4-BE49-F238E27FC236}">
                  <a16:creationId xmlns:a16="http://schemas.microsoft.com/office/drawing/2014/main" id="{EDCBBB0F-73C1-4485-8469-E61B0F58EC68}"/>
                </a:ext>
              </a:extLst>
            </p:cNvPr>
            <p:cNvSpPr/>
            <p:nvPr/>
          </p:nvSpPr>
          <p:spPr>
            <a:xfrm>
              <a:off x="7239576" y="4227161"/>
              <a:ext cx="902554" cy="381216"/>
            </a:xfrm>
            <a:custGeom>
              <a:avLst/>
              <a:gdLst/>
              <a:ahLst/>
              <a:cxnLst/>
              <a:rect l="l" t="t" r="r" b="b"/>
              <a:pathLst>
                <a:path w="50003" h="21120" extrusionOk="0">
                  <a:moveTo>
                    <a:pt x="14673" y="0"/>
                  </a:moveTo>
                  <a:cubicBezTo>
                    <a:pt x="14499" y="0"/>
                    <a:pt x="14328" y="45"/>
                    <a:pt x="14177" y="138"/>
                  </a:cubicBezTo>
                  <a:cubicBezTo>
                    <a:pt x="13777" y="338"/>
                    <a:pt x="13376" y="538"/>
                    <a:pt x="12909" y="838"/>
                  </a:cubicBezTo>
                  <a:cubicBezTo>
                    <a:pt x="12702" y="527"/>
                    <a:pt x="12313" y="317"/>
                    <a:pt x="11915" y="317"/>
                  </a:cubicBezTo>
                  <a:cubicBezTo>
                    <a:pt x="11801" y="317"/>
                    <a:pt x="11687" y="334"/>
                    <a:pt x="11575" y="371"/>
                  </a:cubicBezTo>
                  <a:cubicBezTo>
                    <a:pt x="10174" y="838"/>
                    <a:pt x="8673" y="1205"/>
                    <a:pt x="7205" y="1605"/>
                  </a:cubicBezTo>
                  <a:cubicBezTo>
                    <a:pt x="5471" y="2039"/>
                    <a:pt x="3703" y="2506"/>
                    <a:pt x="2002" y="3106"/>
                  </a:cubicBezTo>
                  <a:cubicBezTo>
                    <a:pt x="1368" y="3307"/>
                    <a:pt x="1068" y="3974"/>
                    <a:pt x="1301" y="4541"/>
                  </a:cubicBezTo>
                  <a:cubicBezTo>
                    <a:pt x="1460" y="5043"/>
                    <a:pt x="1912" y="5336"/>
                    <a:pt x="2375" y="5336"/>
                  </a:cubicBezTo>
                  <a:cubicBezTo>
                    <a:pt x="2496" y="5336"/>
                    <a:pt x="2618" y="5316"/>
                    <a:pt x="2735" y="5275"/>
                  </a:cubicBezTo>
                  <a:cubicBezTo>
                    <a:pt x="3469" y="5008"/>
                    <a:pt x="4170" y="4808"/>
                    <a:pt x="4904" y="4607"/>
                  </a:cubicBezTo>
                  <a:lnTo>
                    <a:pt x="4904" y="4607"/>
                  </a:lnTo>
                  <a:cubicBezTo>
                    <a:pt x="4370" y="5008"/>
                    <a:pt x="3769" y="5441"/>
                    <a:pt x="3302" y="5808"/>
                  </a:cubicBezTo>
                  <a:cubicBezTo>
                    <a:pt x="2302" y="6576"/>
                    <a:pt x="1334" y="7276"/>
                    <a:pt x="634" y="7776"/>
                  </a:cubicBezTo>
                  <a:cubicBezTo>
                    <a:pt x="200" y="8077"/>
                    <a:pt x="0" y="8610"/>
                    <a:pt x="200" y="9111"/>
                  </a:cubicBezTo>
                  <a:cubicBezTo>
                    <a:pt x="375" y="9546"/>
                    <a:pt x="751" y="9830"/>
                    <a:pt x="1198" y="9830"/>
                  </a:cubicBezTo>
                  <a:cubicBezTo>
                    <a:pt x="1264" y="9830"/>
                    <a:pt x="1332" y="9824"/>
                    <a:pt x="1401" y="9811"/>
                  </a:cubicBezTo>
                  <a:cubicBezTo>
                    <a:pt x="1901" y="9745"/>
                    <a:pt x="2469" y="9611"/>
                    <a:pt x="3002" y="9444"/>
                  </a:cubicBezTo>
                  <a:lnTo>
                    <a:pt x="3002" y="9444"/>
                  </a:lnTo>
                  <a:lnTo>
                    <a:pt x="2969" y="9478"/>
                  </a:lnTo>
                  <a:cubicBezTo>
                    <a:pt x="2569" y="9811"/>
                    <a:pt x="2502" y="10345"/>
                    <a:pt x="2735" y="10812"/>
                  </a:cubicBezTo>
                  <a:cubicBezTo>
                    <a:pt x="2940" y="11221"/>
                    <a:pt x="3348" y="11425"/>
                    <a:pt x="3783" y="11425"/>
                  </a:cubicBezTo>
                  <a:cubicBezTo>
                    <a:pt x="3845" y="11425"/>
                    <a:pt x="3907" y="11421"/>
                    <a:pt x="3970" y="11412"/>
                  </a:cubicBezTo>
                  <a:cubicBezTo>
                    <a:pt x="6205" y="10945"/>
                    <a:pt x="8906" y="8911"/>
                    <a:pt x="11542" y="6909"/>
                  </a:cubicBezTo>
                  <a:cubicBezTo>
                    <a:pt x="11642" y="6842"/>
                    <a:pt x="11742" y="6776"/>
                    <a:pt x="11842" y="6676"/>
                  </a:cubicBezTo>
                  <a:lnTo>
                    <a:pt x="11842" y="6676"/>
                  </a:lnTo>
                  <a:cubicBezTo>
                    <a:pt x="10074" y="8777"/>
                    <a:pt x="8239" y="10912"/>
                    <a:pt x="7305" y="12313"/>
                  </a:cubicBezTo>
                  <a:cubicBezTo>
                    <a:pt x="7038" y="12680"/>
                    <a:pt x="7005" y="13180"/>
                    <a:pt x="7239" y="13581"/>
                  </a:cubicBezTo>
                  <a:cubicBezTo>
                    <a:pt x="7486" y="13921"/>
                    <a:pt x="7849" y="14118"/>
                    <a:pt x="8273" y="14118"/>
                  </a:cubicBezTo>
                  <a:cubicBezTo>
                    <a:pt x="8306" y="14118"/>
                    <a:pt x="8339" y="14117"/>
                    <a:pt x="8373" y="14114"/>
                  </a:cubicBezTo>
                  <a:cubicBezTo>
                    <a:pt x="10541" y="13814"/>
                    <a:pt x="13343" y="11446"/>
                    <a:pt x="16012" y="9144"/>
                  </a:cubicBezTo>
                  <a:cubicBezTo>
                    <a:pt x="16212" y="8944"/>
                    <a:pt x="16479" y="8744"/>
                    <a:pt x="16712" y="8510"/>
                  </a:cubicBezTo>
                  <a:lnTo>
                    <a:pt x="16712" y="8510"/>
                  </a:lnTo>
                  <a:cubicBezTo>
                    <a:pt x="16345" y="9278"/>
                    <a:pt x="16045" y="9978"/>
                    <a:pt x="15845" y="10745"/>
                  </a:cubicBezTo>
                  <a:cubicBezTo>
                    <a:pt x="15711" y="11179"/>
                    <a:pt x="15878" y="11679"/>
                    <a:pt x="16278" y="11979"/>
                  </a:cubicBezTo>
                  <a:cubicBezTo>
                    <a:pt x="16483" y="12121"/>
                    <a:pt x="16710" y="12189"/>
                    <a:pt x="16932" y="12189"/>
                  </a:cubicBezTo>
                  <a:cubicBezTo>
                    <a:pt x="17179" y="12189"/>
                    <a:pt x="17419" y="12104"/>
                    <a:pt x="17613" y="11946"/>
                  </a:cubicBezTo>
                  <a:cubicBezTo>
                    <a:pt x="18413" y="11346"/>
                    <a:pt x="19181" y="10612"/>
                    <a:pt x="19881" y="9911"/>
                  </a:cubicBezTo>
                  <a:cubicBezTo>
                    <a:pt x="20882" y="8944"/>
                    <a:pt x="21882" y="7977"/>
                    <a:pt x="22883" y="7343"/>
                  </a:cubicBezTo>
                  <a:lnTo>
                    <a:pt x="22883" y="7343"/>
                  </a:lnTo>
                  <a:cubicBezTo>
                    <a:pt x="22183" y="8744"/>
                    <a:pt x="21349" y="10111"/>
                    <a:pt x="20515" y="11479"/>
                  </a:cubicBezTo>
                  <a:cubicBezTo>
                    <a:pt x="19814" y="12680"/>
                    <a:pt x="19047" y="13948"/>
                    <a:pt x="18380" y="15148"/>
                  </a:cubicBezTo>
                  <a:cubicBezTo>
                    <a:pt x="18080" y="15615"/>
                    <a:pt x="18213" y="16182"/>
                    <a:pt x="18580" y="16516"/>
                  </a:cubicBezTo>
                  <a:cubicBezTo>
                    <a:pt x="18825" y="16705"/>
                    <a:pt x="19113" y="16808"/>
                    <a:pt x="19395" y="16808"/>
                  </a:cubicBezTo>
                  <a:cubicBezTo>
                    <a:pt x="19612" y="16808"/>
                    <a:pt x="19826" y="16747"/>
                    <a:pt x="20014" y="16616"/>
                  </a:cubicBezTo>
                  <a:cubicBezTo>
                    <a:pt x="21582" y="15515"/>
                    <a:pt x="22917" y="14281"/>
                    <a:pt x="24184" y="13014"/>
                  </a:cubicBezTo>
                  <a:lnTo>
                    <a:pt x="24184" y="13014"/>
                  </a:lnTo>
                  <a:cubicBezTo>
                    <a:pt x="23484" y="14148"/>
                    <a:pt x="22883" y="15315"/>
                    <a:pt x="22416" y="16583"/>
                  </a:cubicBezTo>
                  <a:cubicBezTo>
                    <a:pt x="22216" y="17083"/>
                    <a:pt x="22416" y="17650"/>
                    <a:pt x="22883" y="17950"/>
                  </a:cubicBezTo>
                  <a:cubicBezTo>
                    <a:pt x="23067" y="18069"/>
                    <a:pt x="23267" y="18125"/>
                    <a:pt x="23466" y="18125"/>
                  </a:cubicBezTo>
                  <a:cubicBezTo>
                    <a:pt x="23772" y="18125"/>
                    <a:pt x="24075" y="17993"/>
                    <a:pt x="24318" y="17750"/>
                  </a:cubicBezTo>
                  <a:cubicBezTo>
                    <a:pt x="27320" y="14415"/>
                    <a:pt x="30422" y="10979"/>
                    <a:pt x="33924" y="8177"/>
                  </a:cubicBezTo>
                  <a:lnTo>
                    <a:pt x="33924" y="8177"/>
                  </a:lnTo>
                  <a:cubicBezTo>
                    <a:pt x="33524" y="8610"/>
                    <a:pt x="33090" y="9077"/>
                    <a:pt x="32690" y="9478"/>
                  </a:cubicBezTo>
                  <a:cubicBezTo>
                    <a:pt x="30222" y="12046"/>
                    <a:pt x="27687" y="14715"/>
                    <a:pt x="25819" y="17850"/>
                  </a:cubicBezTo>
                  <a:cubicBezTo>
                    <a:pt x="25518" y="18317"/>
                    <a:pt x="25585" y="18884"/>
                    <a:pt x="26019" y="19285"/>
                  </a:cubicBezTo>
                  <a:cubicBezTo>
                    <a:pt x="26233" y="19481"/>
                    <a:pt x="26515" y="19582"/>
                    <a:pt x="26796" y="19582"/>
                  </a:cubicBezTo>
                  <a:cubicBezTo>
                    <a:pt x="27041" y="19582"/>
                    <a:pt x="27285" y="19506"/>
                    <a:pt x="27486" y="19351"/>
                  </a:cubicBezTo>
                  <a:cubicBezTo>
                    <a:pt x="28988" y="18284"/>
                    <a:pt x="30422" y="16950"/>
                    <a:pt x="31990" y="15582"/>
                  </a:cubicBezTo>
                  <a:cubicBezTo>
                    <a:pt x="32757" y="14848"/>
                    <a:pt x="33591" y="14148"/>
                    <a:pt x="34391" y="13447"/>
                  </a:cubicBezTo>
                  <a:lnTo>
                    <a:pt x="34391" y="13447"/>
                  </a:lnTo>
                  <a:cubicBezTo>
                    <a:pt x="33257" y="14948"/>
                    <a:pt x="32390" y="16483"/>
                    <a:pt x="31923" y="17784"/>
                  </a:cubicBezTo>
                  <a:cubicBezTo>
                    <a:pt x="31756" y="18251"/>
                    <a:pt x="31923" y="18784"/>
                    <a:pt x="32323" y="19085"/>
                  </a:cubicBezTo>
                  <a:cubicBezTo>
                    <a:pt x="32512" y="19256"/>
                    <a:pt x="32744" y="19339"/>
                    <a:pt x="32984" y="19339"/>
                  </a:cubicBezTo>
                  <a:cubicBezTo>
                    <a:pt x="33212" y="19339"/>
                    <a:pt x="33446" y="19264"/>
                    <a:pt x="33658" y="19118"/>
                  </a:cubicBezTo>
                  <a:cubicBezTo>
                    <a:pt x="35392" y="17917"/>
                    <a:pt x="36993" y="16449"/>
                    <a:pt x="38528" y="15015"/>
                  </a:cubicBezTo>
                  <a:cubicBezTo>
                    <a:pt x="39895" y="13747"/>
                    <a:pt x="41263" y="12480"/>
                    <a:pt x="42731" y="11412"/>
                  </a:cubicBezTo>
                  <a:lnTo>
                    <a:pt x="42731" y="11412"/>
                  </a:lnTo>
                  <a:cubicBezTo>
                    <a:pt x="40462" y="13981"/>
                    <a:pt x="38561" y="16649"/>
                    <a:pt x="37060" y="19418"/>
                  </a:cubicBezTo>
                  <a:cubicBezTo>
                    <a:pt x="36826" y="19852"/>
                    <a:pt x="36893" y="20419"/>
                    <a:pt x="37260" y="20786"/>
                  </a:cubicBezTo>
                  <a:cubicBezTo>
                    <a:pt x="37494" y="20986"/>
                    <a:pt x="37727" y="21119"/>
                    <a:pt x="38027" y="21119"/>
                  </a:cubicBezTo>
                  <a:cubicBezTo>
                    <a:pt x="38227" y="21119"/>
                    <a:pt x="38428" y="21086"/>
                    <a:pt x="38594" y="20852"/>
                  </a:cubicBezTo>
                  <a:cubicBezTo>
                    <a:pt x="40062" y="19952"/>
                    <a:pt x="41430" y="18851"/>
                    <a:pt x="42731" y="17750"/>
                  </a:cubicBezTo>
                  <a:lnTo>
                    <a:pt x="42731" y="17750"/>
                  </a:lnTo>
                  <a:cubicBezTo>
                    <a:pt x="42430" y="18451"/>
                    <a:pt x="42397" y="18951"/>
                    <a:pt x="42664" y="19451"/>
                  </a:cubicBezTo>
                  <a:cubicBezTo>
                    <a:pt x="42916" y="19892"/>
                    <a:pt x="43376" y="20155"/>
                    <a:pt x="43960" y="20155"/>
                  </a:cubicBezTo>
                  <a:cubicBezTo>
                    <a:pt x="43994" y="20155"/>
                    <a:pt x="44029" y="20154"/>
                    <a:pt x="44065" y="20152"/>
                  </a:cubicBezTo>
                  <a:cubicBezTo>
                    <a:pt x="44699" y="20119"/>
                    <a:pt x="45166" y="19585"/>
                    <a:pt x="45099" y="18951"/>
                  </a:cubicBezTo>
                  <a:cubicBezTo>
                    <a:pt x="45099" y="18751"/>
                    <a:pt x="45032" y="18584"/>
                    <a:pt x="44932" y="18417"/>
                  </a:cubicBezTo>
                  <a:cubicBezTo>
                    <a:pt x="45399" y="17617"/>
                    <a:pt x="46533" y="16149"/>
                    <a:pt x="47267" y="15182"/>
                  </a:cubicBezTo>
                  <a:cubicBezTo>
                    <a:pt x="48368" y="13814"/>
                    <a:pt x="49369" y="12513"/>
                    <a:pt x="49769" y="11646"/>
                  </a:cubicBezTo>
                  <a:cubicBezTo>
                    <a:pt x="50003" y="11146"/>
                    <a:pt x="49869" y="10612"/>
                    <a:pt x="49502" y="10278"/>
                  </a:cubicBezTo>
                  <a:cubicBezTo>
                    <a:pt x="49280" y="10093"/>
                    <a:pt x="49006" y="10000"/>
                    <a:pt x="48732" y="10000"/>
                  </a:cubicBezTo>
                  <a:cubicBezTo>
                    <a:pt x="48513" y="10000"/>
                    <a:pt x="48294" y="10060"/>
                    <a:pt x="48101" y="10178"/>
                  </a:cubicBezTo>
                  <a:cubicBezTo>
                    <a:pt x="46367" y="11346"/>
                    <a:pt x="44832" y="12780"/>
                    <a:pt x="43264" y="14148"/>
                  </a:cubicBezTo>
                  <a:cubicBezTo>
                    <a:pt x="44932" y="12113"/>
                    <a:pt x="46867" y="10111"/>
                    <a:pt x="49002" y="8177"/>
                  </a:cubicBezTo>
                  <a:cubicBezTo>
                    <a:pt x="49369" y="7810"/>
                    <a:pt x="49502" y="7276"/>
                    <a:pt x="49235" y="6809"/>
                  </a:cubicBezTo>
                  <a:cubicBezTo>
                    <a:pt x="49073" y="6430"/>
                    <a:pt x="48691" y="6205"/>
                    <a:pt x="48285" y="6205"/>
                  </a:cubicBezTo>
                  <a:cubicBezTo>
                    <a:pt x="48191" y="6205"/>
                    <a:pt x="48095" y="6217"/>
                    <a:pt x="48001" y="6242"/>
                  </a:cubicBezTo>
                  <a:cubicBezTo>
                    <a:pt x="46667" y="6576"/>
                    <a:pt x="45399" y="7009"/>
                    <a:pt x="44232" y="7643"/>
                  </a:cubicBezTo>
                  <a:cubicBezTo>
                    <a:pt x="44332" y="7409"/>
                    <a:pt x="44365" y="7176"/>
                    <a:pt x="44265" y="6942"/>
                  </a:cubicBezTo>
                  <a:cubicBezTo>
                    <a:pt x="44118" y="6413"/>
                    <a:pt x="43685" y="6091"/>
                    <a:pt x="43196" y="6091"/>
                  </a:cubicBezTo>
                  <a:cubicBezTo>
                    <a:pt x="43131" y="6091"/>
                    <a:pt x="43064" y="6097"/>
                    <a:pt x="42998" y="6109"/>
                  </a:cubicBezTo>
                  <a:cubicBezTo>
                    <a:pt x="40496" y="6509"/>
                    <a:pt x="38227" y="7610"/>
                    <a:pt x="36159" y="9077"/>
                  </a:cubicBezTo>
                  <a:cubicBezTo>
                    <a:pt x="37660" y="7476"/>
                    <a:pt x="39161" y="5775"/>
                    <a:pt x="40396" y="3940"/>
                  </a:cubicBezTo>
                  <a:cubicBezTo>
                    <a:pt x="40696" y="3507"/>
                    <a:pt x="40663" y="2940"/>
                    <a:pt x="40329" y="2573"/>
                  </a:cubicBezTo>
                  <a:cubicBezTo>
                    <a:pt x="40107" y="2306"/>
                    <a:pt x="39780" y="2172"/>
                    <a:pt x="39459" y="2172"/>
                  </a:cubicBezTo>
                  <a:cubicBezTo>
                    <a:pt x="39299" y="2172"/>
                    <a:pt x="39139" y="2206"/>
                    <a:pt x="38995" y="2272"/>
                  </a:cubicBezTo>
                  <a:cubicBezTo>
                    <a:pt x="36593" y="3373"/>
                    <a:pt x="34425" y="4841"/>
                    <a:pt x="32390" y="6475"/>
                  </a:cubicBezTo>
                  <a:cubicBezTo>
                    <a:pt x="32523" y="6142"/>
                    <a:pt x="32490" y="5775"/>
                    <a:pt x="32257" y="5475"/>
                  </a:cubicBezTo>
                  <a:cubicBezTo>
                    <a:pt x="32064" y="5138"/>
                    <a:pt x="31699" y="4958"/>
                    <a:pt x="31323" y="4958"/>
                  </a:cubicBezTo>
                  <a:cubicBezTo>
                    <a:pt x="31177" y="4958"/>
                    <a:pt x="31029" y="4985"/>
                    <a:pt x="30889" y="5041"/>
                  </a:cubicBezTo>
                  <a:cubicBezTo>
                    <a:pt x="27987" y="6275"/>
                    <a:pt x="25919" y="8043"/>
                    <a:pt x="24051" y="9878"/>
                  </a:cubicBezTo>
                  <a:cubicBezTo>
                    <a:pt x="24851" y="8544"/>
                    <a:pt x="25585" y="7176"/>
                    <a:pt x="26186" y="5808"/>
                  </a:cubicBezTo>
                  <a:cubicBezTo>
                    <a:pt x="26286" y="5441"/>
                    <a:pt x="26252" y="5008"/>
                    <a:pt x="26052" y="4674"/>
                  </a:cubicBezTo>
                  <a:cubicBezTo>
                    <a:pt x="25866" y="4365"/>
                    <a:pt x="25509" y="4170"/>
                    <a:pt x="25138" y="4170"/>
                  </a:cubicBezTo>
                  <a:cubicBezTo>
                    <a:pt x="25109" y="4170"/>
                    <a:pt x="25080" y="4171"/>
                    <a:pt x="25051" y="4174"/>
                  </a:cubicBezTo>
                  <a:cubicBezTo>
                    <a:pt x="23350" y="4307"/>
                    <a:pt x="21882" y="5108"/>
                    <a:pt x="20582" y="6142"/>
                  </a:cubicBezTo>
                  <a:lnTo>
                    <a:pt x="21082" y="5141"/>
                  </a:lnTo>
                  <a:cubicBezTo>
                    <a:pt x="21249" y="4674"/>
                    <a:pt x="21182" y="4174"/>
                    <a:pt x="20848" y="3840"/>
                  </a:cubicBezTo>
                  <a:cubicBezTo>
                    <a:pt x="20640" y="3632"/>
                    <a:pt x="20353" y="3528"/>
                    <a:pt x="20062" y="3528"/>
                  </a:cubicBezTo>
                  <a:cubicBezTo>
                    <a:pt x="19887" y="3528"/>
                    <a:pt x="19710" y="3565"/>
                    <a:pt x="19547" y="3640"/>
                  </a:cubicBezTo>
                  <a:cubicBezTo>
                    <a:pt x="18146" y="4274"/>
                    <a:pt x="16379" y="5808"/>
                    <a:pt x="14511" y="7376"/>
                  </a:cubicBezTo>
                  <a:cubicBezTo>
                    <a:pt x="14177" y="7676"/>
                    <a:pt x="13843" y="7977"/>
                    <a:pt x="13476" y="8277"/>
                  </a:cubicBezTo>
                  <a:cubicBezTo>
                    <a:pt x="13543" y="8177"/>
                    <a:pt x="13577" y="8110"/>
                    <a:pt x="13677" y="8010"/>
                  </a:cubicBezTo>
                  <a:cubicBezTo>
                    <a:pt x="15478" y="5975"/>
                    <a:pt x="17146" y="4007"/>
                    <a:pt x="18013" y="2706"/>
                  </a:cubicBezTo>
                  <a:cubicBezTo>
                    <a:pt x="18313" y="2306"/>
                    <a:pt x="18313" y="1772"/>
                    <a:pt x="18013" y="1372"/>
                  </a:cubicBezTo>
                  <a:cubicBezTo>
                    <a:pt x="17782" y="1090"/>
                    <a:pt x="17433" y="926"/>
                    <a:pt x="17072" y="926"/>
                  </a:cubicBezTo>
                  <a:cubicBezTo>
                    <a:pt x="16963" y="926"/>
                    <a:pt x="16853" y="941"/>
                    <a:pt x="16745" y="972"/>
                  </a:cubicBezTo>
                  <a:cubicBezTo>
                    <a:pt x="16412" y="1105"/>
                    <a:pt x="16145" y="1172"/>
                    <a:pt x="15811" y="1338"/>
                  </a:cubicBezTo>
                  <a:cubicBezTo>
                    <a:pt x="15845" y="1038"/>
                    <a:pt x="15745" y="671"/>
                    <a:pt x="15545" y="438"/>
                  </a:cubicBezTo>
                  <a:cubicBezTo>
                    <a:pt x="15327" y="155"/>
                    <a:pt x="14997" y="0"/>
                    <a:pt x="14673"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811;p37">
            <a:extLst>
              <a:ext uri="{FF2B5EF4-FFF2-40B4-BE49-F238E27FC236}">
                <a16:creationId xmlns:a16="http://schemas.microsoft.com/office/drawing/2014/main" id="{2E5F484A-5C52-82A9-060C-FAF79FB5DC07}"/>
              </a:ext>
            </a:extLst>
          </p:cNvPr>
          <p:cNvSpPr txBox="1">
            <a:spLocks/>
          </p:cNvSpPr>
          <p:nvPr/>
        </p:nvSpPr>
        <p:spPr>
          <a:xfrm>
            <a:off x="1101950" y="2518787"/>
            <a:ext cx="3242044" cy="18506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just">
              <a:spcAft>
                <a:spcPts val="1000"/>
              </a:spcAft>
              <a:tabLst>
                <a:tab pos="180340" algn="l"/>
                <a:tab pos="360045" algn="l"/>
                <a:tab pos="540385" algn="l"/>
              </a:tabLst>
            </a:pPr>
            <a:r>
              <a:rPr lang="en-US" sz="2200" dirty="0" err="1">
                <a:solidFill>
                  <a:srgbClr val="000000"/>
                </a:solidFill>
                <a:latin typeface="Fira Sans" panose="020B0503050000020004" pitchFamily="34" charset="0"/>
                <a:ea typeface="Roboto" panose="02000000000000000000" pitchFamily="2" charset="0"/>
              </a:rPr>
              <a:t>Hãy</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viết</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một</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bài</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báo</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cáo</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về</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một</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nghiên</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cứu</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của</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mình</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khi</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quan</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sát</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sự</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vật</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hiện</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tượng</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trong</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tự</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nhiên</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hoặc</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từ</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thực</a:t>
            </a:r>
            <a:r>
              <a:rPr lang="en-US" sz="2200" dirty="0">
                <a:solidFill>
                  <a:srgbClr val="000000"/>
                </a:solidFill>
                <a:latin typeface="Fira Sans" panose="020B0503050000020004" pitchFamily="34" charset="0"/>
                <a:ea typeface="Roboto" panose="02000000000000000000" pitchFamily="2" charset="0"/>
              </a:rPr>
              <a:t> </a:t>
            </a:r>
            <a:r>
              <a:rPr lang="en-US" sz="2200" dirty="0" err="1">
                <a:solidFill>
                  <a:srgbClr val="000000"/>
                </a:solidFill>
                <a:latin typeface="Fira Sans" panose="020B0503050000020004" pitchFamily="34" charset="0"/>
                <a:ea typeface="Roboto" panose="02000000000000000000" pitchFamily="2" charset="0"/>
              </a:rPr>
              <a:t>tiễn</a:t>
            </a:r>
            <a:endParaRPr lang="vi-VN" sz="2200" dirty="0">
              <a:latin typeface="Fira Sans Extra Condensed Medium" panose="020B0604020202020204" charset="0"/>
            </a:endParaRPr>
          </a:p>
        </p:txBody>
      </p:sp>
    </p:spTree>
    <p:extLst>
      <p:ext uri="{BB962C8B-B14F-4D97-AF65-F5344CB8AC3E}">
        <p14:creationId xmlns:p14="http://schemas.microsoft.com/office/powerpoint/2010/main" val="924496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75"/>
                                        </p:tgtEl>
                                        <p:attrNameLst>
                                          <p:attrName>style.visibility</p:attrName>
                                        </p:attrNameLst>
                                      </p:cBhvr>
                                      <p:to>
                                        <p:strVal val="visible"/>
                                      </p:to>
                                    </p:set>
                                    <p:animEffect transition="in" filter="randombar(horizontal)">
                                      <p:cBhvr>
                                        <p:cTn id="7" dur="500"/>
                                        <p:tgtEl>
                                          <p:spTgt spid="1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F78B-F19F-4E88-5522-DC55EFE58065}"/>
              </a:ext>
            </a:extLst>
          </p:cNvPr>
          <p:cNvSpPr>
            <a:spLocks noGrp="1"/>
          </p:cNvSpPr>
          <p:nvPr>
            <p:ph type="title"/>
          </p:nvPr>
        </p:nvSpPr>
        <p:spPr/>
        <p:txBody>
          <a:bodyPr/>
          <a:lstStyle/>
          <a:p>
            <a:r>
              <a:rPr lang="en-US" sz="3200" b="1" dirty="0" err="1">
                <a:solidFill>
                  <a:srgbClr val="7030A0"/>
                </a:solidFill>
              </a:rPr>
              <a:t>Mẫu</a:t>
            </a:r>
            <a:r>
              <a:rPr lang="en-US" sz="3200" b="1" dirty="0">
                <a:solidFill>
                  <a:srgbClr val="7030A0"/>
                </a:solidFill>
              </a:rPr>
              <a:t> </a:t>
            </a:r>
            <a:r>
              <a:rPr lang="en-US" sz="3200" b="1" dirty="0" err="1">
                <a:solidFill>
                  <a:srgbClr val="7030A0"/>
                </a:solidFill>
              </a:rPr>
              <a:t>báo</a:t>
            </a:r>
            <a:r>
              <a:rPr lang="en-US" sz="3200" b="1" dirty="0">
                <a:solidFill>
                  <a:srgbClr val="7030A0"/>
                </a:solidFill>
              </a:rPr>
              <a:t> </a:t>
            </a:r>
            <a:r>
              <a:rPr lang="en-US" sz="3200" b="1" dirty="0" err="1">
                <a:solidFill>
                  <a:srgbClr val="7030A0"/>
                </a:solidFill>
              </a:rPr>
              <a:t>cáo</a:t>
            </a:r>
            <a:r>
              <a:rPr lang="en-US" sz="3200" b="1" dirty="0">
                <a:solidFill>
                  <a:srgbClr val="7030A0"/>
                </a:solidFill>
              </a:rPr>
              <a:t> </a:t>
            </a:r>
            <a:endParaRPr lang="en-US" dirty="0"/>
          </a:p>
        </p:txBody>
      </p:sp>
      <p:sp>
        <p:nvSpPr>
          <p:cNvPr id="4" name="Rectangle: Rounded Corners 3">
            <a:extLst>
              <a:ext uri="{FF2B5EF4-FFF2-40B4-BE49-F238E27FC236}">
                <a16:creationId xmlns:a16="http://schemas.microsoft.com/office/drawing/2014/main" id="{BD79BCB3-ED77-152C-1A25-B832D7EE0ADC}"/>
              </a:ext>
            </a:extLst>
          </p:cNvPr>
          <p:cNvSpPr/>
          <p:nvPr/>
        </p:nvSpPr>
        <p:spPr>
          <a:xfrm>
            <a:off x="-1" y="701749"/>
            <a:ext cx="8973879" cy="42636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Fira Sans" panose="020B0503050000020004" pitchFamily="34" charset="0"/>
              </a:rPr>
              <a:t>Báo</a:t>
            </a:r>
            <a:r>
              <a:rPr lang="en-US" sz="2400" dirty="0">
                <a:latin typeface="Fira Sans" panose="020B0503050000020004" pitchFamily="34" charset="0"/>
              </a:rPr>
              <a:t> </a:t>
            </a:r>
            <a:r>
              <a:rPr lang="en-US" sz="2400" dirty="0" err="1">
                <a:latin typeface="Fira Sans" panose="020B0503050000020004" pitchFamily="34" charset="0"/>
              </a:rPr>
              <a:t>cáo</a:t>
            </a:r>
            <a:r>
              <a:rPr lang="en-US" sz="2400" dirty="0">
                <a:latin typeface="Fira Sans" panose="020B0503050000020004" pitchFamily="34" charset="0"/>
              </a:rPr>
              <a:t> </a:t>
            </a:r>
          </a:p>
          <a:p>
            <a:pPr algn="ctr"/>
            <a:r>
              <a:rPr lang="en-US" sz="2400" dirty="0" err="1">
                <a:latin typeface="Fira Sans" panose="020B0503050000020004" pitchFamily="34" charset="0"/>
              </a:rPr>
              <a:t>Nội</a:t>
            </a:r>
            <a:r>
              <a:rPr lang="en-US" sz="2400" dirty="0">
                <a:latin typeface="Fira Sans" panose="020B0503050000020004" pitchFamily="34" charset="0"/>
              </a:rPr>
              <a:t> dung </a:t>
            </a:r>
            <a:r>
              <a:rPr lang="en-US" sz="2400" dirty="0" err="1">
                <a:latin typeface="Fira Sans" panose="020B0503050000020004" pitchFamily="34" charset="0"/>
              </a:rPr>
              <a:t>nghiên</a:t>
            </a:r>
            <a:r>
              <a:rPr lang="en-US" sz="2400" dirty="0">
                <a:latin typeface="Fira Sans" panose="020B0503050000020004" pitchFamily="34" charset="0"/>
              </a:rPr>
              <a:t> </a:t>
            </a:r>
            <a:r>
              <a:rPr lang="en-US" sz="2400" dirty="0" err="1">
                <a:latin typeface="Fira Sans" panose="020B0503050000020004" pitchFamily="34" charset="0"/>
              </a:rPr>
              <a:t>cứu</a:t>
            </a:r>
            <a:r>
              <a:rPr lang="en-US" sz="2400" dirty="0">
                <a:latin typeface="Fira Sans" panose="020B0503050000020004" pitchFamily="34" charset="0"/>
              </a:rPr>
              <a:t>…………………………….</a:t>
            </a:r>
          </a:p>
          <a:p>
            <a:pPr algn="ctr"/>
            <a:r>
              <a:rPr lang="en-US" sz="2400" dirty="0" err="1">
                <a:latin typeface="Fira Sans" panose="020B0503050000020004" pitchFamily="34" charset="0"/>
              </a:rPr>
              <a:t>Họ</a:t>
            </a:r>
            <a:r>
              <a:rPr lang="en-US" sz="2400" dirty="0">
                <a:latin typeface="Fira Sans" panose="020B0503050000020004" pitchFamily="34" charset="0"/>
              </a:rPr>
              <a:t> </a:t>
            </a:r>
            <a:r>
              <a:rPr lang="en-US" sz="2400" dirty="0" err="1">
                <a:latin typeface="Fira Sans" panose="020B0503050000020004" pitchFamily="34" charset="0"/>
              </a:rPr>
              <a:t>và</a:t>
            </a:r>
            <a:r>
              <a:rPr lang="en-US" sz="2400" dirty="0">
                <a:latin typeface="Fira Sans" panose="020B0503050000020004" pitchFamily="34" charset="0"/>
              </a:rPr>
              <a:t> </a:t>
            </a:r>
            <a:r>
              <a:rPr lang="en-US" sz="2400" dirty="0" err="1">
                <a:latin typeface="Fira Sans" panose="020B0503050000020004" pitchFamily="34" charset="0"/>
              </a:rPr>
              <a:t>tên</a:t>
            </a:r>
            <a:r>
              <a:rPr lang="en-US" sz="2400" dirty="0">
                <a:latin typeface="Fira Sans" panose="020B0503050000020004" pitchFamily="34" charset="0"/>
              </a:rPr>
              <a:t>:…………………………………………</a:t>
            </a:r>
          </a:p>
          <a:p>
            <a:pPr algn="ctr"/>
            <a:r>
              <a:rPr lang="en-US" sz="2400" dirty="0" err="1">
                <a:latin typeface="Fira Sans" panose="020B0503050000020004" pitchFamily="34" charset="0"/>
              </a:rPr>
              <a:t>Học</a:t>
            </a:r>
            <a:r>
              <a:rPr lang="en-US" sz="2400" dirty="0">
                <a:latin typeface="Fira Sans" panose="020B0503050000020004" pitchFamily="34" charset="0"/>
              </a:rPr>
              <a:t> </a:t>
            </a:r>
            <a:r>
              <a:rPr lang="en-US" sz="2400" dirty="0" err="1">
                <a:latin typeface="Fira Sans" panose="020B0503050000020004" pitchFamily="34" charset="0"/>
              </a:rPr>
              <a:t>sinh</a:t>
            </a:r>
            <a:r>
              <a:rPr lang="en-US" sz="2400" dirty="0">
                <a:latin typeface="Fira Sans" panose="020B0503050000020004" pitchFamily="34" charset="0"/>
              </a:rPr>
              <a:t> </a:t>
            </a:r>
            <a:r>
              <a:rPr lang="en-US" sz="2400" dirty="0" err="1">
                <a:latin typeface="Fira Sans" panose="020B0503050000020004" pitchFamily="34" charset="0"/>
              </a:rPr>
              <a:t>lớp</a:t>
            </a:r>
            <a:r>
              <a:rPr lang="en-US" sz="2400" dirty="0">
                <a:latin typeface="Fira Sans" panose="020B0503050000020004" pitchFamily="34" charset="0"/>
              </a:rPr>
              <a:t>:…… </a:t>
            </a:r>
            <a:r>
              <a:rPr lang="en-US" sz="2400" dirty="0" err="1">
                <a:latin typeface="Fira Sans" panose="020B0503050000020004" pitchFamily="34" charset="0"/>
              </a:rPr>
              <a:t>Trường</a:t>
            </a:r>
            <a:r>
              <a:rPr lang="en-US" sz="2400" dirty="0">
                <a:latin typeface="Fira Sans" panose="020B0503050000020004" pitchFamily="34" charset="0"/>
              </a:rPr>
              <a:t> :……………………..</a:t>
            </a:r>
          </a:p>
          <a:p>
            <a:pPr algn="just"/>
            <a:r>
              <a:rPr lang="en-US" sz="2400" dirty="0">
                <a:latin typeface="Fira Sans" panose="020B0503050000020004" pitchFamily="34" charset="0"/>
              </a:rPr>
              <a:t>1. </a:t>
            </a:r>
            <a:r>
              <a:rPr lang="en-US" sz="2400" dirty="0" err="1">
                <a:latin typeface="Fira Sans" panose="020B0503050000020004" pitchFamily="34" charset="0"/>
              </a:rPr>
              <a:t>Câu</a:t>
            </a:r>
            <a:r>
              <a:rPr lang="en-US" sz="2400" dirty="0">
                <a:latin typeface="Fira Sans" panose="020B0503050000020004" pitchFamily="34" charset="0"/>
              </a:rPr>
              <a:t> </a:t>
            </a:r>
            <a:r>
              <a:rPr lang="en-US" sz="2400" dirty="0" err="1">
                <a:latin typeface="Fira Sans" panose="020B0503050000020004" pitchFamily="34" charset="0"/>
              </a:rPr>
              <a:t>hỏi</a:t>
            </a:r>
            <a:r>
              <a:rPr lang="en-US" sz="2400" dirty="0">
                <a:latin typeface="Fira Sans" panose="020B0503050000020004" pitchFamily="34" charset="0"/>
              </a:rPr>
              <a:t> </a:t>
            </a:r>
            <a:r>
              <a:rPr lang="en-US" sz="2400" dirty="0" err="1">
                <a:latin typeface="Fira Sans" panose="020B0503050000020004" pitchFamily="34" charset="0"/>
              </a:rPr>
              <a:t>nghiên</a:t>
            </a:r>
            <a:r>
              <a:rPr lang="en-US" sz="2400" dirty="0">
                <a:latin typeface="Fira Sans" panose="020B0503050000020004" pitchFamily="34" charset="0"/>
              </a:rPr>
              <a:t> </a:t>
            </a:r>
            <a:r>
              <a:rPr lang="en-US" sz="2400" dirty="0" err="1">
                <a:latin typeface="Fira Sans" panose="020B0503050000020004" pitchFamily="34" charset="0"/>
              </a:rPr>
              <a:t>cứu</a:t>
            </a:r>
            <a:r>
              <a:rPr lang="en-US" sz="2400" dirty="0">
                <a:latin typeface="Fira Sans" panose="020B0503050000020004" pitchFamily="34" charset="0"/>
              </a:rPr>
              <a:t>:…………………………………….</a:t>
            </a:r>
          </a:p>
          <a:p>
            <a:pPr algn="just"/>
            <a:r>
              <a:rPr lang="en-US" sz="2400" dirty="0">
                <a:latin typeface="Fira Sans" panose="020B0503050000020004" pitchFamily="34" charset="0"/>
              </a:rPr>
              <a:t>2. </a:t>
            </a:r>
            <a:r>
              <a:rPr lang="en-US" sz="2400" dirty="0" err="1">
                <a:latin typeface="Fira Sans" panose="020B0503050000020004" pitchFamily="34" charset="0"/>
              </a:rPr>
              <a:t>Giả</a:t>
            </a:r>
            <a:r>
              <a:rPr lang="en-US" sz="2400" dirty="0">
                <a:latin typeface="Fira Sans" panose="020B0503050000020004" pitchFamily="34" charset="0"/>
              </a:rPr>
              <a:t> </a:t>
            </a:r>
            <a:r>
              <a:rPr lang="en-US" sz="2400" dirty="0" err="1">
                <a:latin typeface="Fira Sans" panose="020B0503050000020004" pitchFamily="34" charset="0"/>
              </a:rPr>
              <a:t>thuyết</a:t>
            </a:r>
            <a:r>
              <a:rPr lang="en-US" sz="2400" dirty="0">
                <a:latin typeface="Fira Sans" panose="020B0503050000020004" pitchFamily="34" charset="0"/>
              </a:rPr>
              <a:t> </a:t>
            </a:r>
            <a:r>
              <a:rPr lang="en-US" sz="2400" dirty="0" err="1">
                <a:latin typeface="Fira Sans" panose="020B0503050000020004" pitchFamily="34" charset="0"/>
              </a:rPr>
              <a:t>nghiên</a:t>
            </a:r>
            <a:r>
              <a:rPr lang="en-US" sz="2400" dirty="0">
                <a:latin typeface="Fira Sans" panose="020B0503050000020004" pitchFamily="34" charset="0"/>
              </a:rPr>
              <a:t> </a:t>
            </a:r>
            <a:r>
              <a:rPr lang="en-US" sz="2400" dirty="0" err="1">
                <a:latin typeface="Fira Sans" panose="020B0503050000020004" pitchFamily="34" charset="0"/>
              </a:rPr>
              <a:t>cứu</a:t>
            </a:r>
            <a:r>
              <a:rPr lang="en-US" sz="2400" dirty="0">
                <a:latin typeface="Fira Sans" panose="020B0503050000020004" pitchFamily="34" charset="0"/>
              </a:rPr>
              <a:t>( </a:t>
            </a:r>
            <a:r>
              <a:rPr lang="en-US" sz="2400" dirty="0" err="1">
                <a:latin typeface="Fira Sans" panose="020B0503050000020004" pitchFamily="34" charset="0"/>
              </a:rPr>
              <a:t>hoặc</a:t>
            </a:r>
            <a:r>
              <a:rPr lang="en-US" sz="2400" dirty="0">
                <a:latin typeface="Fira Sans" panose="020B0503050000020004" pitchFamily="34" charset="0"/>
              </a:rPr>
              <a:t> </a:t>
            </a:r>
            <a:r>
              <a:rPr lang="en-US" sz="2400" dirty="0" err="1">
                <a:latin typeface="Fira Sans" panose="020B0503050000020004" pitchFamily="34" charset="0"/>
              </a:rPr>
              <a:t>dự</a:t>
            </a:r>
            <a:r>
              <a:rPr lang="en-US" sz="2400" dirty="0">
                <a:latin typeface="Fira Sans" panose="020B0503050000020004" pitchFamily="34" charset="0"/>
              </a:rPr>
              <a:t> </a:t>
            </a:r>
            <a:r>
              <a:rPr lang="en-US" sz="2400" dirty="0" err="1">
                <a:latin typeface="Fira Sans" panose="020B0503050000020004" pitchFamily="34" charset="0"/>
              </a:rPr>
              <a:t>án</a:t>
            </a:r>
            <a:r>
              <a:rPr lang="en-US" sz="2400" dirty="0">
                <a:latin typeface="Fira Sans" panose="020B0503050000020004" pitchFamily="34" charset="0"/>
              </a:rPr>
              <a:t> ):…………………</a:t>
            </a:r>
          </a:p>
          <a:p>
            <a:pPr algn="just"/>
            <a:r>
              <a:rPr lang="en-US" sz="2400" dirty="0">
                <a:latin typeface="Fira Sans" panose="020B0503050000020004" pitchFamily="34" charset="0"/>
              </a:rPr>
              <a:t>3. </a:t>
            </a:r>
            <a:r>
              <a:rPr lang="en-US" sz="2400" dirty="0" err="1">
                <a:latin typeface="Fira Sans" panose="020B0503050000020004" pitchFamily="34" charset="0"/>
              </a:rPr>
              <a:t>Kế</a:t>
            </a:r>
            <a:r>
              <a:rPr lang="en-US" sz="2400" dirty="0">
                <a:latin typeface="Fira Sans" panose="020B0503050000020004" pitchFamily="34" charset="0"/>
              </a:rPr>
              <a:t> </a:t>
            </a:r>
            <a:r>
              <a:rPr lang="en-US" sz="2400" dirty="0" err="1">
                <a:latin typeface="Fira Sans" panose="020B0503050000020004" pitchFamily="34" charset="0"/>
              </a:rPr>
              <a:t>hoạch</a:t>
            </a:r>
            <a:r>
              <a:rPr lang="en-US" sz="2400" dirty="0">
                <a:latin typeface="Fira Sans" panose="020B0503050000020004" pitchFamily="34" charset="0"/>
              </a:rPr>
              <a:t> </a:t>
            </a:r>
            <a:r>
              <a:rPr lang="en-US" sz="2400" dirty="0" err="1">
                <a:latin typeface="Fira Sans" panose="020B0503050000020004" pitchFamily="34" charset="0"/>
              </a:rPr>
              <a:t>thực</a:t>
            </a:r>
            <a:r>
              <a:rPr lang="en-US" sz="2400" dirty="0">
                <a:latin typeface="Fira Sans" panose="020B0503050000020004" pitchFamily="34" charset="0"/>
              </a:rPr>
              <a:t> </a:t>
            </a:r>
            <a:r>
              <a:rPr lang="en-US" sz="2400" dirty="0" err="1">
                <a:latin typeface="Fira Sans" panose="020B0503050000020004" pitchFamily="34" charset="0"/>
              </a:rPr>
              <a:t>hiện</a:t>
            </a:r>
            <a:r>
              <a:rPr lang="en-US" sz="2400" dirty="0">
                <a:latin typeface="Fira Sans" panose="020B0503050000020004" pitchFamily="34" charset="0"/>
              </a:rPr>
              <a:t>:…………………………….............</a:t>
            </a:r>
          </a:p>
          <a:p>
            <a:pPr algn="just"/>
            <a:r>
              <a:rPr lang="en-US" sz="2400" dirty="0">
                <a:latin typeface="Fira Sans" panose="020B0503050000020004" pitchFamily="34" charset="0"/>
              </a:rPr>
              <a:t>4. </a:t>
            </a:r>
            <a:r>
              <a:rPr lang="en-US" sz="2400" dirty="0" err="1">
                <a:latin typeface="Fira Sans" panose="020B0503050000020004" pitchFamily="34" charset="0"/>
              </a:rPr>
              <a:t>Kết</a:t>
            </a:r>
            <a:r>
              <a:rPr lang="en-US" sz="2400" dirty="0">
                <a:latin typeface="Fira Sans" panose="020B0503050000020004" pitchFamily="34" charset="0"/>
              </a:rPr>
              <a:t> </a:t>
            </a:r>
            <a:r>
              <a:rPr lang="en-US" sz="2400" dirty="0" err="1">
                <a:latin typeface="Fira Sans" panose="020B0503050000020004" pitchFamily="34" charset="0"/>
              </a:rPr>
              <a:t>quả</a:t>
            </a:r>
            <a:r>
              <a:rPr lang="en-US" sz="2400" dirty="0">
                <a:latin typeface="Fira Sans" panose="020B0503050000020004" pitchFamily="34" charset="0"/>
              </a:rPr>
              <a:t> </a:t>
            </a:r>
            <a:r>
              <a:rPr lang="en-US" sz="2400" dirty="0" err="1">
                <a:latin typeface="Fira Sans" panose="020B0503050000020004" pitchFamily="34" charset="0"/>
              </a:rPr>
              <a:t>triển</a:t>
            </a:r>
            <a:r>
              <a:rPr lang="en-US" sz="2400" dirty="0">
                <a:latin typeface="Fira Sans" panose="020B0503050000020004" pitchFamily="34" charset="0"/>
              </a:rPr>
              <a:t> </a:t>
            </a:r>
            <a:r>
              <a:rPr lang="en-US" sz="2400" dirty="0" err="1">
                <a:latin typeface="Fira Sans" panose="020B0503050000020004" pitchFamily="34" charset="0"/>
              </a:rPr>
              <a:t>khai</a:t>
            </a:r>
            <a:r>
              <a:rPr lang="en-US" sz="2400" dirty="0">
                <a:latin typeface="Fira Sans" panose="020B0503050000020004" pitchFamily="34" charset="0"/>
              </a:rPr>
              <a:t> </a:t>
            </a:r>
            <a:r>
              <a:rPr lang="en-US" sz="2400" dirty="0" err="1">
                <a:latin typeface="Fira Sans" panose="020B0503050000020004" pitchFamily="34" charset="0"/>
              </a:rPr>
              <a:t>thực</a:t>
            </a:r>
            <a:r>
              <a:rPr lang="en-US" sz="2400" dirty="0">
                <a:latin typeface="Fira Sans" panose="020B0503050000020004" pitchFamily="34" charset="0"/>
              </a:rPr>
              <a:t> </a:t>
            </a:r>
            <a:r>
              <a:rPr lang="en-US" sz="2400" dirty="0" err="1">
                <a:latin typeface="Fira Sans" panose="020B0503050000020004" pitchFamily="34" charset="0"/>
              </a:rPr>
              <a:t>hiện</a:t>
            </a:r>
            <a:r>
              <a:rPr lang="en-US" sz="2400" dirty="0">
                <a:latin typeface="Fira Sans" panose="020B0503050000020004" pitchFamily="34" charset="0"/>
              </a:rPr>
              <a:t>:……………………………</a:t>
            </a:r>
          </a:p>
          <a:p>
            <a:pPr algn="just"/>
            <a:r>
              <a:rPr lang="en-US" sz="2400" dirty="0">
                <a:latin typeface="Fira Sans" panose="020B0503050000020004" pitchFamily="34" charset="0"/>
              </a:rPr>
              <a:t>5. </a:t>
            </a:r>
            <a:r>
              <a:rPr lang="en-US" sz="2400" dirty="0" err="1">
                <a:latin typeface="Fira Sans" panose="020B0503050000020004" pitchFamily="34" charset="0"/>
              </a:rPr>
              <a:t>Kết</a:t>
            </a:r>
            <a:r>
              <a:rPr lang="en-US" sz="2400" dirty="0">
                <a:latin typeface="Fira Sans" panose="020B0503050000020004" pitchFamily="34" charset="0"/>
              </a:rPr>
              <a:t> </a:t>
            </a:r>
            <a:r>
              <a:rPr lang="en-US" sz="2400" dirty="0" err="1">
                <a:latin typeface="Fira Sans" panose="020B0503050000020004" pitchFamily="34" charset="0"/>
              </a:rPr>
              <a:t>luận</a:t>
            </a:r>
            <a:r>
              <a:rPr lang="en-US" sz="2400" dirty="0">
                <a:latin typeface="Fira Sans" panose="020B0503050000020004" pitchFamily="34" charset="0"/>
              </a:rPr>
              <a:t>:…………………………………………………..</a:t>
            </a:r>
          </a:p>
        </p:txBody>
      </p:sp>
    </p:spTree>
    <p:extLst>
      <p:ext uri="{BB962C8B-B14F-4D97-AF65-F5344CB8AC3E}">
        <p14:creationId xmlns:p14="http://schemas.microsoft.com/office/powerpoint/2010/main" val="3096489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1810" name="Google Shape;1810;p37"/>
          <p:cNvSpPr/>
          <p:nvPr/>
        </p:nvSpPr>
        <p:spPr>
          <a:xfrm>
            <a:off x="6150640" y="4392517"/>
            <a:ext cx="2930100" cy="333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txBox="1">
            <a:spLocks noGrp="1"/>
          </p:cNvSpPr>
          <p:nvPr>
            <p:ph type="title"/>
          </p:nvPr>
        </p:nvSpPr>
        <p:spPr>
          <a:xfrm>
            <a:off x="202964" y="90312"/>
            <a:ext cx="6070511" cy="5143500"/>
          </a:xfrm>
          <a:prstGeom prst="rect">
            <a:avLst/>
          </a:prstGeom>
        </p:spPr>
        <p:txBody>
          <a:bodyPr spcFirstLastPara="1" wrap="square" lIns="91425" tIns="91425" rIns="91425" bIns="91425" anchor="ctr" anchorCtr="0">
            <a:noAutofit/>
          </a:bodyPr>
          <a:lstStyle/>
          <a:p>
            <a:pPr marL="182880" lvl="0" algn="l">
              <a:lnSpc>
                <a:spcPct val="150000"/>
              </a:lnSpc>
              <a:spcAft>
                <a:spcPts val="1200"/>
              </a:spcAft>
              <a:buClr>
                <a:srgbClr val="000000"/>
              </a:buClr>
              <a:buSzPts val="1100"/>
            </a:pPr>
            <a:r>
              <a:rPr lang="vi-VN" sz="2800" dirty="0"/>
              <a:t>Để học tốt môn khoa học tự nhiên, chúng ta cần thực hiện và rèn luyện một số kĩ năng: quan sát, phân loại, liên kết, đo, dự báo, viết báo cáo, thuyết trình</a:t>
            </a:r>
          </a:p>
        </p:txBody>
      </p:sp>
      <p:grpSp>
        <p:nvGrpSpPr>
          <p:cNvPr id="1812" name="Google Shape;1812;p37"/>
          <p:cNvGrpSpPr/>
          <p:nvPr/>
        </p:nvGrpSpPr>
        <p:grpSpPr>
          <a:xfrm>
            <a:off x="6499242" y="1188141"/>
            <a:ext cx="2168478" cy="3422931"/>
            <a:chOff x="457200" y="1325800"/>
            <a:chExt cx="4621650" cy="7295250"/>
          </a:xfrm>
        </p:grpSpPr>
        <p:sp>
          <p:nvSpPr>
            <p:cNvPr id="1813" name="Google Shape;1813;p37"/>
            <p:cNvSpPr/>
            <p:nvPr/>
          </p:nvSpPr>
          <p:spPr>
            <a:xfrm>
              <a:off x="1273600" y="1940400"/>
              <a:ext cx="640475" cy="639650"/>
            </a:xfrm>
            <a:custGeom>
              <a:avLst/>
              <a:gdLst/>
              <a:ahLst/>
              <a:cxnLst/>
              <a:rect l="l" t="t" r="r" b="b"/>
              <a:pathLst>
                <a:path w="25619" h="25586" extrusionOk="0">
                  <a:moveTo>
                    <a:pt x="12810" y="1"/>
                  </a:moveTo>
                  <a:cubicBezTo>
                    <a:pt x="5705" y="1"/>
                    <a:pt x="1" y="5705"/>
                    <a:pt x="1" y="12777"/>
                  </a:cubicBezTo>
                  <a:cubicBezTo>
                    <a:pt x="1" y="19882"/>
                    <a:pt x="5705" y="25586"/>
                    <a:pt x="12810" y="25586"/>
                  </a:cubicBezTo>
                  <a:cubicBezTo>
                    <a:pt x="19882" y="25586"/>
                    <a:pt x="25619" y="19882"/>
                    <a:pt x="25619" y="12777"/>
                  </a:cubicBezTo>
                  <a:cubicBezTo>
                    <a:pt x="25619" y="5738"/>
                    <a:pt x="19848" y="1"/>
                    <a:pt x="12810"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1131000" y="4144475"/>
              <a:ext cx="258550" cy="258550"/>
            </a:xfrm>
            <a:custGeom>
              <a:avLst/>
              <a:gdLst/>
              <a:ahLst/>
              <a:cxnLst/>
              <a:rect l="l" t="t" r="r" b="b"/>
              <a:pathLst>
                <a:path w="10342" h="10342" extrusionOk="0">
                  <a:moveTo>
                    <a:pt x="5231" y="1"/>
                  </a:moveTo>
                  <a:cubicBezTo>
                    <a:pt x="5211" y="1"/>
                    <a:pt x="5191" y="1"/>
                    <a:pt x="5171" y="1"/>
                  </a:cubicBezTo>
                  <a:cubicBezTo>
                    <a:pt x="2336" y="1"/>
                    <a:pt x="1" y="2303"/>
                    <a:pt x="1" y="5171"/>
                  </a:cubicBezTo>
                  <a:cubicBezTo>
                    <a:pt x="1" y="8007"/>
                    <a:pt x="2302" y="10342"/>
                    <a:pt x="5171" y="10342"/>
                  </a:cubicBezTo>
                  <a:cubicBezTo>
                    <a:pt x="8007" y="10342"/>
                    <a:pt x="10342" y="8073"/>
                    <a:pt x="10342" y="5171"/>
                  </a:cubicBezTo>
                  <a:cubicBezTo>
                    <a:pt x="10342" y="2323"/>
                    <a:pt x="8039" y="1"/>
                    <a:pt x="5231"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4143150" y="1565150"/>
              <a:ext cx="258550" cy="257700"/>
            </a:xfrm>
            <a:custGeom>
              <a:avLst/>
              <a:gdLst/>
              <a:ahLst/>
              <a:cxnLst/>
              <a:rect l="l" t="t" r="r" b="b"/>
              <a:pathLst>
                <a:path w="10342" h="10308" extrusionOk="0">
                  <a:moveTo>
                    <a:pt x="5171" y="0"/>
                  </a:moveTo>
                  <a:cubicBezTo>
                    <a:pt x="2336" y="0"/>
                    <a:pt x="1" y="2268"/>
                    <a:pt x="1" y="5137"/>
                  </a:cubicBezTo>
                  <a:cubicBezTo>
                    <a:pt x="1" y="7972"/>
                    <a:pt x="2302" y="10307"/>
                    <a:pt x="5171" y="10307"/>
                  </a:cubicBezTo>
                  <a:cubicBezTo>
                    <a:pt x="8007" y="10307"/>
                    <a:pt x="10342" y="8039"/>
                    <a:pt x="10342" y="5137"/>
                  </a:cubicBezTo>
                  <a:cubicBezTo>
                    <a:pt x="10342" y="2268"/>
                    <a:pt x="8007" y="0"/>
                    <a:pt x="5171"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1243600" y="1909550"/>
              <a:ext cx="700500" cy="700525"/>
            </a:xfrm>
            <a:custGeom>
              <a:avLst/>
              <a:gdLst/>
              <a:ahLst/>
              <a:cxnLst/>
              <a:rect l="l" t="t" r="r" b="b"/>
              <a:pathLst>
                <a:path w="28020" h="28021" extrusionOk="0">
                  <a:moveTo>
                    <a:pt x="14010" y="2436"/>
                  </a:moveTo>
                  <a:cubicBezTo>
                    <a:pt x="20381" y="2436"/>
                    <a:pt x="25585" y="7639"/>
                    <a:pt x="25585" y="14011"/>
                  </a:cubicBezTo>
                  <a:cubicBezTo>
                    <a:pt x="25585" y="20382"/>
                    <a:pt x="20381" y="25619"/>
                    <a:pt x="14010" y="25619"/>
                  </a:cubicBezTo>
                  <a:cubicBezTo>
                    <a:pt x="7639" y="25619"/>
                    <a:pt x="2402" y="20382"/>
                    <a:pt x="2402" y="14011"/>
                  </a:cubicBezTo>
                  <a:cubicBezTo>
                    <a:pt x="2402" y="7639"/>
                    <a:pt x="7639" y="2436"/>
                    <a:pt x="14010" y="2436"/>
                  </a:cubicBezTo>
                  <a:close/>
                  <a:moveTo>
                    <a:pt x="14010" y="1"/>
                  </a:moveTo>
                  <a:cubicBezTo>
                    <a:pt x="6305" y="1"/>
                    <a:pt x="0" y="6305"/>
                    <a:pt x="0" y="14011"/>
                  </a:cubicBezTo>
                  <a:cubicBezTo>
                    <a:pt x="0" y="21750"/>
                    <a:pt x="6305" y="28021"/>
                    <a:pt x="14010" y="28021"/>
                  </a:cubicBezTo>
                  <a:cubicBezTo>
                    <a:pt x="21716" y="28021"/>
                    <a:pt x="27987" y="21750"/>
                    <a:pt x="28020" y="14011"/>
                  </a:cubicBezTo>
                  <a:cubicBezTo>
                    <a:pt x="28020" y="6305"/>
                    <a:pt x="21716" y="1"/>
                    <a:pt x="140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3822100" y="3351425"/>
              <a:ext cx="640475" cy="640475"/>
            </a:xfrm>
            <a:custGeom>
              <a:avLst/>
              <a:gdLst/>
              <a:ahLst/>
              <a:cxnLst/>
              <a:rect l="l" t="t" r="r" b="b"/>
              <a:pathLst>
                <a:path w="25619" h="25619" extrusionOk="0">
                  <a:moveTo>
                    <a:pt x="12809" y="0"/>
                  </a:moveTo>
                  <a:cubicBezTo>
                    <a:pt x="5738" y="0"/>
                    <a:pt x="0" y="5704"/>
                    <a:pt x="0" y="12809"/>
                  </a:cubicBezTo>
                  <a:cubicBezTo>
                    <a:pt x="0" y="19881"/>
                    <a:pt x="5738" y="25619"/>
                    <a:pt x="12809" y="25619"/>
                  </a:cubicBezTo>
                  <a:cubicBezTo>
                    <a:pt x="19915" y="25619"/>
                    <a:pt x="25619" y="19881"/>
                    <a:pt x="25619" y="12809"/>
                  </a:cubicBezTo>
                  <a:cubicBezTo>
                    <a:pt x="25619" y="5771"/>
                    <a:pt x="19915" y="0"/>
                    <a:pt x="1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3792075" y="3321400"/>
              <a:ext cx="700525" cy="700525"/>
            </a:xfrm>
            <a:custGeom>
              <a:avLst/>
              <a:gdLst/>
              <a:ahLst/>
              <a:cxnLst/>
              <a:rect l="l" t="t" r="r" b="b"/>
              <a:pathLst>
                <a:path w="28021" h="28021" extrusionOk="0">
                  <a:moveTo>
                    <a:pt x="14010" y="2402"/>
                  </a:moveTo>
                  <a:cubicBezTo>
                    <a:pt x="20448" y="2402"/>
                    <a:pt x="25619" y="7639"/>
                    <a:pt x="25619" y="14010"/>
                  </a:cubicBezTo>
                  <a:cubicBezTo>
                    <a:pt x="25619" y="20382"/>
                    <a:pt x="20382" y="25585"/>
                    <a:pt x="14010" y="25585"/>
                  </a:cubicBezTo>
                  <a:cubicBezTo>
                    <a:pt x="7639" y="25585"/>
                    <a:pt x="2436" y="20382"/>
                    <a:pt x="2436" y="14010"/>
                  </a:cubicBezTo>
                  <a:cubicBezTo>
                    <a:pt x="2436" y="7639"/>
                    <a:pt x="7639" y="2402"/>
                    <a:pt x="14010" y="2402"/>
                  </a:cubicBezTo>
                  <a:close/>
                  <a:moveTo>
                    <a:pt x="14010" y="0"/>
                  </a:moveTo>
                  <a:cubicBezTo>
                    <a:pt x="6305" y="0"/>
                    <a:pt x="0" y="6305"/>
                    <a:pt x="0" y="14010"/>
                  </a:cubicBezTo>
                  <a:cubicBezTo>
                    <a:pt x="0" y="21716"/>
                    <a:pt x="6305" y="28020"/>
                    <a:pt x="14010" y="28020"/>
                  </a:cubicBezTo>
                  <a:cubicBezTo>
                    <a:pt x="21783" y="28020"/>
                    <a:pt x="28020" y="21716"/>
                    <a:pt x="28020" y="14010"/>
                  </a:cubicBezTo>
                  <a:cubicBezTo>
                    <a:pt x="28020" y="6305"/>
                    <a:pt x="21716" y="0"/>
                    <a:pt x="1401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3617775" y="2374875"/>
              <a:ext cx="411150" cy="410325"/>
            </a:xfrm>
            <a:custGeom>
              <a:avLst/>
              <a:gdLst/>
              <a:ahLst/>
              <a:cxnLst/>
              <a:rect l="l" t="t" r="r" b="b"/>
              <a:pathLst>
                <a:path w="16446" h="16413" extrusionOk="0">
                  <a:moveTo>
                    <a:pt x="8240" y="1"/>
                  </a:moveTo>
                  <a:cubicBezTo>
                    <a:pt x="3670" y="1"/>
                    <a:pt x="1" y="3670"/>
                    <a:pt x="1" y="8207"/>
                  </a:cubicBezTo>
                  <a:cubicBezTo>
                    <a:pt x="1" y="12743"/>
                    <a:pt x="3670" y="16413"/>
                    <a:pt x="8240" y="16413"/>
                  </a:cubicBezTo>
                  <a:cubicBezTo>
                    <a:pt x="12777" y="16413"/>
                    <a:pt x="16446" y="12743"/>
                    <a:pt x="16446" y="8207"/>
                  </a:cubicBezTo>
                  <a:cubicBezTo>
                    <a:pt x="16446" y="3670"/>
                    <a:pt x="12777" y="1"/>
                    <a:pt x="8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1660550" y="3042875"/>
              <a:ext cx="410325" cy="411150"/>
            </a:xfrm>
            <a:custGeom>
              <a:avLst/>
              <a:gdLst/>
              <a:ahLst/>
              <a:cxnLst/>
              <a:rect l="l" t="t" r="r" b="b"/>
              <a:pathLst>
                <a:path w="16413" h="16446" extrusionOk="0">
                  <a:moveTo>
                    <a:pt x="8206" y="0"/>
                  </a:moveTo>
                  <a:cubicBezTo>
                    <a:pt x="3670" y="0"/>
                    <a:pt x="1" y="3669"/>
                    <a:pt x="1" y="8206"/>
                  </a:cubicBezTo>
                  <a:cubicBezTo>
                    <a:pt x="1" y="12776"/>
                    <a:pt x="3670" y="16445"/>
                    <a:pt x="8206" y="16445"/>
                  </a:cubicBezTo>
                  <a:cubicBezTo>
                    <a:pt x="12743" y="16445"/>
                    <a:pt x="16412" y="12776"/>
                    <a:pt x="16412" y="8206"/>
                  </a:cubicBezTo>
                  <a:cubicBezTo>
                    <a:pt x="16412" y="3669"/>
                    <a:pt x="12743" y="0"/>
                    <a:pt x="8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871650" y="1435850"/>
              <a:ext cx="258550" cy="257750"/>
            </a:xfrm>
            <a:custGeom>
              <a:avLst/>
              <a:gdLst/>
              <a:ahLst/>
              <a:cxnLst/>
              <a:rect l="l" t="t" r="r" b="b"/>
              <a:pathLst>
                <a:path w="10342" h="10310" extrusionOk="0">
                  <a:moveTo>
                    <a:pt x="5290" y="0"/>
                  </a:moveTo>
                  <a:cubicBezTo>
                    <a:pt x="5250" y="0"/>
                    <a:pt x="5211" y="1"/>
                    <a:pt x="5171" y="2"/>
                  </a:cubicBezTo>
                  <a:cubicBezTo>
                    <a:pt x="2336" y="2"/>
                    <a:pt x="1" y="2270"/>
                    <a:pt x="1" y="5172"/>
                  </a:cubicBezTo>
                  <a:cubicBezTo>
                    <a:pt x="1" y="7974"/>
                    <a:pt x="2269" y="10309"/>
                    <a:pt x="5171" y="10309"/>
                  </a:cubicBezTo>
                  <a:cubicBezTo>
                    <a:pt x="8006" y="10309"/>
                    <a:pt x="10341" y="8041"/>
                    <a:pt x="10341" y="5172"/>
                  </a:cubicBezTo>
                  <a:cubicBezTo>
                    <a:pt x="10341" y="2311"/>
                    <a:pt x="8071" y="0"/>
                    <a:pt x="5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586925" y="2344025"/>
              <a:ext cx="472025" cy="472025"/>
            </a:xfrm>
            <a:custGeom>
              <a:avLst/>
              <a:gdLst/>
              <a:ahLst/>
              <a:cxnLst/>
              <a:rect l="l" t="t" r="r" b="b"/>
              <a:pathLst>
                <a:path w="18881" h="18881" extrusionOk="0">
                  <a:moveTo>
                    <a:pt x="9407" y="2436"/>
                  </a:moveTo>
                  <a:cubicBezTo>
                    <a:pt x="13310" y="2436"/>
                    <a:pt x="16479" y="5571"/>
                    <a:pt x="16446" y="9474"/>
                  </a:cubicBezTo>
                  <a:cubicBezTo>
                    <a:pt x="16446" y="13344"/>
                    <a:pt x="13310" y="16513"/>
                    <a:pt x="9407" y="16513"/>
                  </a:cubicBezTo>
                  <a:cubicBezTo>
                    <a:pt x="5571" y="16513"/>
                    <a:pt x="2402" y="13344"/>
                    <a:pt x="2402" y="9474"/>
                  </a:cubicBezTo>
                  <a:cubicBezTo>
                    <a:pt x="2402" y="5605"/>
                    <a:pt x="5538" y="2436"/>
                    <a:pt x="9407" y="2436"/>
                  </a:cubicBezTo>
                  <a:close/>
                  <a:moveTo>
                    <a:pt x="9407" y="1"/>
                  </a:moveTo>
                  <a:cubicBezTo>
                    <a:pt x="4237" y="1"/>
                    <a:pt x="1" y="4237"/>
                    <a:pt x="1" y="9441"/>
                  </a:cubicBezTo>
                  <a:cubicBezTo>
                    <a:pt x="1" y="14645"/>
                    <a:pt x="4204" y="18881"/>
                    <a:pt x="9407" y="18881"/>
                  </a:cubicBezTo>
                  <a:cubicBezTo>
                    <a:pt x="14644" y="18881"/>
                    <a:pt x="18881" y="14645"/>
                    <a:pt x="18847" y="9441"/>
                  </a:cubicBezTo>
                  <a:cubicBezTo>
                    <a:pt x="18847" y="4237"/>
                    <a:pt x="14644" y="1"/>
                    <a:pt x="94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1628875" y="3013675"/>
              <a:ext cx="471175" cy="471200"/>
            </a:xfrm>
            <a:custGeom>
              <a:avLst/>
              <a:gdLst/>
              <a:ahLst/>
              <a:cxnLst/>
              <a:rect l="l" t="t" r="r" b="b"/>
              <a:pathLst>
                <a:path w="18847" h="18848" extrusionOk="0">
                  <a:moveTo>
                    <a:pt x="9440" y="2369"/>
                  </a:moveTo>
                  <a:cubicBezTo>
                    <a:pt x="13310" y="2369"/>
                    <a:pt x="16478" y="5538"/>
                    <a:pt x="16478" y="9441"/>
                  </a:cubicBezTo>
                  <a:cubicBezTo>
                    <a:pt x="16478" y="13310"/>
                    <a:pt x="13310" y="16479"/>
                    <a:pt x="9440" y="16479"/>
                  </a:cubicBezTo>
                  <a:cubicBezTo>
                    <a:pt x="5571" y="16479"/>
                    <a:pt x="2402" y="13310"/>
                    <a:pt x="2402" y="9441"/>
                  </a:cubicBezTo>
                  <a:cubicBezTo>
                    <a:pt x="2402" y="5538"/>
                    <a:pt x="5571" y="2369"/>
                    <a:pt x="9440" y="2369"/>
                  </a:cubicBezTo>
                  <a:close/>
                  <a:moveTo>
                    <a:pt x="9440" y="1"/>
                  </a:moveTo>
                  <a:cubicBezTo>
                    <a:pt x="4236" y="1"/>
                    <a:pt x="0" y="4204"/>
                    <a:pt x="0" y="9441"/>
                  </a:cubicBezTo>
                  <a:cubicBezTo>
                    <a:pt x="0" y="14644"/>
                    <a:pt x="4236" y="18847"/>
                    <a:pt x="9440" y="18847"/>
                  </a:cubicBezTo>
                  <a:cubicBezTo>
                    <a:pt x="14644" y="18847"/>
                    <a:pt x="18847" y="14611"/>
                    <a:pt x="18847" y="9441"/>
                  </a:cubicBezTo>
                  <a:cubicBezTo>
                    <a:pt x="18847" y="4204"/>
                    <a:pt x="14644" y="1"/>
                    <a:pt x="944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1099325" y="4114475"/>
              <a:ext cx="320250" cy="319400"/>
            </a:xfrm>
            <a:custGeom>
              <a:avLst/>
              <a:gdLst/>
              <a:ahLst/>
              <a:cxnLst/>
              <a:rect l="l" t="t" r="r" b="b"/>
              <a:pathLst>
                <a:path w="12810" h="12776" extrusionOk="0">
                  <a:moveTo>
                    <a:pt x="6405" y="2368"/>
                  </a:moveTo>
                  <a:cubicBezTo>
                    <a:pt x="8606" y="2368"/>
                    <a:pt x="10408" y="4170"/>
                    <a:pt x="10341" y="6338"/>
                  </a:cubicBezTo>
                  <a:cubicBezTo>
                    <a:pt x="10341" y="8506"/>
                    <a:pt x="8606" y="10307"/>
                    <a:pt x="6405" y="10307"/>
                  </a:cubicBezTo>
                  <a:cubicBezTo>
                    <a:pt x="4237" y="10307"/>
                    <a:pt x="2435" y="8540"/>
                    <a:pt x="2435" y="6338"/>
                  </a:cubicBezTo>
                  <a:cubicBezTo>
                    <a:pt x="2435" y="4170"/>
                    <a:pt x="4170" y="2368"/>
                    <a:pt x="6405" y="2368"/>
                  </a:cubicBezTo>
                  <a:close/>
                  <a:moveTo>
                    <a:pt x="6405" y="0"/>
                  </a:moveTo>
                  <a:cubicBezTo>
                    <a:pt x="2902" y="0"/>
                    <a:pt x="0" y="2869"/>
                    <a:pt x="0" y="6371"/>
                  </a:cubicBezTo>
                  <a:cubicBezTo>
                    <a:pt x="0" y="9874"/>
                    <a:pt x="2902" y="12776"/>
                    <a:pt x="6405" y="12776"/>
                  </a:cubicBezTo>
                  <a:cubicBezTo>
                    <a:pt x="9941" y="12776"/>
                    <a:pt x="12809" y="9874"/>
                    <a:pt x="12776" y="6371"/>
                  </a:cubicBezTo>
                  <a:cubicBezTo>
                    <a:pt x="12776" y="2869"/>
                    <a:pt x="9907" y="0"/>
                    <a:pt x="64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4633500" y="2580025"/>
              <a:ext cx="258550" cy="258550"/>
            </a:xfrm>
            <a:custGeom>
              <a:avLst/>
              <a:gdLst/>
              <a:ahLst/>
              <a:cxnLst/>
              <a:rect l="l" t="t" r="r" b="b"/>
              <a:pathLst>
                <a:path w="10342" h="10342" extrusionOk="0">
                  <a:moveTo>
                    <a:pt x="5171" y="1"/>
                  </a:moveTo>
                  <a:cubicBezTo>
                    <a:pt x="2302" y="1"/>
                    <a:pt x="1" y="2302"/>
                    <a:pt x="1" y="5171"/>
                  </a:cubicBezTo>
                  <a:cubicBezTo>
                    <a:pt x="1" y="8040"/>
                    <a:pt x="2302" y="10342"/>
                    <a:pt x="5171" y="10342"/>
                  </a:cubicBezTo>
                  <a:cubicBezTo>
                    <a:pt x="8007" y="10342"/>
                    <a:pt x="10342" y="8040"/>
                    <a:pt x="10342" y="5171"/>
                  </a:cubicBezTo>
                  <a:cubicBezTo>
                    <a:pt x="10342" y="2302"/>
                    <a:pt x="8007" y="1"/>
                    <a:pt x="5171"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4603475" y="2550000"/>
              <a:ext cx="319425" cy="318600"/>
            </a:xfrm>
            <a:custGeom>
              <a:avLst/>
              <a:gdLst/>
              <a:ahLst/>
              <a:cxnLst/>
              <a:rect l="l" t="t" r="r" b="b"/>
              <a:pathLst>
                <a:path w="12777" h="12744" extrusionOk="0">
                  <a:moveTo>
                    <a:pt x="6372" y="2403"/>
                  </a:moveTo>
                  <a:cubicBezTo>
                    <a:pt x="8574" y="2403"/>
                    <a:pt x="10375" y="4204"/>
                    <a:pt x="10342" y="6372"/>
                  </a:cubicBezTo>
                  <a:cubicBezTo>
                    <a:pt x="10342" y="8540"/>
                    <a:pt x="8574" y="10342"/>
                    <a:pt x="6372" y="10342"/>
                  </a:cubicBezTo>
                  <a:cubicBezTo>
                    <a:pt x="4204" y="10342"/>
                    <a:pt x="2403" y="8574"/>
                    <a:pt x="2403" y="6372"/>
                  </a:cubicBezTo>
                  <a:cubicBezTo>
                    <a:pt x="2403" y="4204"/>
                    <a:pt x="4171" y="2403"/>
                    <a:pt x="6372" y="2403"/>
                  </a:cubicBezTo>
                  <a:close/>
                  <a:moveTo>
                    <a:pt x="6372" y="1"/>
                  </a:moveTo>
                  <a:cubicBezTo>
                    <a:pt x="2870" y="1"/>
                    <a:pt x="1" y="2870"/>
                    <a:pt x="1" y="6372"/>
                  </a:cubicBezTo>
                  <a:cubicBezTo>
                    <a:pt x="1" y="9875"/>
                    <a:pt x="2870" y="12743"/>
                    <a:pt x="6372" y="12743"/>
                  </a:cubicBezTo>
                  <a:cubicBezTo>
                    <a:pt x="9908" y="12743"/>
                    <a:pt x="12777" y="9908"/>
                    <a:pt x="12743" y="6372"/>
                  </a:cubicBezTo>
                  <a:cubicBezTo>
                    <a:pt x="12743" y="2870"/>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840800" y="1405025"/>
              <a:ext cx="319425" cy="319425"/>
            </a:xfrm>
            <a:custGeom>
              <a:avLst/>
              <a:gdLst/>
              <a:ahLst/>
              <a:cxnLst/>
              <a:rect l="l" t="t" r="r" b="b"/>
              <a:pathLst>
                <a:path w="12777" h="12777" extrusionOk="0">
                  <a:moveTo>
                    <a:pt x="6405" y="2369"/>
                  </a:moveTo>
                  <a:cubicBezTo>
                    <a:pt x="8540" y="2369"/>
                    <a:pt x="10341" y="4170"/>
                    <a:pt x="10341" y="6338"/>
                  </a:cubicBezTo>
                  <a:cubicBezTo>
                    <a:pt x="10341" y="8507"/>
                    <a:pt x="8607" y="10308"/>
                    <a:pt x="6405" y="10308"/>
                  </a:cubicBezTo>
                  <a:cubicBezTo>
                    <a:pt x="4237" y="10308"/>
                    <a:pt x="2436" y="8540"/>
                    <a:pt x="2436" y="6338"/>
                  </a:cubicBezTo>
                  <a:cubicBezTo>
                    <a:pt x="2436" y="4170"/>
                    <a:pt x="4170" y="2369"/>
                    <a:pt x="6405" y="2369"/>
                  </a:cubicBezTo>
                  <a:close/>
                  <a:moveTo>
                    <a:pt x="6405" y="1"/>
                  </a:moveTo>
                  <a:cubicBezTo>
                    <a:pt x="2869" y="1"/>
                    <a:pt x="1" y="2903"/>
                    <a:pt x="1" y="6405"/>
                  </a:cubicBezTo>
                  <a:cubicBezTo>
                    <a:pt x="1" y="9908"/>
                    <a:pt x="2903" y="12776"/>
                    <a:pt x="6405" y="12776"/>
                  </a:cubicBezTo>
                  <a:cubicBezTo>
                    <a:pt x="9908" y="12776"/>
                    <a:pt x="12776" y="9874"/>
                    <a:pt x="12776" y="6405"/>
                  </a:cubicBezTo>
                  <a:cubicBezTo>
                    <a:pt x="12776" y="2903"/>
                    <a:pt x="9874" y="1"/>
                    <a:pt x="64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957550" y="2839375"/>
              <a:ext cx="333600" cy="333600"/>
            </a:xfrm>
            <a:custGeom>
              <a:avLst/>
              <a:gdLst/>
              <a:ahLst/>
              <a:cxnLst/>
              <a:rect l="l" t="t" r="r" b="b"/>
              <a:pathLst>
                <a:path w="13344" h="13344" extrusionOk="0">
                  <a:moveTo>
                    <a:pt x="6672" y="1"/>
                  </a:moveTo>
                  <a:cubicBezTo>
                    <a:pt x="3003" y="1"/>
                    <a:pt x="1" y="3003"/>
                    <a:pt x="1" y="6672"/>
                  </a:cubicBezTo>
                  <a:cubicBezTo>
                    <a:pt x="1" y="10342"/>
                    <a:pt x="3003" y="13344"/>
                    <a:pt x="6672" y="13344"/>
                  </a:cubicBezTo>
                  <a:cubicBezTo>
                    <a:pt x="10341" y="13344"/>
                    <a:pt x="13343" y="10342"/>
                    <a:pt x="13343" y="6672"/>
                  </a:cubicBezTo>
                  <a:cubicBezTo>
                    <a:pt x="13343" y="2970"/>
                    <a:pt x="10341" y="1"/>
                    <a:pt x="66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927525" y="2808525"/>
              <a:ext cx="394475" cy="393650"/>
            </a:xfrm>
            <a:custGeom>
              <a:avLst/>
              <a:gdLst/>
              <a:ahLst/>
              <a:cxnLst/>
              <a:rect l="l" t="t" r="r" b="b"/>
              <a:pathLst>
                <a:path w="15779" h="15746" extrusionOk="0">
                  <a:moveTo>
                    <a:pt x="7873" y="2402"/>
                  </a:moveTo>
                  <a:cubicBezTo>
                    <a:pt x="10875" y="2402"/>
                    <a:pt x="13344" y="4871"/>
                    <a:pt x="13344" y="7873"/>
                  </a:cubicBezTo>
                  <a:cubicBezTo>
                    <a:pt x="13344" y="10875"/>
                    <a:pt x="10875" y="13344"/>
                    <a:pt x="7873" y="13344"/>
                  </a:cubicBezTo>
                  <a:cubicBezTo>
                    <a:pt x="4871" y="13344"/>
                    <a:pt x="2436" y="10875"/>
                    <a:pt x="2436" y="7873"/>
                  </a:cubicBezTo>
                  <a:cubicBezTo>
                    <a:pt x="2436" y="4871"/>
                    <a:pt x="4871" y="2402"/>
                    <a:pt x="7873" y="2402"/>
                  </a:cubicBezTo>
                  <a:close/>
                  <a:moveTo>
                    <a:pt x="7873" y="1"/>
                  </a:moveTo>
                  <a:cubicBezTo>
                    <a:pt x="3537" y="1"/>
                    <a:pt x="1" y="3537"/>
                    <a:pt x="1" y="7873"/>
                  </a:cubicBezTo>
                  <a:cubicBezTo>
                    <a:pt x="1" y="12209"/>
                    <a:pt x="3537" y="15745"/>
                    <a:pt x="7873" y="15745"/>
                  </a:cubicBezTo>
                  <a:cubicBezTo>
                    <a:pt x="12209" y="15745"/>
                    <a:pt x="15779" y="12243"/>
                    <a:pt x="15779" y="7873"/>
                  </a:cubicBezTo>
                  <a:cubicBezTo>
                    <a:pt x="15779" y="3537"/>
                    <a:pt x="12209" y="1"/>
                    <a:pt x="78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4113125" y="1534275"/>
              <a:ext cx="319425" cy="319425"/>
            </a:xfrm>
            <a:custGeom>
              <a:avLst/>
              <a:gdLst/>
              <a:ahLst/>
              <a:cxnLst/>
              <a:rect l="l" t="t" r="r" b="b"/>
              <a:pathLst>
                <a:path w="12777" h="12777" extrusionOk="0">
                  <a:moveTo>
                    <a:pt x="6372" y="2436"/>
                  </a:moveTo>
                  <a:cubicBezTo>
                    <a:pt x="8540" y="2436"/>
                    <a:pt x="10342" y="4171"/>
                    <a:pt x="10342" y="6372"/>
                  </a:cubicBezTo>
                  <a:cubicBezTo>
                    <a:pt x="10342" y="8574"/>
                    <a:pt x="8607" y="10342"/>
                    <a:pt x="6372" y="10342"/>
                  </a:cubicBezTo>
                  <a:cubicBezTo>
                    <a:pt x="4204" y="10342"/>
                    <a:pt x="2436" y="8607"/>
                    <a:pt x="2436" y="6372"/>
                  </a:cubicBezTo>
                  <a:cubicBezTo>
                    <a:pt x="2436" y="4204"/>
                    <a:pt x="4171" y="2436"/>
                    <a:pt x="6372" y="2436"/>
                  </a:cubicBezTo>
                  <a:close/>
                  <a:moveTo>
                    <a:pt x="6372" y="1"/>
                  </a:moveTo>
                  <a:cubicBezTo>
                    <a:pt x="2870" y="1"/>
                    <a:pt x="1" y="2903"/>
                    <a:pt x="1" y="6405"/>
                  </a:cubicBezTo>
                  <a:cubicBezTo>
                    <a:pt x="1" y="9908"/>
                    <a:pt x="2870" y="12777"/>
                    <a:pt x="6372" y="12777"/>
                  </a:cubicBezTo>
                  <a:cubicBezTo>
                    <a:pt x="9875" y="12777"/>
                    <a:pt x="12777" y="9908"/>
                    <a:pt x="12777" y="6405"/>
                  </a:cubicBezTo>
                  <a:cubicBezTo>
                    <a:pt x="12777" y="2903"/>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4700225" y="4085275"/>
              <a:ext cx="347775" cy="348600"/>
            </a:xfrm>
            <a:custGeom>
              <a:avLst/>
              <a:gdLst/>
              <a:ahLst/>
              <a:cxnLst/>
              <a:rect l="l" t="t" r="r" b="b"/>
              <a:pathLst>
                <a:path w="13911" h="13944" extrusionOk="0">
                  <a:moveTo>
                    <a:pt x="6972" y="1"/>
                  </a:moveTo>
                  <a:cubicBezTo>
                    <a:pt x="3136" y="1"/>
                    <a:pt x="0" y="3136"/>
                    <a:pt x="0" y="6972"/>
                  </a:cubicBezTo>
                  <a:cubicBezTo>
                    <a:pt x="0" y="10808"/>
                    <a:pt x="3136" y="13944"/>
                    <a:pt x="6972" y="13944"/>
                  </a:cubicBezTo>
                  <a:cubicBezTo>
                    <a:pt x="10808" y="13944"/>
                    <a:pt x="13910" y="10808"/>
                    <a:pt x="13910" y="6972"/>
                  </a:cubicBezTo>
                  <a:cubicBezTo>
                    <a:pt x="13910" y="3136"/>
                    <a:pt x="10808" y="1"/>
                    <a:pt x="69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4670200" y="4055250"/>
              <a:ext cx="408650" cy="408650"/>
            </a:xfrm>
            <a:custGeom>
              <a:avLst/>
              <a:gdLst/>
              <a:ahLst/>
              <a:cxnLst/>
              <a:rect l="l" t="t" r="r" b="b"/>
              <a:pathLst>
                <a:path w="16346" h="16346" extrusionOk="0">
                  <a:moveTo>
                    <a:pt x="8173" y="2402"/>
                  </a:moveTo>
                  <a:cubicBezTo>
                    <a:pt x="11342" y="2402"/>
                    <a:pt x="13910" y="5004"/>
                    <a:pt x="13910" y="8173"/>
                  </a:cubicBezTo>
                  <a:cubicBezTo>
                    <a:pt x="13910" y="11342"/>
                    <a:pt x="11342" y="13911"/>
                    <a:pt x="8173" y="13911"/>
                  </a:cubicBezTo>
                  <a:cubicBezTo>
                    <a:pt x="5004" y="13911"/>
                    <a:pt x="2402" y="11342"/>
                    <a:pt x="2402" y="8173"/>
                  </a:cubicBezTo>
                  <a:cubicBezTo>
                    <a:pt x="2402" y="5004"/>
                    <a:pt x="5004" y="2402"/>
                    <a:pt x="8173" y="2402"/>
                  </a:cubicBezTo>
                  <a:close/>
                  <a:moveTo>
                    <a:pt x="8173" y="1"/>
                  </a:moveTo>
                  <a:cubicBezTo>
                    <a:pt x="3670" y="1"/>
                    <a:pt x="1" y="3670"/>
                    <a:pt x="1" y="8173"/>
                  </a:cubicBezTo>
                  <a:cubicBezTo>
                    <a:pt x="1" y="12676"/>
                    <a:pt x="3670" y="16346"/>
                    <a:pt x="8173" y="16346"/>
                  </a:cubicBezTo>
                  <a:cubicBezTo>
                    <a:pt x="12676" y="16346"/>
                    <a:pt x="16346" y="12676"/>
                    <a:pt x="16346" y="8173"/>
                  </a:cubicBezTo>
                  <a:cubicBezTo>
                    <a:pt x="16346" y="3670"/>
                    <a:pt x="12676" y="1"/>
                    <a:pt x="81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709050" y="1773625"/>
              <a:ext cx="4167975" cy="6817400"/>
            </a:xfrm>
            <a:custGeom>
              <a:avLst/>
              <a:gdLst/>
              <a:ahLst/>
              <a:cxnLst/>
              <a:rect l="l" t="t" r="r" b="b"/>
              <a:pathLst>
                <a:path w="166719" h="272696" extrusionOk="0">
                  <a:moveTo>
                    <a:pt x="65580" y="0"/>
                  </a:moveTo>
                  <a:lnTo>
                    <a:pt x="65580" y="107911"/>
                  </a:lnTo>
                  <a:cubicBezTo>
                    <a:pt x="28087" y="116017"/>
                    <a:pt x="0" y="149374"/>
                    <a:pt x="0" y="189336"/>
                  </a:cubicBezTo>
                  <a:cubicBezTo>
                    <a:pt x="0" y="235369"/>
                    <a:pt x="37293" y="272696"/>
                    <a:pt x="83326" y="272696"/>
                  </a:cubicBezTo>
                  <a:cubicBezTo>
                    <a:pt x="129359" y="272696"/>
                    <a:pt x="166686" y="235369"/>
                    <a:pt x="166686" y="189336"/>
                  </a:cubicBezTo>
                  <a:cubicBezTo>
                    <a:pt x="166719" y="149374"/>
                    <a:pt x="138632" y="116017"/>
                    <a:pt x="101106" y="107911"/>
                  </a:cubicBezTo>
                  <a:lnTo>
                    <a:pt x="101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2349375" y="1773625"/>
              <a:ext cx="888150" cy="172650"/>
            </a:xfrm>
            <a:custGeom>
              <a:avLst/>
              <a:gdLst/>
              <a:ahLst/>
              <a:cxnLst/>
              <a:rect l="l" t="t" r="r" b="b"/>
              <a:pathLst>
                <a:path w="35526" h="6906" extrusionOk="0">
                  <a:moveTo>
                    <a:pt x="1" y="0"/>
                  </a:moveTo>
                  <a:lnTo>
                    <a:pt x="1" y="6905"/>
                  </a:lnTo>
                  <a:lnTo>
                    <a:pt x="35526" y="6905"/>
                  </a:lnTo>
                  <a:lnTo>
                    <a:pt x="35526"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678175" y="1742775"/>
              <a:ext cx="4228050" cy="6878275"/>
            </a:xfrm>
            <a:custGeom>
              <a:avLst/>
              <a:gdLst/>
              <a:ahLst/>
              <a:cxnLst/>
              <a:rect l="l" t="t" r="r" b="b"/>
              <a:pathLst>
                <a:path w="169122" h="275131" extrusionOk="0">
                  <a:moveTo>
                    <a:pt x="65614" y="0"/>
                  </a:moveTo>
                  <a:lnTo>
                    <a:pt x="65614" y="25285"/>
                  </a:lnTo>
                  <a:lnTo>
                    <a:pt x="68016" y="25285"/>
                  </a:lnTo>
                  <a:lnTo>
                    <a:pt x="68016" y="2435"/>
                  </a:lnTo>
                  <a:lnTo>
                    <a:pt x="101140" y="2435"/>
                  </a:lnTo>
                  <a:lnTo>
                    <a:pt x="101140" y="110079"/>
                  </a:lnTo>
                  <a:lnTo>
                    <a:pt x="102074" y="110312"/>
                  </a:lnTo>
                  <a:cubicBezTo>
                    <a:pt x="139534" y="118418"/>
                    <a:pt x="166720" y="152209"/>
                    <a:pt x="166720" y="190570"/>
                  </a:cubicBezTo>
                  <a:cubicBezTo>
                    <a:pt x="166720" y="235836"/>
                    <a:pt x="129860" y="272695"/>
                    <a:pt x="84561" y="272695"/>
                  </a:cubicBezTo>
                  <a:cubicBezTo>
                    <a:pt x="39296" y="272695"/>
                    <a:pt x="2436" y="235836"/>
                    <a:pt x="2436" y="190570"/>
                  </a:cubicBezTo>
                  <a:cubicBezTo>
                    <a:pt x="2436" y="152209"/>
                    <a:pt x="29622" y="118418"/>
                    <a:pt x="67049" y="110312"/>
                  </a:cubicBezTo>
                  <a:lnTo>
                    <a:pt x="68016" y="110079"/>
                  </a:lnTo>
                  <a:lnTo>
                    <a:pt x="68016" y="50970"/>
                  </a:lnTo>
                  <a:lnTo>
                    <a:pt x="65614" y="50970"/>
                  </a:lnTo>
                  <a:lnTo>
                    <a:pt x="65614" y="108178"/>
                  </a:lnTo>
                  <a:cubicBezTo>
                    <a:pt x="27521" y="116884"/>
                    <a:pt x="1" y="151375"/>
                    <a:pt x="1" y="190570"/>
                  </a:cubicBezTo>
                  <a:cubicBezTo>
                    <a:pt x="1" y="237170"/>
                    <a:pt x="37961" y="275130"/>
                    <a:pt x="84561" y="275130"/>
                  </a:cubicBezTo>
                  <a:cubicBezTo>
                    <a:pt x="131228" y="275130"/>
                    <a:pt x="169122" y="237170"/>
                    <a:pt x="169122" y="190570"/>
                  </a:cubicBezTo>
                  <a:cubicBezTo>
                    <a:pt x="169122" y="151409"/>
                    <a:pt x="141602" y="116884"/>
                    <a:pt x="103541" y="108178"/>
                  </a:cubicBezTo>
                  <a:lnTo>
                    <a:pt x="10354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2319350" y="2580025"/>
              <a:ext cx="60075" cy="231025"/>
            </a:xfrm>
            <a:custGeom>
              <a:avLst/>
              <a:gdLst/>
              <a:ahLst/>
              <a:cxnLst/>
              <a:rect l="l" t="t" r="r" b="b"/>
              <a:pathLst>
                <a:path w="2403" h="9241" extrusionOk="0">
                  <a:moveTo>
                    <a:pt x="1" y="1"/>
                  </a:moveTo>
                  <a:lnTo>
                    <a:pt x="1" y="9241"/>
                  </a:lnTo>
                  <a:lnTo>
                    <a:pt x="2402" y="9241"/>
                  </a:lnTo>
                  <a:lnTo>
                    <a:pt x="2402"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2091700" y="1355825"/>
              <a:ext cx="1401850" cy="417000"/>
            </a:xfrm>
            <a:custGeom>
              <a:avLst/>
              <a:gdLst/>
              <a:ahLst/>
              <a:cxnLst/>
              <a:rect l="l" t="t" r="r" b="b"/>
              <a:pathLst>
                <a:path w="56074" h="16680" extrusionOk="0">
                  <a:moveTo>
                    <a:pt x="0" y="0"/>
                  </a:moveTo>
                  <a:lnTo>
                    <a:pt x="0" y="16679"/>
                  </a:lnTo>
                  <a:lnTo>
                    <a:pt x="56074" y="16679"/>
                  </a:lnTo>
                  <a:lnTo>
                    <a:pt x="560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2091700" y="1546800"/>
              <a:ext cx="1401850" cy="226850"/>
            </a:xfrm>
            <a:custGeom>
              <a:avLst/>
              <a:gdLst/>
              <a:ahLst/>
              <a:cxnLst/>
              <a:rect l="l" t="t" r="r" b="b"/>
              <a:pathLst>
                <a:path w="56074" h="9074" extrusionOk="0">
                  <a:moveTo>
                    <a:pt x="0" y="0"/>
                  </a:moveTo>
                  <a:lnTo>
                    <a:pt x="0" y="9073"/>
                  </a:lnTo>
                  <a:lnTo>
                    <a:pt x="56074" y="9073"/>
                  </a:lnTo>
                  <a:lnTo>
                    <a:pt x="56074"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061675" y="1325800"/>
              <a:ext cx="1462725" cy="477875"/>
            </a:xfrm>
            <a:custGeom>
              <a:avLst/>
              <a:gdLst/>
              <a:ahLst/>
              <a:cxnLst/>
              <a:rect l="l" t="t" r="r" b="b"/>
              <a:pathLst>
                <a:path w="58509" h="19115" extrusionOk="0">
                  <a:moveTo>
                    <a:pt x="56074" y="2436"/>
                  </a:moveTo>
                  <a:lnTo>
                    <a:pt x="56074" y="16679"/>
                  </a:lnTo>
                  <a:lnTo>
                    <a:pt x="2435" y="16679"/>
                  </a:lnTo>
                  <a:lnTo>
                    <a:pt x="2435" y="2436"/>
                  </a:lnTo>
                  <a:close/>
                  <a:moveTo>
                    <a:pt x="0" y="1"/>
                  </a:moveTo>
                  <a:lnTo>
                    <a:pt x="0" y="19114"/>
                  </a:lnTo>
                  <a:lnTo>
                    <a:pt x="58509" y="19114"/>
                  </a:lnTo>
                  <a:lnTo>
                    <a:pt x="5850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892500" y="4742825"/>
              <a:ext cx="3798575" cy="3460625"/>
            </a:xfrm>
            <a:custGeom>
              <a:avLst/>
              <a:gdLst/>
              <a:ahLst/>
              <a:cxnLst/>
              <a:rect l="l" t="t" r="r" b="b"/>
              <a:pathLst>
                <a:path w="151943" h="138425" extrusionOk="0">
                  <a:moveTo>
                    <a:pt x="75988" y="1"/>
                  </a:moveTo>
                  <a:cubicBezTo>
                    <a:pt x="58276" y="1"/>
                    <a:pt x="40563" y="6756"/>
                    <a:pt x="27053" y="20265"/>
                  </a:cubicBezTo>
                  <a:cubicBezTo>
                    <a:pt x="1" y="47285"/>
                    <a:pt x="1" y="91116"/>
                    <a:pt x="27053" y="118135"/>
                  </a:cubicBezTo>
                  <a:cubicBezTo>
                    <a:pt x="40563" y="131662"/>
                    <a:pt x="58276" y="138425"/>
                    <a:pt x="75988" y="138425"/>
                  </a:cubicBezTo>
                  <a:cubicBezTo>
                    <a:pt x="93701" y="138425"/>
                    <a:pt x="111414" y="131662"/>
                    <a:pt x="124923" y="118135"/>
                  </a:cubicBezTo>
                  <a:cubicBezTo>
                    <a:pt x="151942" y="91116"/>
                    <a:pt x="151942" y="47285"/>
                    <a:pt x="124923" y="20265"/>
                  </a:cubicBezTo>
                  <a:cubicBezTo>
                    <a:pt x="111414" y="6756"/>
                    <a:pt x="93701" y="1"/>
                    <a:pt x="75988"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1063450" y="5329975"/>
              <a:ext cx="3459175" cy="2873275"/>
            </a:xfrm>
            <a:custGeom>
              <a:avLst/>
              <a:gdLst/>
              <a:ahLst/>
              <a:cxnLst/>
              <a:rect l="l" t="t" r="r" b="b"/>
              <a:pathLst>
                <a:path w="138367" h="114931" extrusionOk="0">
                  <a:moveTo>
                    <a:pt x="99134" y="0"/>
                  </a:moveTo>
                  <a:cubicBezTo>
                    <a:pt x="94010" y="0"/>
                    <a:pt x="88940" y="3204"/>
                    <a:pt x="84962" y="6720"/>
                  </a:cubicBezTo>
                  <a:cubicBezTo>
                    <a:pt x="80091" y="11056"/>
                    <a:pt x="75455" y="16227"/>
                    <a:pt x="69150" y="17861"/>
                  </a:cubicBezTo>
                  <a:cubicBezTo>
                    <a:pt x="67678" y="18238"/>
                    <a:pt x="66210" y="18401"/>
                    <a:pt x="64745" y="18401"/>
                  </a:cubicBezTo>
                  <a:cubicBezTo>
                    <a:pt x="56483" y="18401"/>
                    <a:pt x="48296" y="13229"/>
                    <a:pt x="39796" y="12124"/>
                  </a:cubicBezTo>
                  <a:cubicBezTo>
                    <a:pt x="38601" y="11967"/>
                    <a:pt x="37408" y="11893"/>
                    <a:pt x="36219" y="11893"/>
                  </a:cubicBezTo>
                  <a:cubicBezTo>
                    <a:pt x="27255" y="11893"/>
                    <a:pt x="18521" y="16096"/>
                    <a:pt x="10775" y="20897"/>
                  </a:cubicBezTo>
                  <a:cubicBezTo>
                    <a:pt x="8007" y="22598"/>
                    <a:pt x="5271" y="24432"/>
                    <a:pt x="2736" y="26534"/>
                  </a:cubicBezTo>
                  <a:cubicBezTo>
                    <a:pt x="1002" y="32605"/>
                    <a:pt x="34" y="39043"/>
                    <a:pt x="34" y="45714"/>
                  </a:cubicBezTo>
                  <a:cubicBezTo>
                    <a:pt x="1" y="83942"/>
                    <a:pt x="30956" y="114931"/>
                    <a:pt x="69150" y="114931"/>
                  </a:cubicBezTo>
                  <a:cubicBezTo>
                    <a:pt x="107411" y="114931"/>
                    <a:pt x="138366" y="83942"/>
                    <a:pt x="138366" y="45714"/>
                  </a:cubicBezTo>
                  <a:cubicBezTo>
                    <a:pt x="138366" y="30103"/>
                    <a:pt x="133196" y="15726"/>
                    <a:pt x="124490" y="4118"/>
                  </a:cubicBezTo>
                  <a:cubicBezTo>
                    <a:pt x="121326" y="4243"/>
                    <a:pt x="118068" y="5352"/>
                    <a:pt x="114830" y="5352"/>
                  </a:cubicBezTo>
                  <a:cubicBezTo>
                    <a:pt x="113765" y="5352"/>
                    <a:pt x="112703" y="5232"/>
                    <a:pt x="111647" y="4918"/>
                  </a:cubicBezTo>
                  <a:cubicBezTo>
                    <a:pt x="108412" y="3951"/>
                    <a:pt x="105776" y="1516"/>
                    <a:pt x="102574" y="515"/>
                  </a:cubicBezTo>
                  <a:cubicBezTo>
                    <a:pt x="101432" y="161"/>
                    <a:pt x="100282" y="0"/>
                    <a:pt x="99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2472800" y="5560500"/>
              <a:ext cx="2049825" cy="2643575"/>
            </a:xfrm>
            <a:custGeom>
              <a:avLst/>
              <a:gdLst/>
              <a:ahLst/>
              <a:cxnLst/>
              <a:rect l="l" t="t" r="r" b="b"/>
              <a:pathLst>
                <a:path w="81993" h="105743" extrusionOk="0">
                  <a:moveTo>
                    <a:pt x="71618" y="1"/>
                  </a:moveTo>
                  <a:cubicBezTo>
                    <a:pt x="67582" y="834"/>
                    <a:pt x="63779" y="3003"/>
                    <a:pt x="62578" y="7172"/>
                  </a:cubicBezTo>
                  <a:cubicBezTo>
                    <a:pt x="62111" y="8673"/>
                    <a:pt x="62078" y="10408"/>
                    <a:pt x="60944" y="11542"/>
                  </a:cubicBezTo>
                  <a:cubicBezTo>
                    <a:pt x="59443" y="13043"/>
                    <a:pt x="56974" y="12576"/>
                    <a:pt x="54873" y="12843"/>
                  </a:cubicBezTo>
                  <a:cubicBezTo>
                    <a:pt x="51737" y="13210"/>
                    <a:pt x="49035" y="15345"/>
                    <a:pt x="47368" y="18013"/>
                  </a:cubicBezTo>
                  <a:cubicBezTo>
                    <a:pt x="45700" y="20682"/>
                    <a:pt x="44933" y="23818"/>
                    <a:pt x="44532" y="26920"/>
                  </a:cubicBezTo>
                  <a:cubicBezTo>
                    <a:pt x="44299" y="28488"/>
                    <a:pt x="44199" y="30055"/>
                    <a:pt x="43398" y="31390"/>
                  </a:cubicBezTo>
                  <a:cubicBezTo>
                    <a:pt x="41430" y="34725"/>
                    <a:pt x="36760" y="34759"/>
                    <a:pt x="32924" y="35059"/>
                  </a:cubicBezTo>
                  <a:cubicBezTo>
                    <a:pt x="22183" y="35893"/>
                    <a:pt x="12009" y="42231"/>
                    <a:pt x="6438" y="51504"/>
                  </a:cubicBezTo>
                  <a:cubicBezTo>
                    <a:pt x="3269" y="56774"/>
                    <a:pt x="1602" y="62879"/>
                    <a:pt x="1101" y="69017"/>
                  </a:cubicBezTo>
                  <a:cubicBezTo>
                    <a:pt x="0" y="82193"/>
                    <a:pt x="4604" y="95536"/>
                    <a:pt x="13010" y="105743"/>
                  </a:cubicBezTo>
                  <a:cubicBezTo>
                    <a:pt x="51137" y="105576"/>
                    <a:pt x="81992" y="74621"/>
                    <a:pt x="81992" y="36493"/>
                  </a:cubicBezTo>
                  <a:cubicBezTo>
                    <a:pt x="81992" y="23084"/>
                    <a:pt x="78223" y="10575"/>
                    <a:pt x="71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1032600" y="5297075"/>
              <a:ext cx="3520875" cy="1175775"/>
            </a:xfrm>
            <a:custGeom>
              <a:avLst/>
              <a:gdLst/>
              <a:ahLst/>
              <a:cxnLst/>
              <a:rect l="l" t="t" r="r" b="b"/>
              <a:pathLst>
                <a:path w="140835" h="47031" extrusionOk="0">
                  <a:moveTo>
                    <a:pt x="100408" y="0"/>
                  </a:moveTo>
                  <a:cubicBezTo>
                    <a:pt x="94698" y="0"/>
                    <a:pt x="89227" y="3641"/>
                    <a:pt x="85395" y="7035"/>
                  </a:cubicBezTo>
                  <a:cubicBezTo>
                    <a:pt x="84528" y="7836"/>
                    <a:pt x="83694" y="8603"/>
                    <a:pt x="82826" y="9403"/>
                  </a:cubicBezTo>
                  <a:cubicBezTo>
                    <a:pt x="78990" y="12973"/>
                    <a:pt x="75021" y="16642"/>
                    <a:pt x="70117" y="17909"/>
                  </a:cubicBezTo>
                  <a:cubicBezTo>
                    <a:pt x="68736" y="18261"/>
                    <a:pt x="67361" y="18413"/>
                    <a:pt x="65984" y="18413"/>
                  </a:cubicBezTo>
                  <a:cubicBezTo>
                    <a:pt x="61611" y="18413"/>
                    <a:pt x="57231" y="16873"/>
                    <a:pt x="52638" y="15274"/>
                  </a:cubicBezTo>
                  <a:cubicBezTo>
                    <a:pt x="48936" y="13973"/>
                    <a:pt x="45100" y="12672"/>
                    <a:pt x="41163" y="12139"/>
                  </a:cubicBezTo>
                  <a:cubicBezTo>
                    <a:pt x="39970" y="11989"/>
                    <a:pt x="38779" y="11918"/>
                    <a:pt x="37597" y="11918"/>
                  </a:cubicBezTo>
                  <a:cubicBezTo>
                    <a:pt x="27478" y="11918"/>
                    <a:pt x="17913" y="17050"/>
                    <a:pt x="11342" y="21112"/>
                  </a:cubicBezTo>
                  <a:cubicBezTo>
                    <a:pt x="8073" y="23180"/>
                    <a:pt x="5471" y="25015"/>
                    <a:pt x="3170" y="26849"/>
                  </a:cubicBezTo>
                  <a:lnTo>
                    <a:pt x="2903" y="27083"/>
                  </a:lnTo>
                  <a:lnTo>
                    <a:pt x="2769" y="27450"/>
                  </a:lnTo>
                  <a:cubicBezTo>
                    <a:pt x="935" y="33821"/>
                    <a:pt x="1" y="40392"/>
                    <a:pt x="1" y="46964"/>
                  </a:cubicBezTo>
                  <a:lnTo>
                    <a:pt x="2436" y="46964"/>
                  </a:lnTo>
                  <a:cubicBezTo>
                    <a:pt x="2436" y="40759"/>
                    <a:pt x="3270" y="34555"/>
                    <a:pt x="4971" y="28517"/>
                  </a:cubicBezTo>
                  <a:cubicBezTo>
                    <a:pt x="7106" y="26782"/>
                    <a:pt x="9574" y="25115"/>
                    <a:pt x="12610" y="23213"/>
                  </a:cubicBezTo>
                  <a:cubicBezTo>
                    <a:pt x="18916" y="19328"/>
                    <a:pt x="28034" y="14398"/>
                    <a:pt x="37540" y="14398"/>
                  </a:cubicBezTo>
                  <a:cubicBezTo>
                    <a:pt x="38644" y="14398"/>
                    <a:pt x="39753" y="14465"/>
                    <a:pt x="40863" y="14607"/>
                  </a:cubicBezTo>
                  <a:cubicBezTo>
                    <a:pt x="44532" y="15074"/>
                    <a:pt x="48268" y="16375"/>
                    <a:pt x="51838" y="17609"/>
                  </a:cubicBezTo>
                  <a:cubicBezTo>
                    <a:pt x="56445" y="19221"/>
                    <a:pt x="61185" y="20851"/>
                    <a:pt x="65987" y="20851"/>
                  </a:cubicBezTo>
                  <a:cubicBezTo>
                    <a:pt x="67547" y="20851"/>
                    <a:pt x="69114" y="20679"/>
                    <a:pt x="70684" y="20278"/>
                  </a:cubicBezTo>
                  <a:cubicBezTo>
                    <a:pt x="76188" y="18877"/>
                    <a:pt x="80358" y="14974"/>
                    <a:pt x="84461" y="11238"/>
                  </a:cubicBezTo>
                  <a:cubicBezTo>
                    <a:pt x="85295" y="10437"/>
                    <a:pt x="86129" y="9637"/>
                    <a:pt x="86996" y="8903"/>
                  </a:cubicBezTo>
                  <a:cubicBezTo>
                    <a:pt x="90513" y="5829"/>
                    <a:pt x="95431" y="2480"/>
                    <a:pt x="100417" y="2480"/>
                  </a:cubicBezTo>
                  <a:cubicBezTo>
                    <a:pt x="101437" y="2480"/>
                    <a:pt x="102460" y="2620"/>
                    <a:pt x="103475" y="2932"/>
                  </a:cubicBezTo>
                  <a:cubicBezTo>
                    <a:pt x="104909" y="3399"/>
                    <a:pt x="106243" y="4200"/>
                    <a:pt x="107711" y="5034"/>
                  </a:cubicBezTo>
                  <a:cubicBezTo>
                    <a:pt x="109212" y="5901"/>
                    <a:pt x="110813" y="6835"/>
                    <a:pt x="112548" y="7369"/>
                  </a:cubicBezTo>
                  <a:cubicBezTo>
                    <a:pt x="113760" y="7728"/>
                    <a:pt x="114966" y="7864"/>
                    <a:pt x="116163" y="7864"/>
                  </a:cubicBezTo>
                  <a:cubicBezTo>
                    <a:pt x="117964" y="7864"/>
                    <a:pt x="119744" y="7556"/>
                    <a:pt x="121487" y="7235"/>
                  </a:cubicBezTo>
                  <a:cubicBezTo>
                    <a:pt x="122755" y="7002"/>
                    <a:pt x="123989" y="6768"/>
                    <a:pt x="125190" y="6701"/>
                  </a:cubicBezTo>
                  <a:cubicBezTo>
                    <a:pt x="133830" y="18443"/>
                    <a:pt x="138399" y="32386"/>
                    <a:pt x="138399" y="47030"/>
                  </a:cubicBezTo>
                  <a:lnTo>
                    <a:pt x="140835" y="47030"/>
                  </a:lnTo>
                  <a:cubicBezTo>
                    <a:pt x="140835" y="31619"/>
                    <a:pt x="135931" y="17009"/>
                    <a:pt x="126724" y="4567"/>
                  </a:cubicBezTo>
                  <a:lnTo>
                    <a:pt x="126358" y="4066"/>
                  </a:lnTo>
                  <a:lnTo>
                    <a:pt x="125724" y="4100"/>
                  </a:lnTo>
                  <a:cubicBezTo>
                    <a:pt x="124123" y="4200"/>
                    <a:pt x="122555" y="4433"/>
                    <a:pt x="121054" y="4733"/>
                  </a:cubicBezTo>
                  <a:cubicBezTo>
                    <a:pt x="119383" y="5043"/>
                    <a:pt x="117751" y="5339"/>
                    <a:pt x="116157" y="5339"/>
                  </a:cubicBezTo>
                  <a:cubicBezTo>
                    <a:pt x="115173" y="5339"/>
                    <a:pt x="114203" y="5226"/>
                    <a:pt x="113248" y="4933"/>
                  </a:cubicBezTo>
                  <a:cubicBezTo>
                    <a:pt x="111747" y="4533"/>
                    <a:pt x="110379" y="3699"/>
                    <a:pt x="108912" y="2865"/>
                  </a:cubicBezTo>
                  <a:cubicBezTo>
                    <a:pt x="107444" y="1965"/>
                    <a:pt x="105910" y="1097"/>
                    <a:pt x="104175" y="564"/>
                  </a:cubicBezTo>
                  <a:cubicBezTo>
                    <a:pt x="102918" y="175"/>
                    <a:pt x="101657" y="0"/>
                    <a:pt x="100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2444450" y="5531325"/>
              <a:ext cx="1824650" cy="2690275"/>
            </a:xfrm>
            <a:custGeom>
              <a:avLst/>
              <a:gdLst/>
              <a:ahLst/>
              <a:cxnLst/>
              <a:rect l="l" t="t" r="r" b="b"/>
              <a:pathLst>
                <a:path w="72986" h="107611" extrusionOk="0">
                  <a:moveTo>
                    <a:pt x="72552" y="0"/>
                  </a:moveTo>
                  <a:cubicBezTo>
                    <a:pt x="67315" y="1034"/>
                    <a:pt x="63779" y="3869"/>
                    <a:pt x="62578" y="8006"/>
                  </a:cubicBezTo>
                  <a:cubicBezTo>
                    <a:pt x="62445" y="8406"/>
                    <a:pt x="62311" y="8840"/>
                    <a:pt x="62245" y="9307"/>
                  </a:cubicBezTo>
                  <a:cubicBezTo>
                    <a:pt x="62045" y="10274"/>
                    <a:pt x="61811" y="11241"/>
                    <a:pt x="61244" y="11842"/>
                  </a:cubicBezTo>
                  <a:cubicBezTo>
                    <a:pt x="60477" y="12642"/>
                    <a:pt x="59109" y="12676"/>
                    <a:pt x="57708" y="12709"/>
                  </a:cubicBezTo>
                  <a:cubicBezTo>
                    <a:pt x="57108" y="12742"/>
                    <a:pt x="56474" y="12742"/>
                    <a:pt x="55907" y="12843"/>
                  </a:cubicBezTo>
                  <a:cubicBezTo>
                    <a:pt x="52705" y="13209"/>
                    <a:pt x="49536" y="15344"/>
                    <a:pt x="47534" y="18547"/>
                  </a:cubicBezTo>
                  <a:cubicBezTo>
                    <a:pt x="45966" y="20982"/>
                    <a:pt x="45066" y="23984"/>
                    <a:pt x="44532" y="27920"/>
                  </a:cubicBezTo>
                  <a:lnTo>
                    <a:pt x="44465" y="28354"/>
                  </a:lnTo>
                  <a:cubicBezTo>
                    <a:pt x="44299" y="29688"/>
                    <a:pt x="44132" y="30922"/>
                    <a:pt x="43565" y="31923"/>
                  </a:cubicBezTo>
                  <a:cubicBezTo>
                    <a:pt x="42064" y="34425"/>
                    <a:pt x="38461" y="34692"/>
                    <a:pt x="35025" y="34925"/>
                  </a:cubicBezTo>
                  <a:lnTo>
                    <a:pt x="34025" y="35025"/>
                  </a:lnTo>
                  <a:cubicBezTo>
                    <a:pt x="22883" y="35892"/>
                    <a:pt x="12376" y="42397"/>
                    <a:pt x="6638" y="52037"/>
                  </a:cubicBezTo>
                  <a:cubicBezTo>
                    <a:pt x="3536" y="57174"/>
                    <a:pt x="1702" y="63245"/>
                    <a:pt x="1134" y="70050"/>
                  </a:cubicBezTo>
                  <a:cubicBezTo>
                    <a:pt x="0" y="83126"/>
                    <a:pt x="4403" y="96869"/>
                    <a:pt x="13243" y="107610"/>
                  </a:cubicBezTo>
                  <a:lnTo>
                    <a:pt x="15078" y="106109"/>
                  </a:lnTo>
                  <a:cubicBezTo>
                    <a:pt x="6672" y="95802"/>
                    <a:pt x="2469" y="82759"/>
                    <a:pt x="3503" y="70250"/>
                  </a:cubicBezTo>
                  <a:cubicBezTo>
                    <a:pt x="4037" y="63912"/>
                    <a:pt x="5838" y="58042"/>
                    <a:pt x="8673" y="53271"/>
                  </a:cubicBezTo>
                  <a:cubicBezTo>
                    <a:pt x="14010" y="44332"/>
                    <a:pt x="23751" y="38227"/>
                    <a:pt x="34191" y="37427"/>
                  </a:cubicBezTo>
                  <a:lnTo>
                    <a:pt x="35159" y="37360"/>
                  </a:lnTo>
                  <a:cubicBezTo>
                    <a:pt x="38861" y="37093"/>
                    <a:pt x="43498" y="36760"/>
                    <a:pt x="45600" y="33190"/>
                  </a:cubicBezTo>
                  <a:cubicBezTo>
                    <a:pt x="46433" y="31756"/>
                    <a:pt x="46700" y="30155"/>
                    <a:pt x="46867" y="28687"/>
                  </a:cubicBezTo>
                  <a:lnTo>
                    <a:pt x="46900" y="28254"/>
                  </a:lnTo>
                  <a:cubicBezTo>
                    <a:pt x="47401" y="24651"/>
                    <a:pt x="48235" y="21982"/>
                    <a:pt x="49569" y="19848"/>
                  </a:cubicBezTo>
                  <a:cubicBezTo>
                    <a:pt x="51204" y="17246"/>
                    <a:pt x="53672" y="15544"/>
                    <a:pt x="56207" y="15244"/>
                  </a:cubicBezTo>
                  <a:cubicBezTo>
                    <a:pt x="56707" y="15211"/>
                    <a:pt x="57241" y="15178"/>
                    <a:pt x="57775" y="15178"/>
                  </a:cubicBezTo>
                  <a:cubicBezTo>
                    <a:pt x="59543" y="15077"/>
                    <a:pt x="61511" y="15044"/>
                    <a:pt x="62945" y="13576"/>
                  </a:cubicBezTo>
                  <a:cubicBezTo>
                    <a:pt x="64013" y="12509"/>
                    <a:pt x="64313" y="11075"/>
                    <a:pt x="64580" y="9840"/>
                  </a:cubicBezTo>
                  <a:cubicBezTo>
                    <a:pt x="64646" y="9440"/>
                    <a:pt x="64747" y="9073"/>
                    <a:pt x="64880" y="8706"/>
                  </a:cubicBezTo>
                  <a:cubicBezTo>
                    <a:pt x="66181" y="4370"/>
                    <a:pt x="70484" y="2869"/>
                    <a:pt x="72986" y="2368"/>
                  </a:cubicBezTo>
                  <a:lnTo>
                    <a:pt x="72552"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1063450" y="5342000"/>
              <a:ext cx="2112375" cy="2859575"/>
            </a:xfrm>
            <a:custGeom>
              <a:avLst/>
              <a:gdLst/>
              <a:ahLst/>
              <a:cxnLst/>
              <a:rect l="l" t="t" r="r" b="b"/>
              <a:pathLst>
                <a:path w="84495" h="114383" extrusionOk="0">
                  <a:moveTo>
                    <a:pt x="16780" y="1"/>
                  </a:moveTo>
                  <a:cubicBezTo>
                    <a:pt x="6339" y="12143"/>
                    <a:pt x="1" y="27921"/>
                    <a:pt x="1" y="45167"/>
                  </a:cubicBezTo>
                  <a:cubicBezTo>
                    <a:pt x="1" y="83394"/>
                    <a:pt x="30956" y="114383"/>
                    <a:pt x="69217" y="114383"/>
                  </a:cubicBezTo>
                  <a:cubicBezTo>
                    <a:pt x="70318" y="114383"/>
                    <a:pt x="71419" y="114349"/>
                    <a:pt x="72553" y="114316"/>
                  </a:cubicBezTo>
                  <a:cubicBezTo>
                    <a:pt x="76122" y="112048"/>
                    <a:pt x="79157" y="109046"/>
                    <a:pt x="81059" y="105210"/>
                  </a:cubicBezTo>
                  <a:cubicBezTo>
                    <a:pt x="82293" y="102674"/>
                    <a:pt x="82993" y="99839"/>
                    <a:pt x="83460" y="97037"/>
                  </a:cubicBezTo>
                  <a:cubicBezTo>
                    <a:pt x="84495" y="90499"/>
                    <a:pt x="84128" y="83461"/>
                    <a:pt x="80792" y="77690"/>
                  </a:cubicBezTo>
                  <a:cubicBezTo>
                    <a:pt x="77861" y="72757"/>
                    <a:pt x="72331" y="69061"/>
                    <a:pt x="66659" y="69061"/>
                  </a:cubicBezTo>
                  <a:cubicBezTo>
                    <a:pt x="65811" y="69061"/>
                    <a:pt x="64960" y="69144"/>
                    <a:pt x="64113" y="69317"/>
                  </a:cubicBezTo>
                  <a:cubicBezTo>
                    <a:pt x="65247" y="61912"/>
                    <a:pt x="62779" y="53973"/>
                    <a:pt x="57642" y="48469"/>
                  </a:cubicBezTo>
                  <a:cubicBezTo>
                    <a:pt x="52969" y="43430"/>
                    <a:pt x="46087" y="40488"/>
                    <a:pt x="39249" y="40488"/>
                  </a:cubicBezTo>
                  <a:cubicBezTo>
                    <a:pt x="38619" y="40488"/>
                    <a:pt x="37989" y="40513"/>
                    <a:pt x="37361" y="40563"/>
                  </a:cubicBezTo>
                  <a:cubicBezTo>
                    <a:pt x="38929" y="33825"/>
                    <a:pt x="39629" y="26954"/>
                    <a:pt x="39462" y="20049"/>
                  </a:cubicBezTo>
                  <a:cubicBezTo>
                    <a:pt x="39429" y="17547"/>
                    <a:pt x="39229" y="14978"/>
                    <a:pt x="38262" y="12643"/>
                  </a:cubicBezTo>
                  <a:cubicBezTo>
                    <a:pt x="37261" y="10242"/>
                    <a:pt x="35460" y="8240"/>
                    <a:pt x="33458" y="6572"/>
                  </a:cubicBezTo>
                  <a:cubicBezTo>
                    <a:pt x="28788" y="2636"/>
                    <a:pt x="22851" y="435"/>
                    <a:pt x="16780"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1031775" y="5312000"/>
              <a:ext cx="2173225" cy="2921275"/>
            </a:xfrm>
            <a:custGeom>
              <a:avLst/>
              <a:gdLst/>
              <a:ahLst/>
              <a:cxnLst/>
              <a:rect l="l" t="t" r="r" b="b"/>
              <a:pathLst>
                <a:path w="86929" h="116851" extrusionOk="0">
                  <a:moveTo>
                    <a:pt x="18547" y="2468"/>
                  </a:moveTo>
                  <a:cubicBezTo>
                    <a:pt x="24351" y="2969"/>
                    <a:pt x="29822" y="5170"/>
                    <a:pt x="34058" y="8673"/>
                  </a:cubicBezTo>
                  <a:cubicBezTo>
                    <a:pt x="36293" y="10508"/>
                    <a:pt x="37727" y="12342"/>
                    <a:pt x="38528" y="14310"/>
                  </a:cubicBezTo>
                  <a:cubicBezTo>
                    <a:pt x="39362" y="16345"/>
                    <a:pt x="39562" y="18547"/>
                    <a:pt x="39662" y="21282"/>
                  </a:cubicBezTo>
                  <a:cubicBezTo>
                    <a:pt x="39829" y="28053"/>
                    <a:pt x="39128" y="34858"/>
                    <a:pt x="37560" y="41463"/>
                  </a:cubicBezTo>
                  <a:lnTo>
                    <a:pt x="37194" y="43031"/>
                  </a:lnTo>
                  <a:lnTo>
                    <a:pt x="38828" y="42897"/>
                  </a:lnTo>
                  <a:cubicBezTo>
                    <a:pt x="39389" y="42855"/>
                    <a:pt x="39953" y="42834"/>
                    <a:pt x="40518" y="42834"/>
                  </a:cubicBezTo>
                  <a:cubicBezTo>
                    <a:pt x="47064" y="42834"/>
                    <a:pt x="53722" y="45648"/>
                    <a:pt x="58175" y="50470"/>
                  </a:cubicBezTo>
                  <a:cubicBezTo>
                    <a:pt x="63012" y="55673"/>
                    <a:pt x="65347" y="63245"/>
                    <a:pt x="64313" y="70317"/>
                  </a:cubicBezTo>
                  <a:lnTo>
                    <a:pt x="64046" y="72018"/>
                  </a:lnTo>
                  <a:lnTo>
                    <a:pt x="65714" y="71685"/>
                  </a:lnTo>
                  <a:cubicBezTo>
                    <a:pt x="66448" y="71536"/>
                    <a:pt x="67196" y="71464"/>
                    <a:pt x="67950" y="71464"/>
                  </a:cubicBezTo>
                  <a:cubicBezTo>
                    <a:pt x="72950" y="71464"/>
                    <a:pt x="78188" y="74629"/>
                    <a:pt x="81058" y="79557"/>
                  </a:cubicBezTo>
                  <a:cubicBezTo>
                    <a:pt x="84594" y="85661"/>
                    <a:pt x="84394" y="93000"/>
                    <a:pt x="83560" y="98070"/>
                  </a:cubicBezTo>
                  <a:cubicBezTo>
                    <a:pt x="83026" y="101206"/>
                    <a:pt x="82259" y="103741"/>
                    <a:pt x="81225" y="105909"/>
                  </a:cubicBezTo>
                  <a:cubicBezTo>
                    <a:pt x="79590" y="109245"/>
                    <a:pt x="76989" y="112080"/>
                    <a:pt x="73419" y="114349"/>
                  </a:cubicBezTo>
                  <a:cubicBezTo>
                    <a:pt x="72419" y="114382"/>
                    <a:pt x="71485" y="114415"/>
                    <a:pt x="70484" y="114415"/>
                  </a:cubicBezTo>
                  <a:cubicBezTo>
                    <a:pt x="32991" y="114415"/>
                    <a:pt x="2469" y="83893"/>
                    <a:pt x="2469" y="46433"/>
                  </a:cubicBezTo>
                  <a:cubicBezTo>
                    <a:pt x="2469" y="30322"/>
                    <a:pt x="8173" y="14744"/>
                    <a:pt x="18547" y="2468"/>
                  </a:cubicBezTo>
                  <a:close/>
                  <a:moveTo>
                    <a:pt x="17479" y="0"/>
                  </a:moveTo>
                  <a:lnTo>
                    <a:pt x="17113" y="467"/>
                  </a:lnTo>
                  <a:cubicBezTo>
                    <a:pt x="6105" y="13210"/>
                    <a:pt x="0" y="29521"/>
                    <a:pt x="0" y="46433"/>
                  </a:cubicBezTo>
                  <a:cubicBezTo>
                    <a:pt x="0" y="85228"/>
                    <a:pt x="31623" y="116850"/>
                    <a:pt x="70417" y="116850"/>
                  </a:cubicBezTo>
                  <a:cubicBezTo>
                    <a:pt x="71585" y="116850"/>
                    <a:pt x="72719" y="116817"/>
                    <a:pt x="73820" y="116750"/>
                  </a:cubicBezTo>
                  <a:lnTo>
                    <a:pt x="74087" y="116750"/>
                  </a:lnTo>
                  <a:lnTo>
                    <a:pt x="74353" y="116584"/>
                  </a:lnTo>
                  <a:cubicBezTo>
                    <a:pt x="78356" y="114082"/>
                    <a:pt x="81425" y="110779"/>
                    <a:pt x="83260" y="107010"/>
                  </a:cubicBezTo>
                  <a:cubicBezTo>
                    <a:pt x="84427" y="104642"/>
                    <a:pt x="85261" y="101840"/>
                    <a:pt x="85828" y="98504"/>
                  </a:cubicBezTo>
                  <a:cubicBezTo>
                    <a:pt x="86729" y="93033"/>
                    <a:pt x="86929" y="85128"/>
                    <a:pt x="83026" y="78356"/>
                  </a:cubicBezTo>
                  <a:cubicBezTo>
                    <a:pt x="79644" y="72594"/>
                    <a:pt x="73675" y="69037"/>
                    <a:pt x="67851" y="69037"/>
                  </a:cubicBezTo>
                  <a:cubicBezTo>
                    <a:pt x="67472" y="69037"/>
                    <a:pt x="67092" y="69052"/>
                    <a:pt x="66715" y="69083"/>
                  </a:cubicBezTo>
                  <a:cubicBezTo>
                    <a:pt x="67348" y="61711"/>
                    <a:pt x="64813" y="54272"/>
                    <a:pt x="59743" y="48835"/>
                  </a:cubicBezTo>
                  <a:cubicBezTo>
                    <a:pt x="54806" y="43498"/>
                    <a:pt x="47701" y="40462"/>
                    <a:pt x="40463" y="40462"/>
                  </a:cubicBezTo>
                  <a:lnTo>
                    <a:pt x="40062" y="40462"/>
                  </a:lnTo>
                  <a:cubicBezTo>
                    <a:pt x="41397" y="34124"/>
                    <a:pt x="42030" y="27653"/>
                    <a:pt x="41864" y="21182"/>
                  </a:cubicBezTo>
                  <a:cubicBezTo>
                    <a:pt x="41830" y="18613"/>
                    <a:pt x="41630" y="15878"/>
                    <a:pt x="40563" y="13376"/>
                  </a:cubicBezTo>
                  <a:cubicBezTo>
                    <a:pt x="39629" y="11108"/>
                    <a:pt x="37961" y="8940"/>
                    <a:pt x="35459" y="6838"/>
                  </a:cubicBezTo>
                  <a:cubicBezTo>
                    <a:pt x="30789" y="2869"/>
                    <a:pt x="24618" y="467"/>
                    <a:pt x="18047" y="33"/>
                  </a:cubicBezTo>
                  <a:lnTo>
                    <a:pt x="1747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2498650" y="5053475"/>
              <a:ext cx="364450" cy="365275"/>
            </a:xfrm>
            <a:custGeom>
              <a:avLst/>
              <a:gdLst/>
              <a:ahLst/>
              <a:cxnLst/>
              <a:rect l="l" t="t" r="r" b="b"/>
              <a:pathLst>
                <a:path w="14578" h="14611" extrusionOk="0">
                  <a:moveTo>
                    <a:pt x="7306" y="0"/>
                  </a:moveTo>
                  <a:cubicBezTo>
                    <a:pt x="3236" y="0"/>
                    <a:pt x="1" y="3269"/>
                    <a:pt x="1" y="7306"/>
                  </a:cubicBezTo>
                  <a:cubicBezTo>
                    <a:pt x="1" y="11342"/>
                    <a:pt x="3236" y="14611"/>
                    <a:pt x="7306" y="14611"/>
                  </a:cubicBezTo>
                  <a:cubicBezTo>
                    <a:pt x="11342" y="14611"/>
                    <a:pt x="14578" y="11342"/>
                    <a:pt x="14578" y="7306"/>
                  </a:cubicBezTo>
                  <a:cubicBezTo>
                    <a:pt x="14578" y="3303"/>
                    <a:pt x="11342" y="0"/>
                    <a:pt x="7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2468625" y="5024275"/>
              <a:ext cx="425325" cy="425325"/>
            </a:xfrm>
            <a:custGeom>
              <a:avLst/>
              <a:gdLst/>
              <a:ahLst/>
              <a:cxnLst/>
              <a:rect l="l" t="t" r="r" b="b"/>
              <a:pathLst>
                <a:path w="17013" h="17013" extrusionOk="0">
                  <a:moveTo>
                    <a:pt x="8507" y="2403"/>
                  </a:moveTo>
                  <a:cubicBezTo>
                    <a:pt x="11876" y="2403"/>
                    <a:pt x="14578" y="5138"/>
                    <a:pt x="14578" y="8474"/>
                  </a:cubicBezTo>
                  <a:cubicBezTo>
                    <a:pt x="14578" y="11809"/>
                    <a:pt x="11876" y="14578"/>
                    <a:pt x="8507" y="14578"/>
                  </a:cubicBezTo>
                  <a:cubicBezTo>
                    <a:pt x="5171" y="14578"/>
                    <a:pt x="2402" y="11809"/>
                    <a:pt x="2402" y="8474"/>
                  </a:cubicBezTo>
                  <a:cubicBezTo>
                    <a:pt x="2402" y="5138"/>
                    <a:pt x="5104" y="2403"/>
                    <a:pt x="8507" y="2403"/>
                  </a:cubicBezTo>
                  <a:close/>
                  <a:moveTo>
                    <a:pt x="8507" y="1"/>
                  </a:moveTo>
                  <a:cubicBezTo>
                    <a:pt x="3837" y="1"/>
                    <a:pt x="1" y="3804"/>
                    <a:pt x="1" y="8507"/>
                  </a:cubicBezTo>
                  <a:cubicBezTo>
                    <a:pt x="1" y="13177"/>
                    <a:pt x="3770" y="17013"/>
                    <a:pt x="8507" y="17013"/>
                  </a:cubicBezTo>
                  <a:cubicBezTo>
                    <a:pt x="13210" y="17013"/>
                    <a:pt x="17013" y="13177"/>
                    <a:pt x="16979" y="8507"/>
                  </a:cubicBezTo>
                  <a:cubicBezTo>
                    <a:pt x="16979" y="3837"/>
                    <a:pt x="13177" y="1"/>
                    <a:pt x="85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1408700" y="5845700"/>
              <a:ext cx="365275" cy="365300"/>
            </a:xfrm>
            <a:custGeom>
              <a:avLst/>
              <a:gdLst/>
              <a:ahLst/>
              <a:cxnLst/>
              <a:rect l="l" t="t" r="r" b="b"/>
              <a:pathLst>
                <a:path w="14611" h="14612" extrusionOk="0">
                  <a:moveTo>
                    <a:pt x="7306" y="1"/>
                  </a:moveTo>
                  <a:cubicBezTo>
                    <a:pt x="3270" y="1"/>
                    <a:pt x="1" y="3270"/>
                    <a:pt x="1" y="7306"/>
                  </a:cubicBezTo>
                  <a:cubicBezTo>
                    <a:pt x="1" y="11342"/>
                    <a:pt x="3270" y="14611"/>
                    <a:pt x="7306" y="14611"/>
                  </a:cubicBezTo>
                  <a:cubicBezTo>
                    <a:pt x="11342" y="14611"/>
                    <a:pt x="14611" y="11342"/>
                    <a:pt x="14611" y="7306"/>
                  </a:cubicBezTo>
                  <a:cubicBezTo>
                    <a:pt x="14611" y="3270"/>
                    <a:pt x="11342" y="1"/>
                    <a:pt x="7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1378675" y="5816525"/>
              <a:ext cx="425325" cy="425325"/>
            </a:xfrm>
            <a:custGeom>
              <a:avLst/>
              <a:gdLst/>
              <a:ahLst/>
              <a:cxnLst/>
              <a:rect l="l" t="t" r="r" b="b"/>
              <a:pathLst>
                <a:path w="17013" h="17013" extrusionOk="0">
                  <a:moveTo>
                    <a:pt x="8507" y="2402"/>
                  </a:moveTo>
                  <a:cubicBezTo>
                    <a:pt x="11909" y="2402"/>
                    <a:pt x="14645" y="5137"/>
                    <a:pt x="14611" y="8473"/>
                  </a:cubicBezTo>
                  <a:cubicBezTo>
                    <a:pt x="14611" y="11809"/>
                    <a:pt x="11909" y="14577"/>
                    <a:pt x="8507" y="14577"/>
                  </a:cubicBezTo>
                  <a:cubicBezTo>
                    <a:pt x="5171" y="14577"/>
                    <a:pt x="2436" y="11842"/>
                    <a:pt x="2436" y="8473"/>
                  </a:cubicBezTo>
                  <a:cubicBezTo>
                    <a:pt x="2436" y="5137"/>
                    <a:pt x="5138" y="2402"/>
                    <a:pt x="8507" y="2402"/>
                  </a:cubicBezTo>
                  <a:close/>
                  <a:moveTo>
                    <a:pt x="8507" y="0"/>
                  </a:moveTo>
                  <a:cubicBezTo>
                    <a:pt x="3837" y="0"/>
                    <a:pt x="1" y="3803"/>
                    <a:pt x="1" y="8506"/>
                  </a:cubicBezTo>
                  <a:cubicBezTo>
                    <a:pt x="1" y="13176"/>
                    <a:pt x="3804" y="17012"/>
                    <a:pt x="8507" y="17012"/>
                  </a:cubicBezTo>
                  <a:cubicBezTo>
                    <a:pt x="13244" y="17012"/>
                    <a:pt x="17013" y="13176"/>
                    <a:pt x="17013" y="8506"/>
                  </a:cubicBezTo>
                  <a:cubicBezTo>
                    <a:pt x="17013" y="3836"/>
                    <a:pt x="13244" y="0"/>
                    <a:pt x="85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2295825" y="7381225"/>
              <a:ext cx="433650" cy="433675"/>
            </a:xfrm>
            <a:custGeom>
              <a:avLst/>
              <a:gdLst/>
              <a:ahLst/>
              <a:cxnLst/>
              <a:rect l="l" t="t" r="r" b="b"/>
              <a:pathLst>
                <a:path w="17346" h="17347" extrusionOk="0">
                  <a:moveTo>
                    <a:pt x="8673" y="0"/>
                  </a:moveTo>
                  <a:cubicBezTo>
                    <a:pt x="3870" y="0"/>
                    <a:pt x="0" y="3870"/>
                    <a:pt x="0" y="8673"/>
                  </a:cubicBezTo>
                  <a:cubicBezTo>
                    <a:pt x="0" y="13443"/>
                    <a:pt x="3870" y="17346"/>
                    <a:pt x="8673" y="17346"/>
                  </a:cubicBezTo>
                  <a:cubicBezTo>
                    <a:pt x="13477" y="17346"/>
                    <a:pt x="17346" y="13443"/>
                    <a:pt x="17346" y="8673"/>
                  </a:cubicBezTo>
                  <a:cubicBezTo>
                    <a:pt x="17346" y="3870"/>
                    <a:pt x="13477" y="0"/>
                    <a:pt x="8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2265800" y="7350375"/>
              <a:ext cx="493700" cy="494550"/>
            </a:xfrm>
            <a:custGeom>
              <a:avLst/>
              <a:gdLst/>
              <a:ahLst/>
              <a:cxnLst/>
              <a:rect l="l" t="t" r="r" b="b"/>
              <a:pathLst>
                <a:path w="19748" h="19782" extrusionOk="0">
                  <a:moveTo>
                    <a:pt x="9874" y="2402"/>
                  </a:moveTo>
                  <a:cubicBezTo>
                    <a:pt x="14011" y="2402"/>
                    <a:pt x="17380" y="5738"/>
                    <a:pt x="17380" y="9841"/>
                  </a:cubicBezTo>
                  <a:cubicBezTo>
                    <a:pt x="17380" y="13977"/>
                    <a:pt x="14011" y="17313"/>
                    <a:pt x="9874" y="17313"/>
                  </a:cubicBezTo>
                  <a:cubicBezTo>
                    <a:pt x="5771" y="17313"/>
                    <a:pt x="2402" y="13944"/>
                    <a:pt x="2402" y="9841"/>
                  </a:cubicBezTo>
                  <a:cubicBezTo>
                    <a:pt x="2402" y="5771"/>
                    <a:pt x="5738" y="2402"/>
                    <a:pt x="9874" y="2402"/>
                  </a:cubicBezTo>
                  <a:close/>
                  <a:moveTo>
                    <a:pt x="9874" y="0"/>
                  </a:moveTo>
                  <a:cubicBezTo>
                    <a:pt x="4404" y="0"/>
                    <a:pt x="1" y="4437"/>
                    <a:pt x="1" y="9907"/>
                  </a:cubicBezTo>
                  <a:cubicBezTo>
                    <a:pt x="1" y="15345"/>
                    <a:pt x="4404" y="19781"/>
                    <a:pt x="9874" y="19781"/>
                  </a:cubicBezTo>
                  <a:cubicBezTo>
                    <a:pt x="15345" y="19781"/>
                    <a:pt x="19748" y="15311"/>
                    <a:pt x="19748" y="9907"/>
                  </a:cubicBezTo>
                  <a:cubicBezTo>
                    <a:pt x="19748" y="4437"/>
                    <a:pt x="15345" y="0"/>
                    <a:pt x="98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3716175" y="6848100"/>
              <a:ext cx="429500" cy="428650"/>
            </a:xfrm>
            <a:custGeom>
              <a:avLst/>
              <a:gdLst/>
              <a:ahLst/>
              <a:cxnLst/>
              <a:rect l="l" t="t" r="r" b="b"/>
              <a:pathLst>
                <a:path w="17180" h="17146" extrusionOk="0">
                  <a:moveTo>
                    <a:pt x="8574" y="0"/>
                  </a:moveTo>
                  <a:cubicBezTo>
                    <a:pt x="3837" y="0"/>
                    <a:pt x="1" y="3803"/>
                    <a:pt x="1" y="8573"/>
                  </a:cubicBezTo>
                  <a:cubicBezTo>
                    <a:pt x="1" y="13310"/>
                    <a:pt x="3837" y="17146"/>
                    <a:pt x="8574" y="17146"/>
                  </a:cubicBezTo>
                  <a:cubicBezTo>
                    <a:pt x="13344" y="17146"/>
                    <a:pt x="17180" y="13343"/>
                    <a:pt x="17180" y="8573"/>
                  </a:cubicBezTo>
                  <a:cubicBezTo>
                    <a:pt x="17180" y="3836"/>
                    <a:pt x="13344" y="0"/>
                    <a:pt x="8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3686175" y="6816400"/>
              <a:ext cx="489525" cy="490375"/>
            </a:xfrm>
            <a:custGeom>
              <a:avLst/>
              <a:gdLst/>
              <a:ahLst/>
              <a:cxnLst/>
              <a:rect l="l" t="t" r="r" b="b"/>
              <a:pathLst>
                <a:path w="19581" h="19615" extrusionOk="0">
                  <a:moveTo>
                    <a:pt x="9774" y="2469"/>
                  </a:moveTo>
                  <a:cubicBezTo>
                    <a:pt x="13877" y="2469"/>
                    <a:pt x="17179" y="5771"/>
                    <a:pt x="17179" y="9841"/>
                  </a:cubicBezTo>
                  <a:cubicBezTo>
                    <a:pt x="17179" y="13910"/>
                    <a:pt x="13877" y="17213"/>
                    <a:pt x="9774" y="17213"/>
                  </a:cubicBezTo>
                  <a:cubicBezTo>
                    <a:pt x="5704" y="17213"/>
                    <a:pt x="2402" y="13910"/>
                    <a:pt x="2402" y="9841"/>
                  </a:cubicBezTo>
                  <a:cubicBezTo>
                    <a:pt x="2402" y="5771"/>
                    <a:pt x="5704" y="2469"/>
                    <a:pt x="9774" y="2469"/>
                  </a:cubicBezTo>
                  <a:close/>
                  <a:moveTo>
                    <a:pt x="9774" y="0"/>
                  </a:moveTo>
                  <a:cubicBezTo>
                    <a:pt x="4370" y="0"/>
                    <a:pt x="0" y="4437"/>
                    <a:pt x="0" y="9807"/>
                  </a:cubicBezTo>
                  <a:cubicBezTo>
                    <a:pt x="0" y="15211"/>
                    <a:pt x="4403" y="19615"/>
                    <a:pt x="9774" y="19615"/>
                  </a:cubicBezTo>
                  <a:cubicBezTo>
                    <a:pt x="15211" y="19615"/>
                    <a:pt x="19581" y="15211"/>
                    <a:pt x="19581" y="9807"/>
                  </a:cubicBezTo>
                  <a:cubicBezTo>
                    <a:pt x="19581" y="4370"/>
                    <a:pt x="15211" y="0"/>
                    <a:pt x="97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1351175" y="6784700"/>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1322000" y="6755525"/>
              <a:ext cx="278550" cy="277725"/>
            </a:xfrm>
            <a:custGeom>
              <a:avLst/>
              <a:gdLst/>
              <a:ahLst/>
              <a:cxnLst/>
              <a:rect l="l" t="t" r="r" b="b"/>
              <a:pathLst>
                <a:path w="11142" h="11109" extrusionOk="0">
                  <a:moveTo>
                    <a:pt x="5571" y="2402"/>
                  </a:moveTo>
                  <a:cubicBezTo>
                    <a:pt x="7306" y="2402"/>
                    <a:pt x="8740" y="3803"/>
                    <a:pt x="8740" y="5571"/>
                  </a:cubicBezTo>
                  <a:cubicBezTo>
                    <a:pt x="8740" y="7305"/>
                    <a:pt x="7306" y="8706"/>
                    <a:pt x="5571" y="8706"/>
                  </a:cubicBezTo>
                  <a:cubicBezTo>
                    <a:pt x="3803" y="8706"/>
                    <a:pt x="2402" y="7305"/>
                    <a:pt x="2402" y="5571"/>
                  </a:cubicBezTo>
                  <a:cubicBezTo>
                    <a:pt x="2402" y="3803"/>
                    <a:pt x="3803" y="2402"/>
                    <a:pt x="5571" y="2402"/>
                  </a:cubicBezTo>
                  <a:close/>
                  <a:moveTo>
                    <a:pt x="5571" y="0"/>
                  </a:moveTo>
                  <a:cubicBezTo>
                    <a:pt x="2502" y="0"/>
                    <a:pt x="0" y="2469"/>
                    <a:pt x="0" y="5571"/>
                  </a:cubicBezTo>
                  <a:cubicBezTo>
                    <a:pt x="0" y="8606"/>
                    <a:pt x="2469" y="11108"/>
                    <a:pt x="5571" y="11108"/>
                  </a:cubicBezTo>
                  <a:cubicBezTo>
                    <a:pt x="8640" y="11108"/>
                    <a:pt x="11142" y="8606"/>
                    <a:pt x="11108" y="5571"/>
                  </a:cubicBezTo>
                  <a:cubicBezTo>
                    <a:pt x="11108" y="2502"/>
                    <a:pt x="8640" y="0"/>
                    <a:pt x="55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3323300" y="5690575"/>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1949100" y="6803025"/>
              <a:ext cx="344450" cy="343625"/>
            </a:xfrm>
            <a:custGeom>
              <a:avLst/>
              <a:gdLst/>
              <a:ahLst/>
              <a:cxnLst/>
              <a:rect l="l" t="t" r="r" b="b"/>
              <a:pathLst>
                <a:path w="13778" h="13745" extrusionOk="0">
                  <a:moveTo>
                    <a:pt x="6872" y="1"/>
                  </a:moveTo>
                  <a:cubicBezTo>
                    <a:pt x="3070" y="1"/>
                    <a:pt x="1" y="3070"/>
                    <a:pt x="1" y="6872"/>
                  </a:cubicBezTo>
                  <a:cubicBezTo>
                    <a:pt x="1" y="10642"/>
                    <a:pt x="3070" y="13744"/>
                    <a:pt x="6872" y="13744"/>
                  </a:cubicBezTo>
                  <a:cubicBezTo>
                    <a:pt x="10675" y="13744"/>
                    <a:pt x="13777" y="10642"/>
                    <a:pt x="13777" y="6872"/>
                  </a:cubicBezTo>
                  <a:cubicBezTo>
                    <a:pt x="13777" y="3070"/>
                    <a:pt x="10675" y="1"/>
                    <a:pt x="6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1919075" y="6773025"/>
              <a:ext cx="404475" cy="405300"/>
            </a:xfrm>
            <a:custGeom>
              <a:avLst/>
              <a:gdLst/>
              <a:ahLst/>
              <a:cxnLst/>
              <a:rect l="l" t="t" r="r" b="b"/>
              <a:pathLst>
                <a:path w="16179" h="16212" extrusionOk="0">
                  <a:moveTo>
                    <a:pt x="8073" y="2402"/>
                  </a:moveTo>
                  <a:cubicBezTo>
                    <a:pt x="11209" y="2402"/>
                    <a:pt x="13744" y="4937"/>
                    <a:pt x="13811" y="8106"/>
                  </a:cubicBezTo>
                  <a:cubicBezTo>
                    <a:pt x="13811" y="11275"/>
                    <a:pt x="11242" y="13810"/>
                    <a:pt x="8073" y="13810"/>
                  </a:cubicBezTo>
                  <a:cubicBezTo>
                    <a:pt x="4904" y="13810"/>
                    <a:pt x="2369" y="11241"/>
                    <a:pt x="2369" y="8106"/>
                  </a:cubicBezTo>
                  <a:cubicBezTo>
                    <a:pt x="2369" y="4937"/>
                    <a:pt x="4971" y="2402"/>
                    <a:pt x="8073" y="2402"/>
                  </a:cubicBezTo>
                  <a:close/>
                  <a:moveTo>
                    <a:pt x="8073" y="0"/>
                  </a:moveTo>
                  <a:cubicBezTo>
                    <a:pt x="3637" y="0"/>
                    <a:pt x="1" y="3636"/>
                    <a:pt x="1" y="8106"/>
                  </a:cubicBezTo>
                  <a:cubicBezTo>
                    <a:pt x="1" y="12576"/>
                    <a:pt x="3637" y="16212"/>
                    <a:pt x="8073" y="16212"/>
                  </a:cubicBezTo>
                  <a:cubicBezTo>
                    <a:pt x="12543" y="16212"/>
                    <a:pt x="16179" y="12576"/>
                    <a:pt x="16179" y="8106"/>
                  </a:cubicBezTo>
                  <a:cubicBezTo>
                    <a:pt x="16179" y="3636"/>
                    <a:pt x="12543" y="0"/>
                    <a:pt x="807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3162450" y="6773025"/>
              <a:ext cx="248550" cy="247700"/>
            </a:xfrm>
            <a:custGeom>
              <a:avLst/>
              <a:gdLst/>
              <a:ahLst/>
              <a:cxnLst/>
              <a:rect l="l" t="t" r="r" b="b"/>
              <a:pathLst>
                <a:path w="9942" h="9908" extrusionOk="0">
                  <a:moveTo>
                    <a:pt x="4971" y="1"/>
                  </a:moveTo>
                  <a:cubicBezTo>
                    <a:pt x="2202" y="1"/>
                    <a:pt x="1" y="2202"/>
                    <a:pt x="1" y="4938"/>
                  </a:cubicBezTo>
                  <a:cubicBezTo>
                    <a:pt x="1" y="7706"/>
                    <a:pt x="2202" y="9908"/>
                    <a:pt x="4971" y="9908"/>
                  </a:cubicBezTo>
                  <a:cubicBezTo>
                    <a:pt x="7706" y="9908"/>
                    <a:pt x="9941" y="7706"/>
                    <a:pt x="9941" y="4938"/>
                  </a:cubicBezTo>
                  <a:cubicBezTo>
                    <a:pt x="9941" y="2202"/>
                    <a:pt x="7706" y="1"/>
                    <a:pt x="4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3132425" y="6743850"/>
              <a:ext cx="308575" cy="308575"/>
            </a:xfrm>
            <a:custGeom>
              <a:avLst/>
              <a:gdLst/>
              <a:ahLst/>
              <a:cxnLst/>
              <a:rect l="l" t="t" r="r" b="b"/>
              <a:pathLst>
                <a:path w="12343" h="12343" extrusionOk="0">
                  <a:moveTo>
                    <a:pt x="6172" y="2369"/>
                  </a:moveTo>
                  <a:cubicBezTo>
                    <a:pt x="8240" y="2369"/>
                    <a:pt x="9908" y="4037"/>
                    <a:pt x="9975" y="6171"/>
                  </a:cubicBezTo>
                  <a:cubicBezTo>
                    <a:pt x="9975" y="8240"/>
                    <a:pt x="8240" y="9941"/>
                    <a:pt x="6172" y="9941"/>
                  </a:cubicBezTo>
                  <a:cubicBezTo>
                    <a:pt x="4071" y="9941"/>
                    <a:pt x="2369" y="8240"/>
                    <a:pt x="2369" y="6171"/>
                  </a:cubicBezTo>
                  <a:cubicBezTo>
                    <a:pt x="2369" y="4070"/>
                    <a:pt x="4071" y="2369"/>
                    <a:pt x="6172" y="2369"/>
                  </a:cubicBezTo>
                  <a:close/>
                  <a:moveTo>
                    <a:pt x="6172" y="0"/>
                  </a:moveTo>
                  <a:cubicBezTo>
                    <a:pt x="2803" y="0"/>
                    <a:pt x="1" y="2736"/>
                    <a:pt x="1" y="6171"/>
                  </a:cubicBezTo>
                  <a:cubicBezTo>
                    <a:pt x="1" y="9541"/>
                    <a:pt x="2736" y="12343"/>
                    <a:pt x="6172" y="12343"/>
                  </a:cubicBezTo>
                  <a:cubicBezTo>
                    <a:pt x="9574" y="12343"/>
                    <a:pt x="12343" y="9541"/>
                    <a:pt x="12343" y="6171"/>
                  </a:cubicBezTo>
                  <a:cubicBezTo>
                    <a:pt x="12343" y="2769"/>
                    <a:pt x="9574" y="0"/>
                    <a:pt x="61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3853775" y="6172600"/>
              <a:ext cx="300250" cy="300250"/>
            </a:xfrm>
            <a:custGeom>
              <a:avLst/>
              <a:gdLst/>
              <a:ahLst/>
              <a:cxnLst/>
              <a:rect l="l" t="t" r="r" b="b"/>
              <a:pathLst>
                <a:path w="12010" h="12010" extrusionOk="0">
                  <a:moveTo>
                    <a:pt x="6005" y="1"/>
                  </a:moveTo>
                  <a:cubicBezTo>
                    <a:pt x="2669" y="1"/>
                    <a:pt x="1" y="2703"/>
                    <a:pt x="1" y="6005"/>
                  </a:cubicBezTo>
                  <a:cubicBezTo>
                    <a:pt x="1" y="9341"/>
                    <a:pt x="2703" y="12009"/>
                    <a:pt x="6005" y="12009"/>
                  </a:cubicBezTo>
                  <a:cubicBezTo>
                    <a:pt x="9341" y="12009"/>
                    <a:pt x="12009" y="9274"/>
                    <a:pt x="12009" y="6005"/>
                  </a:cubicBezTo>
                  <a:cubicBezTo>
                    <a:pt x="12009" y="2703"/>
                    <a:pt x="9341" y="1"/>
                    <a:pt x="6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3823775" y="6141750"/>
              <a:ext cx="360275" cy="361125"/>
            </a:xfrm>
            <a:custGeom>
              <a:avLst/>
              <a:gdLst/>
              <a:ahLst/>
              <a:cxnLst/>
              <a:rect l="l" t="t" r="r" b="b"/>
              <a:pathLst>
                <a:path w="14411" h="14445" extrusionOk="0">
                  <a:moveTo>
                    <a:pt x="7205" y="2436"/>
                  </a:moveTo>
                  <a:cubicBezTo>
                    <a:pt x="9840" y="2436"/>
                    <a:pt x="12009" y="4604"/>
                    <a:pt x="12009" y="7239"/>
                  </a:cubicBezTo>
                  <a:cubicBezTo>
                    <a:pt x="12009" y="9841"/>
                    <a:pt x="9840" y="12009"/>
                    <a:pt x="7205" y="12009"/>
                  </a:cubicBezTo>
                  <a:cubicBezTo>
                    <a:pt x="4570" y="12009"/>
                    <a:pt x="2402" y="9841"/>
                    <a:pt x="2402" y="7239"/>
                  </a:cubicBezTo>
                  <a:cubicBezTo>
                    <a:pt x="2402" y="4604"/>
                    <a:pt x="4570" y="2436"/>
                    <a:pt x="7205" y="2436"/>
                  </a:cubicBezTo>
                  <a:close/>
                  <a:moveTo>
                    <a:pt x="7205" y="0"/>
                  </a:moveTo>
                  <a:cubicBezTo>
                    <a:pt x="3202" y="0"/>
                    <a:pt x="0" y="3269"/>
                    <a:pt x="0" y="7239"/>
                  </a:cubicBezTo>
                  <a:cubicBezTo>
                    <a:pt x="0" y="11242"/>
                    <a:pt x="3236" y="14444"/>
                    <a:pt x="7205" y="14444"/>
                  </a:cubicBezTo>
                  <a:cubicBezTo>
                    <a:pt x="11175" y="14444"/>
                    <a:pt x="14410" y="11175"/>
                    <a:pt x="14410" y="7239"/>
                  </a:cubicBezTo>
                  <a:cubicBezTo>
                    <a:pt x="14410" y="3236"/>
                    <a:pt x="11175" y="0"/>
                    <a:pt x="7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2647925" y="6028325"/>
              <a:ext cx="326925" cy="327775"/>
            </a:xfrm>
            <a:custGeom>
              <a:avLst/>
              <a:gdLst/>
              <a:ahLst/>
              <a:cxnLst/>
              <a:rect l="l" t="t" r="r" b="b"/>
              <a:pathLst>
                <a:path w="13077" h="13111" extrusionOk="0">
                  <a:moveTo>
                    <a:pt x="6538" y="1"/>
                  </a:moveTo>
                  <a:cubicBezTo>
                    <a:pt x="2903" y="1"/>
                    <a:pt x="0" y="2903"/>
                    <a:pt x="0" y="6539"/>
                  </a:cubicBezTo>
                  <a:cubicBezTo>
                    <a:pt x="0" y="10175"/>
                    <a:pt x="2903" y="13110"/>
                    <a:pt x="6538" y="13110"/>
                  </a:cubicBezTo>
                  <a:cubicBezTo>
                    <a:pt x="10174" y="13110"/>
                    <a:pt x="13076" y="10175"/>
                    <a:pt x="13076" y="6539"/>
                  </a:cubicBezTo>
                  <a:cubicBezTo>
                    <a:pt x="13076" y="2970"/>
                    <a:pt x="10174" y="1"/>
                    <a:pt x="6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2617075" y="5998325"/>
              <a:ext cx="387800" cy="387800"/>
            </a:xfrm>
            <a:custGeom>
              <a:avLst/>
              <a:gdLst/>
              <a:ahLst/>
              <a:cxnLst/>
              <a:rect l="l" t="t" r="r" b="b"/>
              <a:pathLst>
                <a:path w="15512" h="15512" extrusionOk="0">
                  <a:moveTo>
                    <a:pt x="7772" y="2402"/>
                  </a:moveTo>
                  <a:cubicBezTo>
                    <a:pt x="10741" y="2402"/>
                    <a:pt x="13110" y="4837"/>
                    <a:pt x="13110" y="7739"/>
                  </a:cubicBezTo>
                  <a:cubicBezTo>
                    <a:pt x="13110" y="10708"/>
                    <a:pt x="10675" y="13076"/>
                    <a:pt x="7772" y="13076"/>
                  </a:cubicBezTo>
                  <a:cubicBezTo>
                    <a:pt x="4804" y="13076"/>
                    <a:pt x="2435" y="10674"/>
                    <a:pt x="2435" y="7739"/>
                  </a:cubicBezTo>
                  <a:cubicBezTo>
                    <a:pt x="2435" y="4803"/>
                    <a:pt x="4837" y="2402"/>
                    <a:pt x="7772" y="2402"/>
                  </a:cubicBezTo>
                  <a:close/>
                  <a:moveTo>
                    <a:pt x="7772" y="0"/>
                  </a:moveTo>
                  <a:cubicBezTo>
                    <a:pt x="3469" y="0"/>
                    <a:pt x="0" y="3503"/>
                    <a:pt x="0" y="7739"/>
                  </a:cubicBezTo>
                  <a:cubicBezTo>
                    <a:pt x="0" y="12042"/>
                    <a:pt x="3503" y="15511"/>
                    <a:pt x="7772" y="15511"/>
                  </a:cubicBezTo>
                  <a:cubicBezTo>
                    <a:pt x="12009" y="15511"/>
                    <a:pt x="15511" y="12009"/>
                    <a:pt x="15511" y="7739"/>
                  </a:cubicBezTo>
                  <a:cubicBezTo>
                    <a:pt x="15511" y="3436"/>
                    <a:pt x="12009" y="0"/>
                    <a:pt x="7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3308700" y="5672250"/>
              <a:ext cx="260225" cy="260200"/>
            </a:xfrm>
            <a:custGeom>
              <a:avLst/>
              <a:gdLst/>
              <a:ahLst/>
              <a:cxnLst/>
              <a:rect l="l" t="t" r="r" b="b"/>
              <a:pathLst>
                <a:path w="10409" h="10408" extrusionOk="0">
                  <a:moveTo>
                    <a:pt x="5205" y="2435"/>
                  </a:moveTo>
                  <a:cubicBezTo>
                    <a:pt x="6739" y="2435"/>
                    <a:pt x="8007" y="3703"/>
                    <a:pt x="8007" y="5237"/>
                  </a:cubicBezTo>
                  <a:cubicBezTo>
                    <a:pt x="8007" y="6772"/>
                    <a:pt x="6739" y="8039"/>
                    <a:pt x="5205" y="8039"/>
                  </a:cubicBezTo>
                  <a:cubicBezTo>
                    <a:pt x="3670" y="8039"/>
                    <a:pt x="2403" y="6772"/>
                    <a:pt x="2403" y="5237"/>
                  </a:cubicBezTo>
                  <a:cubicBezTo>
                    <a:pt x="2403" y="3703"/>
                    <a:pt x="3670" y="2435"/>
                    <a:pt x="5205" y="2435"/>
                  </a:cubicBezTo>
                  <a:close/>
                  <a:moveTo>
                    <a:pt x="5205" y="0"/>
                  </a:moveTo>
                  <a:cubicBezTo>
                    <a:pt x="2336" y="0"/>
                    <a:pt x="1" y="2335"/>
                    <a:pt x="1" y="5204"/>
                  </a:cubicBezTo>
                  <a:cubicBezTo>
                    <a:pt x="1" y="8073"/>
                    <a:pt x="2336" y="10408"/>
                    <a:pt x="5205" y="10408"/>
                  </a:cubicBezTo>
                  <a:cubicBezTo>
                    <a:pt x="8073" y="10408"/>
                    <a:pt x="10408" y="8073"/>
                    <a:pt x="10408" y="5204"/>
                  </a:cubicBezTo>
                  <a:cubicBezTo>
                    <a:pt x="10408" y="2335"/>
                    <a:pt x="8073" y="0"/>
                    <a:pt x="5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4149000" y="7311750"/>
              <a:ext cx="175975" cy="224350"/>
            </a:xfrm>
            <a:custGeom>
              <a:avLst/>
              <a:gdLst/>
              <a:ahLst/>
              <a:cxnLst/>
              <a:rect l="l" t="t" r="r" b="b"/>
              <a:pathLst>
                <a:path w="7039" h="8974" extrusionOk="0">
                  <a:moveTo>
                    <a:pt x="4937" y="1"/>
                  </a:moveTo>
                  <a:cubicBezTo>
                    <a:pt x="3436" y="2569"/>
                    <a:pt x="1768" y="5138"/>
                    <a:pt x="0" y="7506"/>
                  </a:cubicBezTo>
                  <a:lnTo>
                    <a:pt x="1902" y="8974"/>
                  </a:lnTo>
                  <a:cubicBezTo>
                    <a:pt x="3736" y="6505"/>
                    <a:pt x="5504" y="3870"/>
                    <a:pt x="7039" y="1168"/>
                  </a:cubicBezTo>
                  <a:lnTo>
                    <a:pt x="49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2792200" y="4711550"/>
              <a:ext cx="1761275" cy="2397575"/>
            </a:xfrm>
            <a:custGeom>
              <a:avLst/>
              <a:gdLst/>
              <a:ahLst/>
              <a:cxnLst/>
              <a:rect l="l" t="t" r="r" b="b"/>
              <a:pathLst>
                <a:path w="70451" h="95903" extrusionOk="0">
                  <a:moveTo>
                    <a:pt x="0" y="1"/>
                  </a:moveTo>
                  <a:lnTo>
                    <a:pt x="0" y="2436"/>
                  </a:lnTo>
                  <a:cubicBezTo>
                    <a:pt x="37494" y="2436"/>
                    <a:pt x="68015" y="32958"/>
                    <a:pt x="68015" y="70451"/>
                  </a:cubicBezTo>
                  <a:cubicBezTo>
                    <a:pt x="68015" y="78891"/>
                    <a:pt x="66481" y="87197"/>
                    <a:pt x="63446" y="95036"/>
                  </a:cubicBezTo>
                  <a:lnTo>
                    <a:pt x="65680" y="95903"/>
                  </a:lnTo>
                  <a:cubicBezTo>
                    <a:pt x="68849" y="87797"/>
                    <a:pt x="70451" y="79224"/>
                    <a:pt x="70451" y="70451"/>
                  </a:cubicBezTo>
                  <a:cubicBezTo>
                    <a:pt x="70451" y="31624"/>
                    <a:pt x="38828" y="1"/>
                    <a:pt x="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2157575" y="4747425"/>
              <a:ext cx="294400" cy="138450"/>
            </a:xfrm>
            <a:custGeom>
              <a:avLst/>
              <a:gdLst/>
              <a:ahLst/>
              <a:cxnLst/>
              <a:rect l="l" t="t" r="r" b="b"/>
              <a:pathLst>
                <a:path w="11776" h="5538" extrusionOk="0">
                  <a:moveTo>
                    <a:pt x="11309" y="0"/>
                  </a:moveTo>
                  <a:cubicBezTo>
                    <a:pt x="7472" y="734"/>
                    <a:pt x="3670" y="1868"/>
                    <a:pt x="0" y="3303"/>
                  </a:cubicBezTo>
                  <a:lnTo>
                    <a:pt x="868" y="5538"/>
                  </a:lnTo>
                  <a:cubicBezTo>
                    <a:pt x="4437" y="4170"/>
                    <a:pt x="8106" y="3136"/>
                    <a:pt x="11776" y="2369"/>
                  </a:cubicBezTo>
                  <a:lnTo>
                    <a:pt x="1130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a:off x="1031775" y="4985925"/>
              <a:ext cx="3010500" cy="3247350"/>
            </a:xfrm>
            <a:custGeom>
              <a:avLst/>
              <a:gdLst/>
              <a:ahLst/>
              <a:cxnLst/>
              <a:rect l="l" t="t" r="r" b="b"/>
              <a:pathLst>
                <a:path w="120420" h="129894" extrusionOk="0">
                  <a:moveTo>
                    <a:pt x="32657" y="0"/>
                  </a:moveTo>
                  <a:cubicBezTo>
                    <a:pt x="12209" y="13043"/>
                    <a:pt x="0" y="35292"/>
                    <a:pt x="0" y="59476"/>
                  </a:cubicBezTo>
                  <a:cubicBezTo>
                    <a:pt x="0" y="98271"/>
                    <a:pt x="31623" y="129893"/>
                    <a:pt x="70417" y="129893"/>
                  </a:cubicBezTo>
                  <a:cubicBezTo>
                    <a:pt x="89364" y="129893"/>
                    <a:pt x="107110" y="122455"/>
                    <a:pt x="120420" y="109078"/>
                  </a:cubicBezTo>
                  <a:lnTo>
                    <a:pt x="118718" y="107377"/>
                  </a:lnTo>
                  <a:cubicBezTo>
                    <a:pt x="105843" y="120320"/>
                    <a:pt x="88697" y="127458"/>
                    <a:pt x="70417" y="127458"/>
                  </a:cubicBezTo>
                  <a:cubicBezTo>
                    <a:pt x="32957" y="127458"/>
                    <a:pt x="2435" y="96936"/>
                    <a:pt x="2435" y="59443"/>
                  </a:cubicBezTo>
                  <a:cubicBezTo>
                    <a:pt x="2435" y="36060"/>
                    <a:pt x="14210" y="14644"/>
                    <a:pt x="33958" y="2035"/>
                  </a:cubicBezTo>
                  <a:lnTo>
                    <a:pt x="3265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7"/>
            <p:cNvSpPr/>
            <p:nvPr/>
          </p:nvSpPr>
          <p:spPr>
            <a:xfrm>
              <a:off x="3016525" y="2259800"/>
              <a:ext cx="60900" cy="1825500"/>
            </a:xfrm>
            <a:custGeom>
              <a:avLst/>
              <a:gdLst/>
              <a:ahLst/>
              <a:cxnLst/>
              <a:rect l="l" t="t" r="r" b="b"/>
              <a:pathLst>
                <a:path w="2436" h="73020" extrusionOk="0">
                  <a:moveTo>
                    <a:pt x="0" y="1"/>
                  </a:moveTo>
                  <a:lnTo>
                    <a:pt x="0" y="73020"/>
                  </a:lnTo>
                  <a:lnTo>
                    <a:pt x="2435" y="73020"/>
                  </a:lnTo>
                  <a:lnTo>
                    <a:pt x="24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7"/>
            <p:cNvSpPr/>
            <p:nvPr/>
          </p:nvSpPr>
          <p:spPr>
            <a:xfrm>
              <a:off x="457200" y="6472825"/>
              <a:ext cx="99250" cy="430325"/>
            </a:xfrm>
            <a:custGeom>
              <a:avLst/>
              <a:gdLst/>
              <a:ahLst/>
              <a:cxnLst/>
              <a:rect l="l" t="t" r="r" b="b"/>
              <a:pathLst>
                <a:path w="3970" h="17213" extrusionOk="0">
                  <a:moveTo>
                    <a:pt x="0" y="0"/>
                  </a:moveTo>
                  <a:cubicBezTo>
                    <a:pt x="0" y="5771"/>
                    <a:pt x="534" y="11575"/>
                    <a:pt x="1601" y="17213"/>
                  </a:cubicBezTo>
                  <a:lnTo>
                    <a:pt x="3970" y="16746"/>
                  </a:lnTo>
                  <a:cubicBezTo>
                    <a:pt x="2936" y="11242"/>
                    <a:pt x="2435" y="5604"/>
                    <a:pt x="24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7"/>
            <p:cNvSpPr/>
            <p:nvPr/>
          </p:nvSpPr>
          <p:spPr>
            <a:xfrm>
              <a:off x="622300" y="7315925"/>
              <a:ext cx="1247575" cy="1302625"/>
            </a:xfrm>
            <a:custGeom>
              <a:avLst/>
              <a:gdLst/>
              <a:ahLst/>
              <a:cxnLst/>
              <a:rect l="l" t="t" r="r" b="b"/>
              <a:pathLst>
                <a:path w="49903" h="52105" extrusionOk="0">
                  <a:moveTo>
                    <a:pt x="2236" y="0"/>
                  </a:moveTo>
                  <a:lnTo>
                    <a:pt x="1" y="868"/>
                  </a:lnTo>
                  <a:cubicBezTo>
                    <a:pt x="8907" y="23417"/>
                    <a:pt x="26753" y="42131"/>
                    <a:pt x="48903" y="52104"/>
                  </a:cubicBezTo>
                  <a:lnTo>
                    <a:pt x="49903" y="49936"/>
                  </a:lnTo>
                  <a:cubicBezTo>
                    <a:pt x="28355" y="40196"/>
                    <a:pt x="10942" y="22016"/>
                    <a:pt x="223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26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24"/>
          <p:cNvSpPr txBox="1">
            <a:spLocks noGrp="1"/>
          </p:cNvSpPr>
          <p:nvPr>
            <p:ph type="title"/>
          </p:nvPr>
        </p:nvSpPr>
        <p:spPr>
          <a:xfrm>
            <a:off x="1260743" y="439068"/>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t>3. TÌM HIỂU MỘT SỐ DỤNG CỤ ĐO</a:t>
            </a:r>
            <a:endParaRPr sz="4000" b="1" dirty="0"/>
          </a:p>
        </p:txBody>
      </p:sp>
      <p:grpSp>
        <p:nvGrpSpPr>
          <p:cNvPr id="4" name="Group 3">
            <a:extLst>
              <a:ext uri="{FF2B5EF4-FFF2-40B4-BE49-F238E27FC236}">
                <a16:creationId xmlns:a16="http://schemas.microsoft.com/office/drawing/2014/main" id="{8F598776-1DA5-4032-A9C5-011A5C804A7E}"/>
              </a:ext>
            </a:extLst>
          </p:cNvPr>
          <p:cNvGrpSpPr/>
          <p:nvPr/>
        </p:nvGrpSpPr>
        <p:grpSpPr>
          <a:xfrm>
            <a:off x="280865" y="1287847"/>
            <a:ext cx="2895301" cy="2782457"/>
            <a:chOff x="756354" y="1287847"/>
            <a:chExt cx="2577544" cy="2782457"/>
          </a:xfrm>
        </p:grpSpPr>
        <p:sp>
          <p:nvSpPr>
            <p:cNvPr id="574" name="Google Shape;574;p24"/>
            <p:cNvSpPr/>
            <p:nvPr/>
          </p:nvSpPr>
          <p:spPr>
            <a:xfrm flipH="1">
              <a:off x="1415418" y="2092840"/>
              <a:ext cx="1140530" cy="1404007"/>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flipH="1">
              <a:off x="1415420" y="2092840"/>
              <a:ext cx="670793" cy="1404007"/>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flipH="1">
              <a:off x="1728566" y="2000796"/>
              <a:ext cx="525876" cy="104795"/>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flipH="1">
              <a:off x="1728567" y="1999749"/>
              <a:ext cx="264524" cy="105841"/>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1501675" y="2460747"/>
              <a:ext cx="955200" cy="955200"/>
            </a:xfrm>
            <a:prstGeom prst="pie">
              <a:avLst>
                <a:gd name="adj1" fmla="val 0"/>
                <a:gd name="adj2" fmla="val 10773280"/>
              </a:avLst>
            </a:prstGeom>
            <a:solidFill>
              <a:srgbClr val="00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4"/>
            <p:cNvGrpSpPr/>
            <p:nvPr/>
          </p:nvGrpSpPr>
          <p:grpSpPr>
            <a:xfrm>
              <a:off x="1090595" y="3112783"/>
              <a:ext cx="1781702" cy="957521"/>
              <a:chOff x="1090595" y="2438836"/>
              <a:chExt cx="1781702" cy="957521"/>
            </a:xfrm>
            <a:solidFill>
              <a:srgbClr val="006600"/>
            </a:solidFill>
          </p:grpSpPr>
          <p:sp>
            <p:nvSpPr>
              <p:cNvPr id="580" name="Google Shape;580;p24"/>
              <p:cNvSpPr/>
              <p:nvPr/>
            </p:nvSpPr>
            <p:spPr>
              <a:xfrm flipH="1">
                <a:off x="1090598" y="2438836"/>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flipH="1">
                <a:off x="192746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flipH="1">
                <a:off x="1090595"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24"/>
            <p:cNvSpPr txBox="1"/>
            <p:nvPr/>
          </p:nvSpPr>
          <p:spPr>
            <a:xfrm>
              <a:off x="756354" y="1287847"/>
              <a:ext cx="2577544" cy="48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3200" b="1" dirty="0">
                  <a:solidFill>
                    <a:srgbClr val="003300"/>
                  </a:solidFill>
                  <a:latin typeface="Roboto"/>
                  <a:ea typeface="Roboto"/>
                  <a:cs typeface="Roboto"/>
                  <a:sym typeface="Roboto"/>
                </a:rPr>
                <a:t>Dao </a:t>
              </a:r>
              <a:r>
                <a:rPr lang="en" sz="3200" b="1" dirty="0" err="1">
                  <a:solidFill>
                    <a:srgbClr val="003300"/>
                  </a:solidFill>
                  <a:latin typeface="Roboto"/>
                  <a:ea typeface="Roboto"/>
                  <a:cs typeface="Roboto"/>
                  <a:sym typeface="Roboto"/>
                </a:rPr>
                <a:t>động</a:t>
              </a:r>
              <a:r>
                <a:rPr lang="en" sz="3200" b="1" dirty="0">
                  <a:solidFill>
                    <a:srgbClr val="003300"/>
                  </a:solidFill>
                  <a:latin typeface="Roboto"/>
                  <a:ea typeface="Roboto"/>
                  <a:cs typeface="Roboto"/>
                  <a:sym typeface="Roboto"/>
                </a:rPr>
                <a:t> </a:t>
              </a:r>
              <a:r>
                <a:rPr lang="en" sz="3200" b="1" dirty="0" err="1">
                  <a:solidFill>
                    <a:srgbClr val="003300"/>
                  </a:solidFill>
                  <a:latin typeface="Roboto"/>
                  <a:ea typeface="Roboto"/>
                  <a:cs typeface="Roboto"/>
                  <a:sym typeface="Roboto"/>
                </a:rPr>
                <a:t>kí</a:t>
              </a:r>
              <a:endParaRPr sz="3200" b="1" dirty="0">
                <a:solidFill>
                  <a:srgbClr val="003300"/>
                </a:solidFill>
                <a:latin typeface="Roboto"/>
                <a:ea typeface="Roboto"/>
                <a:cs typeface="Roboto"/>
                <a:sym typeface="Roboto"/>
              </a:endParaRPr>
            </a:p>
          </p:txBody>
        </p:sp>
      </p:grpSp>
      <p:grpSp>
        <p:nvGrpSpPr>
          <p:cNvPr id="5" name="Group 4">
            <a:extLst>
              <a:ext uri="{FF2B5EF4-FFF2-40B4-BE49-F238E27FC236}">
                <a16:creationId xmlns:a16="http://schemas.microsoft.com/office/drawing/2014/main" id="{02625FE2-AC45-45D2-B8DA-3373B57D1CE3}"/>
              </a:ext>
            </a:extLst>
          </p:cNvPr>
          <p:cNvGrpSpPr/>
          <p:nvPr/>
        </p:nvGrpSpPr>
        <p:grpSpPr>
          <a:xfrm>
            <a:off x="3355848" y="1287847"/>
            <a:ext cx="5788152" cy="2782457"/>
            <a:chOff x="3659544" y="1287847"/>
            <a:chExt cx="4579200" cy="2782457"/>
          </a:xfrm>
        </p:grpSpPr>
        <p:sp>
          <p:nvSpPr>
            <p:cNvPr id="584" name="Google Shape;584;p24"/>
            <p:cNvSpPr/>
            <p:nvPr/>
          </p:nvSpPr>
          <p:spPr>
            <a:xfrm flipH="1">
              <a:off x="3987127" y="2092840"/>
              <a:ext cx="1140530" cy="1404007"/>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flipH="1">
              <a:off x="3987129" y="2092840"/>
              <a:ext cx="670793" cy="1404007"/>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flipH="1">
              <a:off x="4300275" y="2000796"/>
              <a:ext cx="525876" cy="104795"/>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flipH="1">
              <a:off x="4300276" y="1999749"/>
              <a:ext cx="264524" cy="105841"/>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a:off x="4088425" y="2460747"/>
              <a:ext cx="955200" cy="955200"/>
            </a:xfrm>
            <a:prstGeom prst="pie">
              <a:avLst>
                <a:gd name="adj1" fmla="val 0"/>
                <a:gd name="adj2" fmla="val 16200000"/>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24"/>
            <p:cNvGrpSpPr/>
            <p:nvPr/>
          </p:nvGrpSpPr>
          <p:grpSpPr>
            <a:xfrm>
              <a:off x="3662304" y="3112783"/>
              <a:ext cx="1781702" cy="957521"/>
              <a:chOff x="3662304" y="2438836"/>
              <a:chExt cx="1781702" cy="957521"/>
            </a:xfrm>
            <a:solidFill>
              <a:srgbClr val="CC0000"/>
            </a:solidFill>
          </p:grpSpPr>
          <p:sp>
            <p:nvSpPr>
              <p:cNvPr id="590" name="Google Shape;590;p24"/>
              <p:cNvSpPr/>
              <p:nvPr/>
            </p:nvSpPr>
            <p:spPr>
              <a:xfrm flipH="1">
                <a:off x="3662307" y="2438836"/>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24"/>
            <p:cNvSpPr txBox="1"/>
            <p:nvPr/>
          </p:nvSpPr>
          <p:spPr>
            <a:xfrm>
              <a:off x="3659544" y="1287847"/>
              <a:ext cx="4579200" cy="48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800" b="1" dirty="0" err="1">
                  <a:solidFill>
                    <a:schemeClr val="accent5">
                      <a:lumMod val="75000"/>
                    </a:schemeClr>
                  </a:solidFill>
                  <a:latin typeface="Roboto"/>
                  <a:ea typeface="Roboto"/>
                  <a:cs typeface="Roboto"/>
                  <a:sym typeface="Roboto"/>
                </a:rPr>
                <a:t>Đồng</a:t>
              </a:r>
              <a:r>
                <a:rPr lang="en" sz="2800" b="1" dirty="0">
                  <a:solidFill>
                    <a:schemeClr val="accent5">
                      <a:lumMod val="75000"/>
                    </a:schemeClr>
                  </a:solidFill>
                  <a:latin typeface="Roboto"/>
                  <a:ea typeface="Roboto"/>
                  <a:cs typeface="Roboto"/>
                  <a:sym typeface="Roboto"/>
                </a:rPr>
                <a:t> </a:t>
              </a:r>
              <a:r>
                <a:rPr lang="en" sz="2800" b="1" dirty="0" err="1">
                  <a:solidFill>
                    <a:schemeClr val="accent5">
                      <a:lumMod val="75000"/>
                    </a:schemeClr>
                  </a:solidFill>
                  <a:latin typeface="Roboto"/>
                  <a:ea typeface="Roboto"/>
                  <a:cs typeface="Roboto"/>
                  <a:sym typeface="Roboto"/>
                </a:rPr>
                <a:t>hồ</a:t>
              </a:r>
              <a:r>
                <a:rPr lang="en" sz="2800" b="1" dirty="0">
                  <a:solidFill>
                    <a:schemeClr val="accent5">
                      <a:lumMod val="75000"/>
                    </a:schemeClr>
                  </a:solidFill>
                  <a:latin typeface="Roboto"/>
                  <a:ea typeface="Roboto"/>
                  <a:cs typeface="Roboto"/>
                  <a:sym typeface="Roboto"/>
                </a:rPr>
                <a:t> </a:t>
              </a:r>
              <a:r>
                <a:rPr lang="en" sz="2800" b="1" dirty="0" err="1">
                  <a:solidFill>
                    <a:schemeClr val="accent5">
                      <a:lumMod val="75000"/>
                    </a:schemeClr>
                  </a:solidFill>
                  <a:latin typeface="Roboto"/>
                  <a:ea typeface="Roboto"/>
                  <a:cs typeface="Roboto"/>
                  <a:sym typeface="Roboto"/>
                </a:rPr>
                <a:t>đo</a:t>
              </a:r>
              <a:r>
                <a:rPr lang="en" sz="2800" b="1" dirty="0">
                  <a:solidFill>
                    <a:schemeClr val="accent5">
                      <a:lumMod val="75000"/>
                    </a:schemeClr>
                  </a:solidFill>
                  <a:latin typeface="Roboto"/>
                  <a:ea typeface="Roboto"/>
                  <a:cs typeface="Roboto"/>
                  <a:sym typeface="Roboto"/>
                </a:rPr>
                <a:t> </a:t>
              </a:r>
              <a:r>
                <a:rPr lang="en" sz="2800" b="1" dirty="0" err="1">
                  <a:solidFill>
                    <a:schemeClr val="accent5">
                      <a:lumMod val="75000"/>
                    </a:schemeClr>
                  </a:solidFill>
                  <a:latin typeface="Roboto"/>
                  <a:ea typeface="Roboto"/>
                  <a:cs typeface="Roboto"/>
                  <a:sym typeface="Roboto"/>
                </a:rPr>
                <a:t>thời</a:t>
              </a:r>
              <a:r>
                <a:rPr lang="en" sz="2800" b="1" dirty="0">
                  <a:solidFill>
                    <a:schemeClr val="accent5">
                      <a:lumMod val="75000"/>
                    </a:schemeClr>
                  </a:solidFill>
                  <a:latin typeface="Roboto"/>
                  <a:ea typeface="Roboto"/>
                  <a:cs typeface="Roboto"/>
                  <a:sym typeface="Roboto"/>
                </a:rPr>
                <a:t> </a:t>
              </a:r>
              <a:r>
                <a:rPr lang="en" sz="2800" b="1" dirty="0" err="1">
                  <a:solidFill>
                    <a:schemeClr val="accent5">
                      <a:lumMod val="75000"/>
                    </a:schemeClr>
                  </a:solidFill>
                  <a:latin typeface="Roboto"/>
                  <a:ea typeface="Roboto"/>
                  <a:cs typeface="Roboto"/>
                  <a:sym typeface="Roboto"/>
                </a:rPr>
                <a:t>gian</a:t>
              </a:r>
              <a:r>
                <a:rPr lang="en" sz="2800" b="1" dirty="0">
                  <a:solidFill>
                    <a:schemeClr val="accent5">
                      <a:lumMod val="75000"/>
                    </a:schemeClr>
                  </a:solidFill>
                  <a:latin typeface="Roboto"/>
                  <a:ea typeface="Roboto"/>
                  <a:cs typeface="Roboto"/>
                  <a:sym typeface="Roboto"/>
                </a:rPr>
                <a:t> </a:t>
              </a:r>
              <a:r>
                <a:rPr lang="en" sz="2800" b="1" dirty="0" err="1">
                  <a:solidFill>
                    <a:schemeClr val="accent5">
                      <a:lumMod val="75000"/>
                    </a:schemeClr>
                  </a:solidFill>
                  <a:latin typeface="Roboto"/>
                  <a:ea typeface="Roboto"/>
                  <a:cs typeface="Roboto"/>
                  <a:sym typeface="Roboto"/>
                </a:rPr>
                <a:t>hiện</a:t>
              </a:r>
              <a:r>
                <a:rPr lang="en" sz="2800" b="1" dirty="0">
                  <a:solidFill>
                    <a:schemeClr val="accent5">
                      <a:lumMod val="75000"/>
                    </a:schemeClr>
                  </a:solidFill>
                  <a:latin typeface="Roboto"/>
                  <a:ea typeface="Roboto"/>
                  <a:cs typeface="Roboto"/>
                  <a:sym typeface="Roboto"/>
                </a:rPr>
                <a:t> </a:t>
              </a:r>
              <a:r>
                <a:rPr lang="en" sz="2800" b="1" dirty="0" err="1">
                  <a:solidFill>
                    <a:schemeClr val="accent5">
                      <a:lumMod val="75000"/>
                    </a:schemeClr>
                  </a:solidFill>
                  <a:latin typeface="Roboto"/>
                  <a:ea typeface="Roboto"/>
                  <a:cs typeface="Roboto"/>
                  <a:sym typeface="Roboto"/>
                </a:rPr>
                <a:t>số</a:t>
              </a:r>
              <a:r>
                <a:rPr lang="en" sz="2800" b="1" dirty="0">
                  <a:solidFill>
                    <a:schemeClr val="accent5">
                      <a:lumMod val="75000"/>
                    </a:schemeClr>
                  </a:solidFill>
                  <a:latin typeface="Roboto"/>
                  <a:ea typeface="Roboto"/>
                  <a:cs typeface="Roboto"/>
                  <a:sym typeface="Roboto"/>
                </a:rPr>
                <a:t> </a:t>
              </a:r>
              <a:r>
                <a:rPr lang="en" sz="2800" b="1" dirty="0" err="1">
                  <a:solidFill>
                    <a:schemeClr val="accent5">
                      <a:lumMod val="75000"/>
                    </a:schemeClr>
                  </a:solidFill>
                  <a:latin typeface="Roboto"/>
                  <a:ea typeface="Roboto"/>
                  <a:cs typeface="Roboto"/>
                  <a:sym typeface="Roboto"/>
                </a:rPr>
                <a:t>dùng</a:t>
              </a:r>
              <a:r>
                <a:rPr lang="en" sz="2800" b="1" dirty="0">
                  <a:solidFill>
                    <a:schemeClr val="accent5">
                      <a:lumMod val="75000"/>
                    </a:schemeClr>
                  </a:solidFill>
                  <a:latin typeface="Roboto"/>
                  <a:ea typeface="Roboto"/>
                  <a:cs typeface="Roboto"/>
                  <a:sym typeface="Roboto"/>
                </a:rPr>
                <a:t> </a:t>
              </a:r>
              <a:r>
                <a:rPr lang="en" sz="2800" b="1" dirty="0" err="1">
                  <a:solidFill>
                    <a:schemeClr val="accent5">
                      <a:lumMod val="75000"/>
                    </a:schemeClr>
                  </a:solidFill>
                  <a:latin typeface="Roboto"/>
                  <a:ea typeface="Roboto"/>
                  <a:cs typeface="Roboto"/>
                  <a:sym typeface="Roboto"/>
                </a:rPr>
                <a:t>cổng</a:t>
              </a:r>
              <a:r>
                <a:rPr lang="en" sz="2800" b="1" dirty="0">
                  <a:solidFill>
                    <a:schemeClr val="accent5">
                      <a:lumMod val="75000"/>
                    </a:schemeClr>
                  </a:solidFill>
                  <a:latin typeface="Roboto"/>
                  <a:ea typeface="Roboto"/>
                  <a:cs typeface="Roboto"/>
                  <a:sym typeface="Roboto"/>
                </a:rPr>
                <a:t> </a:t>
              </a:r>
              <a:r>
                <a:rPr lang="en" sz="2800" b="1" dirty="0" err="1">
                  <a:solidFill>
                    <a:schemeClr val="accent5">
                      <a:lumMod val="75000"/>
                    </a:schemeClr>
                  </a:solidFill>
                  <a:latin typeface="Roboto"/>
                  <a:ea typeface="Roboto"/>
                  <a:cs typeface="Roboto"/>
                  <a:sym typeface="Roboto"/>
                </a:rPr>
                <a:t>quang</a:t>
              </a:r>
              <a:r>
                <a:rPr lang="en" sz="2800" b="1" dirty="0">
                  <a:solidFill>
                    <a:schemeClr val="accent5">
                      <a:lumMod val="75000"/>
                    </a:schemeClr>
                  </a:solidFill>
                  <a:latin typeface="Roboto"/>
                  <a:ea typeface="Roboto"/>
                  <a:cs typeface="Roboto"/>
                  <a:sym typeface="Roboto"/>
                </a:rPr>
                <a:t> </a:t>
              </a:r>
              <a:r>
                <a:rPr lang="en" sz="2800" b="1" dirty="0" err="1">
                  <a:solidFill>
                    <a:schemeClr val="accent5">
                      <a:lumMod val="75000"/>
                    </a:schemeClr>
                  </a:solidFill>
                  <a:latin typeface="Roboto"/>
                  <a:ea typeface="Roboto"/>
                  <a:cs typeface="Roboto"/>
                  <a:sym typeface="Roboto"/>
                </a:rPr>
                <a:t>điện</a:t>
              </a:r>
              <a:endParaRPr sz="2800" b="1" dirty="0">
                <a:solidFill>
                  <a:schemeClr val="accent5">
                    <a:lumMod val="75000"/>
                  </a:schemeClr>
                </a:solidFill>
                <a:latin typeface="Roboto"/>
                <a:ea typeface="Roboto"/>
                <a:cs typeface="Roboto"/>
                <a:sym typeface="Roboto"/>
              </a:endParaRPr>
            </a:p>
          </p:txBody>
        </p:sp>
      </p:grpSp>
      <p:grpSp>
        <p:nvGrpSpPr>
          <p:cNvPr id="6" name="Group 5">
            <a:extLst>
              <a:ext uri="{FF2B5EF4-FFF2-40B4-BE49-F238E27FC236}">
                <a16:creationId xmlns:a16="http://schemas.microsoft.com/office/drawing/2014/main" id="{94EFA446-A8F9-4629-BD0A-F00405F3C344}"/>
              </a:ext>
            </a:extLst>
          </p:cNvPr>
          <p:cNvGrpSpPr/>
          <p:nvPr/>
        </p:nvGrpSpPr>
        <p:grpSpPr>
          <a:xfrm>
            <a:off x="6251052" y="1999749"/>
            <a:ext cx="2221830" cy="2070555"/>
            <a:chOff x="6251052" y="1999749"/>
            <a:chExt cx="1781702" cy="2070555"/>
          </a:xfrm>
        </p:grpSpPr>
        <p:sp>
          <p:nvSpPr>
            <p:cNvPr id="594" name="Google Shape;594;p24"/>
            <p:cNvSpPr/>
            <p:nvPr/>
          </p:nvSpPr>
          <p:spPr>
            <a:xfrm flipH="1">
              <a:off x="6575875" y="2092840"/>
              <a:ext cx="1140530" cy="1404007"/>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flipH="1">
              <a:off x="6575877" y="2092840"/>
              <a:ext cx="670793" cy="1404007"/>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flipH="1">
              <a:off x="6889024" y="2000796"/>
              <a:ext cx="525876" cy="104795"/>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flipH="1">
              <a:off x="6889025" y="1999749"/>
              <a:ext cx="264524" cy="105841"/>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6675175" y="2460747"/>
              <a:ext cx="955200" cy="955200"/>
            </a:xfrm>
            <a:prstGeom prst="pie">
              <a:avLst>
                <a:gd name="adj1" fmla="val 0"/>
                <a:gd name="adj2" fmla="val 13520759"/>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24"/>
            <p:cNvGrpSpPr/>
            <p:nvPr/>
          </p:nvGrpSpPr>
          <p:grpSpPr>
            <a:xfrm>
              <a:off x="6251052" y="3112783"/>
              <a:ext cx="1781702" cy="957521"/>
              <a:chOff x="6251052" y="2438836"/>
              <a:chExt cx="1781702" cy="957521"/>
            </a:xfrm>
            <a:solidFill>
              <a:schemeClr val="accent4">
                <a:lumMod val="50000"/>
              </a:schemeClr>
            </a:solidFill>
          </p:grpSpPr>
          <p:sp>
            <p:nvSpPr>
              <p:cNvPr id="600" name="Google Shape;600;p24"/>
              <p:cNvSpPr/>
              <p:nvPr/>
            </p:nvSpPr>
            <p:spPr>
              <a:xfrm flipH="1">
                <a:off x="6251055" y="2438836"/>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flipH="1">
                <a:off x="7087925"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flipH="1">
                <a:off x="6251052"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err="1"/>
              <a:t>Kĩ</a:t>
            </a:r>
            <a:r>
              <a:rPr lang="en" sz="4500" b="1" dirty="0"/>
              <a:t> </a:t>
            </a:r>
            <a:r>
              <a:rPr lang="en" sz="4500" b="1" dirty="0" err="1"/>
              <a:t>thuật</a:t>
            </a:r>
            <a:r>
              <a:rPr lang="en" sz="4500" b="1" dirty="0"/>
              <a:t> </a:t>
            </a:r>
            <a:r>
              <a:rPr lang="en" sz="4500" b="1" dirty="0" err="1"/>
              <a:t>mảnh</a:t>
            </a:r>
            <a:r>
              <a:rPr lang="en" sz="4500" b="1" dirty="0"/>
              <a:t> </a:t>
            </a:r>
            <a:r>
              <a:rPr lang="en" sz="4500" b="1" dirty="0" err="1"/>
              <a:t>ghép</a:t>
            </a:r>
            <a:endParaRPr sz="4500" b="1" dirty="0"/>
          </a:p>
        </p:txBody>
      </p:sp>
      <p:grpSp>
        <p:nvGrpSpPr>
          <p:cNvPr id="279" name="Google Shape;279;p20"/>
          <p:cNvGrpSpPr/>
          <p:nvPr/>
        </p:nvGrpSpPr>
        <p:grpSpPr>
          <a:xfrm>
            <a:off x="3083710" y="1302360"/>
            <a:ext cx="2975564" cy="3410754"/>
            <a:chOff x="3083710" y="1302360"/>
            <a:chExt cx="2975564" cy="3410754"/>
          </a:xfrm>
        </p:grpSpPr>
        <p:sp>
          <p:nvSpPr>
            <p:cNvPr id="280" name="Google Shape;280;p20"/>
            <p:cNvSpPr/>
            <p:nvPr/>
          </p:nvSpPr>
          <p:spPr>
            <a:xfrm>
              <a:off x="3577300" y="1302360"/>
              <a:ext cx="2006434" cy="1882277"/>
            </a:xfrm>
            <a:custGeom>
              <a:avLst/>
              <a:gdLst/>
              <a:ahLst/>
              <a:cxnLst/>
              <a:rect l="l" t="t" r="r" b="b"/>
              <a:pathLst>
                <a:path w="133163" h="124923" extrusionOk="0">
                  <a:moveTo>
                    <a:pt x="24451" y="0"/>
                  </a:moveTo>
                  <a:cubicBezTo>
                    <a:pt x="10942" y="0"/>
                    <a:pt x="1" y="10941"/>
                    <a:pt x="1" y="24451"/>
                  </a:cubicBezTo>
                  <a:lnTo>
                    <a:pt x="1" y="42297"/>
                  </a:lnTo>
                  <a:cubicBezTo>
                    <a:pt x="1" y="44399"/>
                    <a:pt x="1702" y="46066"/>
                    <a:pt x="3737" y="46066"/>
                  </a:cubicBezTo>
                  <a:cubicBezTo>
                    <a:pt x="5838" y="46066"/>
                    <a:pt x="7506" y="44365"/>
                    <a:pt x="7506" y="42297"/>
                  </a:cubicBezTo>
                  <a:lnTo>
                    <a:pt x="7506" y="24451"/>
                  </a:lnTo>
                  <a:cubicBezTo>
                    <a:pt x="7506" y="15078"/>
                    <a:pt x="15111" y="7439"/>
                    <a:pt x="24518" y="7439"/>
                  </a:cubicBezTo>
                  <a:cubicBezTo>
                    <a:pt x="33892" y="7439"/>
                    <a:pt x="41530" y="15078"/>
                    <a:pt x="41530" y="24451"/>
                  </a:cubicBezTo>
                  <a:lnTo>
                    <a:pt x="41530" y="93100"/>
                  </a:lnTo>
                  <a:cubicBezTo>
                    <a:pt x="41530" y="110646"/>
                    <a:pt x="55774" y="124923"/>
                    <a:pt x="73320" y="124923"/>
                  </a:cubicBezTo>
                  <a:cubicBezTo>
                    <a:pt x="90899" y="124923"/>
                    <a:pt x="105142" y="110646"/>
                    <a:pt x="105076" y="93100"/>
                  </a:cubicBezTo>
                  <a:lnTo>
                    <a:pt x="105076" y="73720"/>
                  </a:lnTo>
                  <a:cubicBezTo>
                    <a:pt x="105076" y="68015"/>
                    <a:pt x="109679" y="63412"/>
                    <a:pt x="115350" y="63412"/>
                  </a:cubicBezTo>
                  <a:cubicBezTo>
                    <a:pt x="121020" y="63412"/>
                    <a:pt x="125657" y="68049"/>
                    <a:pt x="125657" y="73720"/>
                  </a:cubicBezTo>
                  <a:lnTo>
                    <a:pt x="125657" y="96769"/>
                  </a:lnTo>
                  <a:cubicBezTo>
                    <a:pt x="125657" y="98838"/>
                    <a:pt x="127358" y="100505"/>
                    <a:pt x="129393" y="100505"/>
                  </a:cubicBezTo>
                  <a:cubicBezTo>
                    <a:pt x="131495" y="100505"/>
                    <a:pt x="133162" y="98804"/>
                    <a:pt x="133162" y="96769"/>
                  </a:cubicBezTo>
                  <a:lnTo>
                    <a:pt x="133162" y="73720"/>
                  </a:lnTo>
                  <a:cubicBezTo>
                    <a:pt x="133162" y="63913"/>
                    <a:pt x="125190" y="55940"/>
                    <a:pt x="115383" y="55940"/>
                  </a:cubicBezTo>
                  <a:cubicBezTo>
                    <a:pt x="105609" y="55940"/>
                    <a:pt x="97637" y="63913"/>
                    <a:pt x="97637" y="73720"/>
                  </a:cubicBezTo>
                  <a:lnTo>
                    <a:pt x="97637" y="93100"/>
                  </a:lnTo>
                  <a:cubicBezTo>
                    <a:pt x="97637" y="106510"/>
                    <a:pt x="86696" y="117451"/>
                    <a:pt x="73286" y="117451"/>
                  </a:cubicBezTo>
                  <a:cubicBezTo>
                    <a:pt x="59843" y="117451"/>
                    <a:pt x="48936" y="106510"/>
                    <a:pt x="48936" y="93100"/>
                  </a:cubicBezTo>
                  <a:lnTo>
                    <a:pt x="48936" y="24451"/>
                  </a:lnTo>
                  <a:cubicBezTo>
                    <a:pt x="48936" y="10941"/>
                    <a:pt x="37961" y="0"/>
                    <a:pt x="24451" y="0"/>
                  </a:cubicBezTo>
                  <a:close/>
                </a:path>
              </a:pathLst>
            </a:custGeom>
            <a:gradFill>
              <a:gsLst>
                <a:gs pos="0">
                  <a:schemeClr val="accent2"/>
                </a:gs>
                <a:gs pos="100000">
                  <a:schemeClr val="accent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0"/>
            <p:cNvSpPr/>
            <p:nvPr/>
          </p:nvSpPr>
          <p:spPr>
            <a:xfrm>
              <a:off x="4271434" y="4171442"/>
              <a:ext cx="1104252" cy="53791"/>
            </a:xfrm>
            <a:custGeom>
              <a:avLst/>
              <a:gdLst/>
              <a:ahLst/>
              <a:cxnLst/>
              <a:rect l="l" t="t" r="r" b="b"/>
              <a:pathLst>
                <a:path w="73287" h="3570" extrusionOk="0">
                  <a:moveTo>
                    <a:pt x="635" y="0"/>
                  </a:moveTo>
                  <a:cubicBezTo>
                    <a:pt x="301" y="0"/>
                    <a:pt x="1" y="300"/>
                    <a:pt x="1" y="634"/>
                  </a:cubicBezTo>
                  <a:lnTo>
                    <a:pt x="1" y="2935"/>
                  </a:lnTo>
                  <a:cubicBezTo>
                    <a:pt x="1" y="3269"/>
                    <a:pt x="301" y="3569"/>
                    <a:pt x="635" y="3569"/>
                  </a:cubicBezTo>
                  <a:lnTo>
                    <a:pt x="72686" y="3569"/>
                  </a:lnTo>
                  <a:cubicBezTo>
                    <a:pt x="73020" y="3569"/>
                    <a:pt x="73287" y="3269"/>
                    <a:pt x="73287" y="2935"/>
                  </a:cubicBezTo>
                  <a:lnTo>
                    <a:pt x="73287" y="634"/>
                  </a:lnTo>
                  <a:cubicBezTo>
                    <a:pt x="73287" y="267"/>
                    <a:pt x="73020" y="0"/>
                    <a:pt x="7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4997739" y="2650943"/>
              <a:ext cx="1045443" cy="1791315"/>
            </a:xfrm>
            <a:custGeom>
              <a:avLst/>
              <a:gdLst/>
              <a:ahLst/>
              <a:cxnLst/>
              <a:rect l="l" t="t" r="r" b="b"/>
              <a:pathLst>
                <a:path w="69384" h="118886" extrusionOk="0">
                  <a:moveTo>
                    <a:pt x="26420" y="0"/>
                  </a:moveTo>
                  <a:lnTo>
                    <a:pt x="26420" y="50036"/>
                  </a:lnTo>
                  <a:cubicBezTo>
                    <a:pt x="26420" y="50303"/>
                    <a:pt x="26253" y="50503"/>
                    <a:pt x="26020" y="50603"/>
                  </a:cubicBezTo>
                  <a:cubicBezTo>
                    <a:pt x="10675" y="54540"/>
                    <a:pt x="1" y="68349"/>
                    <a:pt x="1" y="84194"/>
                  </a:cubicBezTo>
                  <a:cubicBezTo>
                    <a:pt x="1" y="103341"/>
                    <a:pt x="15545" y="118886"/>
                    <a:pt x="34692" y="118886"/>
                  </a:cubicBezTo>
                  <a:cubicBezTo>
                    <a:pt x="53839" y="118886"/>
                    <a:pt x="69384" y="103341"/>
                    <a:pt x="69384" y="84194"/>
                  </a:cubicBezTo>
                  <a:cubicBezTo>
                    <a:pt x="69384" y="68349"/>
                    <a:pt x="58710" y="54540"/>
                    <a:pt x="43365" y="50603"/>
                  </a:cubicBezTo>
                  <a:cubicBezTo>
                    <a:pt x="43098" y="50537"/>
                    <a:pt x="42932" y="50303"/>
                    <a:pt x="42932" y="50036"/>
                  </a:cubicBezTo>
                  <a:lnTo>
                    <a:pt x="429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4981164" y="2516231"/>
              <a:ext cx="1078110" cy="1943105"/>
            </a:xfrm>
            <a:custGeom>
              <a:avLst/>
              <a:gdLst/>
              <a:ahLst/>
              <a:cxnLst/>
              <a:rect l="l" t="t" r="r" b="b"/>
              <a:pathLst>
                <a:path w="71552" h="128960" extrusionOk="0">
                  <a:moveTo>
                    <a:pt x="45333" y="1068"/>
                  </a:moveTo>
                  <a:cubicBezTo>
                    <a:pt x="47201" y="1068"/>
                    <a:pt x="48768" y="2603"/>
                    <a:pt x="48768" y="4504"/>
                  </a:cubicBezTo>
                  <a:cubicBezTo>
                    <a:pt x="48768" y="6372"/>
                    <a:pt x="47201" y="7906"/>
                    <a:pt x="45333" y="7906"/>
                  </a:cubicBezTo>
                  <a:lnTo>
                    <a:pt x="26252" y="7906"/>
                  </a:lnTo>
                  <a:cubicBezTo>
                    <a:pt x="24351" y="7906"/>
                    <a:pt x="22816" y="6372"/>
                    <a:pt x="22816" y="4504"/>
                  </a:cubicBezTo>
                  <a:cubicBezTo>
                    <a:pt x="22816" y="2603"/>
                    <a:pt x="24351" y="1068"/>
                    <a:pt x="26252" y="1068"/>
                  </a:cubicBezTo>
                  <a:close/>
                  <a:moveTo>
                    <a:pt x="44032" y="9007"/>
                  </a:moveTo>
                  <a:lnTo>
                    <a:pt x="44032" y="59043"/>
                  </a:lnTo>
                  <a:cubicBezTo>
                    <a:pt x="44032" y="59277"/>
                    <a:pt x="44198" y="59477"/>
                    <a:pt x="44465" y="59577"/>
                  </a:cubicBezTo>
                  <a:cubicBezTo>
                    <a:pt x="59810" y="63546"/>
                    <a:pt x="70484" y="77323"/>
                    <a:pt x="70484" y="93167"/>
                  </a:cubicBezTo>
                  <a:cubicBezTo>
                    <a:pt x="70484" y="112281"/>
                    <a:pt x="54939" y="127859"/>
                    <a:pt x="35792" y="127859"/>
                  </a:cubicBezTo>
                  <a:cubicBezTo>
                    <a:pt x="16645" y="127859"/>
                    <a:pt x="1101" y="112314"/>
                    <a:pt x="1101" y="93167"/>
                  </a:cubicBezTo>
                  <a:cubicBezTo>
                    <a:pt x="1101" y="77323"/>
                    <a:pt x="11809" y="63480"/>
                    <a:pt x="27120" y="59577"/>
                  </a:cubicBezTo>
                  <a:cubicBezTo>
                    <a:pt x="27353" y="59543"/>
                    <a:pt x="27520" y="59277"/>
                    <a:pt x="27520" y="59043"/>
                  </a:cubicBezTo>
                  <a:lnTo>
                    <a:pt x="27520" y="9007"/>
                  </a:lnTo>
                  <a:close/>
                  <a:moveTo>
                    <a:pt x="26252" y="1"/>
                  </a:moveTo>
                  <a:cubicBezTo>
                    <a:pt x="23784" y="1"/>
                    <a:pt x="21749" y="2002"/>
                    <a:pt x="21749" y="4504"/>
                  </a:cubicBezTo>
                  <a:cubicBezTo>
                    <a:pt x="21749" y="6939"/>
                    <a:pt x="23750" y="9007"/>
                    <a:pt x="26252" y="9007"/>
                  </a:cubicBezTo>
                  <a:lnTo>
                    <a:pt x="26452" y="9007"/>
                  </a:lnTo>
                  <a:lnTo>
                    <a:pt x="26452" y="58609"/>
                  </a:lnTo>
                  <a:cubicBezTo>
                    <a:pt x="10841" y="62812"/>
                    <a:pt x="0" y="76956"/>
                    <a:pt x="0" y="93167"/>
                  </a:cubicBezTo>
                  <a:cubicBezTo>
                    <a:pt x="0" y="112915"/>
                    <a:pt x="16078" y="128960"/>
                    <a:pt x="35792" y="128960"/>
                  </a:cubicBezTo>
                  <a:cubicBezTo>
                    <a:pt x="55506" y="128960"/>
                    <a:pt x="71551" y="112915"/>
                    <a:pt x="71551" y="93167"/>
                  </a:cubicBezTo>
                  <a:cubicBezTo>
                    <a:pt x="71551" y="76956"/>
                    <a:pt x="60710" y="62812"/>
                    <a:pt x="45132" y="58609"/>
                  </a:cubicBezTo>
                  <a:lnTo>
                    <a:pt x="45132" y="9007"/>
                  </a:lnTo>
                  <a:lnTo>
                    <a:pt x="45333" y="9007"/>
                  </a:lnTo>
                  <a:cubicBezTo>
                    <a:pt x="47801" y="9007"/>
                    <a:pt x="49836" y="7006"/>
                    <a:pt x="49836" y="4504"/>
                  </a:cubicBezTo>
                  <a:cubicBezTo>
                    <a:pt x="49836" y="2036"/>
                    <a:pt x="47834" y="1"/>
                    <a:pt x="45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5325458" y="2532324"/>
              <a:ext cx="391047" cy="103047"/>
            </a:xfrm>
            <a:custGeom>
              <a:avLst/>
              <a:gdLst/>
              <a:ahLst/>
              <a:cxnLst/>
              <a:rect l="l" t="t" r="r" b="b"/>
              <a:pathLst>
                <a:path w="25953" h="6839" extrusionOk="0">
                  <a:moveTo>
                    <a:pt x="3437" y="0"/>
                  </a:moveTo>
                  <a:cubicBezTo>
                    <a:pt x="1502" y="0"/>
                    <a:pt x="1" y="1535"/>
                    <a:pt x="1" y="3436"/>
                  </a:cubicBezTo>
                  <a:cubicBezTo>
                    <a:pt x="1" y="5304"/>
                    <a:pt x="1569" y="6838"/>
                    <a:pt x="3437" y="6838"/>
                  </a:cubicBezTo>
                  <a:lnTo>
                    <a:pt x="22517" y="6838"/>
                  </a:lnTo>
                  <a:cubicBezTo>
                    <a:pt x="24418" y="6838"/>
                    <a:pt x="25953" y="5304"/>
                    <a:pt x="25953" y="3436"/>
                  </a:cubicBezTo>
                  <a:cubicBezTo>
                    <a:pt x="25953" y="1535"/>
                    <a:pt x="24418" y="0"/>
                    <a:pt x="22517" y="0"/>
                  </a:cubicBezTo>
                  <a:close/>
                </a:path>
              </a:pathLst>
            </a:custGeom>
            <a:solidFill>
              <a:srgbClr val="AEC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0"/>
            <p:cNvSpPr/>
            <p:nvPr/>
          </p:nvSpPr>
          <p:spPr>
            <a:xfrm>
              <a:off x="4997739" y="2652450"/>
              <a:ext cx="452372" cy="1269603"/>
            </a:xfrm>
            <a:custGeom>
              <a:avLst/>
              <a:gdLst/>
              <a:ahLst/>
              <a:cxnLst/>
              <a:rect l="l" t="t" r="r" b="b"/>
              <a:pathLst>
                <a:path w="30023" h="84261" extrusionOk="0">
                  <a:moveTo>
                    <a:pt x="26487" y="1"/>
                  </a:moveTo>
                  <a:lnTo>
                    <a:pt x="26487" y="50003"/>
                  </a:lnTo>
                  <a:lnTo>
                    <a:pt x="26420" y="50003"/>
                  </a:lnTo>
                  <a:cubicBezTo>
                    <a:pt x="26420" y="50237"/>
                    <a:pt x="26253" y="50437"/>
                    <a:pt x="26020" y="50537"/>
                  </a:cubicBezTo>
                  <a:cubicBezTo>
                    <a:pt x="10675" y="54506"/>
                    <a:pt x="1" y="68283"/>
                    <a:pt x="1" y="84127"/>
                  </a:cubicBezTo>
                  <a:lnTo>
                    <a:pt x="1" y="84261"/>
                  </a:lnTo>
                  <a:cubicBezTo>
                    <a:pt x="34" y="84127"/>
                    <a:pt x="68" y="83961"/>
                    <a:pt x="134" y="83827"/>
                  </a:cubicBezTo>
                  <a:cubicBezTo>
                    <a:pt x="3704" y="70718"/>
                    <a:pt x="8540" y="57575"/>
                    <a:pt x="25152" y="52972"/>
                  </a:cubicBezTo>
                  <a:cubicBezTo>
                    <a:pt x="26186" y="52705"/>
                    <a:pt x="27087" y="52038"/>
                    <a:pt x="27754" y="51204"/>
                  </a:cubicBezTo>
                  <a:cubicBezTo>
                    <a:pt x="28721" y="50070"/>
                    <a:pt x="28888" y="48469"/>
                    <a:pt x="29022" y="47034"/>
                  </a:cubicBezTo>
                  <a:cubicBezTo>
                    <a:pt x="30022" y="32757"/>
                    <a:pt x="27387" y="18414"/>
                    <a:pt x="28054" y="4170"/>
                  </a:cubicBezTo>
                  <a:cubicBezTo>
                    <a:pt x="28088" y="2836"/>
                    <a:pt x="28188" y="1368"/>
                    <a:pt x="280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5083703" y="3690908"/>
              <a:ext cx="877064" cy="673005"/>
            </a:xfrm>
            <a:custGeom>
              <a:avLst/>
              <a:gdLst/>
              <a:ahLst/>
              <a:cxnLst/>
              <a:rect l="l" t="t" r="r" b="b"/>
              <a:pathLst>
                <a:path w="58209" h="44666" extrusionOk="0">
                  <a:moveTo>
                    <a:pt x="4503" y="1"/>
                  </a:moveTo>
                  <a:cubicBezTo>
                    <a:pt x="1668" y="4504"/>
                    <a:pt x="0" y="9841"/>
                    <a:pt x="0" y="15545"/>
                  </a:cubicBezTo>
                  <a:cubicBezTo>
                    <a:pt x="0" y="31657"/>
                    <a:pt x="13043" y="44666"/>
                    <a:pt x="29121" y="44666"/>
                  </a:cubicBezTo>
                  <a:cubicBezTo>
                    <a:pt x="45199" y="44666"/>
                    <a:pt x="58208" y="31623"/>
                    <a:pt x="58208" y="15545"/>
                  </a:cubicBezTo>
                  <a:cubicBezTo>
                    <a:pt x="58208" y="9841"/>
                    <a:pt x="56540" y="4504"/>
                    <a:pt x="53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5176177" y="3690908"/>
              <a:ext cx="785092" cy="673005"/>
            </a:xfrm>
            <a:custGeom>
              <a:avLst/>
              <a:gdLst/>
              <a:ahLst/>
              <a:cxnLst/>
              <a:rect l="l" t="t" r="r" b="b"/>
              <a:pathLst>
                <a:path w="52105" h="44666" extrusionOk="0">
                  <a:moveTo>
                    <a:pt x="37361" y="1"/>
                  </a:moveTo>
                  <a:cubicBezTo>
                    <a:pt x="39029" y="2836"/>
                    <a:pt x="39729" y="6272"/>
                    <a:pt x="39429" y="9607"/>
                  </a:cubicBezTo>
                  <a:cubicBezTo>
                    <a:pt x="39062" y="14211"/>
                    <a:pt x="37027" y="18547"/>
                    <a:pt x="34359" y="22350"/>
                  </a:cubicBezTo>
                  <a:cubicBezTo>
                    <a:pt x="30923" y="27187"/>
                    <a:pt x="26420" y="31323"/>
                    <a:pt x="21249" y="34225"/>
                  </a:cubicBezTo>
                  <a:cubicBezTo>
                    <a:pt x="19481" y="35226"/>
                    <a:pt x="17580" y="36160"/>
                    <a:pt x="15579" y="36560"/>
                  </a:cubicBezTo>
                  <a:cubicBezTo>
                    <a:pt x="14624" y="36768"/>
                    <a:pt x="13648" y="36858"/>
                    <a:pt x="12666" y="36858"/>
                  </a:cubicBezTo>
                  <a:cubicBezTo>
                    <a:pt x="10661" y="36858"/>
                    <a:pt x="8631" y="36486"/>
                    <a:pt x="6706" y="35993"/>
                  </a:cubicBezTo>
                  <a:cubicBezTo>
                    <a:pt x="4404" y="35359"/>
                    <a:pt x="2169" y="34525"/>
                    <a:pt x="1" y="33525"/>
                  </a:cubicBezTo>
                  <a:lnTo>
                    <a:pt x="1" y="33525"/>
                  </a:lnTo>
                  <a:cubicBezTo>
                    <a:pt x="5405" y="40296"/>
                    <a:pt x="13677" y="44666"/>
                    <a:pt x="23017" y="44666"/>
                  </a:cubicBezTo>
                  <a:cubicBezTo>
                    <a:pt x="39095" y="44666"/>
                    <a:pt x="52105" y="31623"/>
                    <a:pt x="52105" y="15545"/>
                  </a:cubicBezTo>
                  <a:cubicBezTo>
                    <a:pt x="52105" y="9841"/>
                    <a:pt x="50437" y="4504"/>
                    <a:pt x="47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a:off x="5545620" y="4212654"/>
              <a:ext cx="85960" cy="85463"/>
            </a:xfrm>
            <a:custGeom>
              <a:avLst/>
              <a:gdLst/>
              <a:ahLst/>
              <a:cxnLst/>
              <a:rect l="l" t="t" r="r" b="b"/>
              <a:pathLst>
                <a:path w="5705" h="5672" extrusionOk="0">
                  <a:moveTo>
                    <a:pt x="2836" y="0"/>
                  </a:moveTo>
                  <a:cubicBezTo>
                    <a:pt x="2469" y="0"/>
                    <a:pt x="2068" y="67"/>
                    <a:pt x="1735" y="234"/>
                  </a:cubicBezTo>
                  <a:cubicBezTo>
                    <a:pt x="1401" y="367"/>
                    <a:pt x="1068" y="534"/>
                    <a:pt x="834" y="834"/>
                  </a:cubicBezTo>
                  <a:cubicBezTo>
                    <a:pt x="534" y="1068"/>
                    <a:pt x="367" y="1401"/>
                    <a:pt x="234" y="1735"/>
                  </a:cubicBezTo>
                  <a:cubicBezTo>
                    <a:pt x="67" y="2069"/>
                    <a:pt x="0" y="2435"/>
                    <a:pt x="0" y="2836"/>
                  </a:cubicBezTo>
                  <a:cubicBezTo>
                    <a:pt x="34" y="3069"/>
                    <a:pt x="67" y="3336"/>
                    <a:pt x="67" y="3570"/>
                  </a:cubicBezTo>
                  <a:cubicBezTo>
                    <a:pt x="200" y="4070"/>
                    <a:pt x="434" y="4504"/>
                    <a:pt x="834" y="4837"/>
                  </a:cubicBezTo>
                  <a:cubicBezTo>
                    <a:pt x="1034" y="5004"/>
                    <a:pt x="1201" y="5104"/>
                    <a:pt x="1401" y="5271"/>
                  </a:cubicBezTo>
                  <a:cubicBezTo>
                    <a:pt x="1868" y="5538"/>
                    <a:pt x="2335" y="5671"/>
                    <a:pt x="2869" y="5671"/>
                  </a:cubicBezTo>
                  <a:cubicBezTo>
                    <a:pt x="3236" y="5671"/>
                    <a:pt x="3636" y="5571"/>
                    <a:pt x="3970" y="5404"/>
                  </a:cubicBezTo>
                  <a:cubicBezTo>
                    <a:pt x="4303" y="5271"/>
                    <a:pt x="4637" y="5104"/>
                    <a:pt x="4870" y="4837"/>
                  </a:cubicBezTo>
                  <a:cubicBezTo>
                    <a:pt x="5171" y="4570"/>
                    <a:pt x="5337" y="4237"/>
                    <a:pt x="5437" y="3903"/>
                  </a:cubicBezTo>
                  <a:cubicBezTo>
                    <a:pt x="5604" y="3570"/>
                    <a:pt x="5704" y="3203"/>
                    <a:pt x="5704" y="2836"/>
                  </a:cubicBezTo>
                  <a:cubicBezTo>
                    <a:pt x="5704" y="2569"/>
                    <a:pt x="5671" y="2335"/>
                    <a:pt x="5638" y="2069"/>
                  </a:cubicBezTo>
                  <a:cubicBezTo>
                    <a:pt x="5504" y="1568"/>
                    <a:pt x="5237" y="1168"/>
                    <a:pt x="4870" y="834"/>
                  </a:cubicBezTo>
                  <a:cubicBezTo>
                    <a:pt x="4670" y="667"/>
                    <a:pt x="4503" y="534"/>
                    <a:pt x="4303" y="367"/>
                  </a:cubicBezTo>
                  <a:cubicBezTo>
                    <a:pt x="3836" y="100"/>
                    <a:pt x="3369" y="0"/>
                    <a:pt x="2836" y="0"/>
                  </a:cubicBezTo>
                  <a:close/>
                </a:path>
              </a:pathLst>
            </a:custGeom>
            <a:solidFill>
              <a:srgbClr val="F29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a:off x="5729076" y="4173446"/>
              <a:ext cx="40727" cy="41737"/>
            </a:xfrm>
            <a:custGeom>
              <a:avLst/>
              <a:gdLst/>
              <a:ahLst/>
              <a:cxnLst/>
              <a:rect l="l" t="t" r="r" b="b"/>
              <a:pathLst>
                <a:path w="2703" h="2770" extrusionOk="0">
                  <a:moveTo>
                    <a:pt x="1368" y="0"/>
                  </a:moveTo>
                  <a:cubicBezTo>
                    <a:pt x="1201" y="0"/>
                    <a:pt x="1001" y="34"/>
                    <a:pt x="835" y="134"/>
                  </a:cubicBezTo>
                  <a:cubicBezTo>
                    <a:pt x="668" y="167"/>
                    <a:pt x="501" y="301"/>
                    <a:pt x="401" y="401"/>
                  </a:cubicBezTo>
                  <a:cubicBezTo>
                    <a:pt x="301" y="534"/>
                    <a:pt x="201" y="668"/>
                    <a:pt x="134" y="868"/>
                  </a:cubicBezTo>
                  <a:cubicBezTo>
                    <a:pt x="34" y="1035"/>
                    <a:pt x="1" y="1201"/>
                    <a:pt x="1" y="1401"/>
                  </a:cubicBezTo>
                  <a:cubicBezTo>
                    <a:pt x="1" y="1535"/>
                    <a:pt x="34" y="1668"/>
                    <a:pt x="34" y="1802"/>
                  </a:cubicBezTo>
                  <a:cubicBezTo>
                    <a:pt x="134" y="2035"/>
                    <a:pt x="201" y="2202"/>
                    <a:pt x="368" y="2369"/>
                  </a:cubicBezTo>
                  <a:cubicBezTo>
                    <a:pt x="468" y="2469"/>
                    <a:pt x="534" y="2502"/>
                    <a:pt x="668" y="2569"/>
                  </a:cubicBezTo>
                  <a:cubicBezTo>
                    <a:pt x="868" y="2702"/>
                    <a:pt x="1135" y="2769"/>
                    <a:pt x="1335" y="2769"/>
                  </a:cubicBezTo>
                  <a:cubicBezTo>
                    <a:pt x="1502" y="2769"/>
                    <a:pt x="1702" y="2702"/>
                    <a:pt x="1869" y="2636"/>
                  </a:cubicBezTo>
                  <a:cubicBezTo>
                    <a:pt x="2035" y="2602"/>
                    <a:pt x="2202" y="2469"/>
                    <a:pt x="2302" y="2335"/>
                  </a:cubicBezTo>
                  <a:cubicBezTo>
                    <a:pt x="2402" y="2202"/>
                    <a:pt x="2502" y="2102"/>
                    <a:pt x="2569" y="1868"/>
                  </a:cubicBezTo>
                  <a:cubicBezTo>
                    <a:pt x="2669" y="1702"/>
                    <a:pt x="2703" y="1535"/>
                    <a:pt x="2703" y="1335"/>
                  </a:cubicBezTo>
                  <a:cubicBezTo>
                    <a:pt x="2703" y="1201"/>
                    <a:pt x="2669" y="1101"/>
                    <a:pt x="2669" y="968"/>
                  </a:cubicBezTo>
                  <a:cubicBezTo>
                    <a:pt x="2569" y="701"/>
                    <a:pt x="2502" y="534"/>
                    <a:pt x="2336" y="367"/>
                  </a:cubicBezTo>
                  <a:cubicBezTo>
                    <a:pt x="2236" y="301"/>
                    <a:pt x="2169" y="267"/>
                    <a:pt x="2035" y="167"/>
                  </a:cubicBezTo>
                  <a:cubicBezTo>
                    <a:pt x="1835" y="34"/>
                    <a:pt x="1568" y="0"/>
                    <a:pt x="1368" y="0"/>
                  </a:cubicBezTo>
                  <a:close/>
                </a:path>
              </a:pathLst>
            </a:custGeom>
            <a:solidFill>
              <a:srgbClr val="F29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20"/>
            <p:cNvGrpSpPr/>
            <p:nvPr/>
          </p:nvGrpSpPr>
          <p:grpSpPr>
            <a:xfrm>
              <a:off x="5190763" y="3759274"/>
              <a:ext cx="707708" cy="312706"/>
              <a:chOff x="5190763" y="3759274"/>
              <a:chExt cx="707708" cy="312706"/>
            </a:xfrm>
          </p:grpSpPr>
          <p:sp>
            <p:nvSpPr>
              <p:cNvPr id="291" name="Google Shape;291;p20"/>
              <p:cNvSpPr/>
              <p:nvPr/>
            </p:nvSpPr>
            <p:spPr>
              <a:xfrm>
                <a:off x="5251066" y="3787919"/>
                <a:ext cx="45760" cy="46257"/>
              </a:xfrm>
              <a:custGeom>
                <a:avLst/>
                <a:gdLst/>
                <a:ahLst/>
                <a:cxnLst/>
                <a:rect l="l" t="t" r="r" b="b"/>
                <a:pathLst>
                  <a:path w="3037" h="3070" extrusionOk="0">
                    <a:moveTo>
                      <a:pt x="1535" y="1"/>
                    </a:moveTo>
                    <a:cubicBezTo>
                      <a:pt x="1335" y="1"/>
                      <a:pt x="1102" y="34"/>
                      <a:pt x="935" y="101"/>
                    </a:cubicBezTo>
                    <a:cubicBezTo>
                      <a:pt x="735" y="167"/>
                      <a:pt x="568" y="267"/>
                      <a:pt x="435" y="434"/>
                    </a:cubicBezTo>
                    <a:cubicBezTo>
                      <a:pt x="268" y="568"/>
                      <a:pt x="201" y="734"/>
                      <a:pt x="101" y="935"/>
                    </a:cubicBezTo>
                    <a:cubicBezTo>
                      <a:pt x="34" y="1101"/>
                      <a:pt x="1" y="1335"/>
                      <a:pt x="1" y="1535"/>
                    </a:cubicBezTo>
                    <a:cubicBezTo>
                      <a:pt x="1" y="1668"/>
                      <a:pt x="34" y="1835"/>
                      <a:pt x="34" y="1935"/>
                    </a:cubicBezTo>
                    <a:cubicBezTo>
                      <a:pt x="101" y="2202"/>
                      <a:pt x="234" y="2436"/>
                      <a:pt x="401" y="2602"/>
                    </a:cubicBezTo>
                    <a:cubicBezTo>
                      <a:pt x="501" y="2702"/>
                      <a:pt x="601" y="2769"/>
                      <a:pt x="701" y="2869"/>
                    </a:cubicBezTo>
                    <a:cubicBezTo>
                      <a:pt x="935" y="3003"/>
                      <a:pt x="1202" y="3069"/>
                      <a:pt x="1502" y="3069"/>
                    </a:cubicBezTo>
                    <a:cubicBezTo>
                      <a:pt x="1702" y="3069"/>
                      <a:pt x="1902" y="3036"/>
                      <a:pt x="2069" y="2936"/>
                    </a:cubicBezTo>
                    <a:cubicBezTo>
                      <a:pt x="2269" y="2903"/>
                      <a:pt x="2436" y="2769"/>
                      <a:pt x="2569" y="2602"/>
                    </a:cubicBezTo>
                    <a:cubicBezTo>
                      <a:pt x="2736" y="2502"/>
                      <a:pt x="2836" y="2336"/>
                      <a:pt x="2903" y="2102"/>
                    </a:cubicBezTo>
                    <a:cubicBezTo>
                      <a:pt x="3003" y="1935"/>
                      <a:pt x="3036" y="1735"/>
                      <a:pt x="3036" y="1535"/>
                    </a:cubicBezTo>
                    <a:cubicBezTo>
                      <a:pt x="3036" y="1402"/>
                      <a:pt x="3036" y="1235"/>
                      <a:pt x="3003" y="1101"/>
                    </a:cubicBezTo>
                    <a:cubicBezTo>
                      <a:pt x="2903" y="868"/>
                      <a:pt x="2770" y="601"/>
                      <a:pt x="2603" y="434"/>
                    </a:cubicBezTo>
                    <a:cubicBezTo>
                      <a:pt x="2536" y="367"/>
                      <a:pt x="2403" y="267"/>
                      <a:pt x="2336" y="201"/>
                    </a:cubicBezTo>
                    <a:cubicBezTo>
                      <a:pt x="2069" y="67"/>
                      <a:pt x="1836" y="1"/>
                      <a:pt x="15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5190763" y="3920899"/>
                <a:ext cx="151293" cy="151082"/>
              </a:xfrm>
              <a:custGeom>
                <a:avLst/>
                <a:gdLst/>
                <a:ahLst/>
                <a:cxnLst/>
                <a:rect l="l" t="t" r="r" b="b"/>
                <a:pathLst>
                  <a:path w="10041" h="10027" extrusionOk="0">
                    <a:moveTo>
                      <a:pt x="4731" y="1"/>
                    </a:moveTo>
                    <a:cubicBezTo>
                      <a:pt x="4150" y="1"/>
                      <a:pt x="3614" y="160"/>
                      <a:pt x="3102" y="415"/>
                    </a:cubicBezTo>
                    <a:cubicBezTo>
                      <a:pt x="2502" y="616"/>
                      <a:pt x="1935" y="949"/>
                      <a:pt x="1501" y="1450"/>
                    </a:cubicBezTo>
                    <a:cubicBezTo>
                      <a:pt x="1001" y="1917"/>
                      <a:pt x="667" y="2450"/>
                      <a:pt x="434" y="3084"/>
                    </a:cubicBezTo>
                    <a:cubicBezTo>
                      <a:pt x="100" y="3684"/>
                      <a:pt x="0" y="4352"/>
                      <a:pt x="33" y="5019"/>
                    </a:cubicBezTo>
                    <a:cubicBezTo>
                      <a:pt x="67" y="5452"/>
                      <a:pt x="167" y="5886"/>
                      <a:pt x="200" y="6353"/>
                    </a:cubicBezTo>
                    <a:cubicBezTo>
                      <a:pt x="434" y="7187"/>
                      <a:pt x="867" y="7921"/>
                      <a:pt x="1501" y="8555"/>
                    </a:cubicBezTo>
                    <a:cubicBezTo>
                      <a:pt x="1835" y="8788"/>
                      <a:pt x="2168" y="9055"/>
                      <a:pt x="2502" y="9355"/>
                    </a:cubicBezTo>
                    <a:cubicBezTo>
                      <a:pt x="3269" y="9789"/>
                      <a:pt x="4103" y="10022"/>
                      <a:pt x="5004" y="10022"/>
                    </a:cubicBezTo>
                    <a:cubicBezTo>
                      <a:pt x="5063" y="10025"/>
                      <a:pt x="5122" y="10027"/>
                      <a:pt x="5180" y="10027"/>
                    </a:cubicBezTo>
                    <a:cubicBezTo>
                      <a:pt x="5811" y="10027"/>
                      <a:pt x="6386" y="9864"/>
                      <a:pt x="6905" y="9589"/>
                    </a:cubicBezTo>
                    <a:cubicBezTo>
                      <a:pt x="7539" y="9389"/>
                      <a:pt x="8073" y="9055"/>
                      <a:pt x="8540" y="8555"/>
                    </a:cubicBezTo>
                    <a:cubicBezTo>
                      <a:pt x="9040" y="8088"/>
                      <a:pt x="9373" y="7554"/>
                      <a:pt x="9574" y="6920"/>
                    </a:cubicBezTo>
                    <a:cubicBezTo>
                      <a:pt x="9907" y="6320"/>
                      <a:pt x="10041" y="5686"/>
                      <a:pt x="10007" y="5019"/>
                    </a:cubicBezTo>
                    <a:cubicBezTo>
                      <a:pt x="9941" y="4585"/>
                      <a:pt x="9874" y="4118"/>
                      <a:pt x="9840" y="3684"/>
                    </a:cubicBezTo>
                    <a:cubicBezTo>
                      <a:pt x="9574" y="2851"/>
                      <a:pt x="9173" y="2083"/>
                      <a:pt x="8540" y="1450"/>
                    </a:cubicBezTo>
                    <a:cubicBezTo>
                      <a:pt x="8206" y="1216"/>
                      <a:pt x="7872" y="949"/>
                      <a:pt x="7539" y="682"/>
                    </a:cubicBezTo>
                    <a:cubicBezTo>
                      <a:pt x="6738" y="215"/>
                      <a:pt x="5904" y="15"/>
                      <a:pt x="5037" y="15"/>
                    </a:cubicBezTo>
                    <a:cubicBezTo>
                      <a:pt x="4934" y="5"/>
                      <a:pt x="4832" y="1"/>
                      <a:pt x="473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5453628" y="3759274"/>
                <a:ext cx="85463" cy="66854"/>
              </a:xfrm>
              <a:custGeom>
                <a:avLst/>
                <a:gdLst/>
                <a:ahLst/>
                <a:cxnLst/>
                <a:rect l="l" t="t" r="r" b="b"/>
                <a:pathLst>
                  <a:path w="5672" h="4437" extrusionOk="0">
                    <a:moveTo>
                      <a:pt x="2836" y="0"/>
                    </a:moveTo>
                    <a:cubicBezTo>
                      <a:pt x="1" y="0"/>
                      <a:pt x="1" y="4437"/>
                      <a:pt x="2836" y="4437"/>
                    </a:cubicBezTo>
                    <a:cubicBezTo>
                      <a:pt x="5672" y="4437"/>
                      <a:pt x="5672" y="0"/>
                      <a:pt x="2836"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5486311" y="3968877"/>
                <a:ext cx="79421" cy="76905"/>
              </a:xfrm>
              <a:custGeom>
                <a:avLst/>
                <a:gdLst/>
                <a:ahLst/>
                <a:cxnLst/>
                <a:rect l="l" t="t" r="r" b="b"/>
                <a:pathLst>
                  <a:path w="5271" h="5104" extrusionOk="0">
                    <a:moveTo>
                      <a:pt x="2635" y="0"/>
                    </a:moveTo>
                    <a:cubicBezTo>
                      <a:pt x="2268" y="0"/>
                      <a:pt x="1968" y="33"/>
                      <a:pt x="1635" y="200"/>
                    </a:cubicBezTo>
                    <a:cubicBezTo>
                      <a:pt x="1301" y="334"/>
                      <a:pt x="1068" y="500"/>
                      <a:pt x="801" y="734"/>
                    </a:cubicBezTo>
                    <a:cubicBezTo>
                      <a:pt x="567" y="1001"/>
                      <a:pt x="400" y="1234"/>
                      <a:pt x="267" y="1568"/>
                    </a:cubicBezTo>
                    <a:cubicBezTo>
                      <a:pt x="100" y="1868"/>
                      <a:pt x="0" y="2202"/>
                      <a:pt x="67" y="2569"/>
                    </a:cubicBezTo>
                    <a:cubicBezTo>
                      <a:pt x="100" y="2769"/>
                      <a:pt x="100" y="3036"/>
                      <a:pt x="134" y="3236"/>
                    </a:cubicBezTo>
                    <a:cubicBezTo>
                      <a:pt x="267" y="3703"/>
                      <a:pt x="467" y="4070"/>
                      <a:pt x="801" y="4370"/>
                    </a:cubicBezTo>
                    <a:cubicBezTo>
                      <a:pt x="967" y="4503"/>
                      <a:pt x="1134" y="4603"/>
                      <a:pt x="1334" y="4770"/>
                    </a:cubicBezTo>
                    <a:cubicBezTo>
                      <a:pt x="1768" y="5037"/>
                      <a:pt x="2168" y="5104"/>
                      <a:pt x="2635" y="5104"/>
                    </a:cubicBezTo>
                    <a:cubicBezTo>
                      <a:pt x="3002" y="5104"/>
                      <a:pt x="3302" y="5070"/>
                      <a:pt x="3636" y="4904"/>
                    </a:cubicBezTo>
                    <a:cubicBezTo>
                      <a:pt x="3970" y="4770"/>
                      <a:pt x="4236" y="4603"/>
                      <a:pt x="4470" y="4370"/>
                    </a:cubicBezTo>
                    <a:cubicBezTo>
                      <a:pt x="4737" y="4103"/>
                      <a:pt x="4904" y="3870"/>
                      <a:pt x="5004" y="3536"/>
                    </a:cubicBezTo>
                    <a:cubicBezTo>
                      <a:pt x="5170" y="3236"/>
                      <a:pt x="5271" y="2902"/>
                      <a:pt x="5237" y="2535"/>
                    </a:cubicBezTo>
                    <a:cubicBezTo>
                      <a:pt x="5237" y="2335"/>
                      <a:pt x="5170" y="2068"/>
                      <a:pt x="5137" y="1868"/>
                    </a:cubicBezTo>
                    <a:cubicBezTo>
                      <a:pt x="5004" y="1401"/>
                      <a:pt x="4804" y="1034"/>
                      <a:pt x="4470" y="734"/>
                    </a:cubicBezTo>
                    <a:cubicBezTo>
                      <a:pt x="4303" y="601"/>
                      <a:pt x="4136" y="500"/>
                      <a:pt x="3936" y="334"/>
                    </a:cubicBezTo>
                    <a:cubicBezTo>
                      <a:pt x="3503" y="67"/>
                      <a:pt x="3102" y="0"/>
                      <a:pt x="263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5624532" y="3776362"/>
                <a:ext cx="99024" cy="98526"/>
              </a:xfrm>
              <a:custGeom>
                <a:avLst/>
                <a:gdLst/>
                <a:ahLst/>
                <a:cxnLst/>
                <a:rect l="l" t="t" r="r" b="b"/>
                <a:pathLst>
                  <a:path w="6572" h="6539" extrusionOk="0">
                    <a:moveTo>
                      <a:pt x="3269" y="0"/>
                    </a:moveTo>
                    <a:cubicBezTo>
                      <a:pt x="2802" y="0"/>
                      <a:pt x="2369" y="100"/>
                      <a:pt x="2002" y="301"/>
                    </a:cubicBezTo>
                    <a:cubicBezTo>
                      <a:pt x="1601" y="434"/>
                      <a:pt x="1268" y="667"/>
                      <a:pt x="968" y="968"/>
                    </a:cubicBezTo>
                    <a:cubicBezTo>
                      <a:pt x="634" y="1268"/>
                      <a:pt x="434" y="1601"/>
                      <a:pt x="301" y="2002"/>
                    </a:cubicBezTo>
                    <a:cubicBezTo>
                      <a:pt x="100" y="2369"/>
                      <a:pt x="0" y="2802"/>
                      <a:pt x="0" y="3269"/>
                    </a:cubicBezTo>
                    <a:lnTo>
                      <a:pt x="134" y="4137"/>
                    </a:lnTo>
                    <a:cubicBezTo>
                      <a:pt x="301" y="4670"/>
                      <a:pt x="567" y="5171"/>
                      <a:pt x="968" y="5571"/>
                    </a:cubicBezTo>
                    <a:cubicBezTo>
                      <a:pt x="1168" y="5771"/>
                      <a:pt x="1435" y="5905"/>
                      <a:pt x="1635" y="6105"/>
                    </a:cubicBezTo>
                    <a:cubicBezTo>
                      <a:pt x="2135" y="6372"/>
                      <a:pt x="2669" y="6538"/>
                      <a:pt x="3303" y="6538"/>
                    </a:cubicBezTo>
                    <a:cubicBezTo>
                      <a:pt x="3770" y="6538"/>
                      <a:pt x="4170" y="6472"/>
                      <a:pt x="4570" y="6238"/>
                    </a:cubicBezTo>
                    <a:cubicBezTo>
                      <a:pt x="4971" y="6138"/>
                      <a:pt x="5304" y="5871"/>
                      <a:pt x="5604" y="5571"/>
                    </a:cubicBezTo>
                    <a:cubicBezTo>
                      <a:pt x="5938" y="5304"/>
                      <a:pt x="6138" y="4971"/>
                      <a:pt x="6271" y="4537"/>
                    </a:cubicBezTo>
                    <a:cubicBezTo>
                      <a:pt x="6472" y="4170"/>
                      <a:pt x="6572" y="3736"/>
                      <a:pt x="6572" y="3303"/>
                    </a:cubicBezTo>
                    <a:cubicBezTo>
                      <a:pt x="6472" y="3002"/>
                      <a:pt x="6438" y="2702"/>
                      <a:pt x="6438" y="2435"/>
                    </a:cubicBezTo>
                    <a:cubicBezTo>
                      <a:pt x="6271" y="1868"/>
                      <a:pt x="6005" y="1368"/>
                      <a:pt x="5604" y="968"/>
                    </a:cubicBezTo>
                    <a:cubicBezTo>
                      <a:pt x="5404" y="801"/>
                      <a:pt x="5137" y="634"/>
                      <a:pt x="4937" y="467"/>
                    </a:cubicBezTo>
                    <a:cubicBezTo>
                      <a:pt x="4437" y="167"/>
                      <a:pt x="3903" y="0"/>
                      <a:pt x="326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5793915" y="3954803"/>
                <a:ext cx="73891" cy="72384"/>
              </a:xfrm>
              <a:custGeom>
                <a:avLst/>
                <a:gdLst/>
                <a:ahLst/>
                <a:cxnLst/>
                <a:rect l="l" t="t" r="r" b="b"/>
                <a:pathLst>
                  <a:path w="4904" h="4804" extrusionOk="0">
                    <a:moveTo>
                      <a:pt x="2436" y="0"/>
                    </a:moveTo>
                    <a:cubicBezTo>
                      <a:pt x="2236" y="33"/>
                      <a:pt x="2035" y="33"/>
                      <a:pt x="1835" y="100"/>
                    </a:cubicBezTo>
                    <a:lnTo>
                      <a:pt x="1769" y="100"/>
                    </a:lnTo>
                    <a:cubicBezTo>
                      <a:pt x="1368" y="200"/>
                      <a:pt x="1035" y="434"/>
                      <a:pt x="735" y="701"/>
                    </a:cubicBezTo>
                    <a:cubicBezTo>
                      <a:pt x="434" y="1001"/>
                      <a:pt x="234" y="1334"/>
                      <a:pt x="101" y="1768"/>
                    </a:cubicBezTo>
                    <a:cubicBezTo>
                      <a:pt x="1" y="2168"/>
                      <a:pt x="1" y="2602"/>
                      <a:pt x="101" y="3002"/>
                    </a:cubicBezTo>
                    <a:cubicBezTo>
                      <a:pt x="234" y="3436"/>
                      <a:pt x="434" y="3769"/>
                      <a:pt x="735" y="4036"/>
                    </a:cubicBezTo>
                    <a:cubicBezTo>
                      <a:pt x="901" y="4170"/>
                      <a:pt x="1068" y="4337"/>
                      <a:pt x="1268" y="4470"/>
                    </a:cubicBezTo>
                    <a:cubicBezTo>
                      <a:pt x="1435" y="4603"/>
                      <a:pt x="1735" y="4670"/>
                      <a:pt x="1869" y="4703"/>
                    </a:cubicBezTo>
                    <a:cubicBezTo>
                      <a:pt x="2069" y="4770"/>
                      <a:pt x="2269" y="4770"/>
                      <a:pt x="2502" y="4804"/>
                    </a:cubicBezTo>
                    <a:cubicBezTo>
                      <a:pt x="2703" y="4804"/>
                      <a:pt x="2936" y="4804"/>
                      <a:pt x="3170" y="4703"/>
                    </a:cubicBezTo>
                    <a:cubicBezTo>
                      <a:pt x="3370" y="4637"/>
                      <a:pt x="3537" y="4537"/>
                      <a:pt x="3737" y="4470"/>
                    </a:cubicBezTo>
                    <a:lnTo>
                      <a:pt x="4237" y="4103"/>
                    </a:lnTo>
                    <a:lnTo>
                      <a:pt x="4604" y="3603"/>
                    </a:lnTo>
                    <a:cubicBezTo>
                      <a:pt x="4771" y="3302"/>
                      <a:pt x="4871" y="3002"/>
                      <a:pt x="4904" y="2702"/>
                    </a:cubicBezTo>
                    <a:cubicBezTo>
                      <a:pt x="4837" y="2502"/>
                      <a:pt x="4837" y="2302"/>
                      <a:pt x="4771" y="2102"/>
                    </a:cubicBezTo>
                    <a:cubicBezTo>
                      <a:pt x="4771" y="1868"/>
                      <a:pt x="4737" y="1668"/>
                      <a:pt x="4604" y="1501"/>
                    </a:cubicBezTo>
                    <a:cubicBezTo>
                      <a:pt x="4571" y="1301"/>
                      <a:pt x="4437" y="1134"/>
                      <a:pt x="4337" y="967"/>
                    </a:cubicBezTo>
                    <a:cubicBezTo>
                      <a:pt x="4170" y="701"/>
                      <a:pt x="3937" y="500"/>
                      <a:pt x="3670" y="334"/>
                    </a:cubicBezTo>
                    <a:cubicBezTo>
                      <a:pt x="3570" y="300"/>
                      <a:pt x="3436" y="267"/>
                      <a:pt x="3370" y="200"/>
                    </a:cubicBezTo>
                    <a:cubicBezTo>
                      <a:pt x="3070" y="33"/>
                      <a:pt x="2769" y="0"/>
                      <a:pt x="2436"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5852726" y="3776362"/>
                <a:ext cx="45745" cy="44992"/>
              </a:xfrm>
              <a:custGeom>
                <a:avLst/>
                <a:gdLst/>
                <a:ahLst/>
                <a:cxnLst/>
                <a:rect l="l" t="t" r="r" b="b"/>
                <a:pathLst>
                  <a:path w="3036" h="2986" extrusionOk="0">
                    <a:moveTo>
                      <a:pt x="1535" y="0"/>
                    </a:moveTo>
                    <a:cubicBezTo>
                      <a:pt x="1435" y="0"/>
                      <a:pt x="1301" y="0"/>
                      <a:pt x="1135" y="34"/>
                    </a:cubicBezTo>
                    <a:cubicBezTo>
                      <a:pt x="868" y="134"/>
                      <a:pt x="668" y="267"/>
                      <a:pt x="467" y="434"/>
                    </a:cubicBezTo>
                    <a:cubicBezTo>
                      <a:pt x="301" y="601"/>
                      <a:pt x="167" y="834"/>
                      <a:pt x="101" y="1101"/>
                    </a:cubicBezTo>
                    <a:cubicBezTo>
                      <a:pt x="0" y="1335"/>
                      <a:pt x="0" y="1635"/>
                      <a:pt x="101" y="1868"/>
                    </a:cubicBezTo>
                    <a:cubicBezTo>
                      <a:pt x="167" y="2135"/>
                      <a:pt x="301" y="2335"/>
                      <a:pt x="467" y="2535"/>
                    </a:cubicBezTo>
                    <a:cubicBezTo>
                      <a:pt x="634" y="2702"/>
                      <a:pt x="868" y="2836"/>
                      <a:pt x="1135" y="2936"/>
                    </a:cubicBezTo>
                    <a:cubicBezTo>
                      <a:pt x="1251" y="2969"/>
                      <a:pt x="1385" y="2986"/>
                      <a:pt x="1522" y="2986"/>
                    </a:cubicBezTo>
                    <a:cubicBezTo>
                      <a:pt x="1660" y="2986"/>
                      <a:pt x="1802" y="2969"/>
                      <a:pt x="1935" y="2936"/>
                    </a:cubicBezTo>
                    <a:cubicBezTo>
                      <a:pt x="2169" y="2836"/>
                      <a:pt x="2369" y="2702"/>
                      <a:pt x="2602" y="2535"/>
                    </a:cubicBezTo>
                    <a:cubicBezTo>
                      <a:pt x="2769" y="2369"/>
                      <a:pt x="2869" y="2135"/>
                      <a:pt x="2969" y="1868"/>
                    </a:cubicBezTo>
                    <a:cubicBezTo>
                      <a:pt x="3003" y="1835"/>
                      <a:pt x="3003" y="1768"/>
                      <a:pt x="3003" y="1668"/>
                    </a:cubicBezTo>
                    <a:cubicBezTo>
                      <a:pt x="3036" y="1535"/>
                      <a:pt x="3036" y="1435"/>
                      <a:pt x="3003" y="1301"/>
                    </a:cubicBezTo>
                    <a:cubicBezTo>
                      <a:pt x="2994" y="1309"/>
                      <a:pt x="2987" y="1313"/>
                      <a:pt x="2981" y="1313"/>
                    </a:cubicBezTo>
                    <a:cubicBezTo>
                      <a:pt x="2936" y="1313"/>
                      <a:pt x="2936" y="1130"/>
                      <a:pt x="2936" y="1101"/>
                    </a:cubicBezTo>
                    <a:cubicBezTo>
                      <a:pt x="2936" y="1034"/>
                      <a:pt x="2802" y="768"/>
                      <a:pt x="2769" y="701"/>
                    </a:cubicBezTo>
                    <a:cubicBezTo>
                      <a:pt x="2636" y="501"/>
                      <a:pt x="2469" y="334"/>
                      <a:pt x="2269" y="200"/>
                    </a:cubicBezTo>
                    <a:cubicBezTo>
                      <a:pt x="2135" y="134"/>
                      <a:pt x="1969" y="100"/>
                      <a:pt x="1802" y="34"/>
                    </a:cubicBezTo>
                    <a:cubicBezTo>
                      <a:pt x="1702" y="34"/>
                      <a:pt x="1635" y="0"/>
                      <a:pt x="153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20"/>
            <p:cNvSpPr/>
            <p:nvPr/>
          </p:nvSpPr>
          <p:spPr>
            <a:xfrm>
              <a:off x="5324961" y="2532324"/>
              <a:ext cx="371444" cy="98014"/>
            </a:xfrm>
            <a:custGeom>
              <a:avLst/>
              <a:gdLst/>
              <a:ahLst/>
              <a:cxnLst/>
              <a:rect l="l" t="t" r="r" b="b"/>
              <a:pathLst>
                <a:path w="24652" h="6505" extrusionOk="0">
                  <a:moveTo>
                    <a:pt x="3436" y="0"/>
                  </a:moveTo>
                  <a:cubicBezTo>
                    <a:pt x="1535" y="0"/>
                    <a:pt x="0" y="1535"/>
                    <a:pt x="0" y="3436"/>
                  </a:cubicBezTo>
                  <a:cubicBezTo>
                    <a:pt x="0" y="4804"/>
                    <a:pt x="801" y="5971"/>
                    <a:pt x="1969" y="6505"/>
                  </a:cubicBezTo>
                  <a:cubicBezTo>
                    <a:pt x="1668" y="5671"/>
                    <a:pt x="1702" y="4670"/>
                    <a:pt x="2202" y="3936"/>
                  </a:cubicBezTo>
                  <a:cubicBezTo>
                    <a:pt x="3203" y="2369"/>
                    <a:pt x="5204" y="1801"/>
                    <a:pt x="7039" y="1468"/>
                  </a:cubicBezTo>
                  <a:cubicBezTo>
                    <a:pt x="9007" y="1134"/>
                    <a:pt x="10975" y="934"/>
                    <a:pt x="12976" y="934"/>
                  </a:cubicBezTo>
                  <a:cubicBezTo>
                    <a:pt x="13347" y="925"/>
                    <a:pt x="13720" y="921"/>
                    <a:pt x="14093" y="921"/>
                  </a:cubicBezTo>
                  <a:cubicBezTo>
                    <a:pt x="16209" y="921"/>
                    <a:pt x="18363" y="1051"/>
                    <a:pt x="20484" y="1051"/>
                  </a:cubicBezTo>
                  <a:cubicBezTo>
                    <a:pt x="21894" y="1051"/>
                    <a:pt x="23290" y="994"/>
                    <a:pt x="24651" y="801"/>
                  </a:cubicBezTo>
                  <a:cubicBezTo>
                    <a:pt x="24051" y="300"/>
                    <a:pt x="23317" y="0"/>
                    <a:pt x="22517" y="0"/>
                  </a:cubicBezTo>
                  <a:close/>
                </a:path>
              </a:pathLst>
            </a:custGeom>
            <a:solidFill>
              <a:srgbClr val="DAE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3100812" y="1983440"/>
              <a:ext cx="1056488" cy="1791074"/>
            </a:xfrm>
            <a:custGeom>
              <a:avLst/>
              <a:gdLst/>
              <a:ahLst/>
              <a:cxnLst/>
              <a:rect l="l" t="t" r="r" b="b"/>
              <a:pathLst>
                <a:path w="70117" h="118870" extrusionOk="0">
                  <a:moveTo>
                    <a:pt x="27153" y="0"/>
                  </a:moveTo>
                  <a:lnTo>
                    <a:pt x="27153" y="15244"/>
                  </a:lnTo>
                  <a:cubicBezTo>
                    <a:pt x="27153" y="32457"/>
                    <a:pt x="21015" y="48602"/>
                    <a:pt x="9907" y="60610"/>
                  </a:cubicBezTo>
                  <a:cubicBezTo>
                    <a:pt x="3202" y="67882"/>
                    <a:pt x="0" y="77389"/>
                    <a:pt x="834" y="87296"/>
                  </a:cubicBezTo>
                  <a:cubicBezTo>
                    <a:pt x="2302" y="104108"/>
                    <a:pt x="16112" y="117618"/>
                    <a:pt x="32957" y="118785"/>
                  </a:cubicBezTo>
                  <a:cubicBezTo>
                    <a:pt x="33781" y="118842"/>
                    <a:pt x="34602" y="118870"/>
                    <a:pt x="35418" y="118870"/>
                  </a:cubicBezTo>
                  <a:cubicBezTo>
                    <a:pt x="44251" y="118870"/>
                    <a:pt x="52572" y="115588"/>
                    <a:pt x="59076" y="109512"/>
                  </a:cubicBezTo>
                  <a:cubicBezTo>
                    <a:pt x="66081" y="102974"/>
                    <a:pt x="70117" y="93701"/>
                    <a:pt x="70117" y="84127"/>
                  </a:cubicBezTo>
                  <a:cubicBezTo>
                    <a:pt x="70083" y="75487"/>
                    <a:pt x="66881" y="67148"/>
                    <a:pt x="61044" y="60777"/>
                  </a:cubicBezTo>
                  <a:cubicBezTo>
                    <a:pt x="49836" y="48468"/>
                    <a:pt x="43665" y="32457"/>
                    <a:pt x="43665" y="15678"/>
                  </a:cubicBezTo>
                  <a:lnTo>
                    <a:pt x="436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3083710" y="1847718"/>
              <a:ext cx="1090676" cy="1943105"/>
            </a:xfrm>
            <a:custGeom>
              <a:avLst/>
              <a:gdLst/>
              <a:ahLst/>
              <a:cxnLst/>
              <a:rect l="l" t="t" r="r" b="b"/>
              <a:pathLst>
                <a:path w="72386" h="128960" extrusionOk="0">
                  <a:moveTo>
                    <a:pt x="46101" y="1068"/>
                  </a:moveTo>
                  <a:cubicBezTo>
                    <a:pt x="47969" y="1068"/>
                    <a:pt x="49503" y="2603"/>
                    <a:pt x="49503" y="4504"/>
                  </a:cubicBezTo>
                  <a:cubicBezTo>
                    <a:pt x="49503" y="6372"/>
                    <a:pt x="47969" y="7906"/>
                    <a:pt x="46101" y="7906"/>
                  </a:cubicBezTo>
                  <a:lnTo>
                    <a:pt x="26987" y="7906"/>
                  </a:lnTo>
                  <a:cubicBezTo>
                    <a:pt x="25119" y="7906"/>
                    <a:pt x="23584" y="6372"/>
                    <a:pt x="23584" y="4504"/>
                  </a:cubicBezTo>
                  <a:cubicBezTo>
                    <a:pt x="23584" y="2603"/>
                    <a:pt x="25119" y="1068"/>
                    <a:pt x="26987" y="1068"/>
                  </a:cubicBezTo>
                  <a:close/>
                  <a:moveTo>
                    <a:pt x="44800" y="9007"/>
                  </a:moveTo>
                  <a:lnTo>
                    <a:pt x="44800" y="24685"/>
                  </a:lnTo>
                  <a:cubicBezTo>
                    <a:pt x="44800" y="41464"/>
                    <a:pt x="50971" y="57475"/>
                    <a:pt x="62179" y="69784"/>
                  </a:cubicBezTo>
                  <a:cubicBezTo>
                    <a:pt x="68016" y="76222"/>
                    <a:pt x="71218" y="84494"/>
                    <a:pt x="71218" y="93167"/>
                  </a:cubicBezTo>
                  <a:cubicBezTo>
                    <a:pt x="71218" y="102741"/>
                    <a:pt x="67216" y="111981"/>
                    <a:pt x="60211" y="118519"/>
                  </a:cubicBezTo>
                  <a:cubicBezTo>
                    <a:pt x="53737" y="124595"/>
                    <a:pt x="45391" y="127877"/>
                    <a:pt x="36554" y="127877"/>
                  </a:cubicBezTo>
                  <a:cubicBezTo>
                    <a:pt x="35737" y="127877"/>
                    <a:pt x="34916" y="127849"/>
                    <a:pt x="34092" y="127792"/>
                  </a:cubicBezTo>
                  <a:cubicBezTo>
                    <a:pt x="17247" y="126625"/>
                    <a:pt x="3470" y="113115"/>
                    <a:pt x="1969" y="96303"/>
                  </a:cubicBezTo>
                  <a:cubicBezTo>
                    <a:pt x="1102" y="86396"/>
                    <a:pt x="4304" y="76889"/>
                    <a:pt x="11076" y="69617"/>
                  </a:cubicBezTo>
                  <a:cubicBezTo>
                    <a:pt x="22183" y="57609"/>
                    <a:pt x="28288" y="41464"/>
                    <a:pt x="28288" y="24251"/>
                  </a:cubicBezTo>
                  <a:lnTo>
                    <a:pt x="28288" y="9007"/>
                  </a:lnTo>
                  <a:close/>
                  <a:moveTo>
                    <a:pt x="26987" y="1"/>
                  </a:moveTo>
                  <a:cubicBezTo>
                    <a:pt x="24518" y="1"/>
                    <a:pt x="22484" y="2002"/>
                    <a:pt x="22484" y="4504"/>
                  </a:cubicBezTo>
                  <a:cubicBezTo>
                    <a:pt x="22484" y="6939"/>
                    <a:pt x="24485" y="9007"/>
                    <a:pt x="26987" y="9007"/>
                  </a:cubicBezTo>
                  <a:lnTo>
                    <a:pt x="27187" y="9007"/>
                  </a:lnTo>
                  <a:lnTo>
                    <a:pt x="27187" y="24251"/>
                  </a:lnTo>
                  <a:cubicBezTo>
                    <a:pt x="27187" y="41230"/>
                    <a:pt x="21183" y="57075"/>
                    <a:pt x="10275" y="68917"/>
                  </a:cubicBezTo>
                  <a:cubicBezTo>
                    <a:pt x="3337" y="76422"/>
                    <a:pt x="1" y="86162"/>
                    <a:pt x="935" y="96436"/>
                  </a:cubicBezTo>
                  <a:cubicBezTo>
                    <a:pt x="2436" y="113749"/>
                    <a:pt x="16680" y="127692"/>
                    <a:pt x="34025" y="128860"/>
                  </a:cubicBezTo>
                  <a:cubicBezTo>
                    <a:pt x="34926" y="128893"/>
                    <a:pt x="35760" y="128960"/>
                    <a:pt x="36627" y="128960"/>
                  </a:cubicBezTo>
                  <a:cubicBezTo>
                    <a:pt x="45700" y="128960"/>
                    <a:pt x="54306" y="125591"/>
                    <a:pt x="61011" y="119319"/>
                  </a:cubicBezTo>
                  <a:cubicBezTo>
                    <a:pt x="68216" y="112581"/>
                    <a:pt x="72386" y="103074"/>
                    <a:pt x="72386" y="93167"/>
                  </a:cubicBezTo>
                  <a:cubicBezTo>
                    <a:pt x="72386" y="84261"/>
                    <a:pt x="69050" y="75655"/>
                    <a:pt x="63046" y="69083"/>
                  </a:cubicBezTo>
                  <a:cubicBezTo>
                    <a:pt x="51971" y="56941"/>
                    <a:pt x="45867" y="41197"/>
                    <a:pt x="45867" y="24685"/>
                  </a:cubicBezTo>
                  <a:lnTo>
                    <a:pt x="45867" y="9007"/>
                  </a:lnTo>
                  <a:lnTo>
                    <a:pt x="46101" y="9007"/>
                  </a:lnTo>
                  <a:cubicBezTo>
                    <a:pt x="48536" y="9007"/>
                    <a:pt x="50604" y="7006"/>
                    <a:pt x="50604" y="4504"/>
                  </a:cubicBezTo>
                  <a:cubicBezTo>
                    <a:pt x="50604" y="2035"/>
                    <a:pt x="48602" y="1"/>
                    <a:pt x="46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3438582" y="1863811"/>
              <a:ext cx="391032" cy="103047"/>
            </a:xfrm>
            <a:custGeom>
              <a:avLst/>
              <a:gdLst/>
              <a:ahLst/>
              <a:cxnLst/>
              <a:rect l="l" t="t" r="r" b="b"/>
              <a:pathLst>
                <a:path w="25952" h="6839" extrusionOk="0">
                  <a:moveTo>
                    <a:pt x="3436" y="0"/>
                  </a:moveTo>
                  <a:cubicBezTo>
                    <a:pt x="1568" y="0"/>
                    <a:pt x="0" y="1535"/>
                    <a:pt x="0" y="3436"/>
                  </a:cubicBezTo>
                  <a:cubicBezTo>
                    <a:pt x="0" y="5304"/>
                    <a:pt x="1568" y="6838"/>
                    <a:pt x="3436" y="6838"/>
                  </a:cubicBezTo>
                  <a:lnTo>
                    <a:pt x="22550" y="6838"/>
                  </a:lnTo>
                  <a:cubicBezTo>
                    <a:pt x="24418" y="6838"/>
                    <a:pt x="25952" y="5304"/>
                    <a:pt x="25952" y="3436"/>
                  </a:cubicBezTo>
                  <a:cubicBezTo>
                    <a:pt x="25952" y="1535"/>
                    <a:pt x="24418" y="0"/>
                    <a:pt x="22550" y="0"/>
                  </a:cubicBezTo>
                  <a:close/>
                </a:path>
              </a:pathLst>
            </a:custGeom>
            <a:solidFill>
              <a:srgbClr val="AEC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3205853" y="2940966"/>
              <a:ext cx="877064" cy="757443"/>
            </a:xfrm>
            <a:custGeom>
              <a:avLst/>
              <a:gdLst/>
              <a:ahLst/>
              <a:cxnLst/>
              <a:rect l="l" t="t" r="r" b="b"/>
              <a:pathLst>
                <a:path w="58209" h="50270" extrusionOk="0">
                  <a:moveTo>
                    <a:pt x="26520" y="1"/>
                  </a:moveTo>
                  <a:cubicBezTo>
                    <a:pt x="26086" y="1"/>
                    <a:pt x="25719" y="67"/>
                    <a:pt x="25352" y="234"/>
                  </a:cubicBezTo>
                  <a:cubicBezTo>
                    <a:pt x="24985" y="368"/>
                    <a:pt x="24652" y="568"/>
                    <a:pt x="24385" y="868"/>
                  </a:cubicBezTo>
                  <a:cubicBezTo>
                    <a:pt x="24085" y="1168"/>
                    <a:pt x="23884" y="1435"/>
                    <a:pt x="23751" y="1802"/>
                  </a:cubicBezTo>
                  <a:cubicBezTo>
                    <a:pt x="23551" y="2202"/>
                    <a:pt x="23484" y="2569"/>
                    <a:pt x="23518" y="2969"/>
                  </a:cubicBezTo>
                  <a:cubicBezTo>
                    <a:pt x="23518" y="3069"/>
                    <a:pt x="23551" y="3170"/>
                    <a:pt x="23551" y="3236"/>
                  </a:cubicBezTo>
                  <a:cubicBezTo>
                    <a:pt x="23417" y="3236"/>
                    <a:pt x="23351" y="3203"/>
                    <a:pt x="23217" y="3203"/>
                  </a:cubicBezTo>
                  <a:cubicBezTo>
                    <a:pt x="22817" y="3203"/>
                    <a:pt x="22417" y="3270"/>
                    <a:pt x="22083" y="3436"/>
                  </a:cubicBezTo>
                  <a:cubicBezTo>
                    <a:pt x="21716" y="3570"/>
                    <a:pt x="21416" y="3770"/>
                    <a:pt x="21183" y="4037"/>
                  </a:cubicBezTo>
                  <a:cubicBezTo>
                    <a:pt x="21149" y="4070"/>
                    <a:pt x="21082" y="4104"/>
                    <a:pt x="21082" y="4137"/>
                  </a:cubicBezTo>
                  <a:lnTo>
                    <a:pt x="21082" y="4104"/>
                  </a:lnTo>
                  <a:cubicBezTo>
                    <a:pt x="20916" y="4003"/>
                    <a:pt x="20716" y="3803"/>
                    <a:pt x="20549" y="3703"/>
                  </a:cubicBezTo>
                  <a:cubicBezTo>
                    <a:pt x="20148" y="3436"/>
                    <a:pt x="19681" y="3303"/>
                    <a:pt x="19214" y="3303"/>
                  </a:cubicBezTo>
                  <a:cubicBezTo>
                    <a:pt x="18848" y="3303"/>
                    <a:pt x="18514" y="3370"/>
                    <a:pt x="18180" y="3536"/>
                  </a:cubicBezTo>
                  <a:cubicBezTo>
                    <a:pt x="17880" y="3603"/>
                    <a:pt x="17647" y="3770"/>
                    <a:pt x="17380" y="4037"/>
                  </a:cubicBezTo>
                  <a:cubicBezTo>
                    <a:pt x="17213" y="3803"/>
                    <a:pt x="17080" y="3637"/>
                    <a:pt x="16913" y="3436"/>
                  </a:cubicBezTo>
                  <a:cubicBezTo>
                    <a:pt x="16546" y="3069"/>
                    <a:pt x="16146" y="2803"/>
                    <a:pt x="15645" y="2703"/>
                  </a:cubicBezTo>
                  <a:cubicBezTo>
                    <a:pt x="15378" y="2636"/>
                    <a:pt x="15145" y="2602"/>
                    <a:pt x="14845" y="2569"/>
                  </a:cubicBezTo>
                  <a:cubicBezTo>
                    <a:pt x="14811" y="2236"/>
                    <a:pt x="14678" y="1902"/>
                    <a:pt x="14511" y="1602"/>
                  </a:cubicBezTo>
                  <a:cubicBezTo>
                    <a:pt x="14378" y="1402"/>
                    <a:pt x="14211" y="1201"/>
                    <a:pt x="14044" y="968"/>
                  </a:cubicBezTo>
                  <a:cubicBezTo>
                    <a:pt x="13677" y="601"/>
                    <a:pt x="13210" y="368"/>
                    <a:pt x="12710" y="201"/>
                  </a:cubicBezTo>
                  <a:cubicBezTo>
                    <a:pt x="12476" y="101"/>
                    <a:pt x="12176" y="101"/>
                    <a:pt x="11909" y="67"/>
                  </a:cubicBezTo>
                  <a:cubicBezTo>
                    <a:pt x="11642" y="67"/>
                    <a:pt x="11376" y="101"/>
                    <a:pt x="11075" y="201"/>
                  </a:cubicBezTo>
                  <a:cubicBezTo>
                    <a:pt x="10842" y="267"/>
                    <a:pt x="10575" y="401"/>
                    <a:pt x="10341" y="468"/>
                  </a:cubicBezTo>
                  <a:cubicBezTo>
                    <a:pt x="9808" y="801"/>
                    <a:pt x="9541" y="1068"/>
                    <a:pt x="9207" y="1602"/>
                  </a:cubicBezTo>
                  <a:cubicBezTo>
                    <a:pt x="9074" y="1869"/>
                    <a:pt x="9007" y="2102"/>
                    <a:pt x="8907" y="2369"/>
                  </a:cubicBezTo>
                  <a:lnTo>
                    <a:pt x="8907" y="2402"/>
                  </a:lnTo>
                  <a:cubicBezTo>
                    <a:pt x="8874" y="2569"/>
                    <a:pt x="8840" y="2736"/>
                    <a:pt x="8840" y="2936"/>
                  </a:cubicBezTo>
                  <a:cubicBezTo>
                    <a:pt x="8740" y="2903"/>
                    <a:pt x="8674" y="2903"/>
                    <a:pt x="8574" y="2869"/>
                  </a:cubicBezTo>
                  <a:cubicBezTo>
                    <a:pt x="8507" y="2869"/>
                    <a:pt x="8407" y="2803"/>
                    <a:pt x="8373" y="2803"/>
                  </a:cubicBezTo>
                  <a:lnTo>
                    <a:pt x="8307" y="2803"/>
                  </a:lnTo>
                  <a:cubicBezTo>
                    <a:pt x="8141" y="2775"/>
                    <a:pt x="7975" y="2759"/>
                    <a:pt x="7812" y="2759"/>
                  </a:cubicBezTo>
                  <a:cubicBezTo>
                    <a:pt x="7580" y="2759"/>
                    <a:pt x="7354" y="2791"/>
                    <a:pt x="7139" y="2869"/>
                  </a:cubicBezTo>
                  <a:cubicBezTo>
                    <a:pt x="6872" y="2936"/>
                    <a:pt x="6672" y="3069"/>
                    <a:pt x="6405" y="3136"/>
                  </a:cubicBezTo>
                  <a:cubicBezTo>
                    <a:pt x="6072" y="3303"/>
                    <a:pt x="5805" y="3603"/>
                    <a:pt x="5571" y="3903"/>
                  </a:cubicBezTo>
                  <a:cubicBezTo>
                    <a:pt x="5405" y="4070"/>
                    <a:pt x="5305" y="4304"/>
                    <a:pt x="5204" y="4571"/>
                  </a:cubicBezTo>
                  <a:cubicBezTo>
                    <a:pt x="5171" y="4637"/>
                    <a:pt x="5171" y="4704"/>
                    <a:pt x="5138" y="4771"/>
                  </a:cubicBezTo>
                  <a:cubicBezTo>
                    <a:pt x="5071" y="4771"/>
                    <a:pt x="5038" y="4771"/>
                    <a:pt x="5004" y="4804"/>
                  </a:cubicBezTo>
                  <a:cubicBezTo>
                    <a:pt x="4904" y="4871"/>
                    <a:pt x="4838" y="4904"/>
                    <a:pt x="4804" y="4937"/>
                  </a:cubicBezTo>
                  <a:cubicBezTo>
                    <a:pt x="4704" y="4971"/>
                    <a:pt x="4671" y="5071"/>
                    <a:pt x="4637" y="5104"/>
                  </a:cubicBezTo>
                  <a:cubicBezTo>
                    <a:pt x="4537" y="5204"/>
                    <a:pt x="4504" y="5238"/>
                    <a:pt x="4504" y="5304"/>
                  </a:cubicBezTo>
                  <a:cubicBezTo>
                    <a:pt x="4471" y="5404"/>
                    <a:pt x="4404" y="5471"/>
                    <a:pt x="4404" y="5571"/>
                  </a:cubicBezTo>
                  <a:lnTo>
                    <a:pt x="4404" y="5738"/>
                  </a:lnTo>
                  <a:cubicBezTo>
                    <a:pt x="1635" y="10208"/>
                    <a:pt x="1" y="15478"/>
                    <a:pt x="1" y="21149"/>
                  </a:cubicBezTo>
                  <a:cubicBezTo>
                    <a:pt x="1" y="37261"/>
                    <a:pt x="13043" y="50270"/>
                    <a:pt x="29088" y="50270"/>
                  </a:cubicBezTo>
                  <a:cubicBezTo>
                    <a:pt x="45200" y="50270"/>
                    <a:pt x="58209" y="37227"/>
                    <a:pt x="58209" y="21149"/>
                  </a:cubicBezTo>
                  <a:cubicBezTo>
                    <a:pt x="57942" y="15512"/>
                    <a:pt x="56274" y="10175"/>
                    <a:pt x="53439" y="5671"/>
                  </a:cubicBezTo>
                  <a:lnTo>
                    <a:pt x="41230" y="5671"/>
                  </a:lnTo>
                  <a:cubicBezTo>
                    <a:pt x="41230" y="5538"/>
                    <a:pt x="41197" y="5404"/>
                    <a:pt x="41197" y="5338"/>
                  </a:cubicBezTo>
                  <a:cubicBezTo>
                    <a:pt x="41063" y="4871"/>
                    <a:pt x="40830" y="4437"/>
                    <a:pt x="40496" y="4104"/>
                  </a:cubicBezTo>
                  <a:cubicBezTo>
                    <a:pt x="40330" y="4003"/>
                    <a:pt x="40096" y="3837"/>
                    <a:pt x="39929" y="3703"/>
                  </a:cubicBezTo>
                  <a:cubicBezTo>
                    <a:pt x="39529" y="3436"/>
                    <a:pt x="39029" y="3336"/>
                    <a:pt x="38528" y="3336"/>
                  </a:cubicBezTo>
                  <a:cubicBezTo>
                    <a:pt x="38161" y="3336"/>
                    <a:pt x="37761" y="3403"/>
                    <a:pt x="37427" y="3570"/>
                  </a:cubicBezTo>
                  <a:cubicBezTo>
                    <a:pt x="37361" y="3603"/>
                    <a:pt x="37294" y="3670"/>
                    <a:pt x="37227" y="3670"/>
                  </a:cubicBezTo>
                  <a:cubicBezTo>
                    <a:pt x="37094" y="3470"/>
                    <a:pt x="37027" y="3336"/>
                    <a:pt x="36860" y="3203"/>
                  </a:cubicBezTo>
                  <a:cubicBezTo>
                    <a:pt x="36660" y="3036"/>
                    <a:pt x="36427" y="2869"/>
                    <a:pt x="36227" y="2736"/>
                  </a:cubicBezTo>
                  <a:cubicBezTo>
                    <a:pt x="35760" y="2436"/>
                    <a:pt x="35226" y="2336"/>
                    <a:pt x="34692" y="2336"/>
                  </a:cubicBezTo>
                  <a:cubicBezTo>
                    <a:pt x="34259" y="2336"/>
                    <a:pt x="33892" y="2402"/>
                    <a:pt x="33525" y="2569"/>
                  </a:cubicBezTo>
                  <a:cubicBezTo>
                    <a:pt x="33158" y="2703"/>
                    <a:pt x="32824" y="2903"/>
                    <a:pt x="32557" y="3203"/>
                  </a:cubicBezTo>
                  <a:cubicBezTo>
                    <a:pt x="32391" y="3336"/>
                    <a:pt x="32257" y="3503"/>
                    <a:pt x="32190" y="3703"/>
                  </a:cubicBezTo>
                  <a:lnTo>
                    <a:pt x="32057" y="3570"/>
                  </a:lnTo>
                  <a:lnTo>
                    <a:pt x="31423" y="3069"/>
                  </a:lnTo>
                  <a:cubicBezTo>
                    <a:pt x="30923" y="2769"/>
                    <a:pt x="30389" y="2669"/>
                    <a:pt x="29855" y="2669"/>
                  </a:cubicBezTo>
                  <a:cubicBezTo>
                    <a:pt x="29755" y="2669"/>
                    <a:pt x="29655" y="2669"/>
                    <a:pt x="29555" y="2703"/>
                  </a:cubicBezTo>
                  <a:cubicBezTo>
                    <a:pt x="29522" y="2536"/>
                    <a:pt x="29522" y="2369"/>
                    <a:pt x="29488" y="2202"/>
                  </a:cubicBezTo>
                  <a:cubicBezTo>
                    <a:pt x="29355" y="1702"/>
                    <a:pt x="29055" y="1235"/>
                    <a:pt x="28688" y="868"/>
                  </a:cubicBezTo>
                  <a:cubicBezTo>
                    <a:pt x="28488" y="701"/>
                    <a:pt x="28254" y="534"/>
                    <a:pt x="28054" y="401"/>
                  </a:cubicBezTo>
                  <a:cubicBezTo>
                    <a:pt x="27587" y="101"/>
                    <a:pt x="27053" y="1"/>
                    <a:pt x="26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3911559" y="3290298"/>
              <a:ext cx="73891" cy="71887"/>
            </a:xfrm>
            <a:custGeom>
              <a:avLst/>
              <a:gdLst/>
              <a:ahLst/>
              <a:cxnLst/>
              <a:rect l="l" t="t" r="r" b="b"/>
              <a:pathLst>
                <a:path w="4904" h="4771" extrusionOk="0">
                  <a:moveTo>
                    <a:pt x="2435" y="1"/>
                  </a:moveTo>
                  <a:cubicBezTo>
                    <a:pt x="2235" y="34"/>
                    <a:pt x="2035" y="34"/>
                    <a:pt x="1835" y="68"/>
                  </a:cubicBezTo>
                  <a:lnTo>
                    <a:pt x="1768" y="68"/>
                  </a:lnTo>
                  <a:cubicBezTo>
                    <a:pt x="1368" y="201"/>
                    <a:pt x="1034" y="401"/>
                    <a:pt x="734" y="701"/>
                  </a:cubicBezTo>
                  <a:cubicBezTo>
                    <a:pt x="434" y="1002"/>
                    <a:pt x="234" y="1335"/>
                    <a:pt x="100" y="1735"/>
                  </a:cubicBezTo>
                  <a:cubicBezTo>
                    <a:pt x="0" y="2169"/>
                    <a:pt x="0" y="2569"/>
                    <a:pt x="100" y="3003"/>
                  </a:cubicBezTo>
                  <a:cubicBezTo>
                    <a:pt x="234" y="3403"/>
                    <a:pt x="434" y="3737"/>
                    <a:pt x="734" y="4037"/>
                  </a:cubicBezTo>
                  <a:cubicBezTo>
                    <a:pt x="901" y="4171"/>
                    <a:pt x="1068" y="4337"/>
                    <a:pt x="1268" y="4437"/>
                  </a:cubicBezTo>
                  <a:cubicBezTo>
                    <a:pt x="1435" y="4571"/>
                    <a:pt x="1735" y="4671"/>
                    <a:pt x="1868" y="4704"/>
                  </a:cubicBezTo>
                  <a:cubicBezTo>
                    <a:pt x="2068" y="4738"/>
                    <a:pt x="2268" y="4738"/>
                    <a:pt x="2502" y="4771"/>
                  </a:cubicBezTo>
                  <a:cubicBezTo>
                    <a:pt x="2702" y="4771"/>
                    <a:pt x="2936" y="4771"/>
                    <a:pt x="3169" y="4704"/>
                  </a:cubicBezTo>
                  <a:cubicBezTo>
                    <a:pt x="3369" y="4604"/>
                    <a:pt x="3536" y="4537"/>
                    <a:pt x="3736" y="4437"/>
                  </a:cubicBezTo>
                  <a:lnTo>
                    <a:pt x="4237" y="4070"/>
                  </a:lnTo>
                  <a:lnTo>
                    <a:pt x="4603" y="3570"/>
                  </a:lnTo>
                  <a:cubicBezTo>
                    <a:pt x="4770" y="3270"/>
                    <a:pt x="4870" y="3003"/>
                    <a:pt x="4904" y="2703"/>
                  </a:cubicBezTo>
                  <a:cubicBezTo>
                    <a:pt x="4837" y="2503"/>
                    <a:pt x="4837" y="2269"/>
                    <a:pt x="4770" y="2069"/>
                  </a:cubicBezTo>
                  <a:cubicBezTo>
                    <a:pt x="4770" y="1869"/>
                    <a:pt x="4737" y="1669"/>
                    <a:pt x="4603" y="1502"/>
                  </a:cubicBezTo>
                  <a:cubicBezTo>
                    <a:pt x="4570" y="1268"/>
                    <a:pt x="4437" y="1102"/>
                    <a:pt x="4337" y="935"/>
                  </a:cubicBezTo>
                  <a:cubicBezTo>
                    <a:pt x="4170" y="701"/>
                    <a:pt x="3936" y="501"/>
                    <a:pt x="3669" y="334"/>
                  </a:cubicBezTo>
                  <a:cubicBezTo>
                    <a:pt x="3569" y="268"/>
                    <a:pt x="3436" y="234"/>
                    <a:pt x="3369" y="201"/>
                  </a:cubicBezTo>
                  <a:cubicBezTo>
                    <a:pt x="3069" y="34"/>
                    <a:pt x="2769" y="1"/>
                    <a:pt x="24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3663250" y="3547652"/>
              <a:ext cx="85960" cy="85463"/>
            </a:xfrm>
            <a:custGeom>
              <a:avLst/>
              <a:gdLst/>
              <a:ahLst/>
              <a:cxnLst/>
              <a:rect l="l" t="t" r="r" b="b"/>
              <a:pathLst>
                <a:path w="5705" h="5672" extrusionOk="0">
                  <a:moveTo>
                    <a:pt x="2836" y="1"/>
                  </a:moveTo>
                  <a:cubicBezTo>
                    <a:pt x="2469" y="1"/>
                    <a:pt x="2069" y="101"/>
                    <a:pt x="1735" y="268"/>
                  </a:cubicBezTo>
                  <a:cubicBezTo>
                    <a:pt x="1402" y="368"/>
                    <a:pt x="1068" y="534"/>
                    <a:pt x="835" y="835"/>
                  </a:cubicBezTo>
                  <a:cubicBezTo>
                    <a:pt x="534" y="1102"/>
                    <a:pt x="368" y="1435"/>
                    <a:pt x="234" y="1769"/>
                  </a:cubicBezTo>
                  <a:cubicBezTo>
                    <a:pt x="67" y="2102"/>
                    <a:pt x="1" y="2469"/>
                    <a:pt x="1" y="2836"/>
                  </a:cubicBezTo>
                  <a:cubicBezTo>
                    <a:pt x="34" y="3103"/>
                    <a:pt x="67" y="3336"/>
                    <a:pt x="67" y="3603"/>
                  </a:cubicBezTo>
                  <a:cubicBezTo>
                    <a:pt x="201" y="4104"/>
                    <a:pt x="468" y="4504"/>
                    <a:pt x="835" y="4838"/>
                  </a:cubicBezTo>
                  <a:cubicBezTo>
                    <a:pt x="1035" y="5004"/>
                    <a:pt x="1202" y="5138"/>
                    <a:pt x="1402" y="5305"/>
                  </a:cubicBezTo>
                  <a:cubicBezTo>
                    <a:pt x="1869" y="5538"/>
                    <a:pt x="2336" y="5671"/>
                    <a:pt x="2869" y="5671"/>
                  </a:cubicBezTo>
                  <a:cubicBezTo>
                    <a:pt x="3236" y="5671"/>
                    <a:pt x="3637" y="5605"/>
                    <a:pt x="3970" y="5438"/>
                  </a:cubicBezTo>
                  <a:cubicBezTo>
                    <a:pt x="4304" y="5305"/>
                    <a:pt x="4637" y="5138"/>
                    <a:pt x="4871" y="4838"/>
                  </a:cubicBezTo>
                  <a:cubicBezTo>
                    <a:pt x="5171" y="4604"/>
                    <a:pt x="5338" y="4270"/>
                    <a:pt x="5471" y="3937"/>
                  </a:cubicBezTo>
                  <a:cubicBezTo>
                    <a:pt x="5638" y="3603"/>
                    <a:pt x="5705" y="3203"/>
                    <a:pt x="5705" y="2836"/>
                  </a:cubicBezTo>
                  <a:cubicBezTo>
                    <a:pt x="5671" y="2603"/>
                    <a:pt x="5671" y="2336"/>
                    <a:pt x="5638" y="2102"/>
                  </a:cubicBezTo>
                  <a:cubicBezTo>
                    <a:pt x="5505" y="1602"/>
                    <a:pt x="5238" y="1168"/>
                    <a:pt x="4871" y="835"/>
                  </a:cubicBezTo>
                  <a:cubicBezTo>
                    <a:pt x="4671" y="668"/>
                    <a:pt x="4504" y="534"/>
                    <a:pt x="4304" y="368"/>
                  </a:cubicBezTo>
                  <a:cubicBezTo>
                    <a:pt x="3837" y="134"/>
                    <a:pt x="3370" y="1"/>
                    <a:pt x="2836"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a:off x="3845711" y="3508444"/>
              <a:ext cx="41722" cy="41240"/>
            </a:xfrm>
            <a:custGeom>
              <a:avLst/>
              <a:gdLst/>
              <a:ahLst/>
              <a:cxnLst/>
              <a:rect l="l" t="t" r="r" b="b"/>
              <a:pathLst>
                <a:path w="2769" h="2737" extrusionOk="0">
                  <a:moveTo>
                    <a:pt x="1435" y="1"/>
                  </a:moveTo>
                  <a:cubicBezTo>
                    <a:pt x="1268" y="1"/>
                    <a:pt x="1068" y="68"/>
                    <a:pt x="901" y="134"/>
                  </a:cubicBezTo>
                  <a:cubicBezTo>
                    <a:pt x="734" y="168"/>
                    <a:pt x="567" y="301"/>
                    <a:pt x="434" y="435"/>
                  </a:cubicBezTo>
                  <a:cubicBezTo>
                    <a:pt x="301" y="568"/>
                    <a:pt x="234" y="668"/>
                    <a:pt x="134" y="835"/>
                  </a:cubicBezTo>
                  <a:cubicBezTo>
                    <a:pt x="67" y="1035"/>
                    <a:pt x="0" y="1168"/>
                    <a:pt x="0" y="1402"/>
                  </a:cubicBezTo>
                  <a:cubicBezTo>
                    <a:pt x="0" y="1502"/>
                    <a:pt x="67" y="1635"/>
                    <a:pt x="67" y="1769"/>
                  </a:cubicBezTo>
                  <a:cubicBezTo>
                    <a:pt x="134" y="2002"/>
                    <a:pt x="234" y="2202"/>
                    <a:pt x="401" y="2369"/>
                  </a:cubicBezTo>
                  <a:cubicBezTo>
                    <a:pt x="467" y="2436"/>
                    <a:pt x="567" y="2469"/>
                    <a:pt x="668" y="2569"/>
                  </a:cubicBezTo>
                  <a:cubicBezTo>
                    <a:pt x="901" y="2703"/>
                    <a:pt x="1135" y="2736"/>
                    <a:pt x="1368" y="2736"/>
                  </a:cubicBezTo>
                  <a:cubicBezTo>
                    <a:pt x="1501" y="2736"/>
                    <a:pt x="1735" y="2703"/>
                    <a:pt x="1902" y="2603"/>
                  </a:cubicBezTo>
                  <a:cubicBezTo>
                    <a:pt x="2069" y="2569"/>
                    <a:pt x="2235" y="2436"/>
                    <a:pt x="2369" y="2303"/>
                  </a:cubicBezTo>
                  <a:cubicBezTo>
                    <a:pt x="2469" y="2202"/>
                    <a:pt x="2569" y="2069"/>
                    <a:pt x="2636" y="1902"/>
                  </a:cubicBezTo>
                  <a:cubicBezTo>
                    <a:pt x="2736" y="1735"/>
                    <a:pt x="2769" y="1569"/>
                    <a:pt x="2769" y="1369"/>
                  </a:cubicBezTo>
                  <a:cubicBezTo>
                    <a:pt x="2769" y="1235"/>
                    <a:pt x="2736" y="1102"/>
                    <a:pt x="2736" y="968"/>
                  </a:cubicBezTo>
                  <a:cubicBezTo>
                    <a:pt x="2636" y="735"/>
                    <a:pt x="2569" y="568"/>
                    <a:pt x="2402" y="401"/>
                  </a:cubicBezTo>
                  <a:cubicBezTo>
                    <a:pt x="2302" y="301"/>
                    <a:pt x="2235" y="268"/>
                    <a:pt x="2102" y="201"/>
                  </a:cubicBezTo>
                  <a:cubicBezTo>
                    <a:pt x="1902" y="68"/>
                    <a:pt x="1635" y="1"/>
                    <a:pt x="14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3969858" y="3111360"/>
              <a:ext cx="45745" cy="45007"/>
            </a:xfrm>
            <a:custGeom>
              <a:avLst/>
              <a:gdLst/>
              <a:ahLst/>
              <a:cxnLst/>
              <a:rect l="l" t="t" r="r" b="b"/>
              <a:pathLst>
                <a:path w="3036" h="2987" extrusionOk="0">
                  <a:moveTo>
                    <a:pt x="1535" y="1"/>
                  </a:moveTo>
                  <a:cubicBezTo>
                    <a:pt x="1402" y="1"/>
                    <a:pt x="1268" y="1"/>
                    <a:pt x="1135" y="67"/>
                  </a:cubicBezTo>
                  <a:cubicBezTo>
                    <a:pt x="868" y="134"/>
                    <a:pt x="668" y="268"/>
                    <a:pt x="434" y="434"/>
                  </a:cubicBezTo>
                  <a:cubicBezTo>
                    <a:pt x="301" y="601"/>
                    <a:pt x="167" y="835"/>
                    <a:pt x="67" y="1101"/>
                  </a:cubicBezTo>
                  <a:cubicBezTo>
                    <a:pt x="1" y="1335"/>
                    <a:pt x="1" y="1635"/>
                    <a:pt x="67" y="1902"/>
                  </a:cubicBezTo>
                  <a:cubicBezTo>
                    <a:pt x="167" y="2136"/>
                    <a:pt x="301" y="2336"/>
                    <a:pt x="434" y="2569"/>
                  </a:cubicBezTo>
                  <a:cubicBezTo>
                    <a:pt x="601" y="2736"/>
                    <a:pt x="868" y="2836"/>
                    <a:pt x="1135" y="2936"/>
                  </a:cubicBezTo>
                  <a:cubicBezTo>
                    <a:pt x="1251" y="2969"/>
                    <a:pt x="1385" y="2986"/>
                    <a:pt x="1518" y="2986"/>
                  </a:cubicBezTo>
                  <a:cubicBezTo>
                    <a:pt x="1652" y="2986"/>
                    <a:pt x="1785" y="2969"/>
                    <a:pt x="1902" y="2936"/>
                  </a:cubicBezTo>
                  <a:cubicBezTo>
                    <a:pt x="2169" y="2836"/>
                    <a:pt x="2369" y="2736"/>
                    <a:pt x="2569" y="2569"/>
                  </a:cubicBezTo>
                  <a:cubicBezTo>
                    <a:pt x="2736" y="2402"/>
                    <a:pt x="2869" y="2136"/>
                    <a:pt x="2936" y="1902"/>
                  </a:cubicBezTo>
                  <a:cubicBezTo>
                    <a:pt x="3003" y="1869"/>
                    <a:pt x="3003" y="1769"/>
                    <a:pt x="3003" y="1669"/>
                  </a:cubicBezTo>
                  <a:cubicBezTo>
                    <a:pt x="3036" y="1568"/>
                    <a:pt x="3036" y="1435"/>
                    <a:pt x="3003" y="1302"/>
                  </a:cubicBezTo>
                  <a:cubicBezTo>
                    <a:pt x="2998" y="1317"/>
                    <a:pt x="2993" y="1324"/>
                    <a:pt x="2989" y="1324"/>
                  </a:cubicBezTo>
                  <a:cubicBezTo>
                    <a:pt x="2968" y="1324"/>
                    <a:pt x="2959" y="1130"/>
                    <a:pt x="2903" y="1101"/>
                  </a:cubicBezTo>
                  <a:cubicBezTo>
                    <a:pt x="2903" y="1068"/>
                    <a:pt x="2803" y="768"/>
                    <a:pt x="2736" y="735"/>
                  </a:cubicBezTo>
                  <a:cubicBezTo>
                    <a:pt x="2636" y="501"/>
                    <a:pt x="2469" y="334"/>
                    <a:pt x="2236" y="234"/>
                  </a:cubicBezTo>
                  <a:cubicBezTo>
                    <a:pt x="2135" y="134"/>
                    <a:pt x="1969" y="101"/>
                    <a:pt x="1802" y="67"/>
                  </a:cubicBezTo>
                  <a:cubicBezTo>
                    <a:pt x="1702" y="67"/>
                    <a:pt x="1635" y="1"/>
                    <a:pt x="1535" y="1"/>
                  </a:cubicBezTo>
                  <a:close/>
                </a:path>
              </a:pathLst>
            </a:custGeom>
            <a:solidFill>
              <a:srgbClr val="00A1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3438070" y="1864308"/>
              <a:ext cx="360882" cy="100033"/>
            </a:xfrm>
            <a:custGeom>
              <a:avLst/>
              <a:gdLst/>
              <a:ahLst/>
              <a:cxnLst/>
              <a:rect l="l" t="t" r="r" b="b"/>
              <a:pathLst>
                <a:path w="23951" h="6639" extrusionOk="0">
                  <a:moveTo>
                    <a:pt x="3437" y="0"/>
                  </a:moveTo>
                  <a:cubicBezTo>
                    <a:pt x="1569" y="0"/>
                    <a:pt x="1" y="1568"/>
                    <a:pt x="1" y="3436"/>
                  </a:cubicBezTo>
                  <a:cubicBezTo>
                    <a:pt x="1" y="4937"/>
                    <a:pt x="1001" y="6238"/>
                    <a:pt x="2336" y="6639"/>
                  </a:cubicBezTo>
                  <a:cubicBezTo>
                    <a:pt x="2236" y="6472"/>
                    <a:pt x="2136" y="6338"/>
                    <a:pt x="2069" y="6138"/>
                  </a:cubicBezTo>
                  <a:cubicBezTo>
                    <a:pt x="1602" y="5071"/>
                    <a:pt x="1935" y="3670"/>
                    <a:pt x="2803" y="2903"/>
                  </a:cubicBezTo>
                  <a:cubicBezTo>
                    <a:pt x="3737" y="2102"/>
                    <a:pt x="5004" y="1935"/>
                    <a:pt x="6272" y="1835"/>
                  </a:cubicBezTo>
                  <a:cubicBezTo>
                    <a:pt x="11742" y="1401"/>
                    <a:pt x="17246" y="901"/>
                    <a:pt x="22684" y="434"/>
                  </a:cubicBezTo>
                  <a:cubicBezTo>
                    <a:pt x="23151" y="401"/>
                    <a:pt x="23584" y="334"/>
                    <a:pt x="23951" y="301"/>
                  </a:cubicBezTo>
                  <a:cubicBezTo>
                    <a:pt x="23518" y="101"/>
                    <a:pt x="23017" y="0"/>
                    <a:pt x="22517" y="0"/>
                  </a:cubicBezTo>
                  <a:close/>
                </a:path>
              </a:pathLst>
            </a:custGeom>
            <a:solidFill>
              <a:srgbClr val="DAE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3100812" y="1981933"/>
              <a:ext cx="449840" cy="1633995"/>
            </a:xfrm>
            <a:custGeom>
              <a:avLst/>
              <a:gdLst/>
              <a:ahLst/>
              <a:cxnLst/>
              <a:rect l="l" t="t" r="r" b="b"/>
              <a:pathLst>
                <a:path w="29855" h="108445" extrusionOk="0">
                  <a:moveTo>
                    <a:pt x="27153" y="0"/>
                  </a:moveTo>
                  <a:lnTo>
                    <a:pt x="27153" y="15344"/>
                  </a:lnTo>
                  <a:cubicBezTo>
                    <a:pt x="27153" y="32557"/>
                    <a:pt x="21015" y="48702"/>
                    <a:pt x="9907" y="60710"/>
                  </a:cubicBezTo>
                  <a:cubicBezTo>
                    <a:pt x="3202" y="67982"/>
                    <a:pt x="0" y="77489"/>
                    <a:pt x="834" y="87396"/>
                  </a:cubicBezTo>
                  <a:cubicBezTo>
                    <a:pt x="1535" y="95535"/>
                    <a:pt x="5170" y="102907"/>
                    <a:pt x="10641" y="108444"/>
                  </a:cubicBezTo>
                  <a:cubicBezTo>
                    <a:pt x="8406" y="103874"/>
                    <a:pt x="6672" y="99004"/>
                    <a:pt x="5471" y="94034"/>
                  </a:cubicBezTo>
                  <a:cubicBezTo>
                    <a:pt x="4503" y="90031"/>
                    <a:pt x="3870" y="85895"/>
                    <a:pt x="4170" y="81825"/>
                  </a:cubicBezTo>
                  <a:cubicBezTo>
                    <a:pt x="4804" y="73519"/>
                    <a:pt x="9207" y="66014"/>
                    <a:pt x="14177" y="59343"/>
                  </a:cubicBezTo>
                  <a:cubicBezTo>
                    <a:pt x="17046" y="55473"/>
                    <a:pt x="20181" y="51704"/>
                    <a:pt x="22483" y="47401"/>
                  </a:cubicBezTo>
                  <a:cubicBezTo>
                    <a:pt x="26719" y="39395"/>
                    <a:pt x="27720" y="30122"/>
                    <a:pt x="28654" y="21048"/>
                  </a:cubicBezTo>
                  <a:cubicBezTo>
                    <a:pt x="29221" y="15478"/>
                    <a:pt x="29755" y="9874"/>
                    <a:pt x="29855" y="4270"/>
                  </a:cubicBezTo>
                  <a:cubicBezTo>
                    <a:pt x="29855" y="2835"/>
                    <a:pt x="29855" y="1434"/>
                    <a:pt x="29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3294319" y="2971977"/>
              <a:ext cx="784580" cy="726434"/>
            </a:xfrm>
            <a:custGeom>
              <a:avLst/>
              <a:gdLst/>
              <a:ahLst/>
              <a:cxnLst/>
              <a:rect l="l" t="t" r="r" b="b"/>
              <a:pathLst>
                <a:path w="52071" h="48212" extrusionOk="0">
                  <a:moveTo>
                    <a:pt x="45479" y="0"/>
                  </a:moveTo>
                  <a:cubicBezTo>
                    <a:pt x="45251" y="0"/>
                    <a:pt x="45020" y="33"/>
                    <a:pt x="44766" y="111"/>
                  </a:cubicBezTo>
                  <a:cubicBezTo>
                    <a:pt x="44299" y="211"/>
                    <a:pt x="43865" y="478"/>
                    <a:pt x="43498" y="845"/>
                  </a:cubicBezTo>
                  <a:cubicBezTo>
                    <a:pt x="43332" y="1045"/>
                    <a:pt x="43198" y="1212"/>
                    <a:pt x="43031" y="1445"/>
                  </a:cubicBezTo>
                  <a:cubicBezTo>
                    <a:pt x="43031" y="1445"/>
                    <a:pt x="43031" y="1478"/>
                    <a:pt x="42998" y="1478"/>
                  </a:cubicBezTo>
                  <a:cubicBezTo>
                    <a:pt x="42931" y="1378"/>
                    <a:pt x="42898" y="1312"/>
                    <a:pt x="42831" y="1278"/>
                  </a:cubicBezTo>
                  <a:lnTo>
                    <a:pt x="42231" y="811"/>
                  </a:lnTo>
                  <a:cubicBezTo>
                    <a:pt x="41764" y="544"/>
                    <a:pt x="41263" y="444"/>
                    <a:pt x="40763" y="378"/>
                  </a:cubicBezTo>
                  <a:cubicBezTo>
                    <a:pt x="40363" y="378"/>
                    <a:pt x="39996" y="478"/>
                    <a:pt x="39662" y="645"/>
                  </a:cubicBezTo>
                  <a:cubicBezTo>
                    <a:pt x="39295" y="778"/>
                    <a:pt x="38995" y="978"/>
                    <a:pt x="38728" y="1212"/>
                  </a:cubicBezTo>
                  <a:cubicBezTo>
                    <a:pt x="38461" y="1478"/>
                    <a:pt x="38228" y="1812"/>
                    <a:pt x="38161" y="2146"/>
                  </a:cubicBezTo>
                  <a:cubicBezTo>
                    <a:pt x="37994" y="2479"/>
                    <a:pt x="37894" y="2846"/>
                    <a:pt x="37894" y="3280"/>
                  </a:cubicBezTo>
                  <a:cubicBezTo>
                    <a:pt x="37894" y="3346"/>
                    <a:pt x="37961" y="3447"/>
                    <a:pt x="37961" y="3513"/>
                  </a:cubicBezTo>
                  <a:lnTo>
                    <a:pt x="37361" y="3513"/>
                  </a:lnTo>
                  <a:cubicBezTo>
                    <a:pt x="39028" y="6349"/>
                    <a:pt x="39729" y="9784"/>
                    <a:pt x="39462" y="13120"/>
                  </a:cubicBezTo>
                  <a:cubicBezTo>
                    <a:pt x="39062" y="17723"/>
                    <a:pt x="37027" y="22060"/>
                    <a:pt x="34358" y="25863"/>
                  </a:cubicBezTo>
                  <a:cubicBezTo>
                    <a:pt x="30956" y="30699"/>
                    <a:pt x="26453" y="34836"/>
                    <a:pt x="21282" y="37738"/>
                  </a:cubicBezTo>
                  <a:cubicBezTo>
                    <a:pt x="19481" y="38738"/>
                    <a:pt x="17613" y="39672"/>
                    <a:pt x="15612" y="40073"/>
                  </a:cubicBezTo>
                  <a:cubicBezTo>
                    <a:pt x="14646" y="40281"/>
                    <a:pt x="13667" y="40371"/>
                    <a:pt x="12683" y="40371"/>
                  </a:cubicBezTo>
                  <a:cubicBezTo>
                    <a:pt x="10676" y="40371"/>
                    <a:pt x="8653" y="39998"/>
                    <a:pt x="6705" y="39506"/>
                  </a:cubicBezTo>
                  <a:cubicBezTo>
                    <a:pt x="4437" y="38872"/>
                    <a:pt x="2169" y="38038"/>
                    <a:pt x="1" y="37037"/>
                  </a:cubicBezTo>
                  <a:lnTo>
                    <a:pt x="1" y="37037"/>
                  </a:lnTo>
                  <a:cubicBezTo>
                    <a:pt x="5338" y="43842"/>
                    <a:pt x="13610" y="48212"/>
                    <a:pt x="22950" y="48212"/>
                  </a:cubicBezTo>
                  <a:cubicBezTo>
                    <a:pt x="39028" y="48212"/>
                    <a:pt x="52038" y="35169"/>
                    <a:pt x="52038" y="19091"/>
                  </a:cubicBezTo>
                  <a:cubicBezTo>
                    <a:pt x="52071" y="13787"/>
                    <a:pt x="50570" y="8784"/>
                    <a:pt x="48035" y="4447"/>
                  </a:cubicBezTo>
                  <a:cubicBezTo>
                    <a:pt x="48135" y="4314"/>
                    <a:pt x="48168" y="4180"/>
                    <a:pt x="48202" y="4047"/>
                  </a:cubicBezTo>
                  <a:cubicBezTo>
                    <a:pt x="48335" y="3847"/>
                    <a:pt x="48402" y="3613"/>
                    <a:pt x="48402" y="3313"/>
                  </a:cubicBezTo>
                  <a:cubicBezTo>
                    <a:pt x="48502" y="3046"/>
                    <a:pt x="48502" y="2813"/>
                    <a:pt x="48402" y="2513"/>
                  </a:cubicBezTo>
                  <a:cubicBezTo>
                    <a:pt x="48402" y="2146"/>
                    <a:pt x="48302" y="1779"/>
                    <a:pt x="48068" y="1445"/>
                  </a:cubicBezTo>
                  <a:cubicBezTo>
                    <a:pt x="47835" y="1011"/>
                    <a:pt x="47501" y="645"/>
                    <a:pt x="47034" y="378"/>
                  </a:cubicBezTo>
                  <a:cubicBezTo>
                    <a:pt x="46701" y="178"/>
                    <a:pt x="46334" y="44"/>
                    <a:pt x="45967" y="44"/>
                  </a:cubicBezTo>
                  <a:cubicBezTo>
                    <a:pt x="45801" y="16"/>
                    <a:pt x="45641" y="0"/>
                    <a:pt x="45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20"/>
            <p:cNvGrpSpPr/>
            <p:nvPr/>
          </p:nvGrpSpPr>
          <p:grpSpPr>
            <a:xfrm>
              <a:off x="3307383" y="2760521"/>
              <a:ext cx="619258" cy="646458"/>
              <a:chOff x="3307383" y="2760521"/>
              <a:chExt cx="619258" cy="646458"/>
            </a:xfrm>
          </p:grpSpPr>
          <p:sp>
            <p:nvSpPr>
              <p:cNvPr id="311" name="Google Shape;311;p20"/>
              <p:cNvSpPr/>
              <p:nvPr/>
            </p:nvSpPr>
            <p:spPr>
              <a:xfrm>
                <a:off x="3368711" y="3122917"/>
                <a:ext cx="45745" cy="46770"/>
              </a:xfrm>
              <a:custGeom>
                <a:avLst/>
                <a:gdLst/>
                <a:ahLst/>
                <a:cxnLst/>
                <a:rect l="l" t="t" r="r" b="b"/>
                <a:pathLst>
                  <a:path w="3036" h="3104" extrusionOk="0">
                    <a:moveTo>
                      <a:pt x="1535" y="1"/>
                    </a:moveTo>
                    <a:cubicBezTo>
                      <a:pt x="1335" y="1"/>
                      <a:pt x="1101" y="34"/>
                      <a:pt x="934" y="134"/>
                    </a:cubicBezTo>
                    <a:cubicBezTo>
                      <a:pt x="734" y="168"/>
                      <a:pt x="568" y="301"/>
                      <a:pt x="434" y="468"/>
                    </a:cubicBezTo>
                    <a:cubicBezTo>
                      <a:pt x="267" y="601"/>
                      <a:pt x="201" y="768"/>
                      <a:pt x="101" y="968"/>
                    </a:cubicBezTo>
                    <a:cubicBezTo>
                      <a:pt x="34" y="1135"/>
                      <a:pt x="0" y="1335"/>
                      <a:pt x="0" y="1535"/>
                    </a:cubicBezTo>
                    <a:cubicBezTo>
                      <a:pt x="0" y="1669"/>
                      <a:pt x="34" y="1836"/>
                      <a:pt x="34" y="1969"/>
                    </a:cubicBezTo>
                    <a:cubicBezTo>
                      <a:pt x="101" y="2202"/>
                      <a:pt x="234" y="2469"/>
                      <a:pt x="401" y="2636"/>
                    </a:cubicBezTo>
                    <a:cubicBezTo>
                      <a:pt x="501" y="2703"/>
                      <a:pt x="601" y="2803"/>
                      <a:pt x="701" y="2870"/>
                    </a:cubicBezTo>
                    <a:cubicBezTo>
                      <a:pt x="934" y="3003"/>
                      <a:pt x="1201" y="3103"/>
                      <a:pt x="1502" y="3103"/>
                    </a:cubicBezTo>
                    <a:cubicBezTo>
                      <a:pt x="1702" y="3103"/>
                      <a:pt x="1902" y="3036"/>
                      <a:pt x="2069" y="2970"/>
                    </a:cubicBezTo>
                    <a:cubicBezTo>
                      <a:pt x="2269" y="2936"/>
                      <a:pt x="2436" y="2803"/>
                      <a:pt x="2569" y="2636"/>
                    </a:cubicBezTo>
                    <a:cubicBezTo>
                      <a:pt x="2736" y="2503"/>
                      <a:pt x="2836" y="2336"/>
                      <a:pt x="2903" y="2136"/>
                    </a:cubicBezTo>
                    <a:cubicBezTo>
                      <a:pt x="2969" y="1969"/>
                      <a:pt x="3036" y="1769"/>
                      <a:pt x="3036" y="1535"/>
                    </a:cubicBezTo>
                    <a:cubicBezTo>
                      <a:pt x="3036" y="1435"/>
                      <a:pt x="3036" y="1268"/>
                      <a:pt x="2969" y="1135"/>
                    </a:cubicBezTo>
                    <a:cubicBezTo>
                      <a:pt x="2903" y="868"/>
                      <a:pt x="2769" y="635"/>
                      <a:pt x="2602" y="468"/>
                    </a:cubicBezTo>
                    <a:cubicBezTo>
                      <a:pt x="2536" y="368"/>
                      <a:pt x="2402" y="301"/>
                      <a:pt x="2335" y="201"/>
                    </a:cubicBezTo>
                    <a:cubicBezTo>
                      <a:pt x="2069" y="101"/>
                      <a:pt x="1835" y="1"/>
                      <a:pt x="1535"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3307383" y="3256062"/>
                <a:ext cx="151308" cy="150916"/>
              </a:xfrm>
              <a:custGeom>
                <a:avLst/>
                <a:gdLst/>
                <a:ahLst/>
                <a:cxnLst/>
                <a:rect l="l" t="t" r="r" b="b"/>
                <a:pathLst>
                  <a:path w="10042" h="10016" extrusionOk="0">
                    <a:moveTo>
                      <a:pt x="4862" y="0"/>
                    </a:moveTo>
                    <a:cubicBezTo>
                      <a:pt x="4231" y="0"/>
                      <a:pt x="3656" y="163"/>
                      <a:pt x="3136" y="438"/>
                    </a:cubicBezTo>
                    <a:cubicBezTo>
                      <a:pt x="2503" y="638"/>
                      <a:pt x="1969" y="972"/>
                      <a:pt x="1502" y="1472"/>
                    </a:cubicBezTo>
                    <a:cubicBezTo>
                      <a:pt x="1002" y="1939"/>
                      <a:pt x="668" y="2473"/>
                      <a:pt x="468" y="3107"/>
                    </a:cubicBezTo>
                    <a:cubicBezTo>
                      <a:pt x="134" y="3674"/>
                      <a:pt x="1" y="4341"/>
                      <a:pt x="34" y="5008"/>
                    </a:cubicBezTo>
                    <a:cubicBezTo>
                      <a:pt x="101" y="5475"/>
                      <a:pt x="168" y="5875"/>
                      <a:pt x="201" y="6342"/>
                    </a:cubicBezTo>
                    <a:cubicBezTo>
                      <a:pt x="468" y="7176"/>
                      <a:pt x="868" y="7944"/>
                      <a:pt x="1502" y="8544"/>
                    </a:cubicBezTo>
                    <a:cubicBezTo>
                      <a:pt x="1836" y="8811"/>
                      <a:pt x="2169" y="9044"/>
                      <a:pt x="2503" y="9345"/>
                    </a:cubicBezTo>
                    <a:cubicBezTo>
                      <a:pt x="3303" y="9812"/>
                      <a:pt x="4137" y="10012"/>
                      <a:pt x="5004" y="10012"/>
                    </a:cubicBezTo>
                    <a:cubicBezTo>
                      <a:pt x="5064" y="10015"/>
                      <a:pt x="5123" y="10016"/>
                      <a:pt x="5182" y="10016"/>
                    </a:cubicBezTo>
                    <a:cubicBezTo>
                      <a:pt x="5813" y="10016"/>
                      <a:pt x="6390" y="9856"/>
                      <a:pt x="6939" y="9611"/>
                    </a:cubicBezTo>
                    <a:cubicBezTo>
                      <a:pt x="7540" y="9378"/>
                      <a:pt x="8107" y="9044"/>
                      <a:pt x="8540" y="8544"/>
                    </a:cubicBezTo>
                    <a:cubicBezTo>
                      <a:pt x="9041" y="8110"/>
                      <a:pt x="9374" y="7543"/>
                      <a:pt x="9608" y="6943"/>
                    </a:cubicBezTo>
                    <a:cubicBezTo>
                      <a:pt x="9941" y="6342"/>
                      <a:pt x="10041" y="5675"/>
                      <a:pt x="10008" y="5008"/>
                    </a:cubicBezTo>
                    <a:cubicBezTo>
                      <a:pt x="10008" y="4608"/>
                      <a:pt x="9941" y="4141"/>
                      <a:pt x="9908" y="3674"/>
                    </a:cubicBezTo>
                    <a:cubicBezTo>
                      <a:pt x="9641" y="2840"/>
                      <a:pt x="9207" y="2106"/>
                      <a:pt x="8607" y="1472"/>
                    </a:cubicBezTo>
                    <a:cubicBezTo>
                      <a:pt x="8273" y="1205"/>
                      <a:pt x="7940" y="972"/>
                      <a:pt x="7606" y="672"/>
                    </a:cubicBezTo>
                    <a:cubicBezTo>
                      <a:pt x="6806" y="205"/>
                      <a:pt x="5972" y="5"/>
                      <a:pt x="5038" y="5"/>
                    </a:cubicBezTo>
                    <a:cubicBezTo>
                      <a:pt x="4979" y="2"/>
                      <a:pt x="4920" y="0"/>
                      <a:pt x="4862"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3571273" y="3094770"/>
                <a:ext cx="85448" cy="66372"/>
              </a:xfrm>
              <a:custGeom>
                <a:avLst/>
                <a:gdLst/>
                <a:ahLst/>
                <a:cxnLst/>
                <a:rect l="l" t="t" r="r" b="b"/>
                <a:pathLst>
                  <a:path w="5671" h="4405" extrusionOk="0">
                    <a:moveTo>
                      <a:pt x="2836" y="1"/>
                    </a:moveTo>
                    <a:cubicBezTo>
                      <a:pt x="0" y="1"/>
                      <a:pt x="0" y="4404"/>
                      <a:pt x="2836" y="4404"/>
                    </a:cubicBezTo>
                    <a:cubicBezTo>
                      <a:pt x="5671" y="4404"/>
                      <a:pt x="5671" y="1"/>
                      <a:pt x="2836"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3603941" y="3303875"/>
                <a:ext cx="79421" cy="77417"/>
              </a:xfrm>
              <a:custGeom>
                <a:avLst/>
                <a:gdLst/>
                <a:ahLst/>
                <a:cxnLst/>
                <a:rect l="l" t="t" r="r" b="b"/>
                <a:pathLst>
                  <a:path w="5271" h="5138" extrusionOk="0">
                    <a:moveTo>
                      <a:pt x="2636" y="1"/>
                    </a:moveTo>
                    <a:cubicBezTo>
                      <a:pt x="2269" y="1"/>
                      <a:pt x="1969" y="34"/>
                      <a:pt x="1635" y="201"/>
                    </a:cubicBezTo>
                    <a:cubicBezTo>
                      <a:pt x="1302" y="334"/>
                      <a:pt x="1068" y="501"/>
                      <a:pt x="801" y="768"/>
                    </a:cubicBezTo>
                    <a:cubicBezTo>
                      <a:pt x="534" y="1001"/>
                      <a:pt x="401" y="1268"/>
                      <a:pt x="267" y="1602"/>
                    </a:cubicBezTo>
                    <a:cubicBezTo>
                      <a:pt x="101" y="1869"/>
                      <a:pt x="1" y="2202"/>
                      <a:pt x="34" y="2602"/>
                    </a:cubicBezTo>
                    <a:cubicBezTo>
                      <a:pt x="101" y="2803"/>
                      <a:pt x="101" y="3036"/>
                      <a:pt x="134" y="3270"/>
                    </a:cubicBezTo>
                    <a:cubicBezTo>
                      <a:pt x="267" y="3703"/>
                      <a:pt x="468" y="4103"/>
                      <a:pt x="801" y="4370"/>
                    </a:cubicBezTo>
                    <a:cubicBezTo>
                      <a:pt x="968" y="4504"/>
                      <a:pt x="1135" y="4637"/>
                      <a:pt x="1335" y="4804"/>
                    </a:cubicBezTo>
                    <a:cubicBezTo>
                      <a:pt x="1769" y="5037"/>
                      <a:pt x="2169" y="5138"/>
                      <a:pt x="2636" y="5138"/>
                    </a:cubicBezTo>
                    <a:cubicBezTo>
                      <a:pt x="3003" y="5138"/>
                      <a:pt x="3303" y="5104"/>
                      <a:pt x="3637" y="4937"/>
                    </a:cubicBezTo>
                    <a:cubicBezTo>
                      <a:pt x="3970" y="4804"/>
                      <a:pt x="4204" y="4637"/>
                      <a:pt x="4470" y="4370"/>
                    </a:cubicBezTo>
                    <a:cubicBezTo>
                      <a:pt x="4737" y="4137"/>
                      <a:pt x="4904" y="3870"/>
                      <a:pt x="5004" y="3536"/>
                    </a:cubicBezTo>
                    <a:cubicBezTo>
                      <a:pt x="5171" y="3270"/>
                      <a:pt x="5271" y="2936"/>
                      <a:pt x="5238" y="2536"/>
                    </a:cubicBezTo>
                    <a:cubicBezTo>
                      <a:pt x="5238" y="2336"/>
                      <a:pt x="5171" y="2102"/>
                      <a:pt x="5138" y="1869"/>
                    </a:cubicBezTo>
                    <a:cubicBezTo>
                      <a:pt x="5004" y="1435"/>
                      <a:pt x="4804" y="1035"/>
                      <a:pt x="4470" y="768"/>
                    </a:cubicBezTo>
                    <a:cubicBezTo>
                      <a:pt x="4304" y="634"/>
                      <a:pt x="4137" y="501"/>
                      <a:pt x="3937" y="334"/>
                    </a:cubicBezTo>
                    <a:cubicBezTo>
                      <a:pt x="3503" y="101"/>
                      <a:pt x="3103" y="1"/>
                      <a:pt x="2636"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3741665" y="3112369"/>
                <a:ext cx="98526" cy="98526"/>
              </a:xfrm>
              <a:custGeom>
                <a:avLst/>
                <a:gdLst/>
                <a:ahLst/>
                <a:cxnLst/>
                <a:rect l="l" t="t" r="r" b="b"/>
                <a:pathLst>
                  <a:path w="6539" h="6539" extrusionOk="0">
                    <a:moveTo>
                      <a:pt x="3269" y="0"/>
                    </a:moveTo>
                    <a:cubicBezTo>
                      <a:pt x="2802" y="0"/>
                      <a:pt x="2369" y="67"/>
                      <a:pt x="2002" y="301"/>
                    </a:cubicBezTo>
                    <a:cubicBezTo>
                      <a:pt x="1602" y="401"/>
                      <a:pt x="1268" y="668"/>
                      <a:pt x="968" y="968"/>
                    </a:cubicBezTo>
                    <a:cubicBezTo>
                      <a:pt x="634" y="1235"/>
                      <a:pt x="434" y="1568"/>
                      <a:pt x="301" y="2002"/>
                    </a:cubicBezTo>
                    <a:cubicBezTo>
                      <a:pt x="67" y="2369"/>
                      <a:pt x="0" y="2802"/>
                      <a:pt x="0" y="3236"/>
                    </a:cubicBezTo>
                    <a:lnTo>
                      <a:pt x="134" y="4137"/>
                    </a:lnTo>
                    <a:cubicBezTo>
                      <a:pt x="301" y="4670"/>
                      <a:pt x="534" y="5171"/>
                      <a:pt x="968" y="5571"/>
                    </a:cubicBezTo>
                    <a:cubicBezTo>
                      <a:pt x="1168" y="5738"/>
                      <a:pt x="1435" y="5905"/>
                      <a:pt x="1635" y="6071"/>
                    </a:cubicBezTo>
                    <a:cubicBezTo>
                      <a:pt x="2135" y="6372"/>
                      <a:pt x="2669" y="6538"/>
                      <a:pt x="3303" y="6538"/>
                    </a:cubicBezTo>
                    <a:cubicBezTo>
                      <a:pt x="3770" y="6538"/>
                      <a:pt x="4170" y="6472"/>
                      <a:pt x="4537" y="6238"/>
                    </a:cubicBezTo>
                    <a:cubicBezTo>
                      <a:pt x="4971" y="6138"/>
                      <a:pt x="5304" y="5871"/>
                      <a:pt x="5604" y="5571"/>
                    </a:cubicBezTo>
                    <a:cubicBezTo>
                      <a:pt x="5938" y="5304"/>
                      <a:pt x="6138" y="4971"/>
                      <a:pt x="6272" y="4537"/>
                    </a:cubicBezTo>
                    <a:cubicBezTo>
                      <a:pt x="6472" y="4170"/>
                      <a:pt x="6538" y="3736"/>
                      <a:pt x="6538" y="3303"/>
                    </a:cubicBezTo>
                    <a:cubicBezTo>
                      <a:pt x="6505" y="2969"/>
                      <a:pt x="6472" y="2669"/>
                      <a:pt x="6438" y="2402"/>
                    </a:cubicBezTo>
                    <a:cubicBezTo>
                      <a:pt x="6272" y="1868"/>
                      <a:pt x="6005" y="1368"/>
                      <a:pt x="5604" y="968"/>
                    </a:cubicBezTo>
                    <a:cubicBezTo>
                      <a:pt x="5371" y="801"/>
                      <a:pt x="5137" y="634"/>
                      <a:pt x="4937" y="467"/>
                    </a:cubicBezTo>
                    <a:cubicBezTo>
                      <a:pt x="4437" y="167"/>
                      <a:pt x="3870" y="0"/>
                      <a:pt x="3269"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a:off x="3795956" y="2965090"/>
                <a:ext cx="90480" cy="89486"/>
              </a:xfrm>
              <a:custGeom>
                <a:avLst/>
                <a:gdLst/>
                <a:ahLst/>
                <a:cxnLst/>
                <a:rect l="l" t="t" r="r" b="b"/>
                <a:pathLst>
                  <a:path w="6005" h="5939" extrusionOk="0">
                    <a:moveTo>
                      <a:pt x="3002" y="1"/>
                    </a:moveTo>
                    <a:cubicBezTo>
                      <a:pt x="2569" y="1"/>
                      <a:pt x="2202" y="101"/>
                      <a:pt x="1868" y="268"/>
                    </a:cubicBezTo>
                    <a:cubicBezTo>
                      <a:pt x="1501" y="401"/>
                      <a:pt x="1201" y="601"/>
                      <a:pt x="901" y="901"/>
                    </a:cubicBezTo>
                    <a:cubicBezTo>
                      <a:pt x="600" y="1135"/>
                      <a:pt x="400" y="1468"/>
                      <a:pt x="267" y="1835"/>
                    </a:cubicBezTo>
                    <a:cubicBezTo>
                      <a:pt x="100" y="2169"/>
                      <a:pt x="0" y="2603"/>
                      <a:pt x="33" y="2970"/>
                    </a:cubicBezTo>
                    <a:cubicBezTo>
                      <a:pt x="67" y="3236"/>
                      <a:pt x="100" y="3503"/>
                      <a:pt x="167" y="3770"/>
                    </a:cubicBezTo>
                    <a:cubicBezTo>
                      <a:pt x="267" y="4270"/>
                      <a:pt x="534" y="4737"/>
                      <a:pt x="901" y="5071"/>
                    </a:cubicBezTo>
                    <a:cubicBezTo>
                      <a:pt x="1101" y="5238"/>
                      <a:pt x="1334" y="5338"/>
                      <a:pt x="1468" y="5505"/>
                    </a:cubicBezTo>
                    <a:cubicBezTo>
                      <a:pt x="1935" y="5772"/>
                      <a:pt x="2435" y="5938"/>
                      <a:pt x="3002" y="5938"/>
                    </a:cubicBezTo>
                    <a:cubicBezTo>
                      <a:pt x="3402" y="5938"/>
                      <a:pt x="3769" y="5838"/>
                      <a:pt x="4103" y="5671"/>
                    </a:cubicBezTo>
                    <a:cubicBezTo>
                      <a:pt x="4470" y="5571"/>
                      <a:pt x="4770" y="5338"/>
                      <a:pt x="5070" y="5071"/>
                    </a:cubicBezTo>
                    <a:cubicBezTo>
                      <a:pt x="5371" y="4804"/>
                      <a:pt x="5571" y="4471"/>
                      <a:pt x="5704" y="4104"/>
                    </a:cubicBezTo>
                    <a:cubicBezTo>
                      <a:pt x="5871" y="3770"/>
                      <a:pt x="6004" y="3336"/>
                      <a:pt x="5938" y="2970"/>
                    </a:cubicBezTo>
                    <a:cubicBezTo>
                      <a:pt x="5904" y="2669"/>
                      <a:pt x="5871" y="2436"/>
                      <a:pt x="5838" y="2169"/>
                    </a:cubicBezTo>
                    <a:cubicBezTo>
                      <a:pt x="5704" y="1669"/>
                      <a:pt x="5437" y="1235"/>
                      <a:pt x="5070" y="901"/>
                    </a:cubicBezTo>
                    <a:lnTo>
                      <a:pt x="4503" y="434"/>
                    </a:lnTo>
                    <a:cubicBezTo>
                      <a:pt x="4036" y="168"/>
                      <a:pt x="3536" y="1"/>
                      <a:pt x="3002"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3445619" y="2922371"/>
                <a:ext cx="36689" cy="34685"/>
              </a:xfrm>
              <a:custGeom>
                <a:avLst/>
                <a:gdLst/>
                <a:ahLst/>
                <a:cxnLst/>
                <a:rect l="l" t="t" r="r" b="b"/>
                <a:pathLst>
                  <a:path w="2435" h="2302" extrusionOk="0">
                    <a:moveTo>
                      <a:pt x="1234" y="0"/>
                    </a:moveTo>
                    <a:cubicBezTo>
                      <a:pt x="1068" y="0"/>
                      <a:pt x="934" y="34"/>
                      <a:pt x="767" y="100"/>
                    </a:cubicBezTo>
                    <a:cubicBezTo>
                      <a:pt x="634" y="134"/>
                      <a:pt x="500" y="234"/>
                      <a:pt x="400" y="334"/>
                    </a:cubicBezTo>
                    <a:cubicBezTo>
                      <a:pt x="267" y="467"/>
                      <a:pt x="167" y="534"/>
                      <a:pt x="134" y="734"/>
                    </a:cubicBezTo>
                    <a:cubicBezTo>
                      <a:pt x="67" y="834"/>
                      <a:pt x="0" y="1001"/>
                      <a:pt x="67" y="1168"/>
                    </a:cubicBezTo>
                    <a:cubicBezTo>
                      <a:pt x="67" y="1268"/>
                      <a:pt x="100" y="1368"/>
                      <a:pt x="100" y="1468"/>
                    </a:cubicBezTo>
                    <a:cubicBezTo>
                      <a:pt x="134" y="1668"/>
                      <a:pt x="267" y="1835"/>
                      <a:pt x="400" y="1968"/>
                    </a:cubicBezTo>
                    <a:cubicBezTo>
                      <a:pt x="467" y="2002"/>
                      <a:pt x="567" y="2102"/>
                      <a:pt x="634" y="2135"/>
                    </a:cubicBezTo>
                    <a:cubicBezTo>
                      <a:pt x="801" y="2269"/>
                      <a:pt x="1001" y="2302"/>
                      <a:pt x="1234" y="2302"/>
                    </a:cubicBezTo>
                    <a:cubicBezTo>
                      <a:pt x="1401" y="2302"/>
                      <a:pt x="1501" y="2269"/>
                      <a:pt x="1668" y="2235"/>
                    </a:cubicBezTo>
                    <a:cubicBezTo>
                      <a:pt x="1801" y="2169"/>
                      <a:pt x="1935" y="2102"/>
                      <a:pt x="2068" y="1968"/>
                    </a:cubicBezTo>
                    <a:cubicBezTo>
                      <a:pt x="2168" y="1835"/>
                      <a:pt x="2268" y="1735"/>
                      <a:pt x="2302" y="1602"/>
                    </a:cubicBezTo>
                    <a:cubicBezTo>
                      <a:pt x="2402" y="1468"/>
                      <a:pt x="2435" y="1301"/>
                      <a:pt x="2402" y="1135"/>
                    </a:cubicBezTo>
                    <a:lnTo>
                      <a:pt x="2335" y="834"/>
                    </a:lnTo>
                    <a:cubicBezTo>
                      <a:pt x="2302" y="634"/>
                      <a:pt x="2168" y="467"/>
                      <a:pt x="2068" y="334"/>
                    </a:cubicBezTo>
                    <a:cubicBezTo>
                      <a:pt x="1968" y="301"/>
                      <a:pt x="1901" y="234"/>
                      <a:pt x="1801" y="167"/>
                    </a:cubicBezTo>
                    <a:cubicBezTo>
                      <a:pt x="1635" y="67"/>
                      <a:pt x="1434" y="0"/>
                      <a:pt x="1234"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a:off x="3522512" y="2857019"/>
                <a:ext cx="36207" cy="35710"/>
              </a:xfrm>
              <a:custGeom>
                <a:avLst/>
                <a:gdLst/>
                <a:ahLst/>
                <a:cxnLst/>
                <a:rect l="l" t="t" r="r" b="b"/>
                <a:pathLst>
                  <a:path w="2403" h="2370" extrusionOk="0">
                    <a:moveTo>
                      <a:pt x="1202" y="1"/>
                    </a:moveTo>
                    <a:cubicBezTo>
                      <a:pt x="1035" y="1"/>
                      <a:pt x="868" y="34"/>
                      <a:pt x="735" y="101"/>
                    </a:cubicBezTo>
                    <a:cubicBezTo>
                      <a:pt x="568" y="134"/>
                      <a:pt x="468" y="201"/>
                      <a:pt x="368" y="335"/>
                    </a:cubicBezTo>
                    <a:cubicBezTo>
                      <a:pt x="234" y="468"/>
                      <a:pt x="168" y="601"/>
                      <a:pt x="134" y="701"/>
                    </a:cubicBezTo>
                    <a:cubicBezTo>
                      <a:pt x="34" y="835"/>
                      <a:pt x="1" y="1002"/>
                      <a:pt x="34" y="1168"/>
                    </a:cubicBezTo>
                    <a:cubicBezTo>
                      <a:pt x="34" y="1302"/>
                      <a:pt x="67" y="1369"/>
                      <a:pt x="67" y="1502"/>
                    </a:cubicBezTo>
                    <a:cubicBezTo>
                      <a:pt x="134" y="1702"/>
                      <a:pt x="234" y="1869"/>
                      <a:pt x="368" y="2036"/>
                    </a:cubicBezTo>
                    <a:cubicBezTo>
                      <a:pt x="468" y="2102"/>
                      <a:pt x="534" y="2169"/>
                      <a:pt x="635" y="2203"/>
                    </a:cubicBezTo>
                    <a:cubicBezTo>
                      <a:pt x="801" y="2336"/>
                      <a:pt x="1001" y="2369"/>
                      <a:pt x="1202" y="2369"/>
                    </a:cubicBezTo>
                    <a:cubicBezTo>
                      <a:pt x="1368" y="2369"/>
                      <a:pt x="1535" y="2336"/>
                      <a:pt x="1669" y="2303"/>
                    </a:cubicBezTo>
                    <a:cubicBezTo>
                      <a:pt x="1835" y="2269"/>
                      <a:pt x="1969" y="2169"/>
                      <a:pt x="2036" y="2069"/>
                    </a:cubicBezTo>
                    <a:cubicBezTo>
                      <a:pt x="2169" y="1936"/>
                      <a:pt x="2236" y="1802"/>
                      <a:pt x="2302" y="1669"/>
                    </a:cubicBezTo>
                    <a:cubicBezTo>
                      <a:pt x="2369" y="1535"/>
                      <a:pt x="2402" y="1369"/>
                      <a:pt x="2369" y="1235"/>
                    </a:cubicBezTo>
                    <a:cubicBezTo>
                      <a:pt x="2369" y="1102"/>
                      <a:pt x="2336" y="1002"/>
                      <a:pt x="2336" y="902"/>
                    </a:cubicBezTo>
                    <a:cubicBezTo>
                      <a:pt x="2302" y="668"/>
                      <a:pt x="2169" y="501"/>
                      <a:pt x="2036" y="335"/>
                    </a:cubicBezTo>
                    <a:cubicBezTo>
                      <a:pt x="1969" y="301"/>
                      <a:pt x="1869" y="234"/>
                      <a:pt x="1802" y="168"/>
                    </a:cubicBezTo>
                    <a:cubicBezTo>
                      <a:pt x="1635" y="68"/>
                      <a:pt x="1402" y="1"/>
                      <a:pt x="1202"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a:off x="3445107" y="2790808"/>
                <a:ext cx="54800" cy="54800"/>
              </a:xfrm>
              <a:custGeom>
                <a:avLst/>
                <a:gdLst/>
                <a:ahLst/>
                <a:cxnLst/>
                <a:rect l="l" t="t" r="r" b="b"/>
                <a:pathLst>
                  <a:path w="3637" h="3637" extrusionOk="0">
                    <a:moveTo>
                      <a:pt x="1835" y="0"/>
                    </a:moveTo>
                    <a:cubicBezTo>
                      <a:pt x="1752" y="0"/>
                      <a:pt x="1669" y="8"/>
                      <a:pt x="1602" y="25"/>
                    </a:cubicBezTo>
                    <a:cubicBezTo>
                      <a:pt x="1335" y="25"/>
                      <a:pt x="1135" y="125"/>
                      <a:pt x="901" y="225"/>
                    </a:cubicBezTo>
                    <a:cubicBezTo>
                      <a:pt x="635" y="392"/>
                      <a:pt x="401" y="626"/>
                      <a:pt x="234" y="892"/>
                    </a:cubicBezTo>
                    <a:cubicBezTo>
                      <a:pt x="67" y="1193"/>
                      <a:pt x="1" y="1493"/>
                      <a:pt x="1" y="1826"/>
                    </a:cubicBezTo>
                    <a:cubicBezTo>
                      <a:pt x="1" y="2160"/>
                      <a:pt x="67" y="2460"/>
                      <a:pt x="234" y="2727"/>
                    </a:cubicBezTo>
                    <a:cubicBezTo>
                      <a:pt x="368" y="2961"/>
                      <a:pt x="501" y="3127"/>
                      <a:pt x="701" y="3227"/>
                    </a:cubicBezTo>
                    <a:cubicBezTo>
                      <a:pt x="868" y="3394"/>
                      <a:pt x="1068" y="3494"/>
                      <a:pt x="1335" y="3561"/>
                    </a:cubicBezTo>
                    <a:cubicBezTo>
                      <a:pt x="1502" y="3611"/>
                      <a:pt x="1660" y="3636"/>
                      <a:pt x="1819" y="3636"/>
                    </a:cubicBezTo>
                    <a:cubicBezTo>
                      <a:pt x="1977" y="3636"/>
                      <a:pt x="2136" y="3611"/>
                      <a:pt x="2302" y="3561"/>
                    </a:cubicBezTo>
                    <a:cubicBezTo>
                      <a:pt x="2569" y="3494"/>
                      <a:pt x="2869" y="3328"/>
                      <a:pt x="3070" y="3127"/>
                    </a:cubicBezTo>
                    <a:cubicBezTo>
                      <a:pt x="3303" y="2894"/>
                      <a:pt x="3470" y="2627"/>
                      <a:pt x="3537" y="2327"/>
                    </a:cubicBezTo>
                    <a:cubicBezTo>
                      <a:pt x="3603" y="2160"/>
                      <a:pt x="3603" y="1993"/>
                      <a:pt x="3637" y="1826"/>
                    </a:cubicBezTo>
                    <a:cubicBezTo>
                      <a:pt x="3637" y="1660"/>
                      <a:pt x="3637" y="1493"/>
                      <a:pt x="3603" y="1326"/>
                    </a:cubicBezTo>
                    <a:cubicBezTo>
                      <a:pt x="3537" y="1193"/>
                      <a:pt x="3470" y="1026"/>
                      <a:pt x="3437" y="892"/>
                    </a:cubicBezTo>
                    <a:cubicBezTo>
                      <a:pt x="3303" y="692"/>
                      <a:pt x="3170" y="526"/>
                      <a:pt x="2970" y="392"/>
                    </a:cubicBezTo>
                    <a:cubicBezTo>
                      <a:pt x="2836" y="292"/>
                      <a:pt x="2703" y="192"/>
                      <a:pt x="2536" y="159"/>
                    </a:cubicBezTo>
                    <a:cubicBezTo>
                      <a:pt x="2436" y="59"/>
                      <a:pt x="2269" y="25"/>
                      <a:pt x="2069" y="25"/>
                    </a:cubicBezTo>
                    <a:cubicBezTo>
                      <a:pt x="2002" y="8"/>
                      <a:pt x="1919" y="0"/>
                      <a:pt x="1835"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3628578" y="2760521"/>
                <a:ext cx="57302" cy="56307"/>
              </a:xfrm>
              <a:custGeom>
                <a:avLst/>
                <a:gdLst/>
                <a:ahLst/>
                <a:cxnLst/>
                <a:rect l="l" t="t" r="r" b="b"/>
                <a:pathLst>
                  <a:path w="3803" h="3737" extrusionOk="0">
                    <a:moveTo>
                      <a:pt x="1868" y="0"/>
                    </a:moveTo>
                    <a:cubicBezTo>
                      <a:pt x="1635" y="0"/>
                      <a:pt x="1368" y="34"/>
                      <a:pt x="1168" y="167"/>
                    </a:cubicBezTo>
                    <a:cubicBezTo>
                      <a:pt x="934" y="234"/>
                      <a:pt x="767" y="367"/>
                      <a:pt x="534" y="534"/>
                    </a:cubicBezTo>
                    <a:cubicBezTo>
                      <a:pt x="367" y="701"/>
                      <a:pt x="200" y="901"/>
                      <a:pt x="167" y="1168"/>
                    </a:cubicBezTo>
                    <a:cubicBezTo>
                      <a:pt x="33" y="1368"/>
                      <a:pt x="0" y="1635"/>
                      <a:pt x="0" y="1868"/>
                    </a:cubicBezTo>
                    <a:cubicBezTo>
                      <a:pt x="33" y="2035"/>
                      <a:pt x="33" y="2202"/>
                      <a:pt x="100" y="2369"/>
                    </a:cubicBezTo>
                    <a:cubicBezTo>
                      <a:pt x="167" y="2702"/>
                      <a:pt x="334" y="2969"/>
                      <a:pt x="601" y="3203"/>
                    </a:cubicBezTo>
                    <a:cubicBezTo>
                      <a:pt x="701" y="3303"/>
                      <a:pt x="834" y="3403"/>
                      <a:pt x="967" y="3503"/>
                    </a:cubicBezTo>
                    <a:cubicBezTo>
                      <a:pt x="1268" y="3670"/>
                      <a:pt x="1601" y="3736"/>
                      <a:pt x="1935" y="3736"/>
                    </a:cubicBezTo>
                    <a:cubicBezTo>
                      <a:pt x="2168" y="3736"/>
                      <a:pt x="2435" y="3703"/>
                      <a:pt x="2635" y="3570"/>
                    </a:cubicBezTo>
                    <a:cubicBezTo>
                      <a:pt x="2869" y="3503"/>
                      <a:pt x="3036" y="3369"/>
                      <a:pt x="3269" y="3203"/>
                    </a:cubicBezTo>
                    <a:cubicBezTo>
                      <a:pt x="3436" y="3036"/>
                      <a:pt x="3603" y="2836"/>
                      <a:pt x="3636" y="2569"/>
                    </a:cubicBezTo>
                    <a:cubicBezTo>
                      <a:pt x="3769" y="2369"/>
                      <a:pt x="3803" y="2135"/>
                      <a:pt x="3803" y="1868"/>
                    </a:cubicBezTo>
                    <a:cubicBezTo>
                      <a:pt x="3769" y="1702"/>
                      <a:pt x="3769" y="1535"/>
                      <a:pt x="3703" y="1368"/>
                    </a:cubicBezTo>
                    <a:cubicBezTo>
                      <a:pt x="3636" y="1034"/>
                      <a:pt x="3469" y="801"/>
                      <a:pt x="3202" y="534"/>
                    </a:cubicBezTo>
                    <a:cubicBezTo>
                      <a:pt x="3102" y="467"/>
                      <a:pt x="2969" y="334"/>
                      <a:pt x="2835" y="234"/>
                    </a:cubicBezTo>
                    <a:cubicBezTo>
                      <a:pt x="2535" y="67"/>
                      <a:pt x="2202" y="0"/>
                      <a:pt x="1868"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3712010" y="2863062"/>
                <a:ext cx="32681" cy="32681"/>
              </a:xfrm>
              <a:custGeom>
                <a:avLst/>
                <a:gdLst/>
                <a:ahLst/>
                <a:cxnLst/>
                <a:rect l="l" t="t" r="r" b="b"/>
                <a:pathLst>
                  <a:path w="2169" h="2169" extrusionOk="0">
                    <a:moveTo>
                      <a:pt x="968" y="0"/>
                    </a:moveTo>
                    <a:cubicBezTo>
                      <a:pt x="834" y="0"/>
                      <a:pt x="701" y="34"/>
                      <a:pt x="634" y="67"/>
                    </a:cubicBezTo>
                    <a:cubicBezTo>
                      <a:pt x="534" y="100"/>
                      <a:pt x="467" y="167"/>
                      <a:pt x="434" y="200"/>
                    </a:cubicBezTo>
                    <a:cubicBezTo>
                      <a:pt x="301" y="267"/>
                      <a:pt x="201" y="367"/>
                      <a:pt x="167" y="501"/>
                    </a:cubicBezTo>
                    <a:cubicBezTo>
                      <a:pt x="34" y="734"/>
                      <a:pt x="34" y="767"/>
                      <a:pt x="0" y="1068"/>
                    </a:cubicBezTo>
                    <a:cubicBezTo>
                      <a:pt x="0" y="1168"/>
                      <a:pt x="34" y="1268"/>
                      <a:pt x="34" y="1368"/>
                    </a:cubicBezTo>
                    <a:cubicBezTo>
                      <a:pt x="100" y="1501"/>
                      <a:pt x="134" y="1601"/>
                      <a:pt x="267" y="1735"/>
                    </a:cubicBezTo>
                    <a:cubicBezTo>
                      <a:pt x="301" y="1835"/>
                      <a:pt x="367" y="1868"/>
                      <a:pt x="467" y="1935"/>
                    </a:cubicBezTo>
                    <a:cubicBezTo>
                      <a:pt x="534" y="2035"/>
                      <a:pt x="634" y="2068"/>
                      <a:pt x="734" y="2068"/>
                    </a:cubicBezTo>
                    <a:cubicBezTo>
                      <a:pt x="834" y="2168"/>
                      <a:pt x="968" y="2168"/>
                      <a:pt x="1135" y="2168"/>
                    </a:cubicBezTo>
                    <a:lnTo>
                      <a:pt x="1435" y="2102"/>
                    </a:lnTo>
                    <a:lnTo>
                      <a:pt x="1668" y="2002"/>
                    </a:lnTo>
                    <a:cubicBezTo>
                      <a:pt x="1802" y="1902"/>
                      <a:pt x="1902" y="1835"/>
                      <a:pt x="1968" y="1701"/>
                    </a:cubicBezTo>
                    <a:cubicBezTo>
                      <a:pt x="2035" y="1601"/>
                      <a:pt x="2102" y="1535"/>
                      <a:pt x="2102" y="1435"/>
                    </a:cubicBezTo>
                    <a:cubicBezTo>
                      <a:pt x="2135" y="1368"/>
                      <a:pt x="2169" y="1268"/>
                      <a:pt x="2169" y="1168"/>
                    </a:cubicBezTo>
                    <a:cubicBezTo>
                      <a:pt x="2169" y="1034"/>
                      <a:pt x="2169" y="868"/>
                      <a:pt x="2135" y="734"/>
                    </a:cubicBezTo>
                    <a:lnTo>
                      <a:pt x="2002" y="501"/>
                    </a:lnTo>
                    <a:cubicBezTo>
                      <a:pt x="1968" y="401"/>
                      <a:pt x="1902" y="367"/>
                      <a:pt x="1835" y="267"/>
                    </a:cubicBezTo>
                    <a:cubicBezTo>
                      <a:pt x="1768" y="234"/>
                      <a:pt x="1735" y="167"/>
                      <a:pt x="1635" y="100"/>
                    </a:cubicBezTo>
                    <a:cubicBezTo>
                      <a:pt x="1501" y="34"/>
                      <a:pt x="1401" y="0"/>
                      <a:pt x="1235"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3793937" y="2793686"/>
                <a:ext cx="68874" cy="70380"/>
              </a:xfrm>
              <a:custGeom>
                <a:avLst/>
                <a:gdLst/>
                <a:ahLst/>
                <a:cxnLst/>
                <a:rect l="l" t="t" r="r" b="b"/>
                <a:pathLst>
                  <a:path w="4571" h="4671" extrusionOk="0">
                    <a:moveTo>
                      <a:pt x="2302" y="1"/>
                    </a:moveTo>
                    <a:cubicBezTo>
                      <a:pt x="1969" y="1"/>
                      <a:pt x="1668" y="34"/>
                      <a:pt x="1402" y="201"/>
                    </a:cubicBezTo>
                    <a:cubicBezTo>
                      <a:pt x="1135" y="301"/>
                      <a:pt x="868" y="468"/>
                      <a:pt x="668" y="668"/>
                    </a:cubicBezTo>
                    <a:cubicBezTo>
                      <a:pt x="434" y="868"/>
                      <a:pt x="301" y="1135"/>
                      <a:pt x="201" y="1402"/>
                    </a:cubicBezTo>
                    <a:cubicBezTo>
                      <a:pt x="67" y="1702"/>
                      <a:pt x="1" y="2002"/>
                      <a:pt x="1" y="2303"/>
                    </a:cubicBezTo>
                    <a:lnTo>
                      <a:pt x="67" y="2903"/>
                    </a:lnTo>
                    <a:cubicBezTo>
                      <a:pt x="201" y="3303"/>
                      <a:pt x="368" y="3670"/>
                      <a:pt x="668" y="3970"/>
                    </a:cubicBezTo>
                    <a:cubicBezTo>
                      <a:pt x="835" y="4071"/>
                      <a:pt x="935" y="4204"/>
                      <a:pt x="1101" y="4337"/>
                    </a:cubicBezTo>
                    <a:cubicBezTo>
                      <a:pt x="1502" y="4538"/>
                      <a:pt x="1869" y="4671"/>
                      <a:pt x="2269" y="4671"/>
                    </a:cubicBezTo>
                    <a:cubicBezTo>
                      <a:pt x="2602" y="4671"/>
                      <a:pt x="2903" y="4638"/>
                      <a:pt x="3170" y="4471"/>
                    </a:cubicBezTo>
                    <a:cubicBezTo>
                      <a:pt x="3436" y="4371"/>
                      <a:pt x="3703" y="4204"/>
                      <a:pt x="3903" y="4004"/>
                    </a:cubicBezTo>
                    <a:cubicBezTo>
                      <a:pt x="4104" y="3804"/>
                      <a:pt x="4270" y="3537"/>
                      <a:pt x="4370" y="3237"/>
                    </a:cubicBezTo>
                    <a:cubicBezTo>
                      <a:pt x="4504" y="2970"/>
                      <a:pt x="4571" y="2670"/>
                      <a:pt x="4571" y="2369"/>
                    </a:cubicBezTo>
                    <a:lnTo>
                      <a:pt x="4504" y="1769"/>
                    </a:lnTo>
                    <a:cubicBezTo>
                      <a:pt x="4370" y="1369"/>
                      <a:pt x="4204" y="1002"/>
                      <a:pt x="3903" y="701"/>
                    </a:cubicBezTo>
                    <a:cubicBezTo>
                      <a:pt x="3737" y="601"/>
                      <a:pt x="3637" y="468"/>
                      <a:pt x="3470" y="335"/>
                    </a:cubicBezTo>
                    <a:cubicBezTo>
                      <a:pt x="3069" y="134"/>
                      <a:pt x="2703" y="1"/>
                      <a:pt x="2302"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3882402" y="2889190"/>
                <a:ext cx="44238" cy="43244"/>
              </a:xfrm>
              <a:custGeom>
                <a:avLst/>
                <a:gdLst/>
                <a:ahLst/>
                <a:cxnLst/>
                <a:rect l="l" t="t" r="r" b="b"/>
                <a:pathLst>
                  <a:path w="2936" h="2870" extrusionOk="0">
                    <a:moveTo>
                      <a:pt x="1468" y="1"/>
                    </a:moveTo>
                    <a:cubicBezTo>
                      <a:pt x="1201" y="1"/>
                      <a:pt x="968" y="101"/>
                      <a:pt x="734" y="201"/>
                    </a:cubicBezTo>
                    <a:cubicBezTo>
                      <a:pt x="601" y="301"/>
                      <a:pt x="467" y="434"/>
                      <a:pt x="334" y="601"/>
                    </a:cubicBezTo>
                    <a:cubicBezTo>
                      <a:pt x="201" y="701"/>
                      <a:pt x="134" y="868"/>
                      <a:pt x="67" y="1102"/>
                    </a:cubicBezTo>
                    <a:cubicBezTo>
                      <a:pt x="0" y="1335"/>
                      <a:pt x="0" y="1602"/>
                      <a:pt x="67" y="1835"/>
                    </a:cubicBezTo>
                    <a:cubicBezTo>
                      <a:pt x="167" y="2102"/>
                      <a:pt x="301" y="2302"/>
                      <a:pt x="467" y="2469"/>
                    </a:cubicBezTo>
                    <a:cubicBezTo>
                      <a:pt x="568" y="2603"/>
                      <a:pt x="734" y="2703"/>
                      <a:pt x="901" y="2769"/>
                    </a:cubicBezTo>
                    <a:cubicBezTo>
                      <a:pt x="1068" y="2836"/>
                      <a:pt x="1235" y="2870"/>
                      <a:pt x="1468" y="2870"/>
                    </a:cubicBezTo>
                    <a:cubicBezTo>
                      <a:pt x="1702" y="2870"/>
                      <a:pt x="1969" y="2803"/>
                      <a:pt x="2169" y="2669"/>
                    </a:cubicBezTo>
                    <a:cubicBezTo>
                      <a:pt x="2369" y="2536"/>
                      <a:pt x="2536" y="2369"/>
                      <a:pt x="2669" y="2169"/>
                    </a:cubicBezTo>
                    <a:cubicBezTo>
                      <a:pt x="2802" y="1969"/>
                      <a:pt x="2869" y="1702"/>
                      <a:pt x="2869" y="1469"/>
                    </a:cubicBezTo>
                    <a:cubicBezTo>
                      <a:pt x="2936" y="1335"/>
                      <a:pt x="2936" y="1202"/>
                      <a:pt x="2869" y="1102"/>
                    </a:cubicBezTo>
                    <a:cubicBezTo>
                      <a:pt x="2869" y="1035"/>
                      <a:pt x="2836" y="968"/>
                      <a:pt x="2802" y="935"/>
                    </a:cubicBezTo>
                    <a:cubicBezTo>
                      <a:pt x="2769" y="868"/>
                      <a:pt x="2769" y="768"/>
                      <a:pt x="2702" y="768"/>
                    </a:cubicBezTo>
                    <a:cubicBezTo>
                      <a:pt x="2636" y="635"/>
                      <a:pt x="2602" y="535"/>
                      <a:pt x="2469" y="468"/>
                    </a:cubicBezTo>
                    <a:cubicBezTo>
                      <a:pt x="2469" y="468"/>
                      <a:pt x="2402" y="468"/>
                      <a:pt x="2402" y="434"/>
                    </a:cubicBezTo>
                    <a:cubicBezTo>
                      <a:pt x="2369" y="368"/>
                      <a:pt x="2302" y="334"/>
                      <a:pt x="2202" y="234"/>
                    </a:cubicBezTo>
                    <a:lnTo>
                      <a:pt x="2169" y="201"/>
                    </a:lnTo>
                    <a:cubicBezTo>
                      <a:pt x="1969" y="101"/>
                      <a:pt x="1702" y="1"/>
                      <a:pt x="1468"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20"/>
            <p:cNvSpPr/>
            <p:nvPr/>
          </p:nvSpPr>
          <p:spPr>
            <a:xfrm>
              <a:off x="4502656" y="1755740"/>
              <a:ext cx="137717" cy="2957374"/>
            </a:xfrm>
            <a:custGeom>
              <a:avLst/>
              <a:gdLst/>
              <a:ahLst/>
              <a:cxnLst/>
              <a:rect l="l" t="t" r="r" b="b"/>
              <a:pathLst>
                <a:path w="9140" h="196275" extrusionOk="0">
                  <a:moveTo>
                    <a:pt x="1968" y="0"/>
                  </a:moveTo>
                  <a:cubicBezTo>
                    <a:pt x="867" y="0"/>
                    <a:pt x="0" y="868"/>
                    <a:pt x="0" y="1968"/>
                  </a:cubicBezTo>
                  <a:lnTo>
                    <a:pt x="0" y="194306"/>
                  </a:lnTo>
                  <a:cubicBezTo>
                    <a:pt x="0" y="195387"/>
                    <a:pt x="837" y="196275"/>
                    <a:pt x="1909" y="196275"/>
                  </a:cubicBezTo>
                  <a:cubicBezTo>
                    <a:pt x="1929" y="196275"/>
                    <a:pt x="1948" y="196275"/>
                    <a:pt x="1968" y="196274"/>
                  </a:cubicBezTo>
                  <a:lnTo>
                    <a:pt x="7172" y="196274"/>
                  </a:lnTo>
                  <a:cubicBezTo>
                    <a:pt x="8239" y="196274"/>
                    <a:pt x="9140" y="195407"/>
                    <a:pt x="9140" y="194306"/>
                  </a:cubicBezTo>
                  <a:lnTo>
                    <a:pt x="9140" y="1968"/>
                  </a:lnTo>
                  <a:cubicBezTo>
                    <a:pt x="9140" y="868"/>
                    <a:pt x="8239" y="0"/>
                    <a:pt x="7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4420715" y="4053742"/>
              <a:ext cx="301591" cy="281627"/>
            </a:xfrm>
            <a:custGeom>
              <a:avLst/>
              <a:gdLst/>
              <a:ahLst/>
              <a:cxnLst/>
              <a:rect l="l" t="t" r="r" b="b"/>
              <a:pathLst>
                <a:path w="20016" h="18691" extrusionOk="0">
                  <a:moveTo>
                    <a:pt x="10004" y="0"/>
                  </a:moveTo>
                  <a:cubicBezTo>
                    <a:pt x="5457" y="0"/>
                    <a:pt x="1464" y="3313"/>
                    <a:pt x="768" y="7944"/>
                  </a:cubicBezTo>
                  <a:cubicBezTo>
                    <a:pt x="1" y="13048"/>
                    <a:pt x="3503" y="17818"/>
                    <a:pt x="8607" y="18585"/>
                  </a:cubicBezTo>
                  <a:cubicBezTo>
                    <a:pt x="9076" y="18656"/>
                    <a:pt x="9543" y="18691"/>
                    <a:pt x="10004" y="18691"/>
                  </a:cubicBezTo>
                  <a:cubicBezTo>
                    <a:pt x="14526" y="18691"/>
                    <a:pt x="18522" y="15378"/>
                    <a:pt x="19248" y="10746"/>
                  </a:cubicBezTo>
                  <a:cubicBezTo>
                    <a:pt x="20015" y="5676"/>
                    <a:pt x="16513" y="906"/>
                    <a:pt x="11409" y="106"/>
                  </a:cubicBezTo>
                  <a:cubicBezTo>
                    <a:pt x="10937" y="35"/>
                    <a:pt x="10468" y="0"/>
                    <a:pt x="10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4952504" y="4142782"/>
              <a:ext cx="1103740" cy="122649"/>
            </a:xfrm>
            <a:custGeom>
              <a:avLst/>
              <a:gdLst/>
              <a:ahLst/>
              <a:cxnLst/>
              <a:rect l="l" t="t" r="r" b="b"/>
              <a:pathLst>
                <a:path w="73253" h="8140" extrusionOk="0">
                  <a:moveTo>
                    <a:pt x="1335" y="1"/>
                  </a:moveTo>
                  <a:cubicBezTo>
                    <a:pt x="568" y="1"/>
                    <a:pt x="1" y="568"/>
                    <a:pt x="1" y="1335"/>
                  </a:cubicBezTo>
                  <a:lnTo>
                    <a:pt x="1" y="6806"/>
                  </a:lnTo>
                  <a:cubicBezTo>
                    <a:pt x="1" y="7539"/>
                    <a:pt x="568" y="8140"/>
                    <a:pt x="1335" y="8140"/>
                  </a:cubicBezTo>
                  <a:lnTo>
                    <a:pt x="71919" y="8140"/>
                  </a:lnTo>
                  <a:cubicBezTo>
                    <a:pt x="72686" y="8140"/>
                    <a:pt x="73253" y="7539"/>
                    <a:pt x="73253" y="6806"/>
                  </a:cubicBezTo>
                  <a:lnTo>
                    <a:pt x="73253" y="1335"/>
                  </a:lnTo>
                  <a:cubicBezTo>
                    <a:pt x="73253" y="568"/>
                    <a:pt x="72686" y="1"/>
                    <a:pt x="71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a:off x="3769812" y="2590126"/>
              <a:ext cx="1104749" cy="53294"/>
            </a:xfrm>
            <a:custGeom>
              <a:avLst/>
              <a:gdLst/>
              <a:ahLst/>
              <a:cxnLst/>
              <a:rect l="l" t="t" r="r" b="b"/>
              <a:pathLst>
                <a:path w="73320" h="3537" extrusionOk="0">
                  <a:moveTo>
                    <a:pt x="634" y="0"/>
                  </a:moveTo>
                  <a:cubicBezTo>
                    <a:pt x="301" y="0"/>
                    <a:pt x="0" y="300"/>
                    <a:pt x="0" y="634"/>
                  </a:cubicBezTo>
                  <a:lnTo>
                    <a:pt x="0" y="2936"/>
                  </a:lnTo>
                  <a:cubicBezTo>
                    <a:pt x="0" y="3269"/>
                    <a:pt x="267" y="3536"/>
                    <a:pt x="634" y="3536"/>
                  </a:cubicBezTo>
                  <a:lnTo>
                    <a:pt x="72686" y="3536"/>
                  </a:lnTo>
                  <a:cubicBezTo>
                    <a:pt x="73019" y="3536"/>
                    <a:pt x="73319" y="3269"/>
                    <a:pt x="73319" y="2936"/>
                  </a:cubicBezTo>
                  <a:lnTo>
                    <a:pt x="73319" y="634"/>
                  </a:lnTo>
                  <a:cubicBezTo>
                    <a:pt x="73319" y="300"/>
                    <a:pt x="73019" y="0"/>
                    <a:pt x="72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a:off x="4434789" y="2479042"/>
              <a:ext cx="281476" cy="281476"/>
            </a:xfrm>
            <a:custGeom>
              <a:avLst/>
              <a:gdLst/>
              <a:ahLst/>
              <a:cxnLst/>
              <a:rect l="l" t="t" r="r" b="b"/>
              <a:pathLst>
                <a:path w="18681" h="18681" extrusionOk="0">
                  <a:moveTo>
                    <a:pt x="9341" y="0"/>
                  </a:moveTo>
                  <a:cubicBezTo>
                    <a:pt x="4171" y="0"/>
                    <a:pt x="1" y="4170"/>
                    <a:pt x="1" y="9340"/>
                  </a:cubicBezTo>
                  <a:cubicBezTo>
                    <a:pt x="1" y="14477"/>
                    <a:pt x="4171" y="18680"/>
                    <a:pt x="9341" y="18680"/>
                  </a:cubicBezTo>
                  <a:cubicBezTo>
                    <a:pt x="14478" y="18680"/>
                    <a:pt x="18681" y="14477"/>
                    <a:pt x="18681" y="9340"/>
                  </a:cubicBezTo>
                  <a:cubicBezTo>
                    <a:pt x="18681" y="4170"/>
                    <a:pt x="14478" y="0"/>
                    <a:pt x="9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3347103" y="2549909"/>
              <a:ext cx="588567" cy="122649"/>
            </a:xfrm>
            <a:custGeom>
              <a:avLst/>
              <a:gdLst/>
              <a:ahLst/>
              <a:cxnLst/>
              <a:rect l="l" t="t" r="r" b="b"/>
              <a:pathLst>
                <a:path w="39062" h="8140" extrusionOk="0">
                  <a:moveTo>
                    <a:pt x="1334" y="1"/>
                  </a:moveTo>
                  <a:cubicBezTo>
                    <a:pt x="601" y="1"/>
                    <a:pt x="0" y="601"/>
                    <a:pt x="0" y="1335"/>
                  </a:cubicBezTo>
                  <a:lnTo>
                    <a:pt x="0" y="6806"/>
                  </a:lnTo>
                  <a:cubicBezTo>
                    <a:pt x="0" y="7539"/>
                    <a:pt x="601" y="8140"/>
                    <a:pt x="1334" y="8140"/>
                  </a:cubicBezTo>
                  <a:lnTo>
                    <a:pt x="37727" y="8140"/>
                  </a:lnTo>
                  <a:cubicBezTo>
                    <a:pt x="38494" y="8140"/>
                    <a:pt x="39061" y="7539"/>
                    <a:pt x="39061" y="6806"/>
                  </a:cubicBezTo>
                  <a:lnTo>
                    <a:pt x="39061" y="1335"/>
                  </a:lnTo>
                  <a:cubicBezTo>
                    <a:pt x="39061" y="601"/>
                    <a:pt x="38494" y="1"/>
                    <a:pt x="37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a:off x="3505922" y="4168413"/>
              <a:ext cx="271426" cy="114618"/>
            </a:xfrm>
            <a:custGeom>
              <a:avLst/>
              <a:gdLst/>
              <a:ahLst/>
              <a:cxnLst/>
              <a:rect l="l" t="t" r="r" b="b"/>
              <a:pathLst>
                <a:path w="18014" h="7607" extrusionOk="0">
                  <a:moveTo>
                    <a:pt x="1235" y="1"/>
                  </a:moveTo>
                  <a:lnTo>
                    <a:pt x="1" y="7606"/>
                  </a:lnTo>
                  <a:lnTo>
                    <a:pt x="18014" y="7606"/>
                  </a:lnTo>
                  <a:lnTo>
                    <a:pt x="168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3284765" y="4297098"/>
              <a:ext cx="714727" cy="293033"/>
            </a:xfrm>
            <a:custGeom>
              <a:avLst/>
              <a:gdLst/>
              <a:ahLst/>
              <a:cxnLst/>
              <a:rect l="l" t="t" r="r" b="b"/>
              <a:pathLst>
                <a:path w="47435" h="19448" extrusionOk="0">
                  <a:moveTo>
                    <a:pt x="8640" y="0"/>
                  </a:moveTo>
                  <a:cubicBezTo>
                    <a:pt x="6272" y="0"/>
                    <a:pt x="3970" y="1001"/>
                    <a:pt x="2403" y="2769"/>
                  </a:cubicBezTo>
                  <a:cubicBezTo>
                    <a:pt x="801" y="4504"/>
                    <a:pt x="1" y="6905"/>
                    <a:pt x="234" y="9274"/>
                  </a:cubicBezTo>
                  <a:lnTo>
                    <a:pt x="968" y="17146"/>
                  </a:lnTo>
                  <a:cubicBezTo>
                    <a:pt x="1102" y="18447"/>
                    <a:pt x="2169" y="19448"/>
                    <a:pt x="3470" y="19448"/>
                  </a:cubicBezTo>
                  <a:lnTo>
                    <a:pt x="43966" y="19448"/>
                  </a:lnTo>
                  <a:cubicBezTo>
                    <a:pt x="45266" y="19448"/>
                    <a:pt x="46334" y="18480"/>
                    <a:pt x="46467" y="17146"/>
                  </a:cubicBezTo>
                  <a:lnTo>
                    <a:pt x="47201" y="9274"/>
                  </a:lnTo>
                  <a:cubicBezTo>
                    <a:pt x="47435" y="6872"/>
                    <a:pt x="46634" y="4570"/>
                    <a:pt x="45033" y="2769"/>
                  </a:cubicBezTo>
                  <a:cubicBezTo>
                    <a:pt x="43465" y="968"/>
                    <a:pt x="41164" y="0"/>
                    <a:pt x="38829" y="0"/>
                  </a:cubicBezTo>
                  <a:close/>
                </a:path>
              </a:pathLst>
            </a:custGeom>
            <a:solidFill>
              <a:srgbClr val="DAE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3347103" y="4335794"/>
              <a:ext cx="590571" cy="216641"/>
            </a:xfrm>
            <a:custGeom>
              <a:avLst/>
              <a:gdLst/>
              <a:ahLst/>
              <a:cxnLst/>
              <a:rect l="l" t="t" r="r" b="b"/>
              <a:pathLst>
                <a:path w="39195" h="14378" extrusionOk="0">
                  <a:moveTo>
                    <a:pt x="7139" y="1"/>
                  </a:moveTo>
                  <a:cubicBezTo>
                    <a:pt x="5170" y="1"/>
                    <a:pt x="3302" y="735"/>
                    <a:pt x="1968" y="2036"/>
                  </a:cubicBezTo>
                  <a:cubicBezTo>
                    <a:pt x="634" y="3337"/>
                    <a:pt x="0" y="5071"/>
                    <a:pt x="167" y="6839"/>
                  </a:cubicBezTo>
                  <a:lnTo>
                    <a:pt x="801" y="12677"/>
                  </a:lnTo>
                  <a:cubicBezTo>
                    <a:pt x="867" y="13611"/>
                    <a:pt x="1801" y="14378"/>
                    <a:pt x="2869" y="14378"/>
                  </a:cubicBezTo>
                  <a:lnTo>
                    <a:pt x="36326" y="14378"/>
                  </a:lnTo>
                  <a:cubicBezTo>
                    <a:pt x="37393" y="14378"/>
                    <a:pt x="38294" y="13677"/>
                    <a:pt x="38394" y="12677"/>
                  </a:cubicBezTo>
                  <a:lnTo>
                    <a:pt x="39028" y="6839"/>
                  </a:lnTo>
                  <a:cubicBezTo>
                    <a:pt x="39195" y="5071"/>
                    <a:pt x="38561" y="3337"/>
                    <a:pt x="37227" y="2036"/>
                  </a:cubicBezTo>
                  <a:cubicBezTo>
                    <a:pt x="35892" y="735"/>
                    <a:pt x="33991" y="1"/>
                    <a:pt x="32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a:off x="3269185" y="3833788"/>
              <a:ext cx="745389" cy="770883"/>
            </a:xfrm>
            <a:custGeom>
              <a:avLst/>
              <a:gdLst/>
              <a:ahLst/>
              <a:cxnLst/>
              <a:rect l="l" t="t" r="r" b="b"/>
              <a:pathLst>
                <a:path w="49470" h="51162" extrusionOk="0">
                  <a:moveTo>
                    <a:pt x="24718" y="1393"/>
                  </a:moveTo>
                  <a:cubicBezTo>
                    <a:pt x="26353" y="4128"/>
                    <a:pt x="32190" y="14369"/>
                    <a:pt x="29689" y="18972"/>
                  </a:cubicBezTo>
                  <a:cubicBezTo>
                    <a:pt x="28888" y="20407"/>
                    <a:pt x="27220" y="21174"/>
                    <a:pt x="24718" y="21174"/>
                  </a:cubicBezTo>
                  <a:cubicBezTo>
                    <a:pt x="22217" y="21174"/>
                    <a:pt x="20615" y="20407"/>
                    <a:pt x="19782" y="18972"/>
                  </a:cubicBezTo>
                  <a:cubicBezTo>
                    <a:pt x="17313" y="14402"/>
                    <a:pt x="23117" y="4128"/>
                    <a:pt x="24718" y="1393"/>
                  </a:cubicBezTo>
                  <a:close/>
                  <a:moveTo>
                    <a:pt x="32524" y="22208"/>
                  </a:moveTo>
                  <a:lnTo>
                    <a:pt x="33725" y="29813"/>
                  </a:lnTo>
                  <a:lnTo>
                    <a:pt x="15712" y="29813"/>
                  </a:lnTo>
                  <a:lnTo>
                    <a:pt x="16946" y="22208"/>
                  </a:lnTo>
                  <a:close/>
                  <a:moveTo>
                    <a:pt x="39863" y="30747"/>
                  </a:moveTo>
                  <a:cubicBezTo>
                    <a:pt x="42231" y="30747"/>
                    <a:pt x="44533" y="31748"/>
                    <a:pt x="46100" y="33516"/>
                  </a:cubicBezTo>
                  <a:cubicBezTo>
                    <a:pt x="47701" y="35251"/>
                    <a:pt x="48502" y="37686"/>
                    <a:pt x="48235" y="40021"/>
                  </a:cubicBezTo>
                  <a:lnTo>
                    <a:pt x="47501" y="47893"/>
                  </a:lnTo>
                  <a:cubicBezTo>
                    <a:pt x="47368" y="49194"/>
                    <a:pt x="46300" y="50195"/>
                    <a:pt x="45000" y="50195"/>
                  </a:cubicBezTo>
                  <a:lnTo>
                    <a:pt x="4504" y="50195"/>
                  </a:lnTo>
                  <a:cubicBezTo>
                    <a:pt x="3203" y="50195"/>
                    <a:pt x="2136" y="49227"/>
                    <a:pt x="2002" y="47893"/>
                  </a:cubicBezTo>
                  <a:lnTo>
                    <a:pt x="1235" y="40021"/>
                  </a:lnTo>
                  <a:cubicBezTo>
                    <a:pt x="1035" y="37652"/>
                    <a:pt x="1835" y="35317"/>
                    <a:pt x="3403" y="33516"/>
                  </a:cubicBezTo>
                  <a:cubicBezTo>
                    <a:pt x="5004" y="31748"/>
                    <a:pt x="7306" y="30747"/>
                    <a:pt x="9674" y="30747"/>
                  </a:cubicBezTo>
                  <a:close/>
                  <a:moveTo>
                    <a:pt x="24781" y="0"/>
                  </a:moveTo>
                  <a:cubicBezTo>
                    <a:pt x="24618" y="0"/>
                    <a:pt x="24452" y="75"/>
                    <a:pt x="24351" y="226"/>
                  </a:cubicBezTo>
                  <a:cubicBezTo>
                    <a:pt x="24018" y="759"/>
                    <a:pt x="15812" y="13668"/>
                    <a:pt x="18981" y="19406"/>
                  </a:cubicBezTo>
                  <a:cubicBezTo>
                    <a:pt x="19381" y="20206"/>
                    <a:pt x="20015" y="20774"/>
                    <a:pt x="20816" y="21241"/>
                  </a:cubicBezTo>
                  <a:lnTo>
                    <a:pt x="16513" y="21241"/>
                  </a:lnTo>
                  <a:cubicBezTo>
                    <a:pt x="16279" y="21241"/>
                    <a:pt x="16046" y="21407"/>
                    <a:pt x="16046" y="21674"/>
                  </a:cubicBezTo>
                  <a:lnTo>
                    <a:pt x="14745" y="29813"/>
                  </a:lnTo>
                  <a:lnTo>
                    <a:pt x="9641" y="29813"/>
                  </a:lnTo>
                  <a:cubicBezTo>
                    <a:pt x="7006" y="29813"/>
                    <a:pt x="4471" y="30914"/>
                    <a:pt x="2669" y="32882"/>
                  </a:cubicBezTo>
                  <a:cubicBezTo>
                    <a:pt x="868" y="34850"/>
                    <a:pt x="1" y="37486"/>
                    <a:pt x="234" y="40087"/>
                  </a:cubicBezTo>
                  <a:lnTo>
                    <a:pt x="1001" y="47993"/>
                  </a:lnTo>
                  <a:cubicBezTo>
                    <a:pt x="1168" y="49761"/>
                    <a:pt x="2669" y="51162"/>
                    <a:pt x="4471" y="51162"/>
                  </a:cubicBezTo>
                  <a:lnTo>
                    <a:pt x="44966" y="51162"/>
                  </a:lnTo>
                  <a:cubicBezTo>
                    <a:pt x="46734" y="51162"/>
                    <a:pt x="48235" y="49761"/>
                    <a:pt x="48402" y="47993"/>
                  </a:cubicBezTo>
                  <a:lnTo>
                    <a:pt x="49169" y="40087"/>
                  </a:lnTo>
                  <a:cubicBezTo>
                    <a:pt x="49469" y="37486"/>
                    <a:pt x="48569" y="34850"/>
                    <a:pt x="46834" y="32882"/>
                  </a:cubicBezTo>
                  <a:cubicBezTo>
                    <a:pt x="45033" y="30914"/>
                    <a:pt x="42498" y="29813"/>
                    <a:pt x="39863" y="29813"/>
                  </a:cubicBezTo>
                  <a:lnTo>
                    <a:pt x="34726" y="29813"/>
                  </a:lnTo>
                  <a:lnTo>
                    <a:pt x="33458" y="21674"/>
                  </a:lnTo>
                  <a:cubicBezTo>
                    <a:pt x="33391" y="21407"/>
                    <a:pt x="33191" y="21241"/>
                    <a:pt x="32991" y="21241"/>
                  </a:cubicBezTo>
                  <a:lnTo>
                    <a:pt x="28721" y="21241"/>
                  </a:lnTo>
                  <a:cubicBezTo>
                    <a:pt x="29522" y="20807"/>
                    <a:pt x="30122" y="20206"/>
                    <a:pt x="30556" y="19406"/>
                  </a:cubicBezTo>
                  <a:cubicBezTo>
                    <a:pt x="33725" y="13668"/>
                    <a:pt x="25519" y="759"/>
                    <a:pt x="25185" y="226"/>
                  </a:cubicBezTo>
                  <a:cubicBezTo>
                    <a:pt x="25102" y="75"/>
                    <a:pt x="24944" y="0"/>
                    <a:pt x="24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a:off x="3529549" y="3854778"/>
              <a:ext cx="224687" cy="298050"/>
            </a:xfrm>
            <a:custGeom>
              <a:avLst/>
              <a:gdLst/>
              <a:ahLst/>
              <a:cxnLst/>
              <a:rect l="l" t="t" r="r" b="b"/>
              <a:pathLst>
                <a:path w="14912" h="19781" extrusionOk="0">
                  <a:moveTo>
                    <a:pt x="7439" y="0"/>
                  </a:moveTo>
                  <a:cubicBezTo>
                    <a:pt x="5838" y="2735"/>
                    <a:pt x="1" y="12976"/>
                    <a:pt x="2503" y="17579"/>
                  </a:cubicBezTo>
                  <a:cubicBezTo>
                    <a:pt x="3336" y="19080"/>
                    <a:pt x="5004" y="19781"/>
                    <a:pt x="7439" y="19781"/>
                  </a:cubicBezTo>
                  <a:cubicBezTo>
                    <a:pt x="9908" y="19781"/>
                    <a:pt x="11576" y="19014"/>
                    <a:pt x="12410" y="17579"/>
                  </a:cubicBezTo>
                  <a:cubicBezTo>
                    <a:pt x="14911" y="12976"/>
                    <a:pt x="9074" y="2735"/>
                    <a:pt x="7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a:off x="3284765" y="4297098"/>
              <a:ext cx="183462" cy="291526"/>
            </a:xfrm>
            <a:custGeom>
              <a:avLst/>
              <a:gdLst/>
              <a:ahLst/>
              <a:cxnLst/>
              <a:rect l="l" t="t" r="r" b="b"/>
              <a:pathLst>
                <a:path w="12176" h="19348" extrusionOk="0">
                  <a:moveTo>
                    <a:pt x="8640" y="0"/>
                  </a:moveTo>
                  <a:cubicBezTo>
                    <a:pt x="6272" y="0"/>
                    <a:pt x="3970" y="1001"/>
                    <a:pt x="2403" y="2769"/>
                  </a:cubicBezTo>
                  <a:cubicBezTo>
                    <a:pt x="801" y="4504"/>
                    <a:pt x="1" y="6905"/>
                    <a:pt x="234" y="9274"/>
                  </a:cubicBezTo>
                  <a:lnTo>
                    <a:pt x="968" y="17146"/>
                  </a:lnTo>
                  <a:cubicBezTo>
                    <a:pt x="1102" y="18280"/>
                    <a:pt x="1902" y="19147"/>
                    <a:pt x="2936" y="19348"/>
                  </a:cubicBezTo>
                  <a:cubicBezTo>
                    <a:pt x="2336" y="16646"/>
                    <a:pt x="2002" y="13844"/>
                    <a:pt x="1969" y="11042"/>
                  </a:cubicBezTo>
                  <a:cubicBezTo>
                    <a:pt x="1936" y="8540"/>
                    <a:pt x="2136" y="5838"/>
                    <a:pt x="3837" y="4003"/>
                  </a:cubicBezTo>
                  <a:cubicBezTo>
                    <a:pt x="5938" y="1768"/>
                    <a:pt x="9574" y="1602"/>
                    <a:pt x="12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a:off x="3505922" y="4168413"/>
              <a:ext cx="47267" cy="114618"/>
            </a:xfrm>
            <a:custGeom>
              <a:avLst/>
              <a:gdLst/>
              <a:ahLst/>
              <a:cxnLst/>
              <a:rect l="l" t="t" r="r" b="b"/>
              <a:pathLst>
                <a:path w="3137" h="7607" extrusionOk="0">
                  <a:moveTo>
                    <a:pt x="1235" y="1"/>
                  </a:moveTo>
                  <a:lnTo>
                    <a:pt x="1" y="7606"/>
                  </a:lnTo>
                  <a:lnTo>
                    <a:pt x="2102" y="7606"/>
                  </a:lnTo>
                  <a:cubicBezTo>
                    <a:pt x="2736" y="5138"/>
                    <a:pt x="3070" y="2603"/>
                    <a:pt x="31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a:off x="3356144" y="4335794"/>
              <a:ext cx="581033" cy="217153"/>
            </a:xfrm>
            <a:custGeom>
              <a:avLst/>
              <a:gdLst/>
              <a:ahLst/>
              <a:cxnLst/>
              <a:rect l="l" t="t" r="r" b="b"/>
              <a:pathLst>
                <a:path w="38562" h="14412" extrusionOk="0">
                  <a:moveTo>
                    <a:pt x="30589" y="1"/>
                  </a:moveTo>
                  <a:cubicBezTo>
                    <a:pt x="30189" y="568"/>
                    <a:pt x="29755" y="1168"/>
                    <a:pt x="29355" y="1702"/>
                  </a:cubicBezTo>
                  <a:cubicBezTo>
                    <a:pt x="25886" y="6305"/>
                    <a:pt x="20615" y="9541"/>
                    <a:pt x="15011" y="10909"/>
                  </a:cubicBezTo>
                  <a:cubicBezTo>
                    <a:pt x="12795" y="11433"/>
                    <a:pt x="10525" y="11681"/>
                    <a:pt x="8255" y="11681"/>
                  </a:cubicBezTo>
                  <a:cubicBezTo>
                    <a:pt x="5469" y="11681"/>
                    <a:pt x="2684" y="11307"/>
                    <a:pt x="1" y="10608"/>
                  </a:cubicBezTo>
                  <a:lnTo>
                    <a:pt x="1" y="10608"/>
                  </a:lnTo>
                  <a:lnTo>
                    <a:pt x="201" y="12710"/>
                  </a:lnTo>
                  <a:cubicBezTo>
                    <a:pt x="267" y="13644"/>
                    <a:pt x="1201" y="14411"/>
                    <a:pt x="2269" y="14411"/>
                  </a:cubicBezTo>
                  <a:lnTo>
                    <a:pt x="35726" y="14411"/>
                  </a:lnTo>
                  <a:cubicBezTo>
                    <a:pt x="36760" y="14378"/>
                    <a:pt x="37627" y="13677"/>
                    <a:pt x="37761" y="12677"/>
                  </a:cubicBezTo>
                  <a:lnTo>
                    <a:pt x="38395" y="6839"/>
                  </a:lnTo>
                  <a:cubicBezTo>
                    <a:pt x="38561" y="5071"/>
                    <a:pt x="37928" y="3337"/>
                    <a:pt x="36593" y="2036"/>
                  </a:cubicBezTo>
                  <a:cubicBezTo>
                    <a:pt x="35259" y="735"/>
                    <a:pt x="33391" y="1"/>
                    <a:pt x="31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20"/>
            <p:cNvGrpSpPr/>
            <p:nvPr/>
          </p:nvGrpSpPr>
          <p:grpSpPr>
            <a:xfrm>
              <a:off x="3449627" y="4374505"/>
              <a:ext cx="208603" cy="100399"/>
              <a:chOff x="3449627" y="4374505"/>
              <a:chExt cx="208603" cy="100399"/>
            </a:xfrm>
          </p:grpSpPr>
          <p:sp>
            <p:nvSpPr>
              <p:cNvPr id="339" name="Google Shape;339;p20"/>
              <p:cNvSpPr/>
              <p:nvPr/>
            </p:nvSpPr>
            <p:spPr>
              <a:xfrm>
                <a:off x="3449627" y="4385053"/>
                <a:ext cx="18111" cy="17614"/>
              </a:xfrm>
              <a:custGeom>
                <a:avLst/>
                <a:gdLst/>
                <a:ahLst/>
                <a:cxnLst/>
                <a:rect l="l" t="t" r="r" b="b"/>
                <a:pathLst>
                  <a:path w="1202" h="1169" extrusionOk="0">
                    <a:moveTo>
                      <a:pt x="568" y="1"/>
                    </a:moveTo>
                    <a:cubicBezTo>
                      <a:pt x="501" y="1"/>
                      <a:pt x="401" y="1"/>
                      <a:pt x="368" y="68"/>
                    </a:cubicBezTo>
                    <a:cubicBezTo>
                      <a:pt x="301" y="101"/>
                      <a:pt x="234" y="134"/>
                      <a:pt x="168" y="168"/>
                    </a:cubicBezTo>
                    <a:cubicBezTo>
                      <a:pt x="101" y="201"/>
                      <a:pt x="68" y="301"/>
                      <a:pt x="34" y="401"/>
                    </a:cubicBezTo>
                    <a:cubicBezTo>
                      <a:pt x="1" y="468"/>
                      <a:pt x="1" y="501"/>
                      <a:pt x="1" y="601"/>
                    </a:cubicBezTo>
                    <a:cubicBezTo>
                      <a:pt x="1" y="635"/>
                      <a:pt x="1" y="668"/>
                      <a:pt x="34" y="768"/>
                    </a:cubicBezTo>
                    <a:cubicBezTo>
                      <a:pt x="68" y="835"/>
                      <a:pt x="101" y="935"/>
                      <a:pt x="201" y="1002"/>
                    </a:cubicBezTo>
                    <a:cubicBezTo>
                      <a:pt x="234" y="1035"/>
                      <a:pt x="268" y="1035"/>
                      <a:pt x="335" y="1102"/>
                    </a:cubicBezTo>
                    <a:cubicBezTo>
                      <a:pt x="401" y="1135"/>
                      <a:pt x="535" y="1168"/>
                      <a:pt x="601" y="1168"/>
                    </a:cubicBezTo>
                    <a:cubicBezTo>
                      <a:pt x="701" y="1168"/>
                      <a:pt x="768" y="1168"/>
                      <a:pt x="835" y="1135"/>
                    </a:cubicBezTo>
                    <a:cubicBezTo>
                      <a:pt x="902" y="1102"/>
                      <a:pt x="935" y="1068"/>
                      <a:pt x="1035" y="1002"/>
                    </a:cubicBezTo>
                    <a:cubicBezTo>
                      <a:pt x="1068" y="968"/>
                      <a:pt x="1102" y="902"/>
                      <a:pt x="1168" y="801"/>
                    </a:cubicBezTo>
                    <a:cubicBezTo>
                      <a:pt x="1202" y="735"/>
                      <a:pt x="1202" y="668"/>
                      <a:pt x="1202" y="601"/>
                    </a:cubicBezTo>
                    <a:cubicBezTo>
                      <a:pt x="1202" y="568"/>
                      <a:pt x="1168" y="468"/>
                      <a:pt x="1168" y="435"/>
                    </a:cubicBezTo>
                    <a:cubicBezTo>
                      <a:pt x="1102" y="334"/>
                      <a:pt x="1068" y="268"/>
                      <a:pt x="1002" y="168"/>
                    </a:cubicBezTo>
                    <a:cubicBezTo>
                      <a:pt x="935" y="134"/>
                      <a:pt x="902" y="134"/>
                      <a:pt x="868" y="101"/>
                    </a:cubicBezTo>
                    <a:cubicBezTo>
                      <a:pt x="802" y="68"/>
                      <a:pt x="668" y="1"/>
                      <a:pt x="568" y="1"/>
                    </a:cubicBezTo>
                    <a:close/>
                  </a:path>
                </a:pathLst>
              </a:custGeom>
              <a:solidFill>
                <a:srgbClr val="FFF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a:off x="3524019" y="4446502"/>
                <a:ext cx="30677" cy="28402"/>
              </a:xfrm>
              <a:custGeom>
                <a:avLst/>
                <a:gdLst/>
                <a:ahLst/>
                <a:cxnLst/>
                <a:rect l="l" t="t" r="r" b="b"/>
                <a:pathLst>
                  <a:path w="2036" h="1885" extrusionOk="0">
                    <a:moveTo>
                      <a:pt x="1052" y="1"/>
                    </a:moveTo>
                    <a:cubicBezTo>
                      <a:pt x="968" y="1"/>
                      <a:pt x="885" y="9"/>
                      <a:pt x="801" y="26"/>
                    </a:cubicBezTo>
                    <a:lnTo>
                      <a:pt x="768" y="26"/>
                    </a:lnTo>
                    <a:cubicBezTo>
                      <a:pt x="601" y="59"/>
                      <a:pt x="468" y="159"/>
                      <a:pt x="334" y="259"/>
                    </a:cubicBezTo>
                    <a:cubicBezTo>
                      <a:pt x="234" y="393"/>
                      <a:pt x="134" y="526"/>
                      <a:pt x="101" y="693"/>
                    </a:cubicBezTo>
                    <a:cubicBezTo>
                      <a:pt x="1" y="1027"/>
                      <a:pt x="101" y="1393"/>
                      <a:pt x="334" y="1594"/>
                    </a:cubicBezTo>
                    <a:cubicBezTo>
                      <a:pt x="538" y="1797"/>
                      <a:pt x="800" y="1885"/>
                      <a:pt x="1062" y="1885"/>
                    </a:cubicBezTo>
                    <a:cubicBezTo>
                      <a:pt x="1142" y="1885"/>
                      <a:pt x="1223" y="1876"/>
                      <a:pt x="1302" y="1860"/>
                    </a:cubicBezTo>
                    <a:cubicBezTo>
                      <a:pt x="1469" y="1827"/>
                      <a:pt x="1602" y="1727"/>
                      <a:pt x="1735" y="1594"/>
                    </a:cubicBezTo>
                    <a:cubicBezTo>
                      <a:pt x="1869" y="1494"/>
                      <a:pt x="1936" y="1360"/>
                      <a:pt x="1969" y="1193"/>
                    </a:cubicBezTo>
                    <a:lnTo>
                      <a:pt x="1969" y="1160"/>
                    </a:lnTo>
                    <a:cubicBezTo>
                      <a:pt x="2036" y="1027"/>
                      <a:pt x="2036" y="860"/>
                      <a:pt x="1969" y="693"/>
                    </a:cubicBezTo>
                    <a:cubicBezTo>
                      <a:pt x="1936" y="526"/>
                      <a:pt x="1869" y="393"/>
                      <a:pt x="1735" y="259"/>
                    </a:cubicBezTo>
                    <a:cubicBezTo>
                      <a:pt x="1602" y="159"/>
                      <a:pt x="1469" y="59"/>
                      <a:pt x="1302" y="26"/>
                    </a:cubicBezTo>
                    <a:cubicBezTo>
                      <a:pt x="1218" y="9"/>
                      <a:pt x="1135" y="1"/>
                      <a:pt x="1052" y="1"/>
                    </a:cubicBezTo>
                    <a:close/>
                  </a:path>
                </a:pathLst>
              </a:custGeom>
              <a:solidFill>
                <a:srgbClr val="FFF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a:off x="3624042" y="4374505"/>
                <a:ext cx="34188" cy="34188"/>
              </a:xfrm>
              <a:custGeom>
                <a:avLst/>
                <a:gdLst/>
                <a:ahLst/>
                <a:cxnLst/>
                <a:rect l="l" t="t" r="r" b="b"/>
                <a:pathLst>
                  <a:path w="2269" h="2269" extrusionOk="0">
                    <a:moveTo>
                      <a:pt x="1135" y="0"/>
                    </a:moveTo>
                    <a:cubicBezTo>
                      <a:pt x="935" y="0"/>
                      <a:pt x="768" y="34"/>
                      <a:pt x="601" y="167"/>
                    </a:cubicBezTo>
                    <a:cubicBezTo>
                      <a:pt x="435" y="267"/>
                      <a:pt x="301" y="434"/>
                      <a:pt x="168" y="601"/>
                    </a:cubicBezTo>
                    <a:cubicBezTo>
                      <a:pt x="101" y="701"/>
                      <a:pt x="68" y="834"/>
                      <a:pt x="68" y="1001"/>
                    </a:cubicBezTo>
                    <a:cubicBezTo>
                      <a:pt x="68" y="1101"/>
                      <a:pt x="1" y="1101"/>
                      <a:pt x="68" y="1168"/>
                    </a:cubicBezTo>
                    <a:lnTo>
                      <a:pt x="68" y="1201"/>
                    </a:lnTo>
                    <a:cubicBezTo>
                      <a:pt x="68" y="1335"/>
                      <a:pt x="101" y="1501"/>
                      <a:pt x="134" y="1635"/>
                    </a:cubicBezTo>
                    <a:cubicBezTo>
                      <a:pt x="168" y="1768"/>
                      <a:pt x="268" y="1868"/>
                      <a:pt x="334" y="1968"/>
                    </a:cubicBezTo>
                    <a:lnTo>
                      <a:pt x="568" y="2135"/>
                    </a:lnTo>
                    <a:cubicBezTo>
                      <a:pt x="735" y="2202"/>
                      <a:pt x="902" y="2269"/>
                      <a:pt x="1102" y="2269"/>
                    </a:cubicBezTo>
                    <a:lnTo>
                      <a:pt x="1135" y="2269"/>
                    </a:lnTo>
                    <a:cubicBezTo>
                      <a:pt x="1302" y="2269"/>
                      <a:pt x="1435" y="2202"/>
                      <a:pt x="1569" y="2169"/>
                    </a:cubicBezTo>
                    <a:cubicBezTo>
                      <a:pt x="1602" y="2169"/>
                      <a:pt x="1635" y="2135"/>
                      <a:pt x="1669" y="2135"/>
                    </a:cubicBezTo>
                    <a:cubicBezTo>
                      <a:pt x="1836" y="2035"/>
                      <a:pt x="1969" y="1868"/>
                      <a:pt x="2102" y="1702"/>
                    </a:cubicBezTo>
                    <a:cubicBezTo>
                      <a:pt x="2169" y="1535"/>
                      <a:pt x="2269" y="1335"/>
                      <a:pt x="2269" y="1168"/>
                    </a:cubicBezTo>
                    <a:cubicBezTo>
                      <a:pt x="2269" y="1034"/>
                      <a:pt x="2269" y="968"/>
                      <a:pt x="2236" y="834"/>
                    </a:cubicBezTo>
                    <a:cubicBezTo>
                      <a:pt x="2169" y="634"/>
                      <a:pt x="2069" y="501"/>
                      <a:pt x="1936" y="334"/>
                    </a:cubicBezTo>
                    <a:cubicBezTo>
                      <a:pt x="1836" y="201"/>
                      <a:pt x="1735" y="167"/>
                      <a:pt x="1569" y="100"/>
                    </a:cubicBezTo>
                    <a:cubicBezTo>
                      <a:pt x="1435" y="0"/>
                      <a:pt x="1268" y="0"/>
                      <a:pt x="1135" y="0"/>
                    </a:cubicBezTo>
                    <a:close/>
                  </a:path>
                </a:pathLst>
              </a:custGeom>
              <a:solidFill>
                <a:srgbClr val="FFF8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20"/>
            <p:cNvSpPr/>
            <p:nvPr/>
          </p:nvSpPr>
          <p:spPr>
            <a:xfrm>
              <a:off x="3599918" y="3920115"/>
              <a:ext cx="88235" cy="197445"/>
            </a:xfrm>
            <a:custGeom>
              <a:avLst/>
              <a:gdLst/>
              <a:ahLst/>
              <a:cxnLst/>
              <a:rect l="l" t="t" r="r" b="b"/>
              <a:pathLst>
                <a:path w="5856" h="13104" extrusionOk="0">
                  <a:moveTo>
                    <a:pt x="3070" y="0"/>
                  </a:moveTo>
                  <a:cubicBezTo>
                    <a:pt x="2569" y="501"/>
                    <a:pt x="2336" y="1168"/>
                    <a:pt x="2069" y="1835"/>
                  </a:cubicBezTo>
                  <a:cubicBezTo>
                    <a:pt x="1535" y="3303"/>
                    <a:pt x="1068" y="4804"/>
                    <a:pt x="668" y="6338"/>
                  </a:cubicBezTo>
                  <a:cubicBezTo>
                    <a:pt x="268" y="7673"/>
                    <a:pt x="1" y="9007"/>
                    <a:pt x="201" y="10341"/>
                  </a:cubicBezTo>
                  <a:cubicBezTo>
                    <a:pt x="503" y="12220"/>
                    <a:pt x="1809" y="13103"/>
                    <a:pt x="3088" y="13103"/>
                  </a:cubicBezTo>
                  <a:cubicBezTo>
                    <a:pt x="4488" y="13103"/>
                    <a:pt x="5856" y="12044"/>
                    <a:pt x="5838" y="10074"/>
                  </a:cubicBezTo>
                  <a:cubicBezTo>
                    <a:pt x="5772" y="6572"/>
                    <a:pt x="4838" y="3069"/>
                    <a:pt x="30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p:nvPr/>
          </p:nvSpPr>
          <p:spPr>
            <a:xfrm>
              <a:off x="3529549" y="3854778"/>
              <a:ext cx="224687" cy="279954"/>
            </a:xfrm>
            <a:custGeom>
              <a:avLst/>
              <a:gdLst/>
              <a:ahLst/>
              <a:cxnLst/>
              <a:rect l="l" t="t" r="r" b="b"/>
              <a:pathLst>
                <a:path w="14912" h="18580" extrusionOk="0">
                  <a:moveTo>
                    <a:pt x="7439" y="0"/>
                  </a:moveTo>
                  <a:cubicBezTo>
                    <a:pt x="5838" y="2735"/>
                    <a:pt x="1" y="12976"/>
                    <a:pt x="2503" y="17579"/>
                  </a:cubicBezTo>
                  <a:lnTo>
                    <a:pt x="2736" y="17946"/>
                  </a:lnTo>
                  <a:cubicBezTo>
                    <a:pt x="2536" y="17112"/>
                    <a:pt x="2569" y="16178"/>
                    <a:pt x="2703" y="15311"/>
                  </a:cubicBezTo>
                  <a:cubicBezTo>
                    <a:pt x="3336" y="10441"/>
                    <a:pt x="4904" y="5737"/>
                    <a:pt x="7373" y="1468"/>
                  </a:cubicBezTo>
                  <a:cubicBezTo>
                    <a:pt x="8874" y="3469"/>
                    <a:pt x="9908" y="5804"/>
                    <a:pt x="10708" y="8173"/>
                  </a:cubicBezTo>
                  <a:cubicBezTo>
                    <a:pt x="11342" y="10107"/>
                    <a:pt x="12109" y="12175"/>
                    <a:pt x="12243" y="14277"/>
                  </a:cubicBezTo>
                  <a:cubicBezTo>
                    <a:pt x="12343" y="15778"/>
                    <a:pt x="11909" y="17146"/>
                    <a:pt x="11609" y="18580"/>
                  </a:cubicBezTo>
                  <a:cubicBezTo>
                    <a:pt x="11943" y="18280"/>
                    <a:pt x="12209" y="17946"/>
                    <a:pt x="12410" y="17579"/>
                  </a:cubicBezTo>
                  <a:cubicBezTo>
                    <a:pt x="14911" y="12976"/>
                    <a:pt x="9074" y="2735"/>
                    <a:pt x="7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20"/>
            <p:cNvGrpSpPr/>
            <p:nvPr/>
          </p:nvGrpSpPr>
          <p:grpSpPr>
            <a:xfrm>
              <a:off x="3411941" y="1660236"/>
              <a:ext cx="522744" cy="153316"/>
              <a:chOff x="3411941" y="1660236"/>
              <a:chExt cx="522744" cy="153316"/>
            </a:xfrm>
          </p:grpSpPr>
          <p:sp>
            <p:nvSpPr>
              <p:cNvPr id="345" name="Google Shape;345;p20"/>
              <p:cNvSpPr/>
              <p:nvPr/>
            </p:nvSpPr>
            <p:spPr>
              <a:xfrm>
                <a:off x="3411941" y="1660236"/>
                <a:ext cx="108576" cy="108079"/>
              </a:xfrm>
              <a:custGeom>
                <a:avLst/>
                <a:gdLst/>
                <a:ahLst/>
                <a:cxnLst/>
                <a:rect l="l" t="t" r="r" b="b"/>
                <a:pathLst>
                  <a:path w="7206" h="7173" extrusionOk="0">
                    <a:moveTo>
                      <a:pt x="3636" y="0"/>
                    </a:moveTo>
                    <a:cubicBezTo>
                      <a:pt x="3136" y="0"/>
                      <a:pt x="2669" y="101"/>
                      <a:pt x="2235" y="301"/>
                    </a:cubicBezTo>
                    <a:cubicBezTo>
                      <a:pt x="1768" y="434"/>
                      <a:pt x="1401" y="668"/>
                      <a:pt x="1068" y="1035"/>
                    </a:cubicBezTo>
                    <a:cubicBezTo>
                      <a:pt x="734" y="1368"/>
                      <a:pt x="501" y="1768"/>
                      <a:pt x="334" y="2202"/>
                    </a:cubicBezTo>
                    <a:cubicBezTo>
                      <a:pt x="100" y="2636"/>
                      <a:pt x="0" y="3103"/>
                      <a:pt x="34" y="3603"/>
                    </a:cubicBezTo>
                    <a:cubicBezTo>
                      <a:pt x="67" y="3937"/>
                      <a:pt x="100" y="4203"/>
                      <a:pt x="167" y="4537"/>
                    </a:cubicBezTo>
                    <a:cubicBezTo>
                      <a:pt x="334" y="5171"/>
                      <a:pt x="634" y="5671"/>
                      <a:pt x="1068" y="6138"/>
                    </a:cubicBezTo>
                    <a:cubicBezTo>
                      <a:pt x="1334" y="6305"/>
                      <a:pt x="1568" y="6505"/>
                      <a:pt x="1768" y="6672"/>
                    </a:cubicBezTo>
                    <a:cubicBezTo>
                      <a:pt x="2335" y="7005"/>
                      <a:pt x="2969" y="7172"/>
                      <a:pt x="3569" y="7172"/>
                    </a:cubicBezTo>
                    <a:cubicBezTo>
                      <a:pt x="4070" y="7172"/>
                      <a:pt x="4537" y="7072"/>
                      <a:pt x="4970" y="6872"/>
                    </a:cubicBezTo>
                    <a:cubicBezTo>
                      <a:pt x="5404" y="6739"/>
                      <a:pt x="5804" y="6505"/>
                      <a:pt x="6138" y="6138"/>
                    </a:cubicBezTo>
                    <a:cubicBezTo>
                      <a:pt x="6471" y="5805"/>
                      <a:pt x="6705" y="5404"/>
                      <a:pt x="6872" y="4971"/>
                    </a:cubicBezTo>
                    <a:cubicBezTo>
                      <a:pt x="7072" y="4537"/>
                      <a:pt x="7205" y="4103"/>
                      <a:pt x="7172" y="3603"/>
                    </a:cubicBezTo>
                    <a:cubicBezTo>
                      <a:pt x="7139" y="3269"/>
                      <a:pt x="7072" y="2969"/>
                      <a:pt x="7039" y="2636"/>
                    </a:cubicBezTo>
                    <a:cubicBezTo>
                      <a:pt x="6872" y="2002"/>
                      <a:pt x="6572" y="1502"/>
                      <a:pt x="6138" y="1035"/>
                    </a:cubicBezTo>
                    <a:cubicBezTo>
                      <a:pt x="5871" y="868"/>
                      <a:pt x="5638" y="668"/>
                      <a:pt x="5404" y="501"/>
                    </a:cubicBezTo>
                    <a:cubicBezTo>
                      <a:pt x="4870" y="167"/>
                      <a:pt x="4237" y="0"/>
                      <a:pt x="3636"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0"/>
              <p:cNvSpPr/>
              <p:nvPr/>
            </p:nvSpPr>
            <p:spPr>
              <a:xfrm>
                <a:off x="3747195" y="1726085"/>
                <a:ext cx="86955" cy="87467"/>
              </a:xfrm>
              <a:custGeom>
                <a:avLst/>
                <a:gdLst/>
                <a:ahLst/>
                <a:cxnLst/>
                <a:rect l="l" t="t" r="r" b="b"/>
                <a:pathLst>
                  <a:path w="5771" h="5805" extrusionOk="0">
                    <a:moveTo>
                      <a:pt x="2936" y="0"/>
                    </a:moveTo>
                    <a:cubicBezTo>
                      <a:pt x="2435" y="0"/>
                      <a:pt x="1935" y="134"/>
                      <a:pt x="1468" y="401"/>
                    </a:cubicBezTo>
                    <a:cubicBezTo>
                      <a:pt x="1068" y="634"/>
                      <a:pt x="668" y="968"/>
                      <a:pt x="434" y="1435"/>
                    </a:cubicBezTo>
                    <a:cubicBezTo>
                      <a:pt x="401" y="1535"/>
                      <a:pt x="301" y="1668"/>
                      <a:pt x="267" y="1768"/>
                    </a:cubicBezTo>
                    <a:cubicBezTo>
                      <a:pt x="100" y="2102"/>
                      <a:pt x="0" y="2469"/>
                      <a:pt x="0" y="2902"/>
                    </a:cubicBezTo>
                    <a:cubicBezTo>
                      <a:pt x="0" y="3136"/>
                      <a:pt x="67" y="3436"/>
                      <a:pt x="134" y="3670"/>
                    </a:cubicBezTo>
                    <a:lnTo>
                      <a:pt x="134" y="3736"/>
                    </a:lnTo>
                    <a:cubicBezTo>
                      <a:pt x="234" y="3936"/>
                      <a:pt x="334" y="4170"/>
                      <a:pt x="434" y="4370"/>
                    </a:cubicBezTo>
                    <a:cubicBezTo>
                      <a:pt x="601" y="4704"/>
                      <a:pt x="834" y="4970"/>
                      <a:pt x="1168" y="5171"/>
                    </a:cubicBezTo>
                    <a:cubicBezTo>
                      <a:pt x="1335" y="5337"/>
                      <a:pt x="1568" y="5471"/>
                      <a:pt x="1802" y="5571"/>
                    </a:cubicBezTo>
                    <a:cubicBezTo>
                      <a:pt x="2135" y="5738"/>
                      <a:pt x="2502" y="5804"/>
                      <a:pt x="2936" y="5804"/>
                    </a:cubicBezTo>
                    <a:cubicBezTo>
                      <a:pt x="3169" y="5771"/>
                      <a:pt x="3436" y="5704"/>
                      <a:pt x="3670" y="5704"/>
                    </a:cubicBezTo>
                    <a:cubicBezTo>
                      <a:pt x="3903" y="5638"/>
                      <a:pt x="4137" y="5504"/>
                      <a:pt x="4337" y="5437"/>
                    </a:cubicBezTo>
                    <a:cubicBezTo>
                      <a:pt x="4670" y="5271"/>
                      <a:pt x="4937" y="5004"/>
                      <a:pt x="5137" y="4670"/>
                    </a:cubicBezTo>
                    <a:cubicBezTo>
                      <a:pt x="5404" y="4370"/>
                      <a:pt x="5571" y="4103"/>
                      <a:pt x="5638" y="3736"/>
                    </a:cubicBezTo>
                    <a:lnTo>
                      <a:pt x="5638" y="3670"/>
                    </a:lnTo>
                    <a:cubicBezTo>
                      <a:pt x="5671" y="3436"/>
                      <a:pt x="5771" y="3136"/>
                      <a:pt x="5771" y="2902"/>
                    </a:cubicBezTo>
                    <a:cubicBezTo>
                      <a:pt x="5771" y="2669"/>
                      <a:pt x="5771" y="2402"/>
                      <a:pt x="5738" y="2135"/>
                    </a:cubicBezTo>
                    <a:cubicBezTo>
                      <a:pt x="5638" y="1902"/>
                      <a:pt x="5571" y="1668"/>
                      <a:pt x="5438" y="1435"/>
                    </a:cubicBezTo>
                    <a:cubicBezTo>
                      <a:pt x="5171" y="1001"/>
                      <a:pt x="4837" y="634"/>
                      <a:pt x="4404" y="401"/>
                    </a:cubicBezTo>
                    <a:cubicBezTo>
                      <a:pt x="3937" y="134"/>
                      <a:pt x="3470" y="0"/>
                      <a:pt x="2936"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0"/>
              <p:cNvSpPr/>
              <p:nvPr/>
            </p:nvSpPr>
            <p:spPr>
              <a:xfrm>
                <a:off x="3869338" y="1675711"/>
                <a:ext cx="65348" cy="65785"/>
              </a:xfrm>
              <a:custGeom>
                <a:avLst/>
                <a:gdLst/>
                <a:ahLst/>
                <a:cxnLst/>
                <a:rect l="l" t="t" r="r" b="b"/>
                <a:pathLst>
                  <a:path w="4337" h="4366" extrusionOk="0">
                    <a:moveTo>
                      <a:pt x="2244" y="1"/>
                    </a:moveTo>
                    <a:cubicBezTo>
                      <a:pt x="2207" y="1"/>
                      <a:pt x="2171" y="3"/>
                      <a:pt x="2135" y="8"/>
                    </a:cubicBezTo>
                    <a:lnTo>
                      <a:pt x="2068" y="8"/>
                    </a:lnTo>
                    <a:cubicBezTo>
                      <a:pt x="1902" y="74"/>
                      <a:pt x="1701" y="74"/>
                      <a:pt x="1535" y="108"/>
                    </a:cubicBezTo>
                    <a:cubicBezTo>
                      <a:pt x="1268" y="174"/>
                      <a:pt x="1034" y="274"/>
                      <a:pt x="834" y="475"/>
                    </a:cubicBezTo>
                    <a:cubicBezTo>
                      <a:pt x="734" y="575"/>
                      <a:pt x="667" y="608"/>
                      <a:pt x="634" y="641"/>
                    </a:cubicBezTo>
                    <a:cubicBezTo>
                      <a:pt x="534" y="741"/>
                      <a:pt x="501" y="775"/>
                      <a:pt x="467" y="841"/>
                    </a:cubicBezTo>
                    <a:cubicBezTo>
                      <a:pt x="234" y="1075"/>
                      <a:pt x="134" y="1308"/>
                      <a:pt x="67" y="1609"/>
                    </a:cubicBezTo>
                    <a:cubicBezTo>
                      <a:pt x="34" y="1809"/>
                      <a:pt x="34" y="1976"/>
                      <a:pt x="0" y="2176"/>
                    </a:cubicBezTo>
                    <a:cubicBezTo>
                      <a:pt x="34" y="2409"/>
                      <a:pt x="34" y="2576"/>
                      <a:pt x="67" y="2776"/>
                    </a:cubicBezTo>
                    <a:cubicBezTo>
                      <a:pt x="167" y="3076"/>
                      <a:pt x="300" y="3310"/>
                      <a:pt x="467" y="3510"/>
                    </a:cubicBezTo>
                    <a:cubicBezTo>
                      <a:pt x="534" y="3677"/>
                      <a:pt x="667" y="3810"/>
                      <a:pt x="834" y="3910"/>
                    </a:cubicBezTo>
                    <a:cubicBezTo>
                      <a:pt x="968" y="4010"/>
                      <a:pt x="1134" y="4110"/>
                      <a:pt x="1301" y="4177"/>
                    </a:cubicBezTo>
                    <a:cubicBezTo>
                      <a:pt x="1483" y="4281"/>
                      <a:pt x="1706" y="4365"/>
                      <a:pt x="1938" y="4365"/>
                    </a:cubicBezTo>
                    <a:cubicBezTo>
                      <a:pt x="2003" y="4365"/>
                      <a:pt x="2069" y="4359"/>
                      <a:pt x="2135" y="4344"/>
                    </a:cubicBezTo>
                    <a:cubicBezTo>
                      <a:pt x="2335" y="4311"/>
                      <a:pt x="2502" y="4311"/>
                      <a:pt x="2702" y="4277"/>
                    </a:cubicBezTo>
                    <a:cubicBezTo>
                      <a:pt x="2869" y="4177"/>
                      <a:pt x="3036" y="4144"/>
                      <a:pt x="3202" y="4077"/>
                    </a:cubicBezTo>
                    <a:cubicBezTo>
                      <a:pt x="3469" y="3944"/>
                      <a:pt x="3669" y="3744"/>
                      <a:pt x="3770" y="3510"/>
                    </a:cubicBezTo>
                    <a:cubicBezTo>
                      <a:pt x="3903" y="3410"/>
                      <a:pt x="4003" y="3243"/>
                      <a:pt x="4070" y="3076"/>
                    </a:cubicBezTo>
                    <a:cubicBezTo>
                      <a:pt x="4170" y="2910"/>
                      <a:pt x="4237" y="2743"/>
                      <a:pt x="4237" y="2509"/>
                    </a:cubicBezTo>
                    <a:cubicBezTo>
                      <a:pt x="4337" y="2142"/>
                      <a:pt x="4337" y="1842"/>
                      <a:pt x="4203" y="1575"/>
                    </a:cubicBezTo>
                    <a:cubicBezTo>
                      <a:pt x="4136" y="1409"/>
                      <a:pt x="4070" y="1242"/>
                      <a:pt x="4003" y="1075"/>
                    </a:cubicBezTo>
                    <a:cubicBezTo>
                      <a:pt x="3870" y="942"/>
                      <a:pt x="3803" y="775"/>
                      <a:pt x="3669" y="641"/>
                    </a:cubicBezTo>
                    <a:cubicBezTo>
                      <a:pt x="3469" y="441"/>
                      <a:pt x="3236" y="274"/>
                      <a:pt x="2969" y="174"/>
                    </a:cubicBezTo>
                    <a:cubicBezTo>
                      <a:pt x="2738" y="88"/>
                      <a:pt x="2482" y="1"/>
                      <a:pt x="2244" y="1"/>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8" name="Google Shape;348;p20"/>
          <p:cNvSpPr txBox="1"/>
          <p:nvPr/>
        </p:nvSpPr>
        <p:spPr>
          <a:xfrm>
            <a:off x="6618875" y="1960910"/>
            <a:ext cx="2018700" cy="105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a:solidFill>
                  <a:srgbClr val="000000"/>
                </a:solidFill>
                <a:latin typeface="Roboto"/>
                <a:ea typeface="Roboto"/>
                <a:cs typeface="Roboto"/>
                <a:sym typeface="Roboto"/>
              </a:rPr>
              <a:t>NHÓM MẢNH GHÉP</a:t>
            </a:r>
            <a:endParaRPr sz="4000">
              <a:solidFill>
                <a:srgbClr val="000000"/>
              </a:solidFill>
              <a:latin typeface="Roboto"/>
              <a:ea typeface="Roboto"/>
              <a:cs typeface="Roboto"/>
              <a:sym typeface="Roboto"/>
            </a:endParaRPr>
          </a:p>
        </p:txBody>
      </p:sp>
      <p:sp>
        <p:nvSpPr>
          <p:cNvPr id="349" name="Google Shape;349;p20"/>
          <p:cNvSpPr txBox="1"/>
          <p:nvPr/>
        </p:nvSpPr>
        <p:spPr>
          <a:xfrm>
            <a:off x="416087" y="2164109"/>
            <a:ext cx="2526565" cy="200430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4000">
                <a:solidFill>
                  <a:srgbClr val="000000"/>
                </a:solidFill>
                <a:latin typeface="Roboto"/>
                <a:ea typeface="Roboto"/>
                <a:cs typeface="Roboto"/>
                <a:sym typeface="Roboto"/>
              </a:rPr>
              <a:t>NHÓM CHUYÊN SÂU</a:t>
            </a:r>
            <a:endParaRPr sz="4000">
              <a:solidFill>
                <a:srgbClr val="000000"/>
              </a:solidFill>
              <a:latin typeface="Roboto"/>
              <a:ea typeface="Roboto"/>
              <a:cs typeface="Roboto"/>
              <a:sym typeface="Roboto"/>
            </a:endParaRPr>
          </a:p>
        </p:txBody>
      </p:sp>
      <p:sp>
        <p:nvSpPr>
          <p:cNvPr id="350" name="Google Shape;350;p20"/>
          <p:cNvSpPr/>
          <p:nvPr/>
        </p:nvSpPr>
        <p:spPr>
          <a:xfrm>
            <a:off x="720891" y="1485734"/>
            <a:ext cx="2018700" cy="540600"/>
          </a:xfrm>
          <a:prstGeom prst="roundRect">
            <a:avLst>
              <a:gd name="adj" fmla="val 50000"/>
            </a:avLst>
          </a:prstGeom>
          <a:solidFill>
            <a:schemeClr val="accent2"/>
          </a:solidFill>
          <a:ln>
            <a:noFill/>
          </a:ln>
        </p:spPr>
        <p:txBody>
          <a:bodyPr spcFirstLastPara="1" wrap="square" lIns="137150" tIns="91425" rIns="137150" bIns="91425" anchor="ctr" anchorCtr="0">
            <a:noAutofit/>
          </a:bodyPr>
          <a:lstStyle/>
          <a:p>
            <a:pPr marL="0" lvl="0" indent="0" algn="ctr" rtl="0">
              <a:spcBef>
                <a:spcPts val="0"/>
              </a:spcBef>
              <a:spcAft>
                <a:spcPts val="0"/>
              </a:spcAft>
              <a:buClr>
                <a:srgbClr val="000000"/>
              </a:buClr>
              <a:buSzPts val="1100"/>
              <a:buFont typeface="Arial"/>
              <a:buNone/>
            </a:pPr>
            <a:r>
              <a:rPr lang="en" sz="2500" b="1">
                <a:solidFill>
                  <a:srgbClr val="FFFFFF"/>
                </a:solidFill>
                <a:latin typeface="Fira Sans Extra Condensed"/>
                <a:ea typeface="Fira Sans Extra Condensed"/>
                <a:cs typeface="Fira Sans Extra Condensed"/>
                <a:sym typeface="Fira Sans Extra Condensed"/>
              </a:rPr>
              <a:t>VÒNG 1</a:t>
            </a:r>
            <a:endParaRPr sz="2500" b="1">
              <a:solidFill>
                <a:srgbClr val="FFFFFF"/>
              </a:solidFill>
              <a:latin typeface="Fira Sans Extra Condensed"/>
              <a:ea typeface="Fira Sans Extra Condensed"/>
              <a:cs typeface="Fira Sans Extra Condensed"/>
              <a:sym typeface="Fira Sans Extra Condensed"/>
            </a:endParaRPr>
          </a:p>
        </p:txBody>
      </p:sp>
      <p:sp>
        <p:nvSpPr>
          <p:cNvPr id="351" name="Google Shape;351;p20"/>
          <p:cNvSpPr/>
          <p:nvPr/>
        </p:nvSpPr>
        <p:spPr>
          <a:xfrm>
            <a:off x="6618800" y="1282535"/>
            <a:ext cx="2018700" cy="540600"/>
          </a:xfrm>
          <a:prstGeom prst="roundRect">
            <a:avLst>
              <a:gd name="adj" fmla="val 50000"/>
            </a:avLst>
          </a:prstGeom>
          <a:solidFill>
            <a:schemeClr val="accent5"/>
          </a:solidFill>
          <a:ln>
            <a:noFill/>
          </a:ln>
        </p:spPr>
        <p:txBody>
          <a:bodyPr spcFirstLastPara="1" wrap="square" lIns="137150" tIns="91425" rIns="137150" bIns="91425" anchor="ctr" anchorCtr="0">
            <a:noAutofit/>
          </a:bodyPr>
          <a:lstStyle/>
          <a:p>
            <a:pPr marL="0" lvl="0" indent="0" algn="ctr" rtl="0">
              <a:spcBef>
                <a:spcPts val="0"/>
              </a:spcBef>
              <a:spcAft>
                <a:spcPts val="0"/>
              </a:spcAft>
              <a:buClr>
                <a:srgbClr val="000000"/>
              </a:buClr>
              <a:buSzPts val="1100"/>
              <a:buFont typeface="Arial"/>
              <a:buNone/>
            </a:pPr>
            <a:r>
              <a:rPr lang="en" sz="2500" b="1">
                <a:solidFill>
                  <a:srgbClr val="FFFFFF"/>
                </a:solidFill>
                <a:latin typeface="Fira Sans Extra Condensed"/>
                <a:ea typeface="Fira Sans Extra Condensed"/>
                <a:cs typeface="Fira Sans Extra Condensed"/>
                <a:sym typeface="Fira Sans Extra Condensed"/>
              </a:rPr>
              <a:t>VÒNG 2</a:t>
            </a:r>
            <a:endParaRPr sz="2500" b="1">
              <a:solidFill>
                <a:srgbClr val="FFFFFF"/>
              </a:solidFill>
              <a:latin typeface="Fira Sans Extra Condensed"/>
              <a:ea typeface="Fira Sans Extra Condensed"/>
              <a:cs typeface="Fira Sans Extra Condensed"/>
              <a:sym typeface="Fira Sans Extra Condensed"/>
            </a:endParaRPr>
          </a:p>
        </p:txBody>
      </p:sp>
      <p:sp>
        <p:nvSpPr>
          <p:cNvPr id="352" name="Google Shape;352;p20"/>
          <p:cNvSpPr/>
          <p:nvPr/>
        </p:nvSpPr>
        <p:spPr>
          <a:xfrm>
            <a:off x="476157" y="4598175"/>
            <a:ext cx="8191708" cy="137755"/>
          </a:xfrm>
          <a:custGeom>
            <a:avLst/>
            <a:gdLst/>
            <a:ahLst/>
            <a:cxnLst/>
            <a:rect l="l" t="t" r="r" b="b"/>
            <a:pathLst>
              <a:path w="208083" h="9141" extrusionOk="0">
                <a:moveTo>
                  <a:pt x="1935" y="0"/>
                </a:moveTo>
                <a:cubicBezTo>
                  <a:pt x="868" y="0"/>
                  <a:pt x="1" y="868"/>
                  <a:pt x="1" y="1968"/>
                </a:cubicBezTo>
                <a:lnTo>
                  <a:pt x="1" y="7172"/>
                </a:lnTo>
                <a:cubicBezTo>
                  <a:pt x="1" y="8273"/>
                  <a:pt x="868" y="9140"/>
                  <a:pt x="1935" y="9140"/>
                </a:cubicBezTo>
                <a:lnTo>
                  <a:pt x="206148" y="9140"/>
                </a:lnTo>
                <a:cubicBezTo>
                  <a:pt x="207215" y="9140"/>
                  <a:pt x="208082" y="8273"/>
                  <a:pt x="208082" y="7172"/>
                </a:cubicBezTo>
                <a:lnTo>
                  <a:pt x="208082" y="1968"/>
                </a:lnTo>
                <a:cubicBezTo>
                  <a:pt x="208082" y="868"/>
                  <a:pt x="207215" y="0"/>
                  <a:pt x="20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wipe(down)">
                                      <p:cBhvr>
                                        <p:cTn id="7" dur="500"/>
                                        <p:tgtEl>
                                          <p:spTgt spid="3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9"/>
                                        </p:tgtEl>
                                        <p:attrNameLst>
                                          <p:attrName>style.visibility</p:attrName>
                                        </p:attrNameLst>
                                      </p:cBhvr>
                                      <p:to>
                                        <p:strVal val="visible"/>
                                      </p:to>
                                    </p:set>
                                    <p:animEffect transition="in" filter="wipe(down)">
                                      <p:cBhvr>
                                        <p:cTn id="10" dur="500"/>
                                        <p:tgtEl>
                                          <p:spTgt spid="3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8"/>
                                        </p:tgtEl>
                                        <p:attrNameLst>
                                          <p:attrName>style.visibility</p:attrName>
                                        </p:attrNameLst>
                                      </p:cBhvr>
                                      <p:to>
                                        <p:strVal val="visible"/>
                                      </p:to>
                                    </p:set>
                                    <p:animEffect transition="in" filter="fade">
                                      <p:cBhvr>
                                        <p:cTn id="15" dur="500"/>
                                        <p:tgtEl>
                                          <p:spTgt spid="3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1"/>
                                        </p:tgtEl>
                                        <p:attrNameLst>
                                          <p:attrName>style.visibility</p:attrName>
                                        </p:attrNameLst>
                                      </p:cBhvr>
                                      <p:to>
                                        <p:strVal val="visible"/>
                                      </p:to>
                                    </p:set>
                                    <p:animEffect transition="in" filter="fade">
                                      <p:cBhvr>
                                        <p:cTn id="18"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p:bldP spid="349" grpId="0"/>
      <p:bldP spid="350" grpId="0" animBg="1"/>
      <p:bldP spid="3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134000" y="139394"/>
            <a:ext cx="1977629" cy="59997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134000" y="139394"/>
            <a:ext cx="1977629" cy="59997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lumMod val="10000"/>
                    </a:schemeClr>
                  </a:solidFill>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3" name="Freeform 9"/>
          <p:cNvSpPr>
            <a:spLocks/>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4" name="Freeform 10"/>
          <p:cNvSpPr>
            <a:spLocks/>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5" name="Freeform 11"/>
          <p:cNvSpPr>
            <a:spLocks/>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8" name="Freeform 14"/>
          <p:cNvSpPr>
            <a:spLocks/>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9" name="Freeform 15"/>
          <p:cNvSpPr>
            <a:spLocks/>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0" name="Freeform 16"/>
          <p:cNvSpPr>
            <a:spLocks/>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1" name="Freeform 17"/>
          <p:cNvSpPr>
            <a:spLocks/>
          </p:cNvSpPr>
          <p:nvPr/>
        </p:nvSpPr>
        <p:spPr bwMode="auto">
          <a:xfrm>
            <a:off x="225622" y="777177"/>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3" name="Freeform 19"/>
          <p:cNvSpPr>
            <a:spLocks/>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4" name="Freeform 20"/>
          <p:cNvSpPr>
            <a:spLocks/>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7" name="Freeform 23"/>
          <p:cNvSpPr>
            <a:spLocks/>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8" name="Freeform 24"/>
          <p:cNvSpPr>
            <a:spLocks/>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9" name="Freeform 25"/>
          <p:cNvSpPr>
            <a:spLocks/>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0" name="Freeform 26"/>
          <p:cNvSpPr>
            <a:spLocks/>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1" name="Freeform 27"/>
          <p:cNvSpPr>
            <a:spLocks/>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613172" y="1698124"/>
            <a:ext cx="2871788" cy="2872979"/>
            <a:chOff x="817563" y="2264166"/>
            <a:chExt cx="3829053" cy="3830637"/>
          </a:xfrm>
        </p:grpSpPr>
        <p:sp>
          <p:nvSpPr>
            <p:cNvPr id="162" name="Oval 28"/>
            <p:cNvSpPr>
              <a:spLocks noChangeArrowheads="1"/>
            </p:cNvSpPr>
            <p:nvPr/>
          </p:nvSpPr>
          <p:spPr bwMode="auto">
            <a:xfrm>
              <a:off x="817563" y="2264166"/>
              <a:ext cx="3829053" cy="3830637"/>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3" name="Group 2">
            <a:extLst>
              <a:ext uri="{FF2B5EF4-FFF2-40B4-BE49-F238E27FC236}">
                <a16:creationId xmlns:a16="http://schemas.microsoft.com/office/drawing/2014/main" id="{701883F7-E2D0-4668-ADC1-08DB75C94392}"/>
              </a:ext>
            </a:extLst>
          </p:cNvPr>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1" name="Rectangle 37"/>
            <p:cNvSpPr>
              <a:spLocks noChangeArrowheads="1"/>
            </p:cNvSpPr>
            <p:nvPr/>
          </p:nvSpPr>
          <p:spPr bwMode="auto">
            <a:xfrm>
              <a:off x="2591435" y="2499116"/>
              <a:ext cx="3163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10</a:t>
              </a:r>
              <a:endParaRPr lang="en-US" altLang="en-US" sz="1350" dirty="0"/>
            </a:p>
          </p:txBody>
        </p:sp>
      </p:grpSp>
      <p:grpSp>
        <p:nvGrpSpPr>
          <p:cNvPr id="5" name="Group 4">
            <a:extLst>
              <a:ext uri="{FF2B5EF4-FFF2-40B4-BE49-F238E27FC236}">
                <a16:creationId xmlns:a16="http://schemas.microsoft.com/office/drawing/2014/main" id="{6FA30F05-0786-4729-95CC-45C7C7E8CE61}"/>
              </a:ext>
            </a:extLst>
          </p:cNvPr>
          <p:cNvGrpSpPr/>
          <p:nvPr/>
        </p:nvGrpSpPr>
        <p:grpSpPr>
          <a:xfrm>
            <a:off x="2433637" y="1996971"/>
            <a:ext cx="497087" cy="429816"/>
            <a:chOff x="3244850" y="2662628"/>
            <a:chExt cx="662782" cy="573088"/>
          </a:xfrm>
        </p:grpSpPr>
        <p:sp>
          <p:nvSpPr>
            <p:cNvPr id="172" name="Freeform 38"/>
            <p:cNvSpPr>
              <a:spLocks/>
            </p:cNvSpPr>
            <p:nvPr/>
          </p:nvSpPr>
          <p:spPr bwMode="auto">
            <a:xfrm>
              <a:off x="3334544" y="2662628"/>
              <a:ext cx="573088" cy="573088"/>
            </a:xfrm>
            <a:custGeom>
              <a:avLst/>
              <a:gdLst>
                <a:gd name="T0" fmla="*/ 115 w 234"/>
                <a:gd name="T1" fmla="*/ 233 h 234"/>
                <a:gd name="T2" fmla="*/ 233 w 234"/>
                <a:gd name="T3" fmla="*/ 118 h 234"/>
                <a:gd name="T4" fmla="*/ 119 w 234"/>
                <a:gd name="T5" fmla="*/ 1 h 234"/>
                <a:gd name="T6" fmla="*/ 1 w 234"/>
                <a:gd name="T7" fmla="*/ 115 h 234"/>
                <a:gd name="T8" fmla="*/ 115 w 234"/>
                <a:gd name="T9" fmla="*/ 233 h 234"/>
              </a:gdLst>
              <a:ahLst/>
              <a:cxnLst>
                <a:cxn ang="0">
                  <a:pos x="T0" y="T1"/>
                </a:cxn>
                <a:cxn ang="0">
                  <a:pos x="T2" y="T3"/>
                </a:cxn>
                <a:cxn ang="0">
                  <a:pos x="T4" y="T5"/>
                </a:cxn>
                <a:cxn ang="0">
                  <a:pos x="T6" y="T7"/>
                </a:cxn>
                <a:cxn ang="0">
                  <a:pos x="T8" y="T9"/>
                </a:cxn>
              </a:cxnLst>
              <a:rect l="0" t="0" r="r" b="b"/>
              <a:pathLst>
                <a:path w="234" h="234">
                  <a:moveTo>
                    <a:pt x="115" y="233"/>
                  </a:moveTo>
                  <a:cubicBezTo>
                    <a:pt x="179" y="234"/>
                    <a:pt x="232" y="182"/>
                    <a:pt x="233" y="118"/>
                  </a:cubicBezTo>
                  <a:cubicBezTo>
                    <a:pt x="234" y="54"/>
                    <a:pt x="183" y="1"/>
                    <a:pt x="119" y="1"/>
                  </a:cubicBezTo>
                  <a:cubicBezTo>
                    <a:pt x="55" y="0"/>
                    <a:pt x="2" y="51"/>
                    <a:pt x="1" y="115"/>
                  </a:cubicBezTo>
                  <a:cubicBezTo>
                    <a:pt x="0" y="179"/>
                    <a:pt x="51" y="232"/>
                    <a:pt x="115" y="233"/>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3" name="Freeform 39"/>
            <p:cNvSpPr>
              <a:spLocks/>
            </p:cNvSpPr>
            <p:nvPr/>
          </p:nvSpPr>
          <p:spPr bwMode="auto">
            <a:xfrm>
              <a:off x="3391694" y="2716603"/>
              <a:ext cx="458788" cy="461963"/>
            </a:xfrm>
            <a:custGeom>
              <a:avLst/>
              <a:gdLst>
                <a:gd name="T0" fmla="*/ 93 w 188"/>
                <a:gd name="T1" fmla="*/ 188 h 189"/>
                <a:gd name="T2" fmla="*/ 188 w 188"/>
                <a:gd name="T3" fmla="*/ 96 h 189"/>
                <a:gd name="T4" fmla="*/ 95 w 188"/>
                <a:gd name="T5" fmla="*/ 1 h 189"/>
                <a:gd name="T6" fmla="*/ 1 w 188"/>
                <a:gd name="T7" fmla="*/ 93 h 189"/>
                <a:gd name="T8" fmla="*/ 93 w 188"/>
                <a:gd name="T9" fmla="*/ 188 h 189"/>
              </a:gdLst>
              <a:ahLst/>
              <a:cxnLst>
                <a:cxn ang="0">
                  <a:pos x="T0" y="T1"/>
                </a:cxn>
                <a:cxn ang="0">
                  <a:pos x="T2" y="T3"/>
                </a:cxn>
                <a:cxn ang="0">
                  <a:pos x="T4" y="T5"/>
                </a:cxn>
                <a:cxn ang="0">
                  <a:pos x="T6" y="T7"/>
                </a:cxn>
                <a:cxn ang="0">
                  <a:pos x="T8" y="T9"/>
                </a:cxn>
              </a:cxnLst>
              <a:rect l="0" t="0" r="r" b="b"/>
              <a:pathLst>
                <a:path w="188" h="189">
                  <a:moveTo>
                    <a:pt x="93" y="188"/>
                  </a:moveTo>
                  <a:cubicBezTo>
                    <a:pt x="144" y="189"/>
                    <a:pt x="187" y="147"/>
                    <a:pt x="188" y="96"/>
                  </a:cubicBezTo>
                  <a:cubicBezTo>
                    <a:pt x="188" y="44"/>
                    <a:pt x="147" y="2"/>
                    <a:pt x="95" y="1"/>
                  </a:cubicBezTo>
                  <a:cubicBezTo>
                    <a:pt x="44" y="0"/>
                    <a:pt x="1" y="42"/>
                    <a:pt x="1" y="93"/>
                  </a:cubicBezTo>
                  <a:cubicBezTo>
                    <a:pt x="0" y="145"/>
                    <a:pt x="41" y="187"/>
                    <a:pt x="93"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5" name="Freeform 41"/>
            <p:cNvSpPr>
              <a:spLocks/>
            </p:cNvSpPr>
            <p:nvPr/>
          </p:nvSpPr>
          <p:spPr bwMode="auto">
            <a:xfrm>
              <a:off x="3393281" y="2746765"/>
              <a:ext cx="188913" cy="427038"/>
            </a:xfrm>
            <a:custGeom>
              <a:avLst/>
              <a:gdLst>
                <a:gd name="T0" fmla="*/ 0 w 77"/>
                <a:gd name="T1" fmla="*/ 71 h 175"/>
                <a:gd name="T2" fmla="*/ 0 w 77"/>
                <a:gd name="T3" fmla="*/ 72 h 175"/>
                <a:gd name="T4" fmla="*/ 0 w 77"/>
                <a:gd name="T5" fmla="*/ 73 h 175"/>
                <a:gd name="T6" fmla="*/ 0 w 77"/>
                <a:gd name="T7" fmla="*/ 73 h 175"/>
                <a:gd name="T8" fmla="*/ 0 w 77"/>
                <a:gd name="T9" fmla="*/ 73 h 175"/>
                <a:gd name="T10" fmla="*/ 0 w 77"/>
                <a:gd name="T11" fmla="*/ 73 h 175"/>
                <a:gd name="T12" fmla="*/ 0 w 77"/>
                <a:gd name="T13" fmla="*/ 74 h 175"/>
                <a:gd name="T14" fmla="*/ 0 w 77"/>
                <a:gd name="T15" fmla="*/ 74 h 175"/>
                <a:gd name="T16" fmla="*/ 0 w 77"/>
                <a:gd name="T17" fmla="*/ 74 h 175"/>
                <a:gd name="T18" fmla="*/ 0 w 77"/>
                <a:gd name="T19" fmla="*/ 75 h 175"/>
                <a:gd name="T20" fmla="*/ 0 w 77"/>
                <a:gd name="T21" fmla="*/ 75 h 175"/>
                <a:gd name="T22" fmla="*/ 0 w 77"/>
                <a:gd name="T23" fmla="*/ 75 h 175"/>
                <a:gd name="T24" fmla="*/ 0 w 77"/>
                <a:gd name="T25" fmla="*/ 76 h 175"/>
                <a:gd name="T26" fmla="*/ 0 w 77"/>
                <a:gd name="T27" fmla="*/ 76 h 175"/>
                <a:gd name="T28" fmla="*/ 0 w 77"/>
                <a:gd name="T29" fmla="*/ 76 h 175"/>
                <a:gd name="T30" fmla="*/ 0 w 77"/>
                <a:gd name="T31" fmla="*/ 76 h 175"/>
                <a:gd name="T32" fmla="*/ 0 w 77"/>
                <a:gd name="T33" fmla="*/ 77 h 175"/>
                <a:gd name="T34" fmla="*/ 0 w 77"/>
                <a:gd name="T35" fmla="*/ 77 h 175"/>
                <a:gd name="T36" fmla="*/ 0 w 77"/>
                <a:gd name="T37" fmla="*/ 77 h 175"/>
                <a:gd name="T38" fmla="*/ 0 w 77"/>
                <a:gd name="T39" fmla="*/ 78 h 175"/>
                <a:gd name="T40" fmla="*/ 0 w 77"/>
                <a:gd name="T41" fmla="*/ 78 h 175"/>
                <a:gd name="T42" fmla="*/ 0 w 77"/>
                <a:gd name="T43" fmla="*/ 78 h 175"/>
                <a:gd name="T44" fmla="*/ 0 w 77"/>
                <a:gd name="T45" fmla="*/ 78 h 175"/>
                <a:gd name="T46" fmla="*/ 0 w 77"/>
                <a:gd name="T47" fmla="*/ 79 h 175"/>
                <a:gd name="T48" fmla="*/ 0 w 77"/>
                <a:gd name="T49" fmla="*/ 79 h 175"/>
                <a:gd name="T50" fmla="*/ 0 w 77"/>
                <a:gd name="T51" fmla="*/ 79 h 175"/>
                <a:gd name="T52" fmla="*/ 0 w 77"/>
                <a:gd name="T53" fmla="*/ 80 h 175"/>
                <a:gd name="T54" fmla="*/ 0 w 77"/>
                <a:gd name="T55" fmla="*/ 80 h 175"/>
                <a:gd name="T56" fmla="*/ 0 w 77"/>
                <a:gd name="T57" fmla="*/ 80 h 175"/>
                <a:gd name="T58" fmla="*/ 0 w 77"/>
                <a:gd name="T59" fmla="*/ 81 h 175"/>
                <a:gd name="T60" fmla="*/ 0 w 77"/>
                <a:gd name="T61" fmla="*/ 81 h 175"/>
                <a:gd name="T62" fmla="*/ 0 w 77"/>
                <a:gd name="T63" fmla="*/ 81 h 175"/>
                <a:gd name="T64" fmla="*/ 0 w 77"/>
                <a:gd name="T65" fmla="*/ 82 h 175"/>
                <a:gd name="T66" fmla="*/ 0 w 77"/>
                <a:gd name="T67" fmla="*/ 82 h 175"/>
                <a:gd name="T68" fmla="*/ 0 w 77"/>
                <a:gd name="T69" fmla="*/ 82 h 175"/>
                <a:gd name="T70" fmla="*/ 8 w 77"/>
                <a:gd name="T71" fmla="*/ 120 h 175"/>
                <a:gd name="T72" fmla="*/ 8 w 77"/>
                <a:gd name="T73" fmla="*/ 121 h 175"/>
                <a:gd name="T74" fmla="*/ 8 w 77"/>
                <a:gd name="T75" fmla="*/ 121 h 175"/>
                <a:gd name="T76" fmla="*/ 8 w 77"/>
                <a:gd name="T77" fmla="*/ 121 h 175"/>
                <a:gd name="T78" fmla="*/ 45 w 77"/>
                <a:gd name="T79" fmla="*/ 152 h 175"/>
                <a:gd name="T80" fmla="*/ 15 w 77"/>
                <a:gd name="T81" fmla="*/ 77 h 175"/>
                <a:gd name="T82" fmla="*/ 30 w 77"/>
                <a:gd name="T83" fmla="*/ 23 h 175"/>
                <a:gd name="T84" fmla="*/ 50 w 77"/>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175">
                  <a:moveTo>
                    <a:pt x="50" y="0"/>
                  </a:moveTo>
                  <a:cubicBezTo>
                    <a:pt x="23" y="14"/>
                    <a:pt x="4" y="40"/>
                    <a:pt x="0" y="71"/>
                  </a:cubicBezTo>
                  <a:cubicBezTo>
                    <a:pt x="0" y="71"/>
                    <a:pt x="0" y="71"/>
                    <a:pt x="0" y="71"/>
                  </a:cubicBezTo>
                  <a:cubicBezTo>
                    <a:pt x="0" y="72"/>
                    <a:pt x="0" y="72"/>
                    <a:pt x="0" y="72"/>
                  </a:cubicBezTo>
                  <a:cubicBezTo>
                    <a:pt x="0" y="72"/>
                    <a:pt x="0" y="72"/>
                    <a:pt x="0" y="72"/>
                  </a:cubicBezTo>
                  <a:cubicBezTo>
                    <a:pt x="0" y="72"/>
                    <a:pt x="0" y="72"/>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96"/>
                    <a:pt x="2" y="109"/>
                    <a:pt x="8" y="120"/>
                  </a:cubicBezTo>
                  <a:cubicBezTo>
                    <a:pt x="8" y="120"/>
                    <a:pt x="8" y="120"/>
                    <a:pt x="8" y="120"/>
                  </a:cubicBezTo>
                  <a:cubicBezTo>
                    <a:pt x="8" y="121"/>
                    <a:pt x="8" y="121"/>
                    <a:pt x="8" y="121"/>
                  </a:cubicBezTo>
                  <a:cubicBezTo>
                    <a:pt x="8" y="121"/>
                    <a:pt x="8" y="121"/>
                    <a:pt x="8" y="121"/>
                  </a:cubicBezTo>
                  <a:cubicBezTo>
                    <a:pt x="8" y="121"/>
                    <a:pt x="8" y="121"/>
                    <a:pt x="8" y="121"/>
                  </a:cubicBezTo>
                  <a:cubicBezTo>
                    <a:pt x="8" y="121"/>
                    <a:pt x="8" y="121"/>
                    <a:pt x="8" y="121"/>
                  </a:cubicBezTo>
                  <a:cubicBezTo>
                    <a:pt x="8" y="121"/>
                    <a:pt x="8" y="121"/>
                    <a:pt x="8" y="121"/>
                  </a:cubicBezTo>
                  <a:cubicBezTo>
                    <a:pt x="20" y="149"/>
                    <a:pt x="46" y="169"/>
                    <a:pt x="77" y="175"/>
                  </a:cubicBezTo>
                  <a:cubicBezTo>
                    <a:pt x="65" y="169"/>
                    <a:pt x="54" y="162"/>
                    <a:pt x="45" y="152"/>
                  </a:cubicBezTo>
                  <a:cubicBezTo>
                    <a:pt x="32" y="139"/>
                    <a:pt x="23" y="123"/>
                    <a:pt x="19" y="105"/>
                  </a:cubicBezTo>
                  <a:cubicBezTo>
                    <a:pt x="18" y="96"/>
                    <a:pt x="16" y="87"/>
                    <a:pt x="15" y="77"/>
                  </a:cubicBezTo>
                  <a:cubicBezTo>
                    <a:pt x="15" y="77"/>
                    <a:pt x="15" y="76"/>
                    <a:pt x="15" y="76"/>
                  </a:cubicBezTo>
                  <a:cubicBezTo>
                    <a:pt x="16" y="57"/>
                    <a:pt x="21" y="39"/>
                    <a:pt x="30" y="23"/>
                  </a:cubicBezTo>
                  <a:cubicBezTo>
                    <a:pt x="36" y="16"/>
                    <a:pt x="42" y="9"/>
                    <a:pt x="47" y="2"/>
                  </a:cubicBezTo>
                  <a:cubicBezTo>
                    <a:pt x="48" y="1"/>
                    <a:pt x="49" y="0"/>
                    <a:pt x="50"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6" name="Rectangle 42"/>
            <p:cNvSpPr>
              <a:spLocks noChangeArrowheads="1"/>
            </p:cNvSpPr>
            <p:nvPr/>
          </p:nvSpPr>
          <p:spPr bwMode="auto">
            <a:xfrm>
              <a:off x="3563144" y="2846778"/>
              <a:ext cx="12223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7" name="Rectangle 43"/>
            <p:cNvSpPr>
              <a:spLocks noChangeArrowheads="1"/>
            </p:cNvSpPr>
            <p:nvPr/>
          </p:nvSpPr>
          <p:spPr bwMode="auto">
            <a:xfrm>
              <a:off x="3550760" y="2753115"/>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1</a:t>
              </a:r>
              <a:endParaRPr lang="en-US" altLang="en-US" sz="1350" dirty="0"/>
            </a:p>
          </p:txBody>
        </p:sp>
      </p:gr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6" name="Group 5">
            <a:extLst>
              <a:ext uri="{FF2B5EF4-FFF2-40B4-BE49-F238E27FC236}">
                <a16:creationId xmlns:a16="http://schemas.microsoft.com/office/drawing/2014/main" id="{AE9EEB34-0B24-4738-B9CA-F59F6D427BD7}"/>
              </a:ext>
            </a:extLst>
          </p:cNvPr>
          <p:cNvGrpSpPr/>
          <p:nvPr/>
        </p:nvGrpSpPr>
        <p:grpSpPr>
          <a:xfrm>
            <a:off x="2934296" y="2560324"/>
            <a:ext cx="439341" cy="440531"/>
            <a:chOff x="3912394" y="3413764"/>
            <a:chExt cx="585788" cy="587375"/>
          </a:xfrm>
        </p:grpSpPr>
        <p:sp>
          <p:nvSpPr>
            <p:cNvPr id="178" name="Freeform 44"/>
            <p:cNvSpPr>
              <a:spLocks/>
            </p:cNvSpPr>
            <p:nvPr/>
          </p:nvSpPr>
          <p:spPr bwMode="auto">
            <a:xfrm>
              <a:off x="3912394" y="341376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9" name="Freeform 45"/>
            <p:cNvSpPr>
              <a:spLocks/>
            </p:cNvSpPr>
            <p:nvPr/>
          </p:nvSpPr>
          <p:spPr bwMode="auto">
            <a:xfrm>
              <a:off x="3971131" y="346932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1" name="Freeform 47"/>
            <p:cNvSpPr>
              <a:spLocks/>
            </p:cNvSpPr>
            <p:nvPr/>
          </p:nvSpPr>
          <p:spPr bwMode="auto">
            <a:xfrm>
              <a:off x="3975894" y="351377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2" name="Rectangle 48"/>
            <p:cNvSpPr>
              <a:spLocks noChangeArrowheads="1"/>
            </p:cNvSpPr>
            <p:nvPr/>
          </p:nvSpPr>
          <p:spPr bwMode="auto">
            <a:xfrm>
              <a:off x="4131469" y="359950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3" name="Rectangle 49"/>
            <p:cNvSpPr>
              <a:spLocks noChangeArrowheads="1"/>
            </p:cNvSpPr>
            <p:nvPr/>
          </p:nvSpPr>
          <p:spPr bwMode="auto">
            <a:xfrm>
              <a:off x="4135279" y="3516952"/>
              <a:ext cx="158163"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2</a:t>
              </a:r>
              <a:endParaRPr lang="en-US" altLang="en-US" sz="1350" dirty="0"/>
            </a:p>
          </p:txBody>
        </p:sp>
      </p:grpSp>
      <p:sp>
        <p:nvSpPr>
          <p:cNvPr id="186" name="Freeform 52"/>
          <p:cNvSpPr>
            <a:spLocks noEditPoints="1"/>
          </p:cNvSpPr>
          <p:nvPr/>
        </p:nvSpPr>
        <p:spPr bwMode="auto">
          <a:xfrm>
            <a:off x="2995613" y="2983999"/>
            <a:ext cx="45244" cy="119063"/>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7" name="Group 6">
            <a:extLst>
              <a:ext uri="{FF2B5EF4-FFF2-40B4-BE49-F238E27FC236}">
                <a16:creationId xmlns:a16="http://schemas.microsoft.com/office/drawing/2014/main" id="{ED846C36-3BC6-4CAC-8DD2-942F64124F39}"/>
              </a:ext>
            </a:extLst>
          </p:cNvPr>
          <p:cNvGrpSpPr/>
          <p:nvPr/>
        </p:nvGrpSpPr>
        <p:grpSpPr>
          <a:xfrm>
            <a:off x="2936861" y="3277045"/>
            <a:ext cx="425054" cy="426244"/>
            <a:chOff x="3915815" y="4369393"/>
            <a:chExt cx="566738" cy="568325"/>
          </a:xfrm>
        </p:grpSpPr>
        <p:sp>
          <p:nvSpPr>
            <p:cNvPr id="190" name="Freeform 56"/>
            <p:cNvSpPr>
              <a:spLocks/>
            </p:cNvSpPr>
            <p:nvPr/>
          </p:nvSpPr>
          <p:spPr bwMode="auto">
            <a:xfrm>
              <a:off x="3915815" y="4369393"/>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1" name="Oval 57"/>
            <p:cNvSpPr>
              <a:spLocks noChangeArrowheads="1"/>
            </p:cNvSpPr>
            <p:nvPr/>
          </p:nvSpPr>
          <p:spPr bwMode="auto">
            <a:xfrm>
              <a:off x="3971377" y="4423368"/>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3" name="Freeform 59"/>
            <p:cNvSpPr>
              <a:spLocks/>
            </p:cNvSpPr>
            <p:nvPr/>
          </p:nvSpPr>
          <p:spPr bwMode="auto">
            <a:xfrm>
              <a:off x="3971377" y="4450355"/>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4" name="Rectangle 60"/>
            <p:cNvSpPr>
              <a:spLocks noChangeArrowheads="1"/>
            </p:cNvSpPr>
            <p:nvPr/>
          </p:nvSpPr>
          <p:spPr bwMode="auto">
            <a:xfrm>
              <a:off x="4128540" y="4553543"/>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5" name="Rectangle 61"/>
            <p:cNvSpPr>
              <a:spLocks noChangeArrowheads="1"/>
            </p:cNvSpPr>
            <p:nvPr/>
          </p:nvSpPr>
          <p:spPr bwMode="auto">
            <a:xfrm>
              <a:off x="4130127" y="4456705"/>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3</a:t>
              </a:r>
              <a:endParaRPr lang="en-US" altLang="en-US" sz="1350" dirty="0"/>
            </a:p>
          </p:txBody>
        </p:sp>
      </p:grpSp>
      <p:grpSp>
        <p:nvGrpSpPr>
          <p:cNvPr id="8" name="Group 7">
            <a:extLst>
              <a:ext uri="{FF2B5EF4-FFF2-40B4-BE49-F238E27FC236}">
                <a16:creationId xmlns:a16="http://schemas.microsoft.com/office/drawing/2014/main" id="{DC0B3D13-A8F9-4279-B713-2BADFD594A54}"/>
              </a:ext>
            </a:extLst>
          </p:cNvPr>
          <p:cNvGrpSpPr/>
          <p:nvPr/>
        </p:nvGrpSpPr>
        <p:grpSpPr>
          <a:xfrm>
            <a:off x="2461023" y="3859414"/>
            <a:ext cx="473273" cy="433388"/>
            <a:chOff x="3281363" y="5145885"/>
            <a:chExt cx="631031" cy="577850"/>
          </a:xfrm>
        </p:grpSpPr>
        <p:sp>
          <p:nvSpPr>
            <p:cNvPr id="196" name="Freeform 62"/>
            <p:cNvSpPr>
              <a:spLocks/>
            </p:cNvSpPr>
            <p:nvPr/>
          </p:nvSpPr>
          <p:spPr bwMode="auto">
            <a:xfrm>
              <a:off x="3334544" y="5145885"/>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7" name="Freeform 63"/>
            <p:cNvSpPr>
              <a:spLocks/>
            </p:cNvSpPr>
            <p:nvPr/>
          </p:nvSpPr>
          <p:spPr bwMode="auto">
            <a:xfrm>
              <a:off x="3391694" y="5203035"/>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9" name="Freeform 65"/>
            <p:cNvSpPr>
              <a:spLocks/>
            </p:cNvSpPr>
            <p:nvPr/>
          </p:nvSpPr>
          <p:spPr bwMode="auto">
            <a:xfrm>
              <a:off x="3393282" y="5236373"/>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0" name="Rectangle 66"/>
            <p:cNvSpPr>
              <a:spLocks noChangeArrowheads="1"/>
            </p:cNvSpPr>
            <p:nvPr/>
          </p:nvSpPr>
          <p:spPr bwMode="auto">
            <a:xfrm>
              <a:off x="3553619" y="5331623"/>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1" name="Rectangle 67"/>
            <p:cNvSpPr>
              <a:spLocks noChangeArrowheads="1"/>
            </p:cNvSpPr>
            <p:nvPr/>
          </p:nvSpPr>
          <p:spPr bwMode="auto">
            <a:xfrm>
              <a:off x="3540602" y="5242724"/>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4</a:t>
              </a:r>
              <a:endParaRPr lang="en-US" altLang="en-US" sz="1350" dirty="0"/>
            </a:p>
          </p:txBody>
        </p:sp>
      </p:gr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9" name="Group 8">
            <a:extLst>
              <a:ext uri="{FF2B5EF4-FFF2-40B4-BE49-F238E27FC236}">
                <a16:creationId xmlns:a16="http://schemas.microsoft.com/office/drawing/2014/main" id="{50EA5C35-990C-4313-B366-CD6EBA7C2152}"/>
              </a:ext>
            </a:extLst>
          </p:cNvPr>
          <p:cNvGrpSpPr/>
          <p:nvPr/>
        </p:nvGrpSpPr>
        <p:grpSpPr>
          <a:xfrm>
            <a:off x="1832968" y="4096931"/>
            <a:ext cx="426244" cy="425054"/>
            <a:chOff x="2443957" y="5462575"/>
            <a:chExt cx="568325" cy="566738"/>
          </a:xfrm>
        </p:grpSpPr>
        <p:sp>
          <p:nvSpPr>
            <p:cNvPr id="222" name="Freeform 88"/>
            <p:cNvSpPr>
              <a:spLocks/>
            </p:cNvSpPr>
            <p:nvPr/>
          </p:nvSpPr>
          <p:spPr bwMode="auto">
            <a:xfrm>
              <a:off x="2443957" y="5462575"/>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3" name="Oval 89"/>
            <p:cNvSpPr>
              <a:spLocks noChangeArrowheads="1"/>
            </p:cNvSpPr>
            <p:nvPr/>
          </p:nvSpPr>
          <p:spPr bwMode="auto">
            <a:xfrm>
              <a:off x="2501107" y="5518137"/>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5" name="Freeform 91"/>
            <p:cNvSpPr>
              <a:spLocks/>
            </p:cNvSpPr>
            <p:nvPr/>
          </p:nvSpPr>
          <p:spPr bwMode="auto">
            <a:xfrm>
              <a:off x="2501107" y="5545125"/>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6" name="Rectangle 92"/>
            <p:cNvSpPr>
              <a:spLocks noChangeArrowheads="1"/>
            </p:cNvSpPr>
            <p:nvPr/>
          </p:nvSpPr>
          <p:spPr bwMode="auto">
            <a:xfrm>
              <a:off x="2659857" y="5608625"/>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7" name="Rectangle 93"/>
            <p:cNvSpPr>
              <a:spLocks noChangeArrowheads="1"/>
            </p:cNvSpPr>
            <p:nvPr/>
          </p:nvSpPr>
          <p:spPr bwMode="auto">
            <a:xfrm>
              <a:off x="2663985" y="5549887"/>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5</a:t>
              </a:r>
              <a:endParaRPr lang="en-US" altLang="en-US" sz="1350" dirty="0"/>
            </a:p>
          </p:txBody>
        </p:sp>
      </p:grpSp>
      <p:grpSp>
        <p:nvGrpSpPr>
          <p:cNvPr id="13" name="Group 12">
            <a:extLst>
              <a:ext uri="{FF2B5EF4-FFF2-40B4-BE49-F238E27FC236}">
                <a16:creationId xmlns:a16="http://schemas.microsoft.com/office/drawing/2014/main" id="{D21CD1CA-1E62-44BF-86B1-1A09622D4975}"/>
              </a:ext>
            </a:extLst>
          </p:cNvPr>
          <p:cNvGrpSpPr/>
          <p:nvPr/>
        </p:nvGrpSpPr>
        <p:grpSpPr>
          <a:xfrm>
            <a:off x="1157483" y="1986256"/>
            <a:ext cx="428625" cy="429816"/>
            <a:chOff x="1543311" y="2648341"/>
            <a:chExt cx="571500" cy="573088"/>
          </a:xfrm>
        </p:grpSpPr>
        <p:sp>
          <p:nvSpPr>
            <p:cNvPr id="202" name="Freeform 68"/>
            <p:cNvSpPr>
              <a:spLocks/>
            </p:cNvSpPr>
            <p:nvPr/>
          </p:nvSpPr>
          <p:spPr bwMode="auto">
            <a:xfrm>
              <a:off x="1543311" y="2648341"/>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3" name="Freeform 69"/>
            <p:cNvSpPr>
              <a:spLocks/>
            </p:cNvSpPr>
            <p:nvPr/>
          </p:nvSpPr>
          <p:spPr bwMode="auto">
            <a:xfrm>
              <a:off x="1598874" y="2702316"/>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5" name="Freeform 71"/>
            <p:cNvSpPr>
              <a:spLocks/>
            </p:cNvSpPr>
            <p:nvPr/>
          </p:nvSpPr>
          <p:spPr bwMode="auto">
            <a:xfrm>
              <a:off x="1602049" y="2707078"/>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8" name="Rectangle 94"/>
            <p:cNvSpPr>
              <a:spLocks noChangeArrowheads="1"/>
            </p:cNvSpPr>
            <p:nvPr/>
          </p:nvSpPr>
          <p:spPr bwMode="auto">
            <a:xfrm>
              <a:off x="1705236" y="2864241"/>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9" name="Rectangle 95"/>
            <p:cNvSpPr>
              <a:spLocks noChangeArrowheads="1"/>
            </p:cNvSpPr>
            <p:nvPr/>
          </p:nvSpPr>
          <p:spPr bwMode="auto">
            <a:xfrm>
              <a:off x="1747146" y="2722001"/>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9</a:t>
              </a:r>
              <a:endParaRPr lang="en-US" altLang="en-US" sz="1350" dirty="0"/>
            </a:p>
          </p:txBody>
        </p:sp>
      </p:grpSp>
      <p:grpSp>
        <p:nvGrpSpPr>
          <p:cNvPr id="12" name="Group 11">
            <a:extLst>
              <a:ext uri="{FF2B5EF4-FFF2-40B4-BE49-F238E27FC236}">
                <a16:creationId xmlns:a16="http://schemas.microsoft.com/office/drawing/2014/main" id="{D5907B19-8D9B-4605-9F7F-9DE0DC9565BA}"/>
              </a:ext>
            </a:extLst>
          </p:cNvPr>
          <p:cNvGrpSpPr/>
          <p:nvPr/>
        </p:nvGrpSpPr>
        <p:grpSpPr>
          <a:xfrm>
            <a:off x="726215" y="2542277"/>
            <a:ext cx="438150" cy="445877"/>
            <a:chOff x="968286" y="3389703"/>
            <a:chExt cx="584200" cy="594502"/>
          </a:xfrm>
        </p:grpSpPr>
        <p:sp>
          <p:nvSpPr>
            <p:cNvPr id="206" name="Freeform 72"/>
            <p:cNvSpPr>
              <a:spLocks/>
            </p:cNvSpPr>
            <p:nvPr/>
          </p:nvSpPr>
          <p:spPr bwMode="auto">
            <a:xfrm>
              <a:off x="968286" y="3396830"/>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7" name="Freeform 73"/>
            <p:cNvSpPr>
              <a:spLocks/>
            </p:cNvSpPr>
            <p:nvPr/>
          </p:nvSpPr>
          <p:spPr bwMode="auto">
            <a:xfrm>
              <a:off x="1023848" y="3452393"/>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9" name="Freeform 75"/>
            <p:cNvSpPr>
              <a:spLocks/>
            </p:cNvSpPr>
            <p:nvPr/>
          </p:nvSpPr>
          <p:spPr bwMode="auto">
            <a:xfrm>
              <a:off x="1028611" y="3463505"/>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0" name="Rectangle 96"/>
            <p:cNvSpPr>
              <a:spLocks noChangeArrowheads="1"/>
            </p:cNvSpPr>
            <p:nvPr/>
          </p:nvSpPr>
          <p:spPr bwMode="auto">
            <a:xfrm>
              <a:off x="1122273" y="3614318"/>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1" name="Rectangle 97"/>
            <p:cNvSpPr>
              <a:spLocks noChangeArrowheads="1"/>
            </p:cNvSpPr>
            <p:nvPr/>
          </p:nvSpPr>
          <p:spPr bwMode="auto">
            <a:xfrm>
              <a:off x="1167993" y="3527006"/>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8</a:t>
              </a:r>
              <a:endParaRPr lang="en-US" altLang="en-US" sz="1350" dirty="0"/>
            </a:p>
          </p:txBody>
        </p:sp>
      </p:grpSp>
      <p:grpSp>
        <p:nvGrpSpPr>
          <p:cNvPr id="11" name="Group 10">
            <a:extLst>
              <a:ext uri="{FF2B5EF4-FFF2-40B4-BE49-F238E27FC236}">
                <a16:creationId xmlns:a16="http://schemas.microsoft.com/office/drawing/2014/main" id="{92A13D9D-0A3F-4690-8C10-FE4CE9ABDD80}"/>
              </a:ext>
            </a:extLst>
          </p:cNvPr>
          <p:cNvGrpSpPr/>
          <p:nvPr/>
        </p:nvGrpSpPr>
        <p:grpSpPr>
          <a:xfrm>
            <a:off x="744736" y="3297417"/>
            <a:ext cx="427435" cy="426244"/>
            <a:chOff x="992981" y="4396555"/>
            <a:chExt cx="569913" cy="568325"/>
          </a:xfrm>
        </p:grpSpPr>
        <p:sp>
          <p:nvSpPr>
            <p:cNvPr id="214" name="Freeform 80"/>
            <p:cNvSpPr>
              <a:spLocks/>
            </p:cNvSpPr>
            <p:nvPr/>
          </p:nvSpPr>
          <p:spPr bwMode="auto">
            <a:xfrm>
              <a:off x="992981" y="4396555"/>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5" name="Freeform 81"/>
            <p:cNvSpPr>
              <a:spLocks/>
            </p:cNvSpPr>
            <p:nvPr/>
          </p:nvSpPr>
          <p:spPr bwMode="auto">
            <a:xfrm>
              <a:off x="1048544" y="4453705"/>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7" name="Freeform 83"/>
            <p:cNvSpPr>
              <a:spLocks/>
            </p:cNvSpPr>
            <p:nvPr/>
          </p:nvSpPr>
          <p:spPr bwMode="auto">
            <a:xfrm>
              <a:off x="1048544" y="4455293"/>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4" name="Rectangle 100"/>
            <p:cNvSpPr>
              <a:spLocks noChangeArrowheads="1"/>
            </p:cNvSpPr>
            <p:nvPr/>
          </p:nvSpPr>
          <p:spPr bwMode="auto">
            <a:xfrm>
              <a:off x="1207294" y="4575943"/>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5" name="Rectangle 101"/>
            <p:cNvSpPr>
              <a:spLocks noChangeArrowheads="1"/>
            </p:cNvSpPr>
            <p:nvPr/>
          </p:nvSpPr>
          <p:spPr bwMode="auto">
            <a:xfrm>
              <a:off x="1197769" y="4490218"/>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7</a:t>
              </a:r>
              <a:endParaRPr lang="en-US" altLang="en-US" sz="1350" dirty="0"/>
            </a:p>
          </p:txBody>
        </p:sp>
      </p:grpSp>
      <p:grpSp>
        <p:nvGrpSpPr>
          <p:cNvPr id="10" name="Group 9">
            <a:extLst>
              <a:ext uri="{FF2B5EF4-FFF2-40B4-BE49-F238E27FC236}">
                <a16:creationId xmlns:a16="http://schemas.microsoft.com/office/drawing/2014/main" id="{AD23F028-5DC5-45C9-A71B-6BBF60C08194}"/>
              </a:ext>
            </a:extLst>
          </p:cNvPr>
          <p:cNvGrpSpPr/>
          <p:nvPr/>
        </p:nvGrpSpPr>
        <p:grpSpPr>
          <a:xfrm>
            <a:off x="1156216" y="3864778"/>
            <a:ext cx="434579" cy="433388"/>
            <a:chOff x="1541622" y="5153038"/>
            <a:chExt cx="579438" cy="577850"/>
          </a:xfrm>
        </p:grpSpPr>
        <p:sp>
          <p:nvSpPr>
            <p:cNvPr id="218" name="Freeform 84"/>
            <p:cNvSpPr>
              <a:spLocks/>
            </p:cNvSpPr>
            <p:nvPr/>
          </p:nvSpPr>
          <p:spPr bwMode="auto">
            <a:xfrm>
              <a:off x="1541622" y="5153038"/>
              <a:ext cx="579438" cy="577850"/>
            </a:xfrm>
            <a:custGeom>
              <a:avLst/>
              <a:gdLst>
                <a:gd name="T0" fmla="*/ 123 w 237"/>
                <a:gd name="T1" fmla="*/ 2 h 236"/>
                <a:gd name="T2" fmla="*/ 235 w 237"/>
                <a:gd name="T3" fmla="*/ 122 h 236"/>
                <a:gd name="T4" fmla="*/ 115 w 237"/>
                <a:gd name="T5" fmla="*/ 234 h 236"/>
                <a:gd name="T6" fmla="*/ 3 w 237"/>
                <a:gd name="T7" fmla="*/ 114 h 236"/>
                <a:gd name="T8" fmla="*/ 123 w 237"/>
                <a:gd name="T9" fmla="*/ 2 h 236"/>
              </a:gdLst>
              <a:ahLst/>
              <a:cxnLst>
                <a:cxn ang="0">
                  <a:pos x="T0" y="T1"/>
                </a:cxn>
                <a:cxn ang="0">
                  <a:pos x="T2" y="T3"/>
                </a:cxn>
                <a:cxn ang="0">
                  <a:pos x="T4" y="T5"/>
                </a:cxn>
                <a:cxn ang="0">
                  <a:pos x="T6" y="T7"/>
                </a:cxn>
                <a:cxn ang="0">
                  <a:pos x="T8" y="T9"/>
                </a:cxn>
              </a:cxnLst>
              <a:rect l="0" t="0" r="r" b="b"/>
              <a:pathLst>
                <a:path w="237" h="236">
                  <a:moveTo>
                    <a:pt x="123" y="2"/>
                  </a:moveTo>
                  <a:cubicBezTo>
                    <a:pt x="187" y="4"/>
                    <a:pt x="237" y="58"/>
                    <a:pt x="235" y="122"/>
                  </a:cubicBezTo>
                  <a:cubicBezTo>
                    <a:pt x="232" y="186"/>
                    <a:pt x="178" y="236"/>
                    <a:pt x="115" y="234"/>
                  </a:cubicBezTo>
                  <a:cubicBezTo>
                    <a:pt x="51" y="231"/>
                    <a:pt x="0" y="178"/>
                    <a:pt x="3" y="114"/>
                  </a:cubicBezTo>
                  <a:cubicBezTo>
                    <a:pt x="5" y="50"/>
                    <a:pt x="59" y="0"/>
                    <a:pt x="123" y="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9" name="Freeform 85"/>
            <p:cNvSpPr>
              <a:spLocks/>
            </p:cNvSpPr>
            <p:nvPr/>
          </p:nvSpPr>
          <p:spPr bwMode="auto">
            <a:xfrm>
              <a:off x="1597185" y="5210188"/>
              <a:ext cx="466725" cy="463550"/>
            </a:xfrm>
            <a:custGeom>
              <a:avLst/>
              <a:gdLst>
                <a:gd name="T0" fmla="*/ 99 w 191"/>
                <a:gd name="T1" fmla="*/ 1 h 190"/>
                <a:gd name="T2" fmla="*/ 189 w 191"/>
                <a:gd name="T3" fmla="*/ 98 h 190"/>
                <a:gd name="T4" fmla="*/ 92 w 191"/>
                <a:gd name="T5" fmla="*/ 188 h 190"/>
                <a:gd name="T6" fmla="*/ 2 w 191"/>
                <a:gd name="T7" fmla="*/ 91 h 190"/>
                <a:gd name="T8" fmla="*/ 99 w 191"/>
                <a:gd name="T9" fmla="*/ 1 h 190"/>
              </a:gdLst>
              <a:ahLst/>
              <a:cxnLst>
                <a:cxn ang="0">
                  <a:pos x="T0" y="T1"/>
                </a:cxn>
                <a:cxn ang="0">
                  <a:pos x="T2" y="T3"/>
                </a:cxn>
                <a:cxn ang="0">
                  <a:pos x="T4" y="T5"/>
                </a:cxn>
                <a:cxn ang="0">
                  <a:pos x="T6" y="T7"/>
                </a:cxn>
                <a:cxn ang="0">
                  <a:pos x="T8" y="T9"/>
                </a:cxn>
              </a:cxnLst>
              <a:rect l="0" t="0" r="r" b="b"/>
              <a:pathLst>
                <a:path w="191" h="190">
                  <a:moveTo>
                    <a:pt x="99" y="1"/>
                  </a:moveTo>
                  <a:cubicBezTo>
                    <a:pt x="150" y="3"/>
                    <a:pt x="191" y="47"/>
                    <a:pt x="189" y="98"/>
                  </a:cubicBezTo>
                  <a:cubicBezTo>
                    <a:pt x="187" y="149"/>
                    <a:pt x="144" y="190"/>
                    <a:pt x="92" y="188"/>
                  </a:cubicBezTo>
                  <a:cubicBezTo>
                    <a:pt x="41" y="186"/>
                    <a:pt x="0" y="143"/>
                    <a:pt x="2" y="91"/>
                  </a:cubicBezTo>
                  <a:cubicBezTo>
                    <a:pt x="4" y="40"/>
                    <a:pt x="47" y="0"/>
                    <a:pt x="99"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1" name="Freeform 87"/>
            <p:cNvSpPr>
              <a:spLocks/>
            </p:cNvSpPr>
            <p:nvPr/>
          </p:nvSpPr>
          <p:spPr bwMode="auto">
            <a:xfrm>
              <a:off x="1601947" y="5214951"/>
              <a:ext cx="200025" cy="422275"/>
            </a:xfrm>
            <a:custGeom>
              <a:avLst/>
              <a:gdLst>
                <a:gd name="T0" fmla="*/ 4 w 82"/>
                <a:gd name="T1" fmla="*/ 67 h 173"/>
                <a:gd name="T2" fmla="*/ 4 w 82"/>
                <a:gd name="T3" fmla="*/ 68 h 173"/>
                <a:gd name="T4" fmla="*/ 3 w 82"/>
                <a:gd name="T5" fmla="*/ 68 h 173"/>
                <a:gd name="T6" fmla="*/ 3 w 82"/>
                <a:gd name="T7" fmla="*/ 68 h 173"/>
                <a:gd name="T8" fmla="*/ 3 w 82"/>
                <a:gd name="T9" fmla="*/ 69 h 173"/>
                <a:gd name="T10" fmla="*/ 3 w 82"/>
                <a:gd name="T11" fmla="*/ 69 h 173"/>
                <a:gd name="T12" fmla="*/ 3 w 82"/>
                <a:gd name="T13" fmla="*/ 70 h 173"/>
                <a:gd name="T14" fmla="*/ 3 w 82"/>
                <a:gd name="T15" fmla="*/ 70 h 173"/>
                <a:gd name="T16" fmla="*/ 3 w 82"/>
                <a:gd name="T17" fmla="*/ 71 h 173"/>
                <a:gd name="T18" fmla="*/ 3 w 82"/>
                <a:gd name="T19" fmla="*/ 71 h 173"/>
                <a:gd name="T20" fmla="*/ 3 w 82"/>
                <a:gd name="T21" fmla="*/ 71 h 173"/>
                <a:gd name="T22" fmla="*/ 2 w 82"/>
                <a:gd name="T23" fmla="*/ 72 h 173"/>
                <a:gd name="T24" fmla="*/ 2 w 82"/>
                <a:gd name="T25" fmla="*/ 72 h 173"/>
                <a:gd name="T26" fmla="*/ 2 w 82"/>
                <a:gd name="T27" fmla="*/ 73 h 173"/>
                <a:gd name="T28" fmla="*/ 2 w 82"/>
                <a:gd name="T29" fmla="*/ 74 h 173"/>
                <a:gd name="T30" fmla="*/ 2 w 82"/>
                <a:gd name="T31" fmla="*/ 74 h 173"/>
                <a:gd name="T32" fmla="*/ 2 w 82"/>
                <a:gd name="T33" fmla="*/ 74 h 173"/>
                <a:gd name="T34" fmla="*/ 2 w 82"/>
                <a:gd name="T35" fmla="*/ 75 h 173"/>
                <a:gd name="T36" fmla="*/ 2 w 82"/>
                <a:gd name="T37" fmla="*/ 75 h 173"/>
                <a:gd name="T38" fmla="*/ 2 w 82"/>
                <a:gd name="T39" fmla="*/ 76 h 173"/>
                <a:gd name="T40" fmla="*/ 1 w 82"/>
                <a:gd name="T41" fmla="*/ 77 h 173"/>
                <a:gd name="T42" fmla="*/ 1 w 82"/>
                <a:gd name="T43" fmla="*/ 77 h 173"/>
                <a:gd name="T44" fmla="*/ 1 w 82"/>
                <a:gd name="T45" fmla="*/ 78 h 173"/>
                <a:gd name="T46" fmla="*/ 1 w 82"/>
                <a:gd name="T47" fmla="*/ 78 h 173"/>
                <a:gd name="T48" fmla="*/ 1 w 82"/>
                <a:gd name="T49" fmla="*/ 78 h 173"/>
                <a:gd name="T50" fmla="*/ 1 w 82"/>
                <a:gd name="T51" fmla="*/ 79 h 173"/>
                <a:gd name="T52" fmla="*/ 1 w 82"/>
                <a:gd name="T53" fmla="*/ 80 h 173"/>
                <a:gd name="T54" fmla="*/ 1 w 82"/>
                <a:gd name="T55" fmla="*/ 81 h 173"/>
                <a:gd name="T56" fmla="*/ 1 w 82"/>
                <a:gd name="T57" fmla="*/ 81 h 173"/>
                <a:gd name="T58" fmla="*/ 1 w 82"/>
                <a:gd name="T59" fmla="*/ 81 h 173"/>
                <a:gd name="T60" fmla="*/ 1 w 82"/>
                <a:gd name="T61" fmla="*/ 82 h 173"/>
                <a:gd name="T62" fmla="*/ 1 w 82"/>
                <a:gd name="T63" fmla="*/ 82 h 173"/>
                <a:gd name="T64" fmla="*/ 1 w 82"/>
                <a:gd name="T65" fmla="*/ 83 h 173"/>
                <a:gd name="T66" fmla="*/ 1 w 82"/>
                <a:gd name="T67" fmla="*/ 84 h 173"/>
                <a:gd name="T68" fmla="*/ 0 w 82"/>
                <a:gd name="T69" fmla="*/ 84 h 173"/>
                <a:gd name="T70" fmla="*/ 0 w 82"/>
                <a:gd name="T71" fmla="*/ 85 h 173"/>
                <a:gd name="T72" fmla="*/ 0 w 82"/>
                <a:gd name="T73" fmla="*/ 85 h 173"/>
                <a:gd name="T74" fmla="*/ 0 w 82"/>
                <a:gd name="T75" fmla="*/ 85 h 173"/>
                <a:gd name="T76" fmla="*/ 0 w 82"/>
                <a:gd name="T77" fmla="*/ 86 h 173"/>
                <a:gd name="T78" fmla="*/ 0 w 82"/>
                <a:gd name="T79" fmla="*/ 86 h 173"/>
                <a:gd name="T80" fmla="*/ 0 w 82"/>
                <a:gd name="T81" fmla="*/ 87 h 173"/>
                <a:gd name="T82" fmla="*/ 0 w 82"/>
                <a:gd name="T83" fmla="*/ 87 h 173"/>
                <a:gd name="T84" fmla="*/ 0 w 82"/>
                <a:gd name="T85" fmla="*/ 88 h 173"/>
                <a:gd name="T86" fmla="*/ 0 w 82"/>
                <a:gd name="T87" fmla="*/ 88 h 173"/>
                <a:gd name="T88" fmla="*/ 0 w 82"/>
                <a:gd name="T89" fmla="*/ 89 h 173"/>
                <a:gd name="T90" fmla="*/ 0 w 82"/>
                <a:gd name="T91" fmla="*/ 89 h 173"/>
                <a:gd name="T92" fmla="*/ 0 w 82"/>
                <a:gd name="T93" fmla="*/ 89 h 173"/>
                <a:gd name="T94" fmla="*/ 0 w 82"/>
                <a:gd name="T95" fmla="*/ 90 h 173"/>
                <a:gd name="T96" fmla="*/ 2 w 82"/>
                <a:gd name="T97" fmla="*/ 112 h 173"/>
                <a:gd name="T98" fmla="*/ 2 w 82"/>
                <a:gd name="T99" fmla="*/ 113 h 173"/>
                <a:gd name="T100" fmla="*/ 2 w 82"/>
                <a:gd name="T101" fmla="*/ 114 h 173"/>
                <a:gd name="T102" fmla="*/ 3 w 82"/>
                <a:gd name="T103" fmla="*/ 114 h 173"/>
                <a:gd name="T104" fmla="*/ 3 w 82"/>
                <a:gd name="T105" fmla="*/ 115 h 173"/>
                <a:gd name="T106" fmla="*/ 44 w 82"/>
                <a:gd name="T107" fmla="*/ 171 h 173"/>
                <a:gd name="T108" fmla="*/ 16 w 82"/>
                <a:gd name="T109" fmla="*/ 94 h 173"/>
                <a:gd name="T110" fmla="*/ 82 w 82"/>
                <a:gd name="T11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73">
                  <a:moveTo>
                    <a:pt x="82" y="0"/>
                  </a:moveTo>
                  <a:cubicBezTo>
                    <a:pt x="45" y="5"/>
                    <a:pt x="14" y="32"/>
                    <a:pt x="4" y="67"/>
                  </a:cubicBezTo>
                  <a:cubicBezTo>
                    <a:pt x="4" y="67"/>
                    <a:pt x="4" y="67"/>
                    <a:pt x="4" y="67"/>
                  </a:cubicBezTo>
                  <a:cubicBezTo>
                    <a:pt x="4" y="67"/>
                    <a:pt x="4" y="67"/>
                    <a:pt x="4" y="67"/>
                  </a:cubicBezTo>
                  <a:cubicBezTo>
                    <a:pt x="4" y="67"/>
                    <a:pt x="4" y="67"/>
                    <a:pt x="4" y="68"/>
                  </a:cubicBezTo>
                  <a:cubicBezTo>
                    <a:pt x="4" y="68"/>
                    <a:pt x="4" y="68"/>
                    <a:pt x="4" y="68"/>
                  </a:cubicBezTo>
                  <a:cubicBezTo>
                    <a:pt x="4" y="68"/>
                    <a:pt x="4" y="68"/>
                    <a:pt x="4" y="68"/>
                  </a:cubicBezTo>
                  <a:cubicBezTo>
                    <a:pt x="3" y="68"/>
                    <a:pt x="3" y="68"/>
                    <a:pt x="3" y="68"/>
                  </a:cubicBezTo>
                  <a:cubicBezTo>
                    <a:pt x="3" y="68"/>
                    <a:pt x="3" y="68"/>
                    <a:pt x="3" y="68"/>
                  </a:cubicBezTo>
                  <a:cubicBezTo>
                    <a:pt x="3" y="68"/>
                    <a:pt x="3" y="68"/>
                    <a:pt x="3" y="68"/>
                  </a:cubicBezTo>
                  <a:cubicBezTo>
                    <a:pt x="3" y="68"/>
                    <a:pt x="3" y="68"/>
                    <a:pt x="3" y="68"/>
                  </a:cubicBezTo>
                  <a:cubicBezTo>
                    <a:pt x="3" y="68"/>
                    <a:pt x="3" y="68"/>
                    <a:pt x="3" y="68"/>
                  </a:cubicBezTo>
                  <a:cubicBezTo>
                    <a:pt x="3" y="68"/>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2"/>
                    <a:pt x="3" y="72"/>
                    <a:pt x="3" y="72"/>
                  </a:cubicBezTo>
                  <a:cubicBezTo>
                    <a:pt x="3" y="72"/>
                    <a:pt x="2" y="72"/>
                    <a:pt x="2" y="72"/>
                  </a:cubicBezTo>
                  <a:cubicBezTo>
                    <a:pt x="2" y="72"/>
                    <a:pt x="2" y="72"/>
                    <a:pt x="2" y="72"/>
                  </a:cubicBezTo>
                  <a:cubicBezTo>
                    <a:pt x="2" y="72"/>
                    <a:pt x="2" y="72"/>
                    <a:pt x="2" y="72"/>
                  </a:cubicBezTo>
                  <a:cubicBezTo>
                    <a:pt x="2" y="72"/>
                    <a:pt x="2" y="72"/>
                    <a:pt x="2" y="72"/>
                  </a:cubicBezTo>
                  <a:cubicBezTo>
                    <a:pt x="2" y="72"/>
                    <a:pt x="2" y="72"/>
                    <a:pt x="2" y="72"/>
                  </a:cubicBezTo>
                  <a:cubicBezTo>
                    <a:pt x="2" y="73"/>
                    <a:pt x="2" y="73"/>
                    <a:pt x="2" y="73"/>
                  </a:cubicBezTo>
                  <a:cubicBezTo>
                    <a:pt x="2" y="73"/>
                    <a:pt x="2" y="73"/>
                    <a:pt x="2" y="73"/>
                  </a:cubicBezTo>
                  <a:cubicBezTo>
                    <a:pt x="2" y="73"/>
                    <a:pt x="2" y="73"/>
                    <a:pt x="2" y="73"/>
                  </a:cubicBezTo>
                  <a:cubicBezTo>
                    <a:pt x="2" y="73"/>
                    <a:pt x="2" y="73"/>
                    <a:pt x="2" y="73"/>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6"/>
                    <a:pt x="2" y="76"/>
                  </a:cubicBezTo>
                  <a:cubicBezTo>
                    <a:pt x="2" y="76"/>
                    <a:pt x="2" y="76"/>
                    <a:pt x="2" y="76"/>
                  </a:cubicBezTo>
                  <a:cubicBezTo>
                    <a:pt x="2" y="76"/>
                    <a:pt x="2" y="76"/>
                    <a:pt x="2" y="76"/>
                  </a:cubicBezTo>
                  <a:cubicBezTo>
                    <a:pt x="2" y="76"/>
                    <a:pt x="2" y="76"/>
                    <a:pt x="2" y="76"/>
                  </a:cubicBezTo>
                  <a:cubicBezTo>
                    <a:pt x="2"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9"/>
                    <a:pt x="1" y="79"/>
                    <a:pt x="1" y="79"/>
                  </a:cubicBezTo>
                  <a:cubicBezTo>
                    <a:pt x="1" y="79"/>
                    <a:pt x="1" y="79"/>
                    <a:pt x="1" y="79"/>
                  </a:cubicBezTo>
                  <a:cubicBezTo>
                    <a:pt x="1" y="79"/>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3"/>
                    <a:pt x="1" y="83"/>
                  </a:cubicBezTo>
                  <a:cubicBezTo>
                    <a:pt x="1" y="83"/>
                    <a:pt x="1" y="83"/>
                    <a:pt x="1" y="83"/>
                  </a:cubicBezTo>
                  <a:cubicBezTo>
                    <a:pt x="1" y="83"/>
                    <a:pt x="1" y="83"/>
                    <a:pt x="1" y="83"/>
                  </a:cubicBezTo>
                  <a:cubicBezTo>
                    <a:pt x="1" y="83"/>
                    <a:pt x="1" y="83"/>
                    <a:pt x="1" y="83"/>
                  </a:cubicBezTo>
                  <a:cubicBezTo>
                    <a:pt x="1" y="83"/>
                    <a:pt x="1" y="84"/>
                    <a:pt x="1" y="84"/>
                  </a:cubicBezTo>
                  <a:cubicBezTo>
                    <a:pt x="1" y="84"/>
                    <a:pt x="1" y="84"/>
                    <a:pt x="1" y="84"/>
                  </a:cubicBezTo>
                  <a:cubicBezTo>
                    <a:pt x="1" y="84"/>
                    <a:pt x="1" y="84"/>
                    <a:pt x="1" y="84"/>
                  </a:cubicBezTo>
                  <a:cubicBezTo>
                    <a:pt x="1" y="84"/>
                    <a:pt x="1" y="84"/>
                    <a:pt x="1" y="84"/>
                  </a:cubicBezTo>
                  <a:cubicBezTo>
                    <a:pt x="1"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8"/>
                    <a:pt x="1" y="105"/>
                    <a:pt x="2" y="112"/>
                  </a:cubicBezTo>
                  <a:cubicBezTo>
                    <a:pt x="2" y="112"/>
                    <a:pt x="2" y="112"/>
                    <a:pt x="2" y="112"/>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4"/>
                  </a:cubicBezTo>
                  <a:cubicBezTo>
                    <a:pt x="2" y="114"/>
                    <a:pt x="2" y="114"/>
                    <a:pt x="2" y="114"/>
                  </a:cubicBezTo>
                  <a:cubicBezTo>
                    <a:pt x="2" y="114"/>
                    <a:pt x="2" y="114"/>
                    <a:pt x="2" y="114"/>
                  </a:cubicBezTo>
                  <a:cubicBezTo>
                    <a:pt x="3" y="114"/>
                    <a:pt x="3" y="114"/>
                    <a:pt x="3" y="114"/>
                  </a:cubicBezTo>
                  <a:cubicBezTo>
                    <a:pt x="3" y="114"/>
                    <a:pt x="3" y="114"/>
                    <a:pt x="3" y="114"/>
                  </a:cubicBezTo>
                  <a:cubicBezTo>
                    <a:pt x="3" y="114"/>
                    <a:pt x="3" y="114"/>
                    <a:pt x="3" y="114"/>
                  </a:cubicBezTo>
                  <a:cubicBezTo>
                    <a:pt x="3" y="114"/>
                    <a:pt x="3" y="115"/>
                    <a:pt x="3" y="115"/>
                  </a:cubicBezTo>
                  <a:cubicBezTo>
                    <a:pt x="3" y="115"/>
                    <a:pt x="3" y="115"/>
                    <a:pt x="3" y="115"/>
                  </a:cubicBezTo>
                  <a:cubicBezTo>
                    <a:pt x="9" y="139"/>
                    <a:pt x="25" y="161"/>
                    <a:pt x="46" y="173"/>
                  </a:cubicBezTo>
                  <a:cubicBezTo>
                    <a:pt x="45" y="172"/>
                    <a:pt x="45" y="172"/>
                    <a:pt x="44" y="171"/>
                  </a:cubicBezTo>
                  <a:cubicBezTo>
                    <a:pt x="39" y="164"/>
                    <a:pt x="33" y="156"/>
                    <a:pt x="28" y="149"/>
                  </a:cubicBezTo>
                  <a:cubicBezTo>
                    <a:pt x="19" y="132"/>
                    <a:pt x="15" y="114"/>
                    <a:pt x="16" y="95"/>
                  </a:cubicBezTo>
                  <a:cubicBezTo>
                    <a:pt x="16" y="94"/>
                    <a:pt x="16" y="94"/>
                    <a:pt x="16" y="94"/>
                  </a:cubicBezTo>
                  <a:cubicBezTo>
                    <a:pt x="17" y="85"/>
                    <a:pt x="19" y="76"/>
                    <a:pt x="20" y="66"/>
                  </a:cubicBezTo>
                  <a:cubicBezTo>
                    <a:pt x="26" y="49"/>
                    <a:pt x="36" y="33"/>
                    <a:pt x="49" y="21"/>
                  </a:cubicBezTo>
                  <a:cubicBezTo>
                    <a:pt x="59" y="12"/>
                    <a:pt x="70" y="5"/>
                    <a:pt x="82"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6" name="Rectangle 102"/>
            <p:cNvSpPr>
              <a:spLocks noChangeArrowheads="1"/>
            </p:cNvSpPr>
            <p:nvPr/>
          </p:nvSpPr>
          <p:spPr bwMode="auto">
            <a:xfrm>
              <a:off x="1760697" y="5368938"/>
              <a:ext cx="147638" cy="1873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7" name="Rectangle 103"/>
            <p:cNvSpPr>
              <a:spLocks noChangeArrowheads="1"/>
            </p:cNvSpPr>
            <p:nvPr/>
          </p:nvSpPr>
          <p:spPr bwMode="auto">
            <a:xfrm>
              <a:off x="1738790" y="5278451"/>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6</a:t>
              </a:r>
              <a:endParaRPr lang="en-US" altLang="en-US" sz="135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3" name="Freeform 109"/>
          <p:cNvSpPr>
            <a:spLocks/>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4" name="Freeform 110"/>
          <p:cNvSpPr>
            <a:spLocks/>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5" name="Freeform 111"/>
          <p:cNvSpPr>
            <a:spLocks/>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6" name="Freeform 112"/>
          <p:cNvSpPr>
            <a:spLocks/>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7" name="Freeform 113"/>
          <p:cNvSpPr>
            <a:spLocks/>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8" name="Freeform 114"/>
          <p:cNvSpPr>
            <a:spLocks/>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9" name="Freeform 115"/>
          <p:cNvSpPr>
            <a:spLocks/>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50" name="Freeform 116"/>
          <p:cNvSpPr>
            <a:spLocks/>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51" name="Freeform 117"/>
          <p:cNvSpPr>
            <a:spLocks/>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27" name="Google Shape;1680;p35">
            <a:extLst>
              <a:ext uri="{FF2B5EF4-FFF2-40B4-BE49-F238E27FC236}">
                <a16:creationId xmlns:a16="http://schemas.microsoft.com/office/drawing/2014/main" id="{5640A5A3-C17E-4F87-884E-349550C4DF82}"/>
              </a:ext>
            </a:extLst>
          </p:cNvPr>
          <p:cNvSpPr txBox="1"/>
          <p:nvPr/>
        </p:nvSpPr>
        <p:spPr>
          <a:xfrm flipH="1">
            <a:off x="3640219" y="944073"/>
            <a:ext cx="5357476" cy="3920833"/>
          </a:xfrm>
          <a:prstGeom prst="rect">
            <a:avLst/>
          </a:prstGeom>
          <a:noFill/>
          <a:ln>
            <a:noFill/>
          </a:ln>
        </p:spPr>
        <p:txBody>
          <a:bodyPr spcFirstLastPara="1" wrap="square" lIns="182875" tIns="91425" rIns="182875" bIns="91425" anchor="ctr" anchorCtr="0">
            <a:noAutofit/>
          </a:bodyPr>
          <a:lstStyle/>
          <a:p>
            <a:pPr marL="127000" lvl="0" algn="just">
              <a:buSzPts val="1600"/>
            </a:pPr>
            <a:r>
              <a:rPr lang="en-US" sz="2200" b="1" u="sng" dirty="0" err="1"/>
              <a:t>Nhóm</a:t>
            </a:r>
            <a:r>
              <a:rPr lang="en-US" sz="2200" b="1" u="sng" dirty="0"/>
              <a:t> </a:t>
            </a:r>
            <a:r>
              <a:rPr lang="en-US" sz="2200" b="1" u="sng" dirty="0" err="1"/>
              <a:t>màu</a:t>
            </a:r>
            <a:r>
              <a:rPr lang="en-US" sz="2200" b="1" u="sng" dirty="0"/>
              <a:t> </a:t>
            </a:r>
            <a:r>
              <a:rPr lang="en-US" sz="2200" b="1" u="sng" dirty="0" err="1"/>
              <a:t>xanh</a:t>
            </a:r>
            <a:r>
              <a:rPr lang="en-US" sz="2200" b="1" dirty="0"/>
              <a:t>: </a:t>
            </a:r>
            <a:r>
              <a:rPr lang="en-US" sz="2200" dirty="0" err="1"/>
              <a:t>Em</a:t>
            </a:r>
            <a:r>
              <a:rPr lang="en-US" sz="2200" dirty="0"/>
              <a:t> </a:t>
            </a:r>
            <a:r>
              <a:rPr lang="en-US" sz="2200" dirty="0" err="1"/>
              <a:t>hãy</a:t>
            </a:r>
            <a:r>
              <a:rPr lang="en-US" sz="2200" dirty="0"/>
              <a:t> </a:t>
            </a:r>
            <a:r>
              <a:rPr lang="en-US" sz="2200" dirty="0" err="1"/>
              <a:t>nêu</a:t>
            </a:r>
            <a:r>
              <a:rPr lang="en-US" sz="2200" dirty="0"/>
              <a:t> </a:t>
            </a:r>
            <a:r>
              <a:rPr lang="en-US" sz="2200" dirty="0" err="1"/>
              <a:t>cách</a:t>
            </a:r>
            <a:r>
              <a:rPr lang="en-US" sz="2200" dirty="0"/>
              <a:t> </a:t>
            </a:r>
            <a:r>
              <a:rPr lang="en-US" sz="2200" dirty="0" err="1"/>
              <a:t>hoạt</a:t>
            </a:r>
            <a:r>
              <a:rPr lang="en-US" sz="2200" dirty="0"/>
              <a:t> </a:t>
            </a:r>
            <a:r>
              <a:rPr lang="en-US" sz="2200" dirty="0" err="1"/>
              <a:t>động</a:t>
            </a:r>
            <a:r>
              <a:rPr lang="en-US" sz="2200" dirty="0"/>
              <a:t> </a:t>
            </a:r>
            <a:r>
              <a:rPr lang="en-US" sz="2200" dirty="0" err="1"/>
              <a:t>và</a:t>
            </a:r>
            <a:r>
              <a:rPr lang="en-US" sz="2200" dirty="0"/>
              <a:t> </a:t>
            </a:r>
            <a:r>
              <a:rPr lang="en-US" sz="2200" dirty="0" err="1"/>
              <a:t>cách</a:t>
            </a:r>
            <a:r>
              <a:rPr lang="en-US" sz="2200" dirty="0"/>
              <a:t> </a:t>
            </a:r>
            <a:r>
              <a:rPr lang="en-US" sz="2200" dirty="0" err="1"/>
              <a:t>sử</a:t>
            </a:r>
            <a:r>
              <a:rPr lang="en-US" sz="2200" dirty="0"/>
              <a:t> </a:t>
            </a:r>
            <a:r>
              <a:rPr lang="en-US" sz="2200" dirty="0" err="1"/>
              <a:t>dụng</a:t>
            </a:r>
            <a:r>
              <a:rPr lang="en-US" sz="2200" dirty="0"/>
              <a:t> </a:t>
            </a:r>
            <a:r>
              <a:rPr lang="en-US" sz="2200" dirty="0" err="1"/>
              <a:t>của</a:t>
            </a:r>
            <a:r>
              <a:rPr lang="en-US" sz="2200" dirty="0"/>
              <a:t> </a:t>
            </a:r>
            <a:r>
              <a:rPr lang="en-US" sz="2200" dirty="0" err="1"/>
              <a:t>dao</a:t>
            </a:r>
            <a:r>
              <a:rPr lang="en-US" sz="2200" dirty="0"/>
              <a:t> </a:t>
            </a:r>
            <a:r>
              <a:rPr lang="en-US" sz="2200" dirty="0" err="1"/>
              <a:t>động</a:t>
            </a:r>
            <a:r>
              <a:rPr lang="en-US" sz="2200" dirty="0"/>
              <a:t> </a:t>
            </a:r>
            <a:r>
              <a:rPr lang="en-US" sz="2200" dirty="0" err="1"/>
              <a:t>kí</a:t>
            </a:r>
            <a:endParaRPr lang="en-US" sz="2200" dirty="0"/>
          </a:p>
          <a:p>
            <a:pPr marL="127000" lvl="0" algn="just">
              <a:buSzPts val="1600"/>
            </a:pPr>
            <a:r>
              <a:rPr lang="en-US" sz="2200" b="1" u="sng" dirty="0" err="1"/>
              <a:t>Nhóm</a:t>
            </a:r>
            <a:r>
              <a:rPr lang="en-US" sz="2200" b="1" u="sng" dirty="0"/>
              <a:t> </a:t>
            </a:r>
            <a:r>
              <a:rPr lang="en-US" sz="2200" b="1" u="sng" dirty="0" err="1"/>
              <a:t>màu</a:t>
            </a:r>
            <a:r>
              <a:rPr lang="en-US" sz="2200" b="1" u="sng" dirty="0"/>
              <a:t> </a:t>
            </a:r>
            <a:r>
              <a:rPr lang="en-US" sz="2200" b="1" u="sng" dirty="0" err="1"/>
              <a:t>đỏ</a:t>
            </a:r>
            <a:r>
              <a:rPr lang="en-US" sz="2200" dirty="0"/>
              <a:t>: </a:t>
            </a:r>
            <a:r>
              <a:rPr lang="en-US" sz="2200" dirty="0" err="1"/>
              <a:t>Người</a:t>
            </a:r>
            <a:r>
              <a:rPr lang="en-US" sz="2200" dirty="0"/>
              <a:t> ta </a:t>
            </a:r>
            <a:r>
              <a:rPr lang="en-US" sz="2200" dirty="0" err="1"/>
              <a:t>thường</a:t>
            </a:r>
            <a:r>
              <a:rPr lang="en-US" sz="2200" dirty="0"/>
              <a:t> </a:t>
            </a:r>
            <a:r>
              <a:rPr lang="en-US" sz="2200" dirty="0" err="1"/>
              <a:t>sử</a:t>
            </a:r>
            <a:r>
              <a:rPr lang="en-US" sz="2200" dirty="0"/>
              <a:t> </a:t>
            </a:r>
            <a:r>
              <a:rPr lang="en-US" sz="2200" dirty="0" err="1"/>
              <a:t>dụng</a:t>
            </a:r>
            <a:r>
              <a:rPr lang="en-US" sz="2200" dirty="0"/>
              <a:t> </a:t>
            </a:r>
            <a:r>
              <a:rPr lang="en-US" sz="2200" dirty="0" err="1"/>
              <a:t>đồng</a:t>
            </a:r>
            <a:r>
              <a:rPr lang="en-US" sz="2200" dirty="0"/>
              <a:t> </a:t>
            </a:r>
            <a:r>
              <a:rPr lang="en-US" sz="2200" dirty="0" err="1"/>
              <a:t>hồ</a:t>
            </a:r>
            <a:r>
              <a:rPr lang="en-US" sz="2200" dirty="0"/>
              <a:t> </a:t>
            </a:r>
            <a:r>
              <a:rPr lang="en-US" sz="2200" dirty="0" err="1"/>
              <a:t>đo</a:t>
            </a:r>
            <a:r>
              <a:rPr lang="en-US" sz="2200" dirty="0"/>
              <a:t> </a:t>
            </a:r>
            <a:r>
              <a:rPr lang="en-US" sz="2200" dirty="0" err="1"/>
              <a:t>thời</a:t>
            </a:r>
            <a:r>
              <a:rPr lang="en-US" sz="2200" dirty="0"/>
              <a:t> </a:t>
            </a:r>
            <a:r>
              <a:rPr lang="en-US" sz="2200" dirty="0" err="1"/>
              <a:t>gian</a:t>
            </a:r>
            <a:r>
              <a:rPr lang="en-US" sz="2200" dirty="0"/>
              <a:t> </a:t>
            </a:r>
            <a:r>
              <a:rPr lang="en-US" sz="2200" dirty="0" err="1"/>
              <a:t>hiện</a:t>
            </a:r>
            <a:r>
              <a:rPr lang="en-US" sz="2200" dirty="0"/>
              <a:t> </a:t>
            </a:r>
            <a:r>
              <a:rPr lang="en-US" sz="2200" dirty="0" err="1"/>
              <a:t>số</a:t>
            </a:r>
            <a:r>
              <a:rPr lang="en-US" sz="2200" dirty="0"/>
              <a:t> </a:t>
            </a:r>
            <a:r>
              <a:rPr lang="en-US" sz="2200" dirty="0" err="1"/>
              <a:t>dùng</a:t>
            </a:r>
            <a:r>
              <a:rPr lang="en-US" sz="2200" dirty="0"/>
              <a:t> </a:t>
            </a:r>
            <a:r>
              <a:rPr lang="en-US" sz="2200" dirty="0" err="1"/>
              <a:t>cổng</a:t>
            </a:r>
            <a:r>
              <a:rPr lang="en-US" sz="2200" dirty="0"/>
              <a:t> </a:t>
            </a:r>
            <a:r>
              <a:rPr lang="en-US" sz="2200" dirty="0" err="1"/>
              <a:t>quang</a:t>
            </a:r>
            <a:r>
              <a:rPr lang="en-US" sz="2200" dirty="0"/>
              <a:t> </a:t>
            </a:r>
            <a:r>
              <a:rPr lang="en-US" sz="2200" dirty="0" err="1"/>
              <a:t>điện</a:t>
            </a:r>
            <a:r>
              <a:rPr lang="en-US" sz="2200" dirty="0"/>
              <a:t> </a:t>
            </a:r>
            <a:r>
              <a:rPr lang="en-US" sz="2200" dirty="0" err="1"/>
              <a:t>khi</a:t>
            </a:r>
            <a:r>
              <a:rPr lang="en-US" sz="2200" dirty="0"/>
              <a:t> </a:t>
            </a:r>
            <a:r>
              <a:rPr lang="en-US" sz="2200" dirty="0" err="1"/>
              <a:t>nào</a:t>
            </a:r>
            <a:r>
              <a:rPr lang="en-US" sz="2200" dirty="0"/>
              <a:t>? </a:t>
            </a:r>
            <a:r>
              <a:rPr lang="en-US" sz="2200" dirty="0" err="1"/>
              <a:t>Vì</a:t>
            </a:r>
            <a:r>
              <a:rPr lang="en-US" sz="2200" dirty="0"/>
              <a:t> </a:t>
            </a:r>
            <a:r>
              <a:rPr lang="en-US" sz="2200" dirty="0" err="1"/>
              <a:t>sao</a:t>
            </a:r>
            <a:r>
              <a:rPr lang="en-US" sz="2200" dirty="0"/>
              <a:t> </a:t>
            </a:r>
            <a:r>
              <a:rPr lang="en-US" sz="2200" dirty="0" err="1"/>
              <a:t>không</a:t>
            </a:r>
            <a:r>
              <a:rPr lang="en-US" sz="2200" dirty="0"/>
              <a:t> </a:t>
            </a:r>
            <a:r>
              <a:rPr lang="en-US" sz="2200" dirty="0" err="1"/>
              <a:t>sử</a:t>
            </a:r>
            <a:r>
              <a:rPr lang="en-US" sz="2200" dirty="0"/>
              <a:t> </a:t>
            </a:r>
            <a:r>
              <a:rPr lang="en-US" sz="2200" dirty="0" err="1"/>
              <a:t>dụng</a:t>
            </a:r>
            <a:r>
              <a:rPr lang="en-US" sz="2200" dirty="0"/>
              <a:t> </a:t>
            </a:r>
            <a:r>
              <a:rPr lang="en-US" sz="2200" dirty="0" err="1"/>
              <a:t>đồng</a:t>
            </a:r>
            <a:r>
              <a:rPr lang="en-US" sz="2200" dirty="0"/>
              <a:t> </a:t>
            </a:r>
            <a:r>
              <a:rPr lang="en-US" sz="2200" dirty="0" err="1"/>
              <a:t>hồ</a:t>
            </a:r>
            <a:r>
              <a:rPr lang="en-US" sz="2200" dirty="0"/>
              <a:t> </a:t>
            </a:r>
            <a:r>
              <a:rPr lang="en-US" sz="2200" dirty="0" err="1"/>
              <a:t>hoặc</a:t>
            </a:r>
            <a:r>
              <a:rPr lang="en-US" sz="2200" dirty="0"/>
              <a:t> </a:t>
            </a:r>
            <a:r>
              <a:rPr lang="en-US" sz="2200" dirty="0" err="1"/>
              <a:t>đồng</a:t>
            </a:r>
            <a:r>
              <a:rPr lang="en-US" sz="2200" dirty="0"/>
              <a:t> </a:t>
            </a:r>
            <a:r>
              <a:rPr lang="en-US" sz="2200" dirty="0" err="1"/>
              <a:t>hồ</a:t>
            </a:r>
            <a:r>
              <a:rPr lang="en-US" sz="2200" dirty="0"/>
              <a:t> </a:t>
            </a:r>
            <a:r>
              <a:rPr lang="en-US" sz="2200" dirty="0" err="1"/>
              <a:t>bấm</a:t>
            </a:r>
            <a:r>
              <a:rPr lang="en-US" sz="2200" dirty="0"/>
              <a:t> </a:t>
            </a:r>
            <a:r>
              <a:rPr lang="en-US" sz="2200" dirty="0" err="1"/>
              <a:t>giây</a:t>
            </a:r>
            <a:r>
              <a:rPr lang="en-US" sz="2200" dirty="0"/>
              <a:t> </a:t>
            </a:r>
            <a:r>
              <a:rPr lang="en-US" sz="2200" dirty="0" err="1"/>
              <a:t>trong</a:t>
            </a:r>
            <a:r>
              <a:rPr lang="en-US" sz="2200" dirty="0"/>
              <a:t> </a:t>
            </a:r>
            <a:r>
              <a:rPr lang="en-US" sz="2200" dirty="0" err="1"/>
              <a:t>trường</a:t>
            </a:r>
            <a:r>
              <a:rPr lang="en-US" sz="2200" dirty="0"/>
              <a:t> </a:t>
            </a:r>
            <a:r>
              <a:rPr lang="en-US" sz="2200" dirty="0" err="1"/>
              <a:t>hợp</a:t>
            </a:r>
            <a:r>
              <a:rPr lang="en-US" sz="2200" dirty="0"/>
              <a:t> </a:t>
            </a:r>
            <a:r>
              <a:rPr lang="en-US" sz="2200" dirty="0" err="1"/>
              <a:t>đó</a:t>
            </a:r>
            <a:r>
              <a:rPr lang="en-US" sz="2200" dirty="0"/>
              <a:t>? </a:t>
            </a:r>
            <a:r>
              <a:rPr lang="en-US" sz="2200" dirty="0" err="1"/>
              <a:t>Nêu</a:t>
            </a:r>
            <a:r>
              <a:rPr lang="en-US" sz="2200" dirty="0"/>
              <a:t> </a:t>
            </a:r>
            <a:r>
              <a:rPr lang="en-US" sz="2200" dirty="0" err="1"/>
              <a:t>tác</a:t>
            </a:r>
            <a:r>
              <a:rPr lang="en-US" sz="2200" dirty="0"/>
              <a:t> </a:t>
            </a:r>
            <a:r>
              <a:rPr lang="en-US" sz="2200" dirty="0" err="1"/>
              <a:t>dụng</a:t>
            </a:r>
            <a:r>
              <a:rPr lang="en-US" sz="2200" dirty="0"/>
              <a:t> </a:t>
            </a:r>
            <a:r>
              <a:rPr lang="en-US" sz="2200" dirty="0" err="1"/>
              <a:t>của</a:t>
            </a:r>
            <a:r>
              <a:rPr lang="en-US" sz="2200" dirty="0"/>
              <a:t> </a:t>
            </a:r>
            <a:r>
              <a:rPr lang="en-US" sz="2200" dirty="0" err="1"/>
              <a:t>các</a:t>
            </a:r>
            <a:r>
              <a:rPr lang="en-US" sz="2200" dirty="0"/>
              <a:t> </a:t>
            </a:r>
            <a:r>
              <a:rPr lang="en-US" sz="2200" dirty="0" err="1"/>
              <a:t>nút</a:t>
            </a:r>
            <a:r>
              <a:rPr lang="en-US" sz="2200" dirty="0"/>
              <a:t> </a:t>
            </a:r>
            <a:r>
              <a:rPr lang="en-US" sz="2200" dirty="0" err="1"/>
              <a:t>có</a:t>
            </a:r>
            <a:r>
              <a:rPr lang="en-US" sz="2200" dirty="0"/>
              <a:t> </a:t>
            </a:r>
            <a:r>
              <a:rPr lang="en-US" sz="2200" dirty="0" err="1"/>
              <a:t>trên</a:t>
            </a:r>
            <a:r>
              <a:rPr lang="en-US" sz="2200" dirty="0"/>
              <a:t> </a:t>
            </a:r>
            <a:r>
              <a:rPr lang="en-US" sz="2200" dirty="0" err="1"/>
              <a:t>thiết</a:t>
            </a:r>
            <a:r>
              <a:rPr lang="en-US" sz="2200" dirty="0"/>
              <a:t> </a:t>
            </a:r>
            <a:r>
              <a:rPr lang="en-US" sz="2200" dirty="0" err="1"/>
              <a:t>bị</a:t>
            </a:r>
            <a:r>
              <a:rPr lang="en-US" sz="2200" dirty="0"/>
              <a:t> </a:t>
            </a:r>
            <a:r>
              <a:rPr lang="en-US" sz="2200" dirty="0" err="1"/>
              <a:t>này</a:t>
            </a:r>
            <a:endParaRPr lang="en-US" sz="2200" dirty="0"/>
          </a:p>
          <a:p>
            <a:pPr marL="127000" lvl="0" algn="just">
              <a:buSzPts val="1600"/>
            </a:pPr>
            <a:r>
              <a:rPr lang="en-US" sz="2200" b="1" u="sng" dirty="0" err="1"/>
              <a:t>Nhóm</a:t>
            </a:r>
            <a:r>
              <a:rPr lang="en-US" sz="2200" b="1" u="sng" dirty="0"/>
              <a:t> </a:t>
            </a:r>
            <a:r>
              <a:rPr lang="en-US" sz="2200" b="1" u="sng" dirty="0" err="1"/>
              <a:t>màu</a:t>
            </a:r>
            <a:r>
              <a:rPr lang="en-US" sz="2200" b="1" u="sng" dirty="0"/>
              <a:t> </a:t>
            </a:r>
            <a:r>
              <a:rPr lang="en-US" sz="2200" b="1" u="sng" dirty="0" err="1"/>
              <a:t>vàng</a:t>
            </a:r>
            <a:r>
              <a:rPr lang="en-US" sz="2200" dirty="0"/>
              <a:t>: </a:t>
            </a:r>
            <a:r>
              <a:rPr lang="en-US" sz="2200" dirty="0" err="1"/>
              <a:t>Nêu</a:t>
            </a:r>
            <a:r>
              <a:rPr lang="en-US" sz="2200" dirty="0"/>
              <a:t> </a:t>
            </a:r>
            <a:r>
              <a:rPr lang="en-US" sz="2200" dirty="0" err="1"/>
              <a:t>nguyên</a:t>
            </a:r>
            <a:r>
              <a:rPr lang="en-US" sz="2200" dirty="0"/>
              <a:t> </a:t>
            </a:r>
            <a:r>
              <a:rPr lang="en-US" sz="2200" dirty="0" err="1"/>
              <a:t>lí</a:t>
            </a:r>
            <a:r>
              <a:rPr lang="en-US" sz="2200" dirty="0"/>
              <a:t> </a:t>
            </a:r>
            <a:r>
              <a:rPr lang="en-US" sz="2200" dirty="0" err="1"/>
              <a:t>hoạt</a:t>
            </a:r>
            <a:r>
              <a:rPr lang="en-US" sz="2200" dirty="0"/>
              <a:t> </a:t>
            </a:r>
            <a:r>
              <a:rPr lang="en-US" sz="2200" dirty="0" err="1"/>
              <a:t>động</a:t>
            </a:r>
            <a:r>
              <a:rPr lang="en-US" sz="2200" dirty="0"/>
              <a:t> </a:t>
            </a:r>
            <a:r>
              <a:rPr lang="en-US" sz="2200" dirty="0" err="1"/>
              <a:t>của</a:t>
            </a:r>
            <a:r>
              <a:rPr lang="en-US" sz="2200" dirty="0"/>
              <a:t> </a:t>
            </a:r>
            <a:r>
              <a:rPr lang="en-US" sz="2200" dirty="0" err="1"/>
              <a:t>cổng</a:t>
            </a:r>
            <a:r>
              <a:rPr lang="en-US" sz="2200" dirty="0"/>
              <a:t> </a:t>
            </a:r>
            <a:r>
              <a:rPr lang="en-US" sz="2200" dirty="0" err="1"/>
              <a:t>quang</a:t>
            </a:r>
            <a:r>
              <a:rPr lang="en-US" sz="2200" dirty="0"/>
              <a:t> </a:t>
            </a:r>
            <a:r>
              <a:rPr lang="en-US" sz="2200" dirty="0" err="1"/>
              <a:t>điện</a:t>
            </a:r>
            <a:endParaRPr lang="en-US" sz="2200" dirty="0"/>
          </a:p>
        </p:txBody>
      </p:sp>
      <p:sp>
        <p:nvSpPr>
          <p:cNvPr id="128" name="Google Shape;1604;p35">
            <a:extLst>
              <a:ext uri="{FF2B5EF4-FFF2-40B4-BE49-F238E27FC236}">
                <a16:creationId xmlns:a16="http://schemas.microsoft.com/office/drawing/2014/main" id="{BAFD2602-86E6-4DC3-AF1D-3D288171485E}"/>
              </a:ext>
            </a:extLst>
          </p:cNvPr>
          <p:cNvSpPr txBox="1">
            <a:spLocks/>
          </p:cNvSpPr>
          <p:nvPr/>
        </p:nvSpPr>
        <p:spPr>
          <a:xfrm>
            <a:off x="3137893" y="261018"/>
            <a:ext cx="657930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434343"/>
              </a:buClr>
              <a:buSzPts val="5200"/>
              <a:buFont typeface="Fira Sans Extra Condensed Medium"/>
              <a:buNone/>
              <a:defRPr sz="5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b="1" dirty="0" err="1"/>
              <a:t>Vòng</a:t>
            </a:r>
            <a:r>
              <a:rPr lang="en-US" sz="3200" b="1" dirty="0"/>
              <a:t> 1: NHÓM CHUYÊN SÂU</a:t>
            </a:r>
          </a:p>
        </p:txBody>
      </p:sp>
    </p:spTree>
    <p:custDataLst>
      <p:tags r:id="rId1"/>
    </p:custDataLst>
    <p:extLst>
      <p:ext uri="{BB962C8B-B14F-4D97-AF65-F5344CB8AC3E}">
        <p14:creationId xmlns:p14="http://schemas.microsoft.com/office/powerpoint/2010/main" val="3357793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arn(inVertical)">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0"/>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600000" fill="hold"/>
                                        <p:tgtEl>
                                          <p:spTgt spid="4"/>
                                        </p:tgtEl>
                                        <p:attrNameLst>
                                          <p:attrName>r</p:attrName>
                                        </p:attrNameLst>
                                      </p:cBhvr>
                                    </p:animRot>
                                  </p:childTnLst>
                                </p:cTn>
                              </p:par>
                            </p:childTnLst>
                          </p:cTn>
                        </p:par>
                        <p:par>
                          <p:cTn id="13" fill="hold">
                            <p:stCondLst>
                              <p:cond delay="600000"/>
                            </p:stCondLst>
                            <p:childTnLst>
                              <p:par>
                                <p:cTn id="14" presetID="53" presetClass="entr" presetSubtype="16" fill="hold" nodeType="afterEffect">
                                  <p:stCondLst>
                                    <p:cond delay="0"/>
                                  </p:stCondLst>
                                  <p:childTnLst>
                                    <p:set>
                                      <p:cBhvr>
                                        <p:cTn id="15" dur="1" fill="hold">
                                          <p:stCondLst>
                                            <p:cond delay="0"/>
                                          </p:stCondLst>
                                        </p:cTn>
                                        <p:tgtEl>
                                          <p:spTgt spid="123"/>
                                        </p:tgtEl>
                                        <p:attrNameLst>
                                          <p:attrName>style.visibility</p:attrName>
                                        </p:attrNameLst>
                                      </p:cBhvr>
                                      <p:to>
                                        <p:strVal val="visible"/>
                                      </p:to>
                                    </p:set>
                                    <p:anim calcmode="lin" valueType="num">
                                      <p:cBhvr>
                                        <p:cTn id="16" dur="500" fill="hold"/>
                                        <p:tgtEl>
                                          <p:spTgt spid="123"/>
                                        </p:tgtEl>
                                        <p:attrNameLst>
                                          <p:attrName>ppt_w</p:attrName>
                                        </p:attrNameLst>
                                      </p:cBhvr>
                                      <p:tavLst>
                                        <p:tav tm="0">
                                          <p:val>
                                            <p:fltVal val="0"/>
                                          </p:val>
                                        </p:tav>
                                        <p:tav tm="100000">
                                          <p:val>
                                            <p:strVal val="#ppt_w"/>
                                          </p:val>
                                        </p:tav>
                                      </p:tavLst>
                                    </p:anim>
                                    <p:anim calcmode="lin" valueType="num">
                                      <p:cBhvr>
                                        <p:cTn id="17" dur="500" fill="hold"/>
                                        <p:tgtEl>
                                          <p:spTgt spid="123"/>
                                        </p:tgtEl>
                                        <p:attrNameLst>
                                          <p:attrName>ppt_h</p:attrName>
                                        </p:attrNameLst>
                                      </p:cBhvr>
                                      <p:tavLst>
                                        <p:tav tm="0">
                                          <p:val>
                                            <p:fltVal val="0"/>
                                          </p:val>
                                        </p:tav>
                                        <p:tav tm="100000">
                                          <p:val>
                                            <p:strVal val="#ppt_h"/>
                                          </p:val>
                                        </p:tav>
                                      </p:tavLst>
                                    </p:anim>
                                    <p:animEffect transition="in" filter="fade">
                                      <p:cBhvr>
                                        <p:cTn id="18" dur="500"/>
                                        <p:tgtEl>
                                          <p:spTgt spid="123"/>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bldLst>
      <p:bldP spid="1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134000" y="139394"/>
            <a:ext cx="1977629" cy="59997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134000" y="139394"/>
            <a:ext cx="1977629" cy="59997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lumMod val="10000"/>
                    </a:schemeClr>
                  </a:solidFill>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39" name="Rectangle 5"/>
          <p:cNvSpPr>
            <a:spLocks noChangeArrowheads="1"/>
          </p:cNvSpPr>
          <p:nvPr/>
        </p:nvSpPr>
        <p:spPr bwMode="auto">
          <a:xfrm>
            <a:off x="199191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0" name="Rectangle 6"/>
          <p:cNvSpPr>
            <a:spLocks noChangeArrowheads="1"/>
          </p:cNvSpPr>
          <p:nvPr/>
        </p:nvSpPr>
        <p:spPr bwMode="auto">
          <a:xfrm>
            <a:off x="199191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1" name="Rectangle 7"/>
          <p:cNvSpPr>
            <a:spLocks noChangeArrowheads="1"/>
          </p:cNvSpPr>
          <p:nvPr/>
        </p:nvSpPr>
        <p:spPr bwMode="auto">
          <a:xfrm>
            <a:off x="199191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2" name="Rectangle 8"/>
          <p:cNvSpPr>
            <a:spLocks noChangeArrowheads="1"/>
          </p:cNvSpPr>
          <p:nvPr/>
        </p:nvSpPr>
        <p:spPr bwMode="auto">
          <a:xfrm>
            <a:off x="199191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3" name="Freeform 9"/>
          <p:cNvSpPr>
            <a:spLocks/>
          </p:cNvSpPr>
          <p:nvPr/>
        </p:nvSpPr>
        <p:spPr bwMode="auto">
          <a:xfrm>
            <a:off x="187404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4" name="Freeform 10"/>
          <p:cNvSpPr>
            <a:spLocks/>
          </p:cNvSpPr>
          <p:nvPr/>
        </p:nvSpPr>
        <p:spPr bwMode="auto">
          <a:xfrm>
            <a:off x="264437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5" name="Freeform 11"/>
          <p:cNvSpPr>
            <a:spLocks/>
          </p:cNvSpPr>
          <p:nvPr/>
        </p:nvSpPr>
        <p:spPr bwMode="auto">
          <a:xfrm>
            <a:off x="77033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6" name="Freeform 12"/>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7" name="Freeform 13"/>
          <p:cNvSpPr>
            <a:spLocks noEditPoints="1"/>
          </p:cNvSpPr>
          <p:nvPr/>
        </p:nvSpPr>
        <p:spPr bwMode="auto">
          <a:xfrm>
            <a:off x="92868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8" name="Freeform 14"/>
          <p:cNvSpPr>
            <a:spLocks/>
          </p:cNvSpPr>
          <p:nvPr/>
        </p:nvSpPr>
        <p:spPr bwMode="auto">
          <a:xfrm>
            <a:off x="92868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49" name="Freeform 15"/>
          <p:cNvSpPr>
            <a:spLocks/>
          </p:cNvSpPr>
          <p:nvPr/>
        </p:nvSpPr>
        <p:spPr bwMode="auto">
          <a:xfrm>
            <a:off x="314920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0" name="Freeform 16"/>
          <p:cNvSpPr>
            <a:spLocks/>
          </p:cNvSpPr>
          <p:nvPr/>
        </p:nvSpPr>
        <p:spPr bwMode="auto">
          <a:xfrm>
            <a:off x="296941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1" name="Freeform 17"/>
          <p:cNvSpPr>
            <a:spLocks/>
          </p:cNvSpPr>
          <p:nvPr/>
        </p:nvSpPr>
        <p:spPr bwMode="auto">
          <a:xfrm>
            <a:off x="34290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2" name="Freeform 18"/>
          <p:cNvSpPr>
            <a:spLocks noEditPoints="1"/>
          </p:cNvSpPr>
          <p:nvPr/>
        </p:nvSpPr>
        <p:spPr bwMode="auto">
          <a:xfrm>
            <a:off x="50482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3" name="Freeform 19"/>
          <p:cNvSpPr>
            <a:spLocks/>
          </p:cNvSpPr>
          <p:nvPr/>
        </p:nvSpPr>
        <p:spPr bwMode="auto">
          <a:xfrm>
            <a:off x="45481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4" name="Freeform 20"/>
          <p:cNvSpPr>
            <a:spLocks/>
          </p:cNvSpPr>
          <p:nvPr/>
        </p:nvSpPr>
        <p:spPr bwMode="auto">
          <a:xfrm>
            <a:off x="80129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5" name="Freeform 21"/>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6" name="Freeform 22"/>
          <p:cNvSpPr>
            <a:spLocks noEditPoints="1"/>
          </p:cNvSpPr>
          <p:nvPr/>
        </p:nvSpPr>
        <p:spPr bwMode="auto">
          <a:xfrm>
            <a:off x="100369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7" name="Freeform 23"/>
          <p:cNvSpPr>
            <a:spLocks/>
          </p:cNvSpPr>
          <p:nvPr/>
        </p:nvSpPr>
        <p:spPr bwMode="auto">
          <a:xfrm>
            <a:off x="100369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8" name="Freeform 24"/>
          <p:cNvSpPr>
            <a:spLocks/>
          </p:cNvSpPr>
          <p:nvPr/>
        </p:nvSpPr>
        <p:spPr bwMode="auto">
          <a:xfrm>
            <a:off x="272534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59" name="Freeform 25"/>
          <p:cNvSpPr>
            <a:spLocks/>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0" name="Freeform 26"/>
          <p:cNvSpPr>
            <a:spLocks/>
          </p:cNvSpPr>
          <p:nvPr/>
        </p:nvSpPr>
        <p:spPr bwMode="auto">
          <a:xfrm>
            <a:off x="307062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1" name="Freeform 27"/>
          <p:cNvSpPr>
            <a:spLocks/>
          </p:cNvSpPr>
          <p:nvPr/>
        </p:nvSpPr>
        <p:spPr bwMode="auto">
          <a:xfrm>
            <a:off x="284678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613172" y="1698124"/>
            <a:ext cx="2871788" cy="2872979"/>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dirty="0"/>
            </a:p>
          </p:txBody>
        </p:sp>
      </p:grpSp>
      <p:sp>
        <p:nvSpPr>
          <p:cNvPr id="163" name="Freeform 29"/>
          <p:cNvSpPr>
            <a:spLocks noEditPoints="1"/>
          </p:cNvSpPr>
          <p:nvPr/>
        </p:nvSpPr>
        <p:spPr bwMode="auto">
          <a:xfrm>
            <a:off x="40362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4" name="Freeform 30"/>
          <p:cNvSpPr>
            <a:spLocks noEditPoints="1"/>
          </p:cNvSpPr>
          <p:nvPr/>
        </p:nvSpPr>
        <p:spPr bwMode="auto">
          <a:xfrm>
            <a:off x="53340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5" name="Freeform 31"/>
          <p:cNvSpPr>
            <a:spLocks noEditPoints="1"/>
          </p:cNvSpPr>
          <p:nvPr/>
        </p:nvSpPr>
        <p:spPr bwMode="auto">
          <a:xfrm>
            <a:off x="46553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3" name="Group 2">
            <a:extLst>
              <a:ext uri="{FF2B5EF4-FFF2-40B4-BE49-F238E27FC236}">
                <a16:creationId xmlns:a16="http://schemas.microsoft.com/office/drawing/2014/main" id="{701883F7-E2D0-4668-ADC1-08DB75C94392}"/>
              </a:ext>
            </a:extLst>
          </p:cNvPr>
          <p:cNvGrpSpPr/>
          <p:nvPr/>
        </p:nvGrpSpPr>
        <p:grpSpPr>
          <a:xfrm>
            <a:off x="1841897" y="1808852"/>
            <a:ext cx="425054" cy="425054"/>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1" name="Rectangle 37"/>
            <p:cNvSpPr>
              <a:spLocks noChangeArrowheads="1"/>
            </p:cNvSpPr>
            <p:nvPr/>
          </p:nvSpPr>
          <p:spPr bwMode="auto">
            <a:xfrm>
              <a:off x="2591435" y="2499116"/>
              <a:ext cx="3163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10</a:t>
              </a:r>
              <a:endParaRPr lang="en-US" altLang="en-US" sz="1350" dirty="0"/>
            </a:p>
          </p:txBody>
        </p:sp>
      </p:grpSp>
      <p:grpSp>
        <p:nvGrpSpPr>
          <p:cNvPr id="5" name="Group 4">
            <a:extLst>
              <a:ext uri="{FF2B5EF4-FFF2-40B4-BE49-F238E27FC236}">
                <a16:creationId xmlns:a16="http://schemas.microsoft.com/office/drawing/2014/main" id="{6FA30F05-0786-4729-95CC-45C7C7E8CE61}"/>
              </a:ext>
            </a:extLst>
          </p:cNvPr>
          <p:cNvGrpSpPr/>
          <p:nvPr/>
        </p:nvGrpSpPr>
        <p:grpSpPr>
          <a:xfrm>
            <a:off x="2433637" y="1996971"/>
            <a:ext cx="497087" cy="429816"/>
            <a:chOff x="3244850" y="2662628"/>
            <a:chExt cx="662782" cy="573088"/>
          </a:xfrm>
        </p:grpSpPr>
        <p:sp>
          <p:nvSpPr>
            <p:cNvPr id="172" name="Freeform 38"/>
            <p:cNvSpPr>
              <a:spLocks/>
            </p:cNvSpPr>
            <p:nvPr/>
          </p:nvSpPr>
          <p:spPr bwMode="auto">
            <a:xfrm>
              <a:off x="3334544" y="2662628"/>
              <a:ext cx="573088" cy="573088"/>
            </a:xfrm>
            <a:custGeom>
              <a:avLst/>
              <a:gdLst>
                <a:gd name="T0" fmla="*/ 115 w 234"/>
                <a:gd name="T1" fmla="*/ 233 h 234"/>
                <a:gd name="T2" fmla="*/ 233 w 234"/>
                <a:gd name="T3" fmla="*/ 118 h 234"/>
                <a:gd name="T4" fmla="*/ 119 w 234"/>
                <a:gd name="T5" fmla="*/ 1 h 234"/>
                <a:gd name="T6" fmla="*/ 1 w 234"/>
                <a:gd name="T7" fmla="*/ 115 h 234"/>
                <a:gd name="T8" fmla="*/ 115 w 234"/>
                <a:gd name="T9" fmla="*/ 233 h 234"/>
              </a:gdLst>
              <a:ahLst/>
              <a:cxnLst>
                <a:cxn ang="0">
                  <a:pos x="T0" y="T1"/>
                </a:cxn>
                <a:cxn ang="0">
                  <a:pos x="T2" y="T3"/>
                </a:cxn>
                <a:cxn ang="0">
                  <a:pos x="T4" y="T5"/>
                </a:cxn>
                <a:cxn ang="0">
                  <a:pos x="T6" y="T7"/>
                </a:cxn>
                <a:cxn ang="0">
                  <a:pos x="T8" y="T9"/>
                </a:cxn>
              </a:cxnLst>
              <a:rect l="0" t="0" r="r" b="b"/>
              <a:pathLst>
                <a:path w="234" h="234">
                  <a:moveTo>
                    <a:pt x="115" y="233"/>
                  </a:moveTo>
                  <a:cubicBezTo>
                    <a:pt x="179" y="234"/>
                    <a:pt x="232" y="182"/>
                    <a:pt x="233" y="118"/>
                  </a:cubicBezTo>
                  <a:cubicBezTo>
                    <a:pt x="234" y="54"/>
                    <a:pt x="183" y="1"/>
                    <a:pt x="119" y="1"/>
                  </a:cubicBezTo>
                  <a:cubicBezTo>
                    <a:pt x="55" y="0"/>
                    <a:pt x="2" y="51"/>
                    <a:pt x="1" y="115"/>
                  </a:cubicBezTo>
                  <a:cubicBezTo>
                    <a:pt x="0" y="179"/>
                    <a:pt x="51" y="232"/>
                    <a:pt x="115" y="233"/>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3" name="Freeform 39"/>
            <p:cNvSpPr>
              <a:spLocks/>
            </p:cNvSpPr>
            <p:nvPr/>
          </p:nvSpPr>
          <p:spPr bwMode="auto">
            <a:xfrm>
              <a:off x="3391694" y="2716603"/>
              <a:ext cx="458788" cy="461963"/>
            </a:xfrm>
            <a:custGeom>
              <a:avLst/>
              <a:gdLst>
                <a:gd name="T0" fmla="*/ 93 w 188"/>
                <a:gd name="T1" fmla="*/ 188 h 189"/>
                <a:gd name="T2" fmla="*/ 188 w 188"/>
                <a:gd name="T3" fmla="*/ 96 h 189"/>
                <a:gd name="T4" fmla="*/ 95 w 188"/>
                <a:gd name="T5" fmla="*/ 1 h 189"/>
                <a:gd name="T6" fmla="*/ 1 w 188"/>
                <a:gd name="T7" fmla="*/ 93 h 189"/>
                <a:gd name="T8" fmla="*/ 93 w 188"/>
                <a:gd name="T9" fmla="*/ 188 h 189"/>
              </a:gdLst>
              <a:ahLst/>
              <a:cxnLst>
                <a:cxn ang="0">
                  <a:pos x="T0" y="T1"/>
                </a:cxn>
                <a:cxn ang="0">
                  <a:pos x="T2" y="T3"/>
                </a:cxn>
                <a:cxn ang="0">
                  <a:pos x="T4" y="T5"/>
                </a:cxn>
                <a:cxn ang="0">
                  <a:pos x="T6" y="T7"/>
                </a:cxn>
                <a:cxn ang="0">
                  <a:pos x="T8" y="T9"/>
                </a:cxn>
              </a:cxnLst>
              <a:rect l="0" t="0" r="r" b="b"/>
              <a:pathLst>
                <a:path w="188" h="189">
                  <a:moveTo>
                    <a:pt x="93" y="188"/>
                  </a:moveTo>
                  <a:cubicBezTo>
                    <a:pt x="144" y="189"/>
                    <a:pt x="187" y="147"/>
                    <a:pt x="188" y="96"/>
                  </a:cubicBezTo>
                  <a:cubicBezTo>
                    <a:pt x="188" y="44"/>
                    <a:pt x="147" y="2"/>
                    <a:pt x="95" y="1"/>
                  </a:cubicBezTo>
                  <a:cubicBezTo>
                    <a:pt x="44" y="0"/>
                    <a:pt x="1" y="42"/>
                    <a:pt x="1" y="93"/>
                  </a:cubicBezTo>
                  <a:cubicBezTo>
                    <a:pt x="0" y="145"/>
                    <a:pt x="41" y="187"/>
                    <a:pt x="93"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5" name="Freeform 41"/>
            <p:cNvSpPr>
              <a:spLocks/>
            </p:cNvSpPr>
            <p:nvPr/>
          </p:nvSpPr>
          <p:spPr bwMode="auto">
            <a:xfrm>
              <a:off x="3393281" y="2746765"/>
              <a:ext cx="188913" cy="427038"/>
            </a:xfrm>
            <a:custGeom>
              <a:avLst/>
              <a:gdLst>
                <a:gd name="T0" fmla="*/ 0 w 77"/>
                <a:gd name="T1" fmla="*/ 71 h 175"/>
                <a:gd name="T2" fmla="*/ 0 w 77"/>
                <a:gd name="T3" fmla="*/ 72 h 175"/>
                <a:gd name="T4" fmla="*/ 0 w 77"/>
                <a:gd name="T5" fmla="*/ 73 h 175"/>
                <a:gd name="T6" fmla="*/ 0 w 77"/>
                <a:gd name="T7" fmla="*/ 73 h 175"/>
                <a:gd name="T8" fmla="*/ 0 w 77"/>
                <a:gd name="T9" fmla="*/ 73 h 175"/>
                <a:gd name="T10" fmla="*/ 0 w 77"/>
                <a:gd name="T11" fmla="*/ 73 h 175"/>
                <a:gd name="T12" fmla="*/ 0 w 77"/>
                <a:gd name="T13" fmla="*/ 74 h 175"/>
                <a:gd name="T14" fmla="*/ 0 w 77"/>
                <a:gd name="T15" fmla="*/ 74 h 175"/>
                <a:gd name="T16" fmla="*/ 0 w 77"/>
                <a:gd name="T17" fmla="*/ 74 h 175"/>
                <a:gd name="T18" fmla="*/ 0 w 77"/>
                <a:gd name="T19" fmla="*/ 75 h 175"/>
                <a:gd name="T20" fmla="*/ 0 w 77"/>
                <a:gd name="T21" fmla="*/ 75 h 175"/>
                <a:gd name="T22" fmla="*/ 0 w 77"/>
                <a:gd name="T23" fmla="*/ 75 h 175"/>
                <a:gd name="T24" fmla="*/ 0 w 77"/>
                <a:gd name="T25" fmla="*/ 76 h 175"/>
                <a:gd name="T26" fmla="*/ 0 w 77"/>
                <a:gd name="T27" fmla="*/ 76 h 175"/>
                <a:gd name="T28" fmla="*/ 0 w 77"/>
                <a:gd name="T29" fmla="*/ 76 h 175"/>
                <a:gd name="T30" fmla="*/ 0 w 77"/>
                <a:gd name="T31" fmla="*/ 76 h 175"/>
                <a:gd name="T32" fmla="*/ 0 w 77"/>
                <a:gd name="T33" fmla="*/ 77 h 175"/>
                <a:gd name="T34" fmla="*/ 0 w 77"/>
                <a:gd name="T35" fmla="*/ 77 h 175"/>
                <a:gd name="T36" fmla="*/ 0 w 77"/>
                <a:gd name="T37" fmla="*/ 77 h 175"/>
                <a:gd name="T38" fmla="*/ 0 w 77"/>
                <a:gd name="T39" fmla="*/ 78 h 175"/>
                <a:gd name="T40" fmla="*/ 0 w 77"/>
                <a:gd name="T41" fmla="*/ 78 h 175"/>
                <a:gd name="T42" fmla="*/ 0 w 77"/>
                <a:gd name="T43" fmla="*/ 78 h 175"/>
                <a:gd name="T44" fmla="*/ 0 w 77"/>
                <a:gd name="T45" fmla="*/ 78 h 175"/>
                <a:gd name="T46" fmla="*/ 0 w 77"/>
                <a:gd name="T47" fmla="*/ 79 h 175"/>
                <a:gd name="T48" fmla="*/ 0 w 77"/>
                <a:gd name="T49" fmla="*/ 79 h 175"/>
                <a:gd name="T50" fmla="*/ 0 w 77"/>
                <a:gd name="T51" fmla="*/ 79 h 175"/>
                <a:gd name="T52" fmla="*/ 0 w 77"/>
                <a:gd name="T53" fmla="*/ 80 h 175"/>
                <a:gd name="T54" fmla="*/ 0 w 77"/>
                <a:gd name="T55" fmla="*/ 80 h 175"/>
                <a:gd name="T56" fmla="*/ 0 w 77"/>
                <a:gd name="T57" fmla="*/ 80 h 175"/>
                <a:gd name="T58" fmla="*/ 0 w 77"/>
                <a:gd name="T59" fmla="*/ 81 h 175"/>
                <a:gd name="T60" fmla="*/ 0 w 77"/>
                <a:gd name="T61" fmla="*/ 81 h 175"/>
                <a:gd name="T62" fmla="*/ 0 w 77"/>
                <a:gd name="T63" fmla="*/ 81 h 175"/>
                <a:gd name="T64" fmla="*/ 0 w 77"/>
                <a:gd name="T65" fmla="*/ 82 h 175"/>
                <a:gd name="T66" fmla="*/ 0 w 77"/>
                <a:gd name="T67" fmla="*/ 82 h 175"/>
                <a:gd name="T68" fmla="*/ 0 w 77"/>
                <a:gd name="T69" fmla="*/ 82 h 175"/>
                <a:gd name="T70" fmla="*/ 8 w 77"/>
                <a:gd name="T71" fmla="*/ 120 h 175"/>
                <a:gd name="T72" fmla="*/ 8 w 77"/>
                <a:gd name="T73" fmla="*/ 121 h 175"/>
                <a:gd name="T74" fmla="*/ 8 w 77"/>
                <a:gd name="T75" fmla="*/ 121 h 175"/>
                <a:gd name="T76" fmla="*/ 8 w 77"/>
                <a:gd name="T77" fmla="*/ 121 h 175"/>
                <a:gd name="T78" fmla="*/ 45 w 77"/>
                <a:gd name="T79" fmla="*/ 152 h 175"/>
                <a:gd name="T80" fmla="*/ 15 w 77"/>
                <a:gd name="T81" fmla="*/ 77 h 175"/>
                <a:gd name="T82" fmla="*/ 30 w 77"/>
                <a:gd name="T83" fmla="*/ 23 h 175"/>
                <a:gd name="T84" fmla="*/ 50 w 77"/>
                <a:gd name="T8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175">
                  <a:moveTo>
                    <a:pt x="50" y="0"/>
                  </a:moveTo>
                  <a:cubicBezTo>
                    <a:pt x="23" y="14"/>
                    <a:pt x="4" y="40"/>
                    <a:pt x="0" y="71"/>
                  </a:cubicBezTo>
                  <a:cubicBezTo>
                    <a:pt x="0" y="71"/>
                    <a:pt x="0" y="71"/>
                    <a:pt x="0" y="71"/>
                  </a:cubicBezTo>
                  <a:cubicBezTo>
                    <a:pt x="0" y="72"/>
                    <a:pt x="0" y="72"/>
                    <a:pt x="0" y="72"/>
                  </a:cubicBezTo>
                  <a:cubicBezTo>
                    <a:pt x="0" y="72"/>
                    <a:pt x="0" y="72"/>
                    <a:pt x="0" y="72"/>
                  </a:cubicBezTo>
                  <a:cubicBezTo>
                    <a:pt x="0" y="72"/>
                    <a:pt x="0" y="72"/>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96"/>
                    <a:pt x="2" y="109"/>
                    <a:pt x="8" y="120"/>
                  </a:cubicBezTo>
                  <a:cubicBezTo>
                    <a:pt x="8" y="120"/>
                    <a:pt x="8" y="120"/>
                    <a:pt x="8" y="120"/>
                  </a:cubicBezTo>
                  <a:cubicBezTo>
                    <a:pt x="8" y="121"/>
                    <a:pt x="8" y="121"/>
                    <a:pt x="8" y="121"/>
                  </a:cubicBezTo>
                  <a:cubicBezTo>
                    <a:pt x="8" y="121"/>
                    <a:pt x="8" y="121"/>
                    <a:pt x="8" y="121"/>
                  </a:cubicBezTo>
                  <a:cubicBezTo>
                    <a:pt x="8" y="121"/>
                    <a:pt x="8" y="121"/>
                    <a:pt x="8" y="121"/>
                  </a:cubicBezTo>
                  <a:cubicBezTo>
                    <a:pt x="8" y="121"/>
                    <a:pt x="8" y="121"/>
                    <a:pt x="8" y="121"/>
                  </a:cubicBezTo>
                  <a:cubicBezTo>
                    <a:pt x="8" y="121"/>
                    <a:pt x="8" y="121"/>
                    <a:pt x="8" y="121"/>
                  </a:cubicBezTo>
                  <a:cubicBezTo>
                    <a:pt x="20" y="149"/>
                    <a:pt x="46" y="169"/>
                    <a:pt x="77" y="175"/>
                  </a:cubicBezTo>
                  <a:cubicBezTo>
                    <a:pt x="65" y="169"/>
                    <a:pt x="54" y="162"/>
                    <a:pt x="45" y="152"/>
                  </a:cubicBezTo>
                  <a:cubicBezTo>
                    <a:pt x="32" y="139"/>
                    <a:pt x="23" y="123"/>
                    <a:pt x="19" y="105"/>
                  </a:cubicBezTo>
                  <a:cubicBezTo>
                    <a:pt x="18" y="96"/>
                    <a:pt x="16" y="87"/>
                    <a:pt x="15" y="77"/>
                  </a:cubicBezTo>
                  <a:cubicBezTo>
                    <a:pt x="15" y="77"/>
                    <a:pt x="15" y="76"/>
                    <a:pt x="15" y="76"/>
                  </a:cubicBezTo>
                  <a:cubicBezTo>
                    <a:pt x="16" y="57"/>
                    <a:pt x="21" y="39"/>
                    <a:pt x="30" y="23"/>
                  </a:cubicBezTo>
                  <a:cubicBezTo>
                    <a:pt x="36" y="16"/>
                    <a:pt x="42" y="9"/>
                    <a:pt x="47" y="2"/>
                  </a:cubicBezTo>
                  <a:cubicBezTo>
                    <a:pt x="48" y="1"/>
                    <a:pt x="49" y="0"/>
                    <a:pt x="50"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6" name="Rectangle 42"/>
            <p:cNvSpPr>
              <a:spLocks noChangeArrowheads="1"/>
            </p:cNvSpPr>
            <p:nvPr/>
          </p:nvSpPr>
          <p:spPr bwMode="auto">
            <a:xfrm>
              <a:off x="3563144" y="2846778"/>
              <a:ext cx="12223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7" name="Rectangle 43"/>
            <p:cNvSpPr>
              <a:spLocks noChangeArrowheads="1"/>
            </p:cNvSpPr>
            <p:nvPr/>
          </p:nvSpPr>
          <p:spPr bwMode="auto">
            <a:xfrm>
              <a:off x="3550760" y="2753115"/>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1</a:t>
              </a:r>
              <a:endParaRPr lang="en-US" altLang="en-US" sz="1350" dirty="0"/>
            </a:p>
          </p:txBody>
        </p:sp>
      </p:grpSp>
      <p:sp>
        <p:nvSpPr>
          <p:cNvPr id="180" name="Freeform 46"/>
          <p:cNvSpPr>
            <a:spLocks noEditPoints="1"/>
          </p:cNvSpPr>
          <p:nvPr/>
        </p:nvSpPr>
        <p:spPr bwMode="auto">
          <a:xfrm>
            <a:off x="283964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6" name="Group 5">
            <a:extLst>
              <a:ext uri="{FF2B5EF4-FFF2-40B4-BE49-F238E27FC236}">
                <a16:creationId xmlns:a16="http://schemas.microsoft.com/office/drawing/2014/main" id="{AE9EEB34-0B24-4738-B9CA-F59F6D427BD7}"/>
              </a:ext>
            </a:extLst>
          </p:cNvPr>
          <p:cNvGrpSpPr/>
          <p:nvPr/>
        </p:nvGrpSpPr>
        <p:grpSpPr>
          <a:xfrm>
            <a:off x="2934296" y="2560324"/>
            <a:ext cx="439341" cy="440531"/>
            <a:chOff x="3912394" y="3413764"/>
            <a:chExt cx="585788" cy="587375"/>
          </a:xfrm>
        </p:grpSpPr>
        <p:sp>
          <p:nvSpPr>
            <p:cNvPr id="178" name="Freeform 44"/>
            <p:cNvSpPr>
              <a:spLocks/>
            </p:cNvSpPr>
            <p:nvPr/>
          </p:nvSpPr>
          <p:spPr bwMode="auto">
            <a:xfrm>
              <a:off x="3912394" y="341376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79" name="Freeform 45"/>
            <p:cNvSpPr>
              <a:spLocks/>
            </p:cNvSpPr>
            <p:nvPr/>
          </p:nvSpPr>
          <p:spPr bwMode="auto">
            <a:xfrm>
              <a:off x="3971131" y="346932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1" name="Freeform 47"/>
            <p:cNvSpPr>
              <a:spLocks/>
            </p:cNvSpPr>
            <p:nvPr/>
          </p:nvSpPr>
          <p:spPr bwMode="auto">
            <a:xfrm>
              <a:off x="3975894" y="351377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2" name="Rectangle 48"/>
            <p:cNvSpPr>
              <a:spLocks noChangeArrowheads="1"/>
            </p:cNvSpPr>
            <p:nvPr/>
          </p:nvSpPr>
          <p:spPr bwMode="auto">
            <a:xfrm>
              <a:off x="4131469" y="359950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83" name="Rectangle 49"/>
            <p:cNvSpPr>
              <a:spLocks noChangeArrowheads="1"/>
            </p:cNvSpPr>
            <p:nvPr/>
          </p:nvSpPr>
          <p:spPr bwMode="auto">
            <a:xfrm>
              <a:off x="4135279" y="3516952"/>
              <a:ext cx="158163"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2</a:t>
              </a:r>
              <a:endParaRPr lang="en-US" altLang="en-US" sz="1350" dirty="0"/>
            </a:p>
          </p:txBody>
        </p:sp>
      </p:grpSp>
      <p:sp>
        <p:nvSpPr>
          <p:cNvPr id="186" name="Freeform 52"/>
          <p:cNvSpPr>
            <a:spLocks noEditPoints="1"/>
          </p:cNvSpPr>
          <p:nvPr/>
        </p:nvSpPr>
        <p:spPr bwMode="auto">
          <a:xfrm>
            <a:off x="2995613" y="2983999"/>
            <a:ext cx="45244" cy="119063"/>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2" name="Freeform 58"/>
          <p:cNvSpPr>
            <a:spLocks noEditPoints="1"/>
          </p:cNvSpPr>
          <p:nvPr/>
        </p:nvSpPr>
        <p:spPr bwMode="auto">
          <a:xfrm>
            <a:off x="285750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7" name="Group 6">
            <a:extLst>
              <a:ext uri="{FF2B5EF4-FFF2-40B4-BE49-F238E27FC236}">
                <a16:creationId xmlns:a16="http://schemas.microsoft.com/office/drawing/2014/main" id="{ED846C36-3BC6-4CAC-8DD2-942F64124F39}"/>
              </a:ext>
            </a:extLst>
          </p:cNvPr>
          <p:cNvGrpSpPr/>
          <p:nvPr/>
        </p:nvGrpSpPr>
        <p:grpSpPr>
          <a:xfrm>
            <a:off x="2936861" y="3277045"/>
            <a:ext cx="425054" cy="426244"/>
            <a:chOff x="3915815" y="4369393"/>
            <a:chExt cx="566738" cy="568325"/>
          </a:xfrm>
        </p:grpSpPr>
        <p:sp>
          <p:nvSpPr>
            <p:cNvPr id="190" name="Freeform 56"/>
            <p:cNvSpPr>
              <a:spLocks/>
            </p:cNvSpPr>
            <p:nvPr/>
          </p:nvSpPr>
          <p:spPr bwMode="auto">
            <a:xfrm>
              <a:off x="3915815" y="4369393"/>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1" name="Oval 57"/>
            <p:cNvSpPr>
              <a:spLocks noChangeArrowheads="1"/>
            </p:cNvSpPr>
            <p:nvPr/>
          </p:nvSpPr>
          <p:spPr bwMode="auto">
            <a:xfrm>
              <a:off x="3971377" y="4423368"/>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3" name="Freeform 59"/>
            <p:cNvSpPr>
              <a:spLocks/>
            </p:cNvSpPr>
            <p:nvPr/>
          </p:nvSpPr>
          <p:spPr bwMode="auto">
            <a:xfrm>
              <a:off x="3971377" y="4450355"/>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4" name="Rectangle 60"/>
            <p:cNvSpPr>
              <a:spLocks noChangeArrowheads="1"/>
            </p:cNvSpPr>
            <p:nvPr/>
          </p:nvSpPr>
          <p:spPr bwMode="auto">
            <a:xfrm>
              <a:off x="4128540" y="4553543"/>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5" name="Rectangle 61"/>
            <p:cNvSpPr>
              <a:spLocks noChangeArrowheads="1"/>
            </p:cNvSpPr>
            <p:nvPr/>
          </p:nvSpPr>
          <p:spPr bwMode="auto">
            <a:xfrm>
              <a:off x="4130127" y="4456705"/>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3</a:t>
              </a:r>
              <a:endParaRPr lang="en-US" altLang="en-US" sz="1350" dirty="0"/>
            </a:p>
          </p:txBody>
        </p:sp>
      </p:grpSp>
      <p:grpSp>
        <p:nvGrpSpPr>
          <p:cNvPr id="8" name="Group 7">
            <a:extLst>
              <a:ext uri="{FF2B5EF4-FFF2-40B4-BE49-F238E27FC236}">
                <a16:creationId xmlns:a16="http://schemas.microsoft.com/office/drawing/2014/main" id="{DC0B3D13-A8F9-4279-B713-2BADFD594A54}"/>
              </a:ext>
            </a:extLst>
          </p:cNvPr>
          <p:cNvGrpSpPr/>
          <p:nvPr/>
        </p:nvGrpSpPr>
        <p:grpSpPr>
          <a:xfrm>
            <a:off x="2461023" y="3859414"/>
            <a:ext cx="473273" cy="433388"/>
            <a:chOff x="3281363" y="5145885"/>
            <a:chExt cx="631031" cy="577850"/>
          </a:xfrm>
        </p:grpSpPr>
        <p:sp>
          <p:nvSpPr>
            <p:cNvPr id="196" name="Freeform 62"/>
            <p:cNvSpPr>
              <a:spLocks/>
            </p:cNvSpPr>
            <p:nvPr/>
          </p:nvSpPr>
          <p:spPr bwMode="auto">
            <a:xfrm>
              <a:off x="3334544" y="5145885"/>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7" name="Freeform 63"/>
            <p:cNvSpPr>
              <a:spLocks/>
            </p:cNvSpPr>
            <p:nvPr/>
          </p:nvSpPr>
          <p:spPr bwMode="auto">
            <a:xfrm>
              <a:off x="3391694" y="5203035"/>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99" name="Freeform 65"/>
            <p:cNvSpPr>
              <a:spLocks/>
            </p:cNvSpPr>
            <p:nvPr/>
          </p:nvSpPr>
          <p:spPr bwMode="auto">
            <a:xfrm>
              <a:off x="3393282" y="5236373"/>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0" name="Rectangle 66"/>
            <p:cNvSpPr>
              <a:spLocks noChangeArrowheads="1"/>
            </p:cNvSpPr>
            <p:nvPr/>
          </p:nvSpPr>
          <p:spPr bwMode="auto">
            <a:xfrm>
              <a:off x="3553619" y="5331623"/>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1" name="Rectangle 67"/>
            <p:cNvSpPr>
              <a:spLocks noChangeArrowheads="1"/>
            </p:cNvSpPr>
            <p:nvPr/>
          </p:nvSpPr>
          <p:spPr bwMode="auto">
            <a:xfrm>
              <a:off x="3540602" y="5242724"/>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4</a:t>
              </a:r>
              <a:endParaRPr lang="en-US" altLang="en-US" sz="1350" dirty="0"/>
            </a:p>
          </p:txBody>
        </p:sp>
      </p:grpSp>
      <p:sp>
        <p:nvSpPr>
          <p:cNvPr id="212" name="Freeform 78"/>
          <p:cNvSpPr>
            <a:spLocks noEditPoints="1"/>
          </p:cNvSpPr>
          <p:nvPr/>
        </p:nvSpPr>
        <p:spPr bwMode="auto">
          <a:xfrm>
            <a:off x="75961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grpSp>
        <p:nvGrpSpPr>
          <p:cNvPr id="9" name="Group 8">
            <a:extLst>
              <a:ext uri="{FF2B5EF4-FFF2-40B4-BE49-F238E27FC236}">
                <a16:creationId xmlns:a16="http://schemas.microsoft.com/office/drawing/2014/main" id="{50EA5C35-990C-4313-B366-CD6EBA7C2152}"/>
              </a:ext>
            </a:extLst>
          </p:cNvPr>
          <p:cNvGrpSpPr/>
          <p:nvPr/>
        </p:nvGrpSpPr>
        <p:grpSpPr>
          <a:xfrm>
            <a:off x="1832968" y="4096931"/>
            <a:ext cx="426244" cy="425054"/>
            <a:chOff x="2443957" y="5462575"/>
            <a:chExt cx="568325" cy="566738"/>
          </a:xfrm>
        </p:grpSpPr>
        <p:sp>
          <p:nvSpPr>
            <p:cNvPr id="222" name="Freeform 88"/>
            <p:cNvSpPr>
              <a:spLocks/>
            </p:cNvSpPr>
            <p:nvPr/>
          </p:nvSpPr>
          <p:spPr bwMode="auto">
            <a:xfrm>
              <a:off x="2443957" y="5462575"/>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3" name="Oval 89"/>
            <p:cNvSpPr>
              <a:spLocks noChangeArrowheads="1"/>
            </p:cNvSpPr>
            <p:nvPr/>
          </p:nvSpPr>
          <p:spPr bwMode="auto">
            <a:xfrm>
              <a:off x="2501107" y="5518137"/>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5" name="Freeform 91"/>
            <p:cNvSpPr>
              <a:spLocks/>
            </p:cNvSpPr>
            <p:nvPr/>
          </p:nvSpPr>
          <p:spPr bwMode="auto">
            <a:xfrm>
              <a:off x="2501107" y="5545125"/>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6" name="Rectangle 92"/>
            <p:cNvSpPr>
              <a:spLocks noChangeArrowheads="1"/>
            </p:cNvSpPr>
            <p:nvPr/>
          </p:nvSpPr>
          <p:spPr bwMode="auto">
            <a:xfrm>
              <a:off x="2659857" y="5608625"/>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7" name="Rectangle 93"/>
            <p:cNvSpPr>
              <a:spLocks noChangeArrowheads="1"/>
            </p:cNvSpPr>
            <p:nvPr/>
          </p:nvSpPr>
          <p:spPr bwMode="auto">
            <a:xfrm>
              <a:off x="2663985" y="5549887"/>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5</a:t>
              </a:r>
              <a:endParaRPr lang="en-US" altLang="en-US" sz="1350" dirty="0"/>
            </a:p>
          </p:txBody>
        </p:sp>
      </p:grpSp>
      <p:grpSp>
        <p:nvGrpSpPr>
          <p:cNvPr id="13" name="Group 12">
            <a:extLst>
              <a:ext uri="{FF2B5EF4-FFF2-40B4-BE49-F238E27FC236}">
                <a16:creationId xmlns:a16="http://schemas.microsoft.com/office/drawing/2014/main" id="{D21CD1CA-1E62-44BF-86B1-1A09622D4975}"/>
              </a:ext>
            </a:extLst>
          </p:cNvPr>
          <p:cNvGrpSpPr/>
          <p:nvPr/>
        </p:nvGrpSpPr>
        <p:grpSpPr>
          <a:xfrm>
            <a:off x="1157483" y="1986256"/>
            <a:ext cx="428625" cy="429816"/>
            <a:chOff x="1543311" y="2648341"/>
            <a:chExt cx="571500" cy="573088"/>
          </a:xfrm>
        </p:grpSpPr>
        <p:sp>
          <p:nvSpPr>
            <p:cNvPr id="202" name="Freeform 68"/>
            <p:cNvSpPr>
              <a:spLocks/>
            </p:cNvSpPr>
            <p:nvPr/>
          </p:nvSpPr>
          <p:spPr bwMode="auto">
            <a:xfrm>
              <a:off x="1543311" y="2648341"/>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3" name="Freeform 69"/>
            <p:cNvSpPr>
              <a:spLocks/>
            </p:cNvSpPr>
            <p:nvPr/>
          </p:nvSpPr>
          <p:spPr bwMode="auto">
            <a:xfrm>
              <a:off x="1598874" y="2702316"/>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5" name="Freeform 71"/>
            <p:cNvSpPr>
              <a:spLocks/>
            </p:cNvSpPr>
            <p:nvPr/>
          </p:nvSpPr>
          <p:spPr bwMode="auto">
            <a:xfrm>
              <a:off x="1602049" y="2707078"/>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8" name="Rectangle 94"/>
            <p:cNvSpPr>
              <a:spLocks noChangeArrowheads="1"/>
            </p:cNvSpPr>
            <p:nvPr/>
          </p:nvSpPr>
          <p:spPr bwMode="auto">
            <a:xfrm>
              <a:off x="1705236" y="2864241"/>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9" name="Rectangle 95"/>
            <p:cNvSpPr>
              <a:spLocks noChangeArrowheads="1"/>
            </p:cNvSpPr>
            <p:nvPr/>
          </p:nvSpPr>
          <p:spPr bwMode="auto">
            <a:xfrm>
              <a:off x="1747146" y="2722001"/>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9</a:t>
              </a:r>
              <a:endParaRPr lang="en-US" altLang="en-US" sz="1350" dirty="0"/>
            </a:p>
          </p:txBody>
        </p:sp>
      </p:grpSp>
      <p:grpSp>
        <p:nvGrpSpPr>
          <p:cNvPr id="12" name="Group 11">
            <a:extLst>
              <a:ext uri="{FF2B5EF4-FFF2-40B4-BE49-F238E27FC236}">
                <a16:creationId xmlns:a16="http://schemas.microsoft.com/office/drawing/2014/main" id="{D5907B19-8D9B-4605-9F7F-9DE0DC9565BA}"/>
              </a:ext>
            </a:extLst>
          </p:cNvPr>
          <p:cNvGrpSpPr/>
          <p:nvPr/>
        </p:nvGrpSpPr>
        <p:grpSpPr>
          <a:xfrm>
            <a:off x="726215" y="2542277"/>
            <a:ext cx="438150" cy="445877"/>
            <a:chOff x="968286" y="3389703"/>
            <a:chExt cx="584200" cy="594502"/>
          </a:xfrm>
        </p:grpSpPr>
        <p:sp>
          <p:nvSpPr>
            <p:cNvPr id="206" name="Freeform 72"/>
            <p:cNvSpPr>
              <a:spLocks/>
            </p:cNvSpPr>
            <p:nvPr/>
          </p:nvSpPr>
          <p:spPr bwMode="auto">
            <a:xfrm>
              <a:off x="968286" y="3396830"/>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7" name="Freeform 73"/>
            <p:cNvSpPr>
              <a:spLocks/>
            </p:cNvSpPr>
            <p:nvPr/>
          </p:nvSpPr>
          <p:spPr bwMode="auto">
            <a:xfrm>
              <a:off x="1023848" y="3452393"/>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09" name="Freeform 75"/>
            <p:cNvSpPr>
              <a:spLocks/>
            </p:cNvSpPr>
            <p:nvPr/>
          </p:nvSpPr>
          <p:spPr bwMode="auto">
            <a:xfrm>
              <a:off x="1028611" y="3463505"/>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0" name="Rectangle 96"/>
            <p:cNvSpPr>
              <a:spLocks noChangeArrowheads="1"/>
            </p:cNvSpPr>
            <p:nvPr/>
          </p:nvSpPr>
          <p:spPr bwMode="auto">
            <a:xfrm>
              <a:off x="1122273" y="3614318"/>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1" name="Rectangle 97"/>
            <p:cNvSpPr>
              <a:spLocks noChangeArrowheads="1"/>
            </p:cNvSpPr>
            <p:nvPr/>
          </p:nvSpPr>
          <p:spPr bwMode="auto">
            <a:xfrm>
              <a:off x="1167993" y="3527006"/>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8</a:t>
              </a:r>
              <a:endParaRPr lang="en-US" altLang="en-US" sz="1350" dirty="0"/>
            </a:p>
          </p:txBody>
        </p:sp>
      </p:grpSp>
      <p:grpSp>
        <p:nvGrpSpPr>
          <p:cNvPr id="11" name="Group 10">
            <a:extLst>
              <a:ext uri="{FF2B5EF4-FFF2-40B4-BE49-F238E27FC236}">
                <a16:creationId xmlns:a16="http://schemas.microsoft.com/office/drawing/2014/main" id="{92A13D9D-0A3F-4690-8C10-FE4CE9ABDD80}"/>
              </a:ext>
            </a:extLst>
          </p:cNvPr>
          <p:cNvGrpSpPr/>
          <p:nvPr/>
        </p:nvGrpSpPr>
        <p:grpSpPr>
          <a:xfrm>
            <a:off x="744736" y="3297417"/>
            <a:ext cx="427435" cy="426244"/>
            <a:chOff x="992981" y="4396555"/>
            <a:chExt cx="569913" cy="568325"/>
          </a:xfrm>
        </p:grpSpPr>
        <p:sp>
          <p:nvSpPr>
            <p:cNvPr id="214" name="Freeform 80"/>
            <p:cNvSpPr>
              <a:spLocks/>
            </p:cNvSpPr>
            <p:nvPr/>
          </p:nvSpPr>
          <p:spPr bwMode="auto">
            <a:xfrm>
              <a:off x="992981" y="4396555"/>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5" name="Freeform 81"/>
            <p:cNvSpPr>
              <a:spLocks/>
            </p:cNvSpPr>
            <p:nvPr/>
          </p:nvSpPr>
          <p:spPr bwMode="auto">
            <a:xfrm>
              <a:off x="1048544" y="4453705"/>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7" name="Freeform 83"/>
            <p:cNvSpPr>
              <a:spLocks/>
            </p:cNvSpPr>
            <p:nvPr/>
          </p:nvSpPr>
          <p:spPr bwMode="auto">
            <a:xfrm>
              <a:off x="1048544" y="4455293"/>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4" name="Rectangle 100"/>
            <p:cNvSpPr>
              <a:spLocks noChangeArrowheads="1"/>
            </p:cNvSpPr>
            <p:nvPr/>
          </p:nvSpPr>
          <p:spPr bwMode="auto">
            <a:xfrm>
              <a:off x="1207294" y="4575943"/>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5" name="Rectangle 101"/>
            <p:cNvSpPr>
              <a:spLocks noChangeArrowheads="1"/>
            </p:cNvSpPr>
            <p:nvPr/>
          </p:nvSpPr>
          <p:spPr bwMode="auto">
            <a:xfrm>
              <a:off x="1197769" y="4490218"/>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7</a:t>
              </a:r>
              <a:endParaRPr lang="en-US" altLang="en-US" sz="1350" dirty="0"/>
            </a:p>
          </p:txBody>
        </p:sp>
      </p:grpSp>
      <p:grpSp>
        <p:nvGrpSpPr>
          <p:cNvPr id="10" name="Group 9">
            <a:extLst>
              <a:ext uri="{FF2B5EF4-FFF2-40B4-BE49-F238E27FC236}">
                <a16:creationId xmlns:a16="http://schemas.microsoft.com/office/drawing/2014/main" id="{AD23F028-5DC5-45C9-A71B-6BBF60C08194}"/>
              </a:ext>
            </a:extLst>
          </p:cNvPr>
          <p:cNvGrpSpPr/>
          <p:nvPr/>
        </p:nvGrpSpPr>
        <p:grpSpPr>
          <a:xfrm>
            <a:off x="1156216" y="3864778"/>
            <a:ext cx="434579" cy="433388"/>
            <a:chOff x="1541622" y="5153038"/>
            <a:chExt cx="579438" cy="577850"/>
          </a:xfrm>
        </p:grpSpPr>
        <p:sp>
          <p:nvSpPr>
            <p:cNvPr id="218" name="Freeform 84"/>
            <p:cNvSpPr>
              <a:spLocks/>
            </p:cNvSpPr>
            <p:nvPr/>
          </p:nvSpPr>
          <p:spPr bwMode="auto">
            <a:xfrm>
              <a:off x="1541622" y="5153038"/>
              <a:ext cx="579438" cy="577850"/>
            </a:xfrm>
            <a:custGeom>
              <a:avLst/>
              <a:gdLst>
                <a:gd name="T0" fmla="*/ 123 w 237"/>
                <a:gd name="T1" fmla="*/ 2 h 236"/>
                <a:gd name="T2" fmla="*/ 235 w 237"/>
                <a:gd name="T3" fmla="*/ 122 h 236"/>
                <a:gd name="T4" fmla="*/ 115 w 237"/>
                <a:gd name="T5" fmla="*/ 234 h 236"/>
                <a:gd name="T6" fmla="*/ 3 w 237"/>
                <a:gd name="T7" fmla="*/ 114 h 236"/>
                <a:gd name="T8" fmla="*/ 123 w 237"/>
                <a:gd name="T9" fmla="*/ 2 h 236"/>
              </a:gdLst>
              <a:ahLst/>
              <a:cxnLst>
                <a:cxn ang="0">
                  <a:pos x="T0" y="T1"/>
                </a:cxn>
                <a:cxn ang="0">
                  <a:pos x="T2" y="T3"/>
                </a:cxn>
                <a:cxn ang="0">
                  <a:pos x="T4" y="T5"/>
                </a:cxn>
                <a:cxn ang="0">
                  <a:pos x="T6" y="T7"/>
                </a:cxn>
                <a:cxn ang="0">
                  <a:pos x="T8" y="T9"/>
                </a:cxn>
              </a:cxnLst>
              <a:rect l="0" t="0" r="r" b="b"/>
              <a:pathLst>
                <a:path w="237" h="236">
                  <a:moveTo>
                    <a:pt x="123" y="2"/>
                  </a:moveTo>
                  <a:cubicBezTo>
                    <a:pt x="187" y="4"/>
                    <a:pt x="237" y="58"/>
                    <a:pt x="235" y="122"/>
                  </a:cubicBezTo>
                  <a:cubicBezTo>
                    <a:pt x="232" y="186"/>
                    <a:pt x="178" y="236"/>
                    <a:pt x="115" y="234"/>
                  </a:cubicBezTo>
                  <a:cubicBezTo>
                    <a:pt x="51" y="231"/>
                    <a:pt x="0" y="178"/>
                    <a:pt x="3" y="114"/>
                  </a:cubicBezTo>
                  <a:cubicBezTo>
                    <a:pt x="5" y="50"/>
                    <a:pt x="59" y="0"/>
                    <a:pt x="123" y="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19" name="Freeform 85"/>
            <p:cNvSpPr>
              <a:spLocks/>
            </p:cNvSpPr>
            <p:nvPr/>
          </p:nvSpPr>
          <p:spPr bwMode="auto">
            <a:xfrm>
              <a:off x="1597185" y="5210188"/>
              <a:ext cx="466725" cy="463550"/>
            </a:xfrm>
            <a:custGeom>
              <a:avLst/>
              <a:gdLst>
                <a:gd name="T0" fmla="*/ 99 w 191"/>
                <a:gd name="T1" fmla="*/ 1 h 190"/>
                <a:gd name="T2" fmla="*/ 189 w 191"/>
                <a:gd name="T3" fmla="*/ 98 h 190"/>
                <a:gd name="T4" fmla="*/ 92 w 191"/>
                <a:gd name="T5" fmla="*/ 188 h 190"/>
                <a:gd name="T6" fmla="*/ 2 w 191"/>
                <a:gd name="T7" fmla="*/ 91 h 190"/>
                <a:gd name="T8" fmla="*/ 99 w 191"/>
                <a:gd name="T9" fmla="*/ 1 h 190"/>
              </a:gdLst>
              <a:ahLst/>
              <a:cxnLst>
                <a:cxn ang="0">
                  <a:pos x="T0" y="T1"/>
                </a:cxn>
                <a:cxn ang="0">
                  <a:pos x="T2" y="T3"/>
                </a:cxn>
                <a:cxn ang="0">
                  <a:pos x="T4" y="T5"/>
                </a:cxn>
                <a:cxn ang="0">
                  <a:pos x="T6" y="T7"/>
                </a:cxn>
                <a:cxn ang="0">
                  <a:pos x="T8" y="T9"/>
                </a:cxn>
              </a:cxnLst>
              <a:rect l="0" t="0" r="r" b="b"/>
              <a:pathLst>
                <a:path w="191" h="190">
                  <a:moveTo>
                    <a:pt x="99" y="1"/>
                  </a:moveTo>
                  <a:cubicBezTo>
                    <a:pt x="150" y="3"/>
                    <a:pt x="191" y="47"/>
                    <a:pt x="189" y="98"/>
                  </a:cubicBezTo>
                  <a:cubicBezTo>
                    <a:pt x="187" y="149"/>
                    <a:pt x="144" y="190"/>
                    <a:pt x="92" y="188"/>
                  </a:cubicBezTo>
                  <a:cubicBezTo>
                    <a:pt x="41" y="186"/>
                    <a:pt x="0" y="143"/>
                    <a:pt x="2" y="91"/>
                  </a:cubicBezTo>
                  <a:cubicBezTo>
                    <a:pt x="4" y="40"/>
                    <a:pt x="47" y="0"/>
                    <a:pt x="99"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21" name="Freeform 87"/>
            <p:cNvSpPr>
              <a:spLocks/>
            </p:cNvSpPr>
            <p:nvPr/>
          </p:nvSpPr>
          <p:spPr bwMode="auto">
            <a:xfrm>
              <a:off x="1601947" y="5214951"/>
              <a:ext cx="200025" cy="422275"/>
            </a:xfrm>
            <a:custGeom>
              <a:avLst/>
              <a:gdLst>
                <a:gd name="T0" fmla="*/ 4 w 82"/>
                <a:gd name="T1" fmla="*/ 67 h 173"/>
                <a:gd name="T2" fmla="*/ 4 w 82"/>
                <a:gd name="T3" fmla="*/ 68 h 173"/>
                <a:gd name="T4" fmla="*/ 3 w 82"/>
                <a:gd name="T5" fmla="*/ 68 h 173"/>
                <a:gd name="T6" fmla="*/ 3 w 82"/>
                <a:gd name="T7" fmla="*/ 68 h 173"/>
                <a:gd name="T8" fmla="*/ 3 w 82"/>
                <a:gd name="T9" fmla="*/ 69 h 173"/>
                <a:gd name="T10" fmla="*/ 3 w 82"/>
                <a:gd name="T11" fmla="*/ 69 h 173"/>
                <a:gd name="T12" fmla="*/ 3 w 82"/>
                <a:gd name="T13" fmla="*/ 70 h 173"/>
                <a:gd name="T14" fmla="*/ 3 w 82"/>
                <a:gd name="T15" fmla="*/ 70 h 173"/>
                <a:gd name="T16" fmla="*/ 3 w 82"/>
                <a:gd name="T17" fmla="*/ 71 h 173"/>
                <a:gd name="T18" fmla="*/ 3 w 82"/>
                <a:gd name="T19" fmla="*/ 71 h 173"/>
                <a:gd name="T20" fmla="*/ 3 w 82"/>
                <a:gd name="T21" fmla="*/ 71 h 173"/>
                <a:gd name="T22" fmla="*/ 2 w 82"/>
                <a:gd name="T23" fmla="*/ 72 h 173"/>
                <a:gd name="T24" fmla="*/ 2 w 82"/>
                <a:gd name="T25" fmla="*/ 72 h 173"/>
                <a:gd name="T26" fmla="*/ 2 w 82"/>
                <a:gd name="T27" fmla="*/ 73 h 173"/>
                <a:gd name="T28" fmla="*/ 2 w 82"/>
                <a:gd name="T29" fmla="*/ 74 h 173"/>
                <a:gd name="T30" fmla="*/ 2 w 82"/>
                <a:gd name="T31" fmla="*/ 74 h 173"/>
                <a:gd name="T32" fmla="*/ 2 w 82"/>
                <a:gd name="T33" fmla="*/ 74 h 173"/>
                <a:gd name="T34" fmla="*/ 2 w 82"/>
                <a:gd name="T35" fmla="*/ 75 h 173"/>
                <a:gd name="T36" fmla="*/ 2 w 82"/>
                <a:gd name="T37" fmla="*/ 75 h 173"/>
                <a:gd name="T38" fmla="*/ 2 w 82"/>
                <a:gd name="T39" fmla="*/ 76 h 173"/>
                <a:gd name="T40" fmla="*/ 1 w 82"/>
                <a:gd name="T41" fmla="*/ 77 h 173"/>
                <a:gd name="T42" fmla="*/ 1 w 82"/>
                <a:gd name="T43" fmla="*/ 77 h 173"/>
                <a:gd name="T44" fmla="*/ 1 w 82"/>
                <a:gd name="T45" fmla="*/ 78 h 173"/>
                <a:gd name="T46" fmla="*/ 1 w 82"/>
                <a:gd name="T47" fmla="*/ 78 h 173"/>
                <a:gd name="T48" fmla="*/ 1 w 82"/>
                <a:gd name="T49" fmla="*/ 78 h 173"/>
                <a:gd name="T50" fmla="*/ 1 w 82"/>
                <a:gd name="T51" fmla="*/ 79 h 173"/>
                <a:gd name="T52" fmla="*/ 1 w 82"/>
                <a:gd name="T53" fmla="*/ 80 h 173"/>
                <a:gd name="T54" fmla="*/ 1 w 82"/>
                <a:gd name="T55" fmla="*/ 81 h 173"/>
                <a:gd name="T56" fmla="*/ 1 w 82"/>
                <a:gd name="T57" fmla="*/ 81 h 173"/>
                <a:gd name="T58" fmla="*/ 1 w 82"/>
                <a:gd name="T59" fmla="*/ 81 h 173"/>
                <a:gd name="T60" fmla="*/ 1 w 82"/>
                <a:gd name="T61" fmla="*/ 82 h 173"/>
                <a:gd name="T62" fmla="*/ 1 w 82"/>
                <a:gd name="T63" fmla="*/ 82 h 173"/>
                <a:gd name="T64" fmla="*/ 1 w 82"/>
                <a:gd name="T65" fmla="*/ 83 h 173"/>
                <a:gd name="T66" fmla="*/ 1 w 82"/>
                <a:gd name="T67" fmla="*/ 84 h 173"/>
                <a:gd name="T68" fmla="*/ 0 w 82"/>
                <a:gd name="T69" fmla="*/ 84 h 173"/>
                <a:gd name="T70" fmla="*/ 0 w 82"/>
                <a:gd name="T71" fmla="*/ 85 h 173"/>
                <a:gd name="T72" fmla="*/ 0 w 82"/>
                <a:gd name="T73" fmla="*/ 85 h 173"/>
                <a:gd name="T74" fmla="*/ 0 w 82"/>
                <a:gd name="T75" fmla="*/ 85 h 173"/>
                <a:gd name="T76" fmla="*/ 0 w 82"/>
                <a:gd name="T77" fmla="*/ 86 h 173"/>
                <a:gd name="T78" fmla="*/ 0 w 82"/>
                <a:gd name="T79" fmla="*/ 86 h 173"/>
                <a:gd name="T80" fmla="*/ 0 w 82"/>
                <a:gd name="T81" fmla="*/ 87 h 173"/>
                <a:gd name="T82" fmla="*/ 0 w 82"/>
                <a:gd name="T83" fmla="*/ 87 h 173"/>
                <a:gd name="T84" fmla="*/ 0 w 82"/>
                <a:gd name="T85" fmla="*/ 88 h 173"/>
                <a:gd name="T86" fmla="*/ 0 w 82"/>
                <a:gd name="T87" fmla="*/ 88 h 173"/>
                <a:gd name="T88" fmla="*/ 0 w 82"/>
                <a:gd name="T89" fmla="*/ 89 h 173"/>
                <a:gd name="T90" fmla="*/ 0 w 82"/>
                <a:gd name="T91" fmla="*/ 89 h 173"/>
                <a:gd name="T92" fmla="*/ 0 w 82"/>
                <a:gd name="T93" fmla="*/ 89 h 173"/>
                <a:gd name="T94" fmla="*/ 0 w 82"/>
                <a:gd name="T95" fmla="*/ 90 h 173"/>
                <a:gd name="T96" fmla="*/ 2 w 82"/>
                <a:gd name="T97" fmla="*/ 112 h 173"/>
                <a:gd name="T98" fmla="*/ 2 w 82"/>
                <a:gd name="T99" fmla="*/ 113 h 173"/>
                <a:gd name="T100" fmla="*/ 2 w 82"/>
                <a:gd name="T101" fmla="*/ 114 h 173"/>
                <a:gd name="T102" fmla="*/ 3 w 82"/>
                <a:gd name="T103" fmla="*/ 114 h 173"/>
                <a:gd name="T104" fmla="*/ 3 w 82"/>
                <a:gd name="T105" fmla="*/ 115 h 173"/>
                <a:gd name="T106" fmla="*/ 44 w 82"/>
                <a:gd name="T107" fmla="*/ 171 h 173"/>
                <a:gd name="T108" fmla="*/ 16 w 82"/>
                <a:gd name="T109" fmla="*/ 94 h 173"/>
                <a:gd name="T110" fmla="*/ 82 w 82"/>
                <a:gd name="T11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73">
                  <a:moveTo>
                    <a:pt x="82" y="0"/>
                  </a:moveTo>
                  <a:cubicBezTo>
                    <a:pt x="45" y="5"/>
                    <a:pt x="14" y="32"/>
                    <a:pt x="4" y="67"/>
                  </a:cubicBezTo>
                  <a:cubicBezTo>
                    <a:pt x="4" y="67"/>
                    <a:pt x="4" y="67"/>
                    <a:pt x="4" y="67"/>
                  </a:cubicBezTo>
                  <a:cubicBezTo>
                    <a:pt x="4" y="67"/>
                    <a:pt x="4" y="67"/>
                    <a:pt x="4" y="67"/>
                  </a:cubicBezTo>
                  <a:cubicBezTo>
                    <a:pt x="4" y="67"/>
                    <a:pt x="4" y="67"/>
                    <a:pt x="4" y="68"/>
                  </a:cubicBezTo>
                  <a:cubicBezTo>
                    <a:pt x="4" y="68"/>
                    <a:pt x="4" y="68"/>
                    <a:pt x="4" y="68"/>
                  </a:cubicBezTo>
                  <a:cubicBezTo>
                    <a:pt x="4" y="68"/>
                    <a:pt x="4" y="68"/>
                    <a:pt x="4" y="68"/>
                  </a:cubicBezTo>
                  <a:cubicBezTo>
                    <a:pt x="3" y="68"/>
                    <a:pt x="3" y="68"/>
                    <a:pt x="3" y="68"/>
                  </a:cubicBezTo>
                  <a:cubicBezTo>
                    <a:pt x="3" y="68"/>
                    <a:pt x="3" y="68"/>
                    <a:pt x="3" y="68"/>
                  </a:cubicBezTo>
                  <a:cubicBezTo>
                    <a:pt x="3" y="68"/>
                    <a:pt x="3" y="68"/>
                    <a:pt x="3" y="68"/>
                  </a:cubicBezTo>
                  <a:cubicBezTo>
                    <a:pt x="3" y="68"/>
                    <a:pt x="3" y="68"/>
                    <a:pt x="3" y="68"/>
                  </a:cubicBezTo>
                  <a:cubicBezTo>
                    <a:pt x="3" y="68"/>
                    <a:pt x="3" y="68"/>
                    <a:pt x="3" y="68"/>
                  </a:cubicBezTo>
                  <a:cubicBezTo>
                    <a:pt x="3" y="68"/>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69"/>
                    <a:pt x="3" y="69"/>
                  </a:cubicBezTo>
                  <a:cubicBezTo>
                    <a:pt x="3" y="69"/>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0"/>
                    <a:pt x="3" y="70"/>
                  </a:cubicBezTo>
                  <a:cubicBezTo>
                    <a:pt x="3" y="70"/>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1"/>
                    <a:pt x="3" y="71"/>
                    <a:pt x="3" y="71"/>
                  </a:cubicBezTo>
                  <a:cubicBezTo>
                    <a:pt x="3" y="72"/>
                    <a:pt x="3" y="72"/>
                    <a:pt x="3" y="72"/>
                  </a:cubicBezTo>
                  <a:cubicBezTo>
                    <a:pt x="3" y="72"/>
                    <a:pt x="2" y="72"/>
                    <a:pt x="2" y="72"/>
                  </a:cubicBezTo>
                  <a:cubicBezTo>
                    <a:pt x="2" y="72"/>
                    <a:pt x="2" y="72"/>
                    <a:pt x="2" y="72"/>
                  </a:cubicBezTo>
                  <a:cubicBezTo>
                    <a:pt x="2" y="72"/>
                    <a:pt x="2" y="72"/>
                    <a:pt x="2" y="72"/>
                  </a:cubicBezTo>
                  <a:cubicBezTo>
                    <a:pt x="2" y="72"/>
                    <a:pt x="2" y="72"/>
                    <a:pt x="2" y="72"/>
                  </a:cubicBezTo>
                  <a:cubicBezTo>
                    <a:pt x="2" y="72"/>
                    <a:pt x="2" y="72"/>
                    <a:pt x="2" y="72"/>
                  </a:cubicBezTo>
                  <a:cubicBezTo>
                    <a:pt x="2" y="73"/>
                    <a:pt x="2" y="73"/>
                    <a:pt x="2" y="73"/>
                  </a:cubicBezTo>
                  <a:cubicBezTo>
                    <a:pt x="2" y="73"/>
                    <a:pt x="2" y="73"/>
                    <a:pt x="2" y="73"/>
                  </a:cubicBezTo>
                  <a:cubicBezTo>
                    <a:pt x="2" y="73"/>
                    <a:pt x="2" y="73"/>
                    <a:pt x="2" y="73"/>
                  </a:cubicBezTo>
                  <a:cubicBezTo>
                    <a:pt x="2" y="73"/>
                    <a:pt x="2" y="73"/>
                    <a:pt x="2" y="73"/>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4"/>
                    <a:pt x="2" y="74"/>
                  </a:cubicBezTo>
                  <a:cubicBezTo>
                    <a:pt x="2" y="74"/>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2" y="75"/>
                    <a:pt x="2" y="76"/>
                    <a:pt x="2" y="76"/>
                  </a:cubicBezTo>
                  <a:cubicBezTo>
                    <a:pt x="2" y="76"/>
                    <a:pt x="2" y="76"/>
                    <a:pt x="2" y="76"/>
                  </a:cubicBezTo>
                  <a:cubicBezTo>
                    <a:pt x="2" y="76"/>
                    <a:pt x="2" y="76"/>
                    <a:pt x="2" y="76"/>
                  </a:cubicBezTo>
                  <a:cubicBezTo>
                    <a:pt x="2" y="76"/>
                    <a:pt x="2" y="76"/>
                    <a:pt x="2" y="76"/>
                  </a:cubicBezTo>
                  <a:cubicBezTo>
                    <a:pt x="2"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9"/>
                    <a:pt x="1" y="79"/>
                    <a:pt x="1" y="79"/>
                  </a:cubicBezTo>
                  <a:cubicBezTo>
                    <a:pt x="1" y="79"/>
                    <a:pt x="1" y="79"/>
                    <a:pt x="1" y="79"/>
                  </a:cubicBezTo>
                  <a:cubicBezTo>
                    <a:pt x="1" y="79"/>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2"/>
                    <a:pt x="1" y="82"/>
                  </a:cubicBezTo>
                  <a:cubicBezTo>
                    <a:pt x="1" y="82"/>
                    <a:pt x="1" y="83"/>
                    <a:pt x="1" y="83"/>
                  </a:cubicBezTo>
                  <a:cubicBezTo>
                    <a:pt x="1" y="83"/>
                    <a:pt x="1" y="83"/>
                    <a:pt x="1" y="83"/>
                  </a:cubicBezTo>
                  <a:cubicBezTo>
                    <a:pt x="1" y="83"/>
                    <a:pt x="1" y="83"/>
                    <a:pt x="1" y="83"/>
                  </a:cubicBezTo>
                  <a:cubicBezTo>
                    <a:pt x="1" y="83"/>
                    <a:pt x="1" y="83"/>
                    <a:pt x="1" y="83"/>
                  </a:cubicBezTo>
                  <a:cubicBezTo>
                    <a:pt x="1" y="83"/>
                    <a:pt x="1" y="84"/>
                    <a:pt x="1" y="84"/>
                  </a:cubicBezTo>
                  <a:cubicBezTo>
                    <a:pt x="1" y="84"/>
                    <a:pt x="1" y="84"/>
                    <a:pt x="1" y="84"/>
                  </a:cubicBezTo>
                  <a:cubicBezTo>
                    <a:pt x="1" y="84"/>
                    <a:pt x="1" y="84"/>
                    <a:pt x="1" y="84"/>
                  </a:cubicBezTo>
                  <a:cubicBezTo>
                    <a:pt x="1" y="84"/>
                    <a:pt x="1" y="84"/>
                    <a:pt x="1" y="84"/>
                  </a:cubicBezTo>
                  <a:cubicBezTo>
                    <a:pt x="1"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8"/>
                    <a:pt x="1" y="105"/>
                    <a:pt x="2" y="112"/>
                  </a:cubicBezTo>
                  <a:cubicBezTo>
                    <a:pt x="2" y="112"/>
                    <a:pt x="2" y="112"/>
                    <a:pt x="2" y="112"/>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3"/>
                  </a:cubicBezTo>
                  <a:cubicBezTo>
                    <a:pt x="2" y="113"/>
                    <a:pt x="2" y="113"/>
                    <a:pt x="2" y="114"/>
                  </a:cubicBezTo>
                  <a:cubicBezTo>
                    <a:pt x="2" y="114"/>
                    <a:pt x="2" y="114"/>
                    <a:pt x="2" y="114"/>
                  </a:cubicBezTo>
                  <a:cubicBezTo>
                    <a:pt x="2" y="114"/>
                    <a:pt x="2" y="114"/>
                    <a:pt x="2" y="114"/>
                  </a:cubicBezTo>
                  <a:cubicBezTo>
                    <a:pt x="3" y="114"/>
                    <a:pt x="3" y="114"/>
                    <a:pt x="3" y="114"/>
                  </a:cubicBezTo>
                  <a:cubicBezTo>
                    <a:pt x="3" y="114"/>
                    <a:pt x="3" y="114"/>
                    <a:pt x="3" y="114"/>
                  </a:cubicBezTo>
                  <a:cubicBezTo>
                    <a:pt x="3" y="114"/>
                    <a:pt x="3" y="114"/>
                    <a:pt x="3" y="114"/>
                  </a:cubicBezTo>
                  <a:cubicBezTo>
                    <a:pt x="3" y="114"/>
                    <a:pt x="3" y="115"/>
                    <a:pt x="3" y="115"/>
                  </a:cubicBezTo>
                  <a:cubicBezTo>
                    <a:pt x="3" y="115"/>
                    <a:pt x="3" y="115"/>
                    <a:pt x="3" y="115"/>
                  </a:cubicBezTo>
                  <a:cubicBezTo>
                    <a:pt x="9" y="139"/>
                    <a:pt x="25" y="161"/>
                    <a:pt x="46" y="173"/>
                  </a:cubicBezTo>
                  <a:cubicBezTo>
                    <a:pt x="45" y="172"/>
                    <a:pt x="45" y="172"/>
                    <a:pt x="44" y="171"/>
                  </a:cubicBezTo>
                  <a:cubicBezTo>
                    <a:pt x="39" y="164"/>
                    <a:pt x="33" y="156"/>
                    <a:pt x="28" y="149"/>
                  </a:cubicBezTo>
                  <a:cubicBezTo>
                    <a:pt x="19" y="132"/>
                    <a:pt x="15" y="114"/>
                    <a:pt x="16" y="95"/>
                  </a:cubicBezTo>
                  <a:cubicBezTo>
                    <a:pt x="16" y="94"/>
                    <a:pt x="16" y="94"/>
                    <a:pt x="16" y="94"/>
                  </a:cubicBezTo>
                  <a:cubicBezTo>
                    <a:pt x="17" y="85"/>
                    <a:pt x="19" y="76"/>
                    <a:pt x="20" y="66"/>
                  </a:cubicBezTo>
                  <a:cubicBezTo>
                    <a:pt x="26" y="49"/>
                    <a:pt x="36" y="33"/>
                    <a:pt x="49" y="21"/>
                  </a:cubicBezTo>
                  <a:cubicBezTo>
                    <a:pt x="59" y="12"/>
                    <a:pt x="70" y="5"/>
                    <a:pt x="82"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6" name="Rectangle 102"/>
            <p:cNvSpPr>
              <a:spLocks noChangeArrowheads="1"/>
            </p:cNvSpPr>
            <p:nvPr/>
          </p:nvSpPr>
          <p:spPr bwMode="auto">
            <a:xfrm>
              <a:off x="1760697" y="5368938"/>
              <a:ext cx="147638" cy="1873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37" name="Rectangle 103"/>
            <p:cNvSpPr>
              <a:spLocks noChangeArrowheads="1"/>
            </p:cNvSpPr>
            <p:nvPr/>
          </p:nvSpPr>
          <p:spPr bwMode="auto">
            <a:xfrm>
              <a:off x="1738790" y="5278451"/>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dirty="0">
                  <a:solidFill>
                    <a:srgbClr val="FF9936"/>
                  </a:solidFill>
                  <a:latin typeface="Raleway" panose="020B0003030101060003" pitchFamily="34" charset="0"/>
                </a:rPr>
                <a:t>6</a:t>
              </a:r>
              <a:endParaRPr lang="en-US" altLang="en-US" sz="1350" dirty="0"/>
            </a:p>
          </p:txBody>
        </p:sp>
      </p:grpSp>
      <p:sp>
        <p:nvSpPr>
          <p:cNvPr id="241" name="Oval 107"/>
          <p:cNvSpPr>
            <a:spLocks noChangeArrowheads="1"/>
          </p:cNvSpPr>
          <p:nvPr/>
        </p:nvSpPr>
        <p:spPr bwMode="auto">
          <a:xfrm>
            <a:off x="195024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2" name="Oval 108"/>
          <p:cNvSpPr>
            <a:spLocks noChangeArrowheads="1"/>
          </p:cNvSpPr>
          <p:nvPr/>
        </p:nvSpPr>
        <p:spPr bwMode="auto">
          <a:xfrm>
            <a:off x="199429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3" name="Freeform 109"/>
          <p:cNvSpPr>
            <a:spLocks/>
          </p:cNvSpPr>
          <p:nvPr/>
        </p:nvSpPr>
        <p:spPr bwMode="auto">
          <a:xfrm>
            <a:off x="135612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4" name="Freeform 110"/>
          <p:cNvSpPr>
            <a:spLocks/>
          </p:cNvSpPr>
          <p:nvPr/>
        </p:nvSpPr>
        <p:spPr bwMode="auto">
          <a:xfrm>
            <a:off x="147280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5" name="Freeform 111"/>
          <p:cNvSpPr>
            <a:spLocks/>
          </p:cNvSpPr>
          <p:nvPr/>
        </p:nvSpPr>
        <p:spPr bwMode="auto">
          <a:xfrm>
            <a:off x="2262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6" name="Freeform 112"/>
          <p:cNvSpPr>
            <a:spLocks/>
          </p:cNvSpPr>
          <p:nvPr/>
        </p:nvSpPr>
        <p:spPr bwMode="auto">
          <a:xfrm>
            <a:off x="-78581"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7" name="Freeform 113"/>
          <p:cNvSpPr>
            <a:spLocks/>
          </p:cNvSpPr>
          <p:nvPr/>
        </p:nvSpPr>
        <p:spPr bwMode="auto">
          <a:xfrm>
            <a:off x="250507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8" name="Freeform 114"/>
          <p:cNvSpPr>
            <a:spLocks/>
          </p:cNvSpPr>
          <p:nvPr/>
        </p:nvSpPr>
        <p:spPr bwMode="auto">
          <a:xfrm>
            <a:off x="238839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49" name="Freeform 115"/>
          <p:cNvSpPr>
            <a:spLocks/>
          </p:cNvSpPr>
          <p:nvPr/>
        </p:nvSpPr>
        <p:spPr bwMode="auto">
          <a:xfrm>
            <a:off x="258484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50" name="Freeform 116"/>
          <p:cNvSpPr>
            <a:spLocks/>
          </p:cNvSpPr>
          <p:nvPr/>
        </p:nvSpPr>
        <p:spPr bwMode="auto">
          <a:xfrm>
            <a:off x="358021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251" name="Freeform 117"/>
          <p:cNvSpPr>
            <a:spLocks/>
          </p:cNvSpPr>
          <p:nvPr/>
        </p:nvSpPr>
        <p:spPr bwMode="auto">
          <a:xfrm>
            <a:off x="337185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050"/>
          </a:p>
        </p:txBody>
      </p:sp>
      <p:sp>
        <p:nvSpPr>
          <p:cNvPr id="127" name="Google Shape;1680;p35">
            <a:extLst>
              <a:ext uri="{FF2B5EF4-FFF2-40B4-BE49-F238E27FC236}">
                <a16:creationId xmlns:a16="http://schemas.microsoft.com/office/drawing/2014/main" id="{5640A5A3-C17E-4F87-884E-349550C4DF82}"/>
              </a:ext>
            </a:extLst>
          </p:cNvPr>
          <p:cNvSpPr txBox="1"/>
          <p:nvPr/>
        </p:nvSpPr>
        <p:spPr>
          <a:xfrm flipH="1">
            <a:off x="3715347" y="584485"/>
            <a:ext cx="5339216" cy="4653924"/>
          </a:xfrm>
          <a:prstGeom prst="rect">
            <a:avLst/>
          </a:prstGeom>
          <a:noFill/>
          <a:ln>
            <a:noFill/>
          </a:ln>
        </p:spPr>
        <p:txBody>
          <a:bodyPr spcFirstLastPara="1" wrap="square" lIns="182875" tIns="91425" rIns="182875" bIns="91425" anchor="ctr" anchorCtr="0">
            <a:noAutofit/>
          </a:bodyPr>
          <a:lstStyle/>
          <a:p>
            <a:pPr marL="127000" lvl="0">
              <a:buSzPts val="1600"/>
            </a:pPr>
            <a:r>
              <a:rPr lang="en-US" sz="2200" dirty="0"/>
              <a:t>1. Dao </a:t>
            </a:r>
            <a:r>
              <a:rPr lang="en-US" sz="2200" dirty="0" err="1"/>
              <a:t>động</a:t>
            </a:r>
            <a:r>
              <a:rPr lang="en-US" sz="2200" dirty="0"/>
              <a:t> </a:t>
            </a:r>
            <a:r>
              <a:rPr lang="en-US" sz="2200" dirty="0" err="1"/>
              <a:t>kí</a:t>
            </a:r>
            <a:r>
              <a:rPr lang="en-US" sz="2200" dirty="0"/>
              <a:t> </a:t>
            </a:r>
            <a:r>
              <a:rPr lang="en-US" sz="2200" dirty="0" err="1"/>
              <a:t>cho</a:t>
            </a:r>
            <a:r>
              <a:rPr lang="en-US" sz="2200" dirty="0"/>
              <a:t> </a:t>
            </a:r>
            <a:r>
              <a:rPr lang="en-US" sz="2200" dirty="0" err="1"/>
              <a:t>phép</a:t>
            </a:r>
            <a:r>
              <a:rPr lang="en-US" sz="2200" dirty="0"/>
              <a:t> </a:t>
            </a:r>
            <a:r>
              <a:rPr lang="en-US" sz="2200" dirty="0" err="1"/>
              <a:t>đọc</a:t>
            </a:r>
            <a:r>
              <a:rPr lang="en-US" sz="2200" dirty="0"/>
              <a:t> </a:t>
            </a:r>
            <a:r>
              <a:rPr lang="en-US" sz="2200" dirty="0" err="1"/>
              <a:t>được</a:t>
            </a:r>
            <a:r>
              <a:rPr lang="en-US" sz="2200" dirty="0"/>
              <a:t> </a:t>
            </a:r>
            <a:r>
              <a:rPr lang="en-US" sz="2200" dirty="0" err="1"/>
              <a:t>những</a:t>
            </a:r>
            <a:r>
              <a:rPr lang="en-US" sz="2200" dirty="0"/>
              <a:t> </a:t>
            </a:r>
            <a:r>
              <a:rPr lang="en-US" sz="2200" dirty="0" err="1"/>
              <a:t>thông</a:t>
            </a:r>
            <a:r>
              <a:rPr lang="en-US" sz="2200" dirty="0"/>
              <a:t> tin </a:t>
            </a:r>
            <a:r>
              <a:rPr lang="en-US" sz="2200" dirty="0" err="1"/>
              <a:t>nào</a:t>
            </a:r>
            <a:r>
              <a:rPr lang="en-US" sz="2200" dirty="0"/>
              <a:t>?</a:t>
            </a:r>
          </a:p>
          <a:p>
            <a:pPr marL="127000" lvl="0">
              <a:buSzPts val="1600"/>
            </a:pPr>
            <a:r>
              <a:rPr lang="en-US" sz="2200" dirty="0"/>
              <a:t>2. </a:t>
            </a:r>
            <a:r>
              <a:rPr lang="en-US" sz="2200" dirty="0" err="1"/>
              <a:t>Em</a:t>
            </a:r>
            <a:r>
              <a:rPr lang="en-US" sz="2200" dirty="0"/>
              <a:t> </a:t>
            </a:r>
            <a:r>
              <a:rPr lang="en-US" sz="2200" dirty="0" err="1"/>
              <a:t>hãy</a:t>
            </a:r>
            <a:r>
              <a:rPr lang="en-US" sz="2200" dirty="0"/>
              <a:t> </a:t>
            </a:r>
            <a:r>
              <a:rPr lang="en-US" sz="2200" dirty="0" err="1"/>
              <a:t>lựa</a:t>
            </a:r>
            <a:r>
              <a:rPr lang="en-US" sz="2200" dirty="0"/>
              <a:t> </a:t>
            </a:r>
            <a:r>
              <a:rPr lang="en-US" sz="2200" dirty="0" err="1"/>
              <a:t>chọn</a:t>
            </a:r>
            <a:r>
              <a:rPr lang="en-US" sz="2200" dirty="0"/>
              <a:t> </a:t>
            </a:r>
            <a:r>
              <a:rPr lang="en-US" sz="2200" dirty="0" err="1"/>
              <a:t>các</a:t>
            </a:r>
            <a:r>
              <a:rPr lang="en-US" sz="2200" dirty="0"/>
              <a:t> </a:t>
            </a:r>
            <a:r>
              <a:rPr lang="en-US" sz="2200" dirty="0" err="1"/>
              <a:t>dụng</a:t>
            </a:r>
            <a:r>
              <a:rPr lang="en-US" sz="2200" dirty="0"/>
              <a:t> </a:t>
            </a:r>
            <a:r>
              <a:rPr lang="en-US" sz="2200" dirty="0" err="1"/>
              <a:t>cụ</a:t>
            </a:r>
            <a:r>
              <a:rPr lang="en-US" sz="2200" dirty="0"/>
              <a:t> </a:t>
            </a:r>
            <a:r>
              <a:rPr lang="en-US" sz="2200" dirty="0" err="1"/>
              <a:t>đo</a:t>
            </a:r>
            <a:r>
              <a:rPr lang="en-US" sz="2200" dirty="0"/>
              <a:t> </a:t>
            </a:r>
            <a:r>
              <a:rPr lang="en-US" sz="2200" dirty="0" err="1"/>
              <a:t>phù</a:t>
            </a:r>
            <a:r>
              <a:rPr lang="en-US" sz="2200" dirty="0"/>
              <a:t> </a:t>
            </a:r>
            <a:r>
              <a:rPr lang="en-US" sz="2200" dirty="0" err="1"/>
              <a:t>hợp</a:t>
            </a:r>
            <a:r>
              <a:rPr lang="en-US" sz="2200" dirty="0"/>
              <a:t> </a:t>
            </a:r>
            <a:r>
              <a:rPr lang="en-US" sz="2200" dirty="0" err="1"/>
              <a:t>để</a:t>
            </a:r>
            <a:r>
              <a:rPr lang="en-US" sz="2200" dirty="0"/>
              <a:t> </a:t>
            </a:r>
            <a:r>
              <a:rPr lang="en-US" sz="2200" dirty="0" err="1"/>
              <a:t>đo</a:t>
            </a:r>
            <a:r>
              <a:rPr lang="en-US" sz="2200" dirty="0"/>
              <a:t> </a:t>
            </a:r>
            <a:r>
              <a:rPr lang="en-US" sz="2200" dirty="0" err="1"/>
              <a:t>thời</a:t>
            </a:r>
            <a:r>
              <a:rPr lang="en-US" sz="2200" dirty="0"/>
              <a:t> </a:t>
            </a:r>
            <a:r>
              <a:rPr lang="en-US" sz="2200" dirty="0" err="1"/>
              <a:t>gian</a:t>
            </a:r>
            <a:r>
              <a:rPr lang="en-US" sz="2200" dirty="0"/>
              <a:t> </a:t>
            </a:r>
            <a:r>
              <a:rPr lang="en-US" sz="2200" dirty="0" err="1"/>
              <a:t>cho</a:t>
            </a:r>
            <a:r>
              <a:rPr lang="en-US" sz="2200" dirty="0"/>
              <a:t> </a:t>
            </a:r>
            <a:r>
              <a:rPr lang="en-US" sz="2200" dirty="0" err="1"/>
              <a:t>mỗi</a:t>
            </a:r>
            <a:r>
              <a:rPr lang="en-US" sz="2200" dirty="0"/>
              <a:t> </a:t>
            </a:r>
            <a:r>
              <a:rPr lang="en-US" sz="2200" dirty="0" err="1"/>
              <a:t>hoạt</a:t>
            </a:r>
            <a:r>
              <a:rPr lang="en-US" sz="2200" dirty="0"/>
              <a:t> </a:t>
            </a:r>
            <a:r>
              <a:rPr lang="en-US" sz="2200" dirty="0" err="1"/>
              <a:t>động</a:t>
            </a:r>
            <a:r>
              <a:rPr lang="en-US" sz="2200" dirty="0"/>
              <a:t> </a:t>
            </a:r>
            <a:r>
              <a:rPr lang="en-US" sz="2200" dirty="0" err="1"/>
              <a:t>sau</a:t>
            </a:r>
            <a:r>
              <a:rPr lang="en-US" sz="2200" dirty="0"/>
              <a:t> </a:t>
            </a:r>
            <a:r>
              <a:rPr lang="en-US" sz="2200" dirty="0" err="1"/>
              <a:t>và</a:t>
            </a:r>
            <a:r>
              <a:rPr lang="en-US" sz="2200" dirty="0"/>
              <a:t> </a:t>
            </a:r>
            <a:r>
              <a:rPr lang="en-US" sz="2200" dirty="0" err="1"/>
              <a:t>giải</a:t>
            </a:r>
            <a:r>
              <a:rPr lang="en-US" sz="2200" dirty="0"/>
              <a:t> </a:t>
            </a:r>
            <a:r>
              <a:rPr lang="en-US" sz="2200" dirty="0" err="1"/>
              <a:t>thích</a:t>
            </a:r>
            <a:r>
              <a:rPr lang="en-US" sz="2200" dirty="0"/>
              <a:t> </a:t>
            </a:r>
            <a:r>
              <a:rPr lang="en-US" sz="2200" dirty="0" err="1"/>
              <a:t>sự</a:t>
            </a:r>
            <a:r>
              <a:rPr lang="en-US" sz="2200" dirty="0"/>
              <a:t> </a:t>
            </a:r>
            <a:r>
              <a:rPr lang="en-US" sz="2200" dirty="0" err="1"/>
              <a:t>lựa</a:t>
            </a:r>
            <a:r>
              <a:rPr lang="en-US" sz="2200" dirty="0"/>
              <a:t> </a:t>
            </a:r>
            <a:r>
              <a:rPr lang="en-US" sz="2200" dirty="0" err="1"/>
              <a:t>chọn</a:t>
            </a:r>
            <a:r>
              <a:rPr lang="en-US" sz="2200" dirty="0"/>
              <a:t> </a:t>
            </a:r>
            <a:r>
              <a:rPr lang="en-US" sz="2200" dirty="0" err="1"/>
              <a:t>đó</a:t>
            </a:r>
            <a:r>
              <a:rPr lang="en-US" sz="2200" dirty="0"/>
              <a:t>.</a:t>
            </a:r>
          </a:p>
          <a:p>
            <a:pPr marL="469900" lvl="0" indent="-342900">
              <a:buSzPts val="1600"/>
              <a:buFont typeface="Wingdings" pitchFamily="2" charset="2"/>
              <a:buChar char="ü"/>
            </a:pPr>
            <a:r>
              <a:rPr lang="en-US" sz="2200" dirty="0" err="1"/>
              <a:t>Một</a:t>
            </a:r>
            <a:r>
              <a:rPr lang="en-US" sz="2200" dirty="0"/>
              <a:t> </a:t>
            </a:r>
            <a:r>
              <a:rPr lang="en-US" sz="2200" dirty="0" err="1"/>
              <a:t>người</a:t>
            </a:r>
            <a:r>
              <a:rPr lang="en-US" sz="2200" dirty="0"/>
              <a:t> </a:t>
            </a:r>
            <a:r>
              <a:rPr lang="en-US" sz="2200" dirty="0" err="1"/>
              <a:t>đi</a:t>
            </a:r>
            <a:r>
              <a:rPr lang="en-US" sz="2200" dirty="0"/>
              <a:t> </a:t>
            </a:r>
            <a:r>
              <a:rPr lang="en-US" sz="2200" dirty="0" err="1"/>
              <a:t>xe</a:t>
            </a:r>
            <a:r>
              <a:rPr lang="en-US" sz="2200" dirty="0"/>
              <a:t> </a:t>
            </a:r>
            <a:r>
              <a:rPr lang="en-US" sz="2200" dirty="0" err="1"/>
              <a:t>đạp</a:t>
            </a:r>
            <a:r>
              <a:rPr lang="en-US" sz="2200" dirty="0"/>
              <a:t> </a:t>
            </a:r>
            <a:r>
              <a:rPr lang="en-US" sz="2200" dirty="0" err="1"/>
              <a:t>từ</a:t>
            </a:r>
            <a:r>
              <a:rPr lang="en-US" sz="2200" dirty="0"/>
              <a:t> </a:t>
            </a:r>
            <a:r>
              <a:rPr lang="en-US" sz="2200" dirty="0" err="1"/>
              <a:t>điểm</a:t>
            </a:r>
            <a:r>
              <a:rPr lang="en-US" sz="2200" dirty="0"/>
              <a:t> A </a:t>
            </a:r>
            <a:r>
              <a:rPr lang="en-US" sz="2200" dirty="0" err="1"/>
              <a:t>đến</a:t>
            </a:r>
            <a:r>
              <a:rPr lang="en-US" sz="2200" dirty="0"/>
              <a:t> </a:t>
            </a:r>
            <a:r>
              <a:rPr lang="en-US" sz="2200" dirty="0" err="1"/>
              <a:t>điểm</a:t>
            </a:r>
            <a:r>
              <a:rPr lang="en-US" sz="2200" dirty="0"/>
              <a:t> B</a:t>
            </a:r>
          </a:p>
          <a:p>
            <a:pPr marL="469900" lvl="0" indent="-342900">
              <a:buSzPts val="1600"/>
              <a:buFont typeface="Wingdings" pitchFamily="2" charset="2"/>
              <a:buChar char="ü"/>
            </a:pPr>
            <a:r>
              <a:rPr lang="en-US" sz="2200" dirty="0" err="1"/>
              <a:t>Một</a:t>
            </a:r>
            <a:r>
              <a:rPr lang="en-US" sz="2200" dirty="0"/>
              <a:t> </a:t>
            </a:r>
            <a:r>
              <a:rPr lang="en-US" sz="2200" dirty="0" err="1"/>
              <a:t>viên</a:t>
            </a:r>
            <a:r>
              <a:rPr lang="en-US" sz="2200" dirty="0"/>
              <a:t> bi </a:t>
            </a:r>
            <a:r>
              <a:rPr lang="en-US" sz="2200" dirty="0" err="1"/>
              <a:t>sắt</a:t>
            </a:r>
            <a:r>
              <a:rPr lang="en-US" sz="2200" dirty="0"/>
              <a:t> </a:t>
            </a:r>
            <a:r>
              <a:rPr lang="en-US" sz="2200" dirty="0" err="1"/>
              <a:t>chuyển</a:t>
            </a:r>
            <a:r>
              <a:rPr lang="en-US" sz="2200" dirty="0"/>
              <a:t> </a:t>
            </a:r>
            <a:r>
              <a:rPr lang="en-US" sz="2200" dirty="0" err="1"/>
              <a:t>động</a:t>
            </a:r>
            <a:r>
              <a:rPr lang="en-US" sz="2200" dirty="0"/>
              <a:t> </a:t>
            </a:r>
            <a:r>
              <a:rPr lang="en-US" sz="2200" dirty="0" err="1"/>
              <a:t>trên</a:t>
            </a:r>
            <a:r>
              <a:rPr lang="en-US" sz="2200" dirty="0"/>
              <a:t> </a:t>
            </a:r>
            <a:r>
              <a:rPr lang="en-US" sz="2200" dirty="0" err="1"/>
              <a:t>máng</a:t>
            </a:r>
            <a:r>
              <a:rPr lang="en-US" sz="2200" dirty="0"/>
              <a:t> </a:t>
            </a:r>
            <a:r>
              <a:rPr lang="en-US" sz="2200" dirty="0" err="1"/>
              <a:t>nghiêng</a:t>
            </a:r>
            <a:endParaRPr lang="en-US" sz="2200" dirty="0"/>
          </a:p>
          <a:p>
            <a:pPr marL="127000" lvl="0">
              <a:buSzPts val="1600"/>
            </a:pPr>
            <a:r>
              <a:rPr lang="en-US" sz="2200" dirty="0"/>
              <a:t>3. </a:t>
            </a:r>
            <a:r>
              <a:rPr lang="en-US" sz="2200" dirty="0" err="1"/>
              <a:t>Hệ</a:t>
            </a:r>
            <a:r>
              <a:rPr lang="en-US" sz="2200" dirty="0"/>
              <a:t> </a:t>
            </a:r>
            <a:r>
              <a:rPr lang="en-US" sz="2200" dirty="0" err="1"/>
              <a:t>thống</a:t>
            </a:r>
            <a:r>
              <a:rPr lang="en-US" sz="2200" dirty="0"/>
              <a:t> </a:t>
            </a:r>
            <a:r>
              <a:rPr lang="en-US" sz="2200" dirty="0" err="1"/>
              <a:t>phát</a:t>
            </a:r>
            <a:r>
              <a:rPr lang="en-US" sz="2200" dirty="0"/>
              <a:t> </a:t>
            </a:r>
            <a:r>
              <a:rPr lang="en-US" sz="2200" dirty="0" err="1"/>
              <a:t>hiện</a:t>
            </a:r>
            <a:r>
              <a:rPr lang="en-US" sz="2200" dirty="0"/>
              <a:t> </a:t>
            </a:r>
            <a:r>
              <a:rPr lang="en-US" sz="2200" dirty="0" err="1"/>
              <a:t>người</a:t>
            </a:r>
            <a:r>
              <a:rPr lang="en-US" sz="2200" dirty="0"/>
              <a:t> qua </a:t>
            </a:r>
            <a:r>
              <a:rPr lang="en-US" sz="2200" dirty="0" err="1"/>
              <a:t>cửa</a:t>
            </a:r>
            <a:r>
              <a:rPr lang="en-US" sz="2200" dirty="0"/>
              <a:t> </a:t>
            </a:r>
            <a:r>
              <a:rPr lang="en-US" sz="2200" dirty="0" err="1"/>
              <a:t>ra</a:t>
            </a:r>
            <a:r>
              <a:rPr lang="en-US" sz="2200" dirty="0"/>
              <a:t> </a:t>
            </a:r>
            <a:r>
              <a:rPr lang="en-US" sz="2200" dirty="0" err="1"/>
              <a:t>vào</a:t>
            </a:r>
            <a:r>
              <a:rPr lang="en-US" sz="2200" dirty="0"/>
              <a:t> </a:t>
            </a:r>
            <a:r>
              <a:rPr lang="en-US" sz="2200" dirty="0" err="1"/>
              <a:t>hoạt</a:t>
            </a:r>
            <a:r>
              <a:rPr lang="en-US" sz="2200" dirty="0"/>
              <a:t> </a:t>
            </a:r>
            <a:r>
              <a:rPr lang="en-US" sz="2200" dirty="0" err="1"/>
              <a:t>động</a:t>
            </a:r>
            <a:r>
              <a:rPr lang="en-US" sz="2200" dirty="0"/>
              <a:t> </a:t>
            </a:r>
            <a:r>
              <a:rPr lang="en-US" sz="2200" dirty="0" err="1"/>
              <a:t>dựa</a:t>
            </a:r>
            <a:r>
              <a:rPr lang="en-US" sz="2200" dirty="0"/>
              <a:t> </a:t>
            </a:r>
            <a:r>
              <a:rPr lang="en-US" sz="2200" dirty="0" err="1"/>
              <a:t>trên</a:t>
            </a:r>
            <a:r>
              <a:rPr lang="en-US" sz="2200" dirty="0"/>
              <a:t> </a:t>
            </a:r>
            <a:r>
              <a:rPr lang="en-US" sz="2200" dirty="0" err="1"/>
              <a:t>nguyên</a:t>
            </a:r>
            <a:r>
              <a:rPr lang="en-US" sz="2200" dirty="0"/>
              <a:t> </a:t>
            </a:r>
            <a:r>
              <a:rPr lang="en-US" sz="2200" dirty="0" err="1"/>
              <a:t>tắc</a:t>
            </a:r>
            <a:r>
              <a:rPr lang="en-US" sz="2200" dirty="0"/>
              <a:t> </a:t>
            </a:r>
            <a:r>
              <a:rPr lang="en-US" sz="2200" dirty="0" err="1"/>
              <a:t>nào</a:t>
            </a:r>
            <a:r>
              <a:rPr lang="en-US" sz="2200" dirty="0"/>
              <a:t>?</a:t>
            </a:r>
          </a:p>
        </p:txBody>
      </p:sp>
      <p:sp>
        <p:nvSpPr>
          <p:cNvPr id="128" name="Google Shape;1604;p35">
            <a:extLst>
              <a:ext uri="{FF2B5EF4-FFF2-40B4-BE49-F238E27FC236}">
                <a16:creationId xmlns:a16="http://schemas.microsoft.com/office/drawing/2014/main" id="{BAFD2602-86E6-4DC3-AF1D-3D288171485E}"/>
              </a:ext>
            </a:extLst>
          </p:cNvPr>
          <p:cNvSpPr txBox="1">
            <a:spLocks/>
          </p:cNvSpPr>
          <p:nvPr/>
        </p:nvSpPr>
        <p:spPr>
          <a:xfrm>
            <a:off x="3035011" y="138719"/>
            <a:ext cx="657930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434343"/>
              </a:buClr>
              <a:buSzPts val="5200"/>
              <a:buFont typeface="Fira Sans Extra Condensed Medium"/>
              <a:buNone/>
              <a:defRPr sz="5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200"/>
              <a:buFont typeface="Fira Sans Extra Condensed Medium"/>
              <a:buNone/>
              <a:defRPr sz="52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US" sz="3200" b="1"/>
              <a:t>Vòng 2: NHÓM MẢNH GHÉP</a:t>
            </a:r>
          </a:p>
        </p:txBody>
      </p:sp>
    </p:spTree>
    <p:custDataLst>
      <p:tags r:id="rId1"/>
    </p:custDataLst>
    <p:extLst>
      <p:ext uri="{BB962C8B-B14F-4D97-AF65-F5344CB8AC3E}">
        <p14:creationId xmlns:p14="http://schemas.microsoft.com/office/powerpoint/2010/main" val="904822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arn(inVertical)">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0"/>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600000" fill="hold"/>
                                        <p:tgtEl>
                                          <p:spTgt spid="4"/>
                                        </p:tgtEl>
                                        <p:attrNameLst>
                                          <p:attrName>r</p:attrName>
                                        </p:attrNameLst>
                                      </p:cBhvr>
                                    </p:animRot>
                                  </p:childTnLst>
                                </p:cTn>
                              </p:par>
                            </p:childTnLst>
                          </p:cTn>
                        </p:par>
                        <p:par>
                          <p:cTn id="13" fill="hold">
                            <p:stCondLst>
                              <p:cond delay="600000"/>
                            </p:stCondLst>
                            <p:childTnLst>
                              <p:par>
                                <p:cTn id="14" presetID="53" presetClass="entr" presetSubtype="16" fill="hold" nodeType="afterEffect">
                                  <p:stCondLst>
                                    <p:cond delay="0"/>
                                  </p:stCondLst>
                                  <p:childTnLst>
                                    <p:set>
                                      <p:cBhvr>
                                        <p:cTn id="15" dur="1" fill="hold">
                                          <p:stCondLst>
                                            <p:cond delay="0"/>
                                          </p:stCondLst>
                                        </p:cTn>
                                        <p:tgtEl>
                                          <p:spTgt spid="123"/>
                                        </p:tgtEl>
                                        <p:attrNameLst>
                                          <p:attrName>style.visibility</p:attrName>
                                        </p:attrNameLst>
                                      </p:cBhvr>
                                      <p:to>
                                        <p:strVal val="visible"/>
                                      </p:to>
                                    </p:set>
                                    <p:anim calcmode="lin" valueType="num">
                                      <p:cBhvr>
                                        <p:cTn id="16" dur="500" fill="hold"/>
                                        <p:tgtEl>
                                          <p:spTgt spid="123"/>
                                        </p:tgtEl>
                                        <p:attrNameLst>
                                          <p:attrName>ppt_w</p:attrName>
                                        </p:attrNameLst>
                                      </p:cBhvr>
                                      <p:tavLst>
                                        <p:tav tm="0">
                                          <p:val>
                                            <p:fltVal val="0"/>
                                          </p:val>
                                        </p:tav>
                                        <p:tav tm="100000">
                                          <p:val>
                                            <p:strVal val="#ppt_w"/>
                                          </p:val>
                                        </p:tav>
                                      </p:tavLst>
                                    </p:anim>
                                    <p:anim calcmode="lin" valueType="num">
                                      <p:cBhvr>
                                        <p:cTn id="17" dur="500" fill="hold"/>
                                        <p:tgtEl>
                                          <p:spTgt spid="123"/>
                                        </p:tgtEl>
                                        <p:attrNameLst>
                                          <p:attrName>ppt_h</p:attrName>
                                        </p:attrNameLst>
                                      </p:cBhvr>
                                      <p:tavLst>
                                        <p:tav tm="0">
                                          <p:val>
                                            <p:fltVal val="0"/>
                                          </p:val>
                                        </p:tav>
                                        <p:tav tm="100000">
                                          <p:val>
                                            <p:strVal val="#ppt_h"/>
                                          </p:val>
                                        </p:tav>
                                      </p:tavLst>
                                    </p:anim>
                                    <p:animEffect transition="in" filter="fade">
                                      <p:cBhvr>
                                        <p:cTn id="18" dur="500"/>
                                        <p:tgtEl>
                                          <p:spTgt spid="123"/>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bldLst>
      <p:bldP spid="1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1810" name="Google Shape;1810;p37"/>
          <p:cNvSpPr/>
          <p:nvPr/>
        </p:nvSpPr>
        <p:spPr>
          <a:xfrm>
            <a:off x="6150640" y="4392517"/>
            <a:ext cx="2930100" cy="333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txBox="1">
            <a:spLocks noGrp="1"/>
          </p:cNvSpPr>
          <p:nvPr>
            <p:ph type="title"/>
          </p:nvPr>
        </p:nvSpPr>
        <p:spPr>
          <a:xfrm>
            <a:off x="202964" y="90312"/>
            <a:ext cx="6070511" cy="5143500"/>
          </a:xfrm>
          <a:prstGeom prst="rect">
            <a:avLst/>
          </a:prstGeom>
        </p:spPr>
        <p:txBody>
          <a:bodyPr spcFirstLastPara="1" wrap="square" lIns="91425" tIns="91425" rIns="91425" bIns="91425" anchor="ctr" anchorCtr="0">
            <a:noAutofit/>
          </a:bodyPr>
          <a:lstStyle/>
          <a:p>
            <a:pPr marL="182880" lvl="0" algn="l">
              <a:spcAft>
                <a:spcPts val="1200"/>
              </a:spcAft>
              <a:buClr>
                <a:srgbClr val="000000"/>
              </a:buClr>
              <a:buSzPts val="1100"/>
            </a:pPr>
            <a:r>
              <a:rPr lang="vi-VN" sz="2800" dirty="0"/>
              <a:t>- Dao động kí có thể hiển thị đồ thị của tín hiệu điện theo thời gian (giúp chúng ta biết được dạng đồ thị của tín hiệu theo thời gian)</a:t>
            </a:r>
            <a:br>
              <a:rPr lang="vi-VN" sz="2800" dirty="0"/>
            </a:br>
            <a:r>
              <a:rPr lang="vi-VN" sz="2800" dirty="0"/>
              <a:t>- Đồng hồ đo thời gian hiện số dùng cổng quang điện có thể tự động đo thời gian</a:t>
            </a:r>
          </a:p>
        </p:txBody>
      </p:sp>
      <p:grpSp>
        <p:nvGrpSpPr>
          <p:cNvPr id="1812" name="Google Shape;1812;p37"/>
          <p:cNvGrpSpPr/>
          <p:nvPr/>
        </p:nvGrpSpPr>
        <p:grpSpPr>
          <a:xfrm>
            <a:off x="6499242" y="1188141"/>
            <a:ext cx="2168478" cy="3422931"/>
            <a:chOff x="457200" y="1325800"/>
            <a:chExt cx="4621650" cy="7295250"/>
          </a:xfrm>
        </p:grpSpPr>
        <p:sp>
          <p:nvSpPr>
            <p:cNvPr id="1813" name="Google Shape;1813;p37"/>
            <p:cNvSpPr/>
            <p:nvPr/>
          </p:nvSpPr>
          <p:spPr>
            <a:xfrm>
              <a:off x="1273600" y="1940400"/>
              <a:ext cx="640475" cy="639650"/>
            </a:xfrm>
            <a:custGeom>
              <a:avLst/>
              <a:gdLst/>
              <a:ahLst/>
              <a:cxnLst/>
              <a:rect l="l" t="t" r="r" b="b"/>
              <a:pathLst>
                <a:path w="25619" h="25586" extrusionOk="0">
                  <a:moveTo>
                    <a:pt x="12810" y="1"/>
                  </a:moveTo>
                  <a:cubicBezTo>
                    <a:pt x="5705" y="1"/>
                    <a:pt x="1" y="5705"/>
                    <a:pt x="1" y="12777"/>
                  </a:cubicBezTo>
                  <a:cubicBezTo>
                    <a:pt x="1" y="19882"/>
                    <a:pt x="5705" y="25586"/>
                    <a:pt x="12810" y="25586"/>
                  </a:cubicBezTo>
                  <a:cubicBezTo>
                    <a:pt x="19882" y="25586"/>
                    <a:pt x="25619" y="19882"/>
                    <a:pt x="25619" y="12777"/>
                  </a:cubicBezTo>
                  <a:cubicBezTo>
                    <a:pt x="25619" y="5738"/>
                    <a:pt x="19848" y="1"/>
                    <a:pt x="12810"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1131000" y="4144475"/>
              <a:ext cx="258550" cy="258550"/>
            </a:xfrm>
            <a:custGeom>
              <a:avLst/>
              <a:gdLst/>
              <a:ahLst/>
              <a:cxnLst/>
              <a:rect l="l" t="t" r="r" b="b"/>
              <a:pathLst>
                <a:path w="10342" h="10342" extrusionOk="0">
                  <a:moveTo>
                    <a:pt x="5231" y="1"/>
                  </a:moveTo>
                  <a:cubicBezTo>
                    <a:pt x="5211" y="1"/>
                    <a:pt x="5191" y="1"/>
                    <a:pt x="5171" y="1"/>
                  </a:cubicBezTo>
                  <a:cubicBezTo>
                    <a:pt x="2336" y="1"/>
                    <a:pt x="1" y="2303"/>
                    <a:pt x="1" y="5171"/>
                  </a:cubicBezTo>
                  <a:cubicBezTo>
                    <a:pt x="1" y="8007"/>
                    <a:pt x="2302" y="10342"/>
                    <a:pt x="5171" y="10342"/>
                  </a:cubicBezTo>
                  <a:cubicBezTo>
                    <a:pt x="8007" y="10342"/>
                    <a:pt x="10342" y="8073"/>
                    <a:pt x="10342" y="5171"/>
                  </a:cubicBezTo>
                  <a:cubicBezTo>
                    <a:pt x="10342" y="2323"/>
                    <a:pt x="8039" y="1"/>
                    <a:pt x="5231"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4143150" y="1565150"/>
              <a:ext cx="258550" cy="257700"/>
            </a:xfrm>
            <a:custGeom>
              <a:avLst/>
              <a:gdLst/>
              <a:ahLst/>
              <a:cxnLst/>
              <a:rect l="l" t="t" r="r" b="b"/>
              <a:pathLst>
                <a:path w="10342" h="10308" extrusionOk="0">
                  <a:moveTo>
                    <a:pt x="5171" y="0"/>
                  </a:moveTo>
                  <a:cubicBezTo>
                    <a:pt x="2336" y="0"/>
                    <a:pt x="1" y="2268"/>
                    <a:pt x="1" y="5137"/>
                  </a:cubicBezTo>
                  <a:cubicBezTo>
                    <a:pt x="1" y="7972"/>
                    <a:pt x="2302" y="10307"/>
                    <a:pt x="5171" y="10307"/>
                  </a:cubicBezTo>
                  <a:cubicBezTo>
                    <a:pt x="8007" y="10307"/>
                    <a:pt x="10342" y="8039"/>
                    <a:pt x="10342" y="5137"/>
                  </a:cubicBezTo>
                  <a:cubicBezTo>
                    <a:pt x="10342" y="2268"/>
                    <a:pt x="8007" y="0"/>
                    <a:pt x="5171"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1243600" y="1909550"/>
              <a:ext cx="700500" cy="700525"/>
            </a:xfrm>
            <a:custGeom>
              <a:avLst/>
              <a:gdLst/>
              <a:ahLst/>
              <a:cxnLst/>
              <a:rect l="l" t="t" r="r" b="b"/>
              <a:pathLst>
                <a:path w="28020" h="28021" extrusionOk="0">
                  <a:moveTo>
                    <a:pt x="14010" y="2436"/>
                  </a:moveTo>
                  <a:cubicBezTo>
                    <a:pt x="20381" y="2436"/>
                    <a:pt x="25585" y="7639"/>
                    <a:pt x="25585" y="14011"/>
                  </a:cubicBezTo>
                  <a:cubicBezTo>
                    <a:pt x="25585" y="20382"/>
                    <a:pt x="20381" y="25619"/>
                    <a:pt x="14010" y="25619"/>
                  </a:cubicBezTo>
                  <a:cubicBezTo>
                    <a:pt x="7639" y="25619"/>
                    <a:pt x="2402" y="20382"/>
                    <a:pt x="2402" y="14011"/>
                  </a:cubicBezTo>
                  <a:cubicBezTo>
                    <a:pt x="2402" y="7639"/>
                    <a:pt x="7639" y="2436"/>
                    <a:pt x="14010" y="2436"/>
                  </a:cubicBezTo>
                  <a:close/>
                  <a:moveTo>
                    <a:pt x="14010" y="1"/>
                  </a:moveTo>
                  <a:cubicBezTo>
                    <a:pt x="6305" y="1"/>
                    <a:pt x="0" y="6305"/>
                    <a:pt x="0" y="14011"/>
                  </a:cubicBezTo>
                  <a:cubicBezTo>
                    <a:pt x="0" y="21750"/>
                    <a:pt x="6305" y="28021"/>
                    <a:pt x="14010" y="28021"/>
                  </a:cubicBezTo>
                  <a:cubicBezTo>
                    <a:pt x="21716" y="28021"/>
                    <a:pt x="27987" y="21750"/>
                    <a:pt x="28020" y="14011"/>
                  </a:cubicBezTo>
                  <a:cubicBezTo>
                    <a:pt x="28020" y="6305"/>
                    <a:pt x="21716" y="1"/>
                    <a:pt x="140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3822100" y="3351425"/>
              <a:ext cx="640475" cy="640475"/>
            </a:xfrm>
            <a:custGeom>
              <a:avLst/>
              <a:gdLst/>
              <a:ahLst/>
              <a:cxnLst/>
              <a:rect l="l" t="t" r="r" b="b"/>
              <a:pathLst>
                <a:path w="25619" h="25619" extrusionOk="0">
                  <a:moveTo>
                    <a:pt x="12809" y="0"/>
                  </a:moveTo>
                  <a:cubicBezTo>
                    <a:pt x="5738" y="0"/>
                    <a:pt x="0" y="5704"/>
                    <a:pt x="0" y="12809"/>
                  </a:cubicBezTo>
                  <a:cubicBezTo>
                    <a:pt x="0" y="19881"/>
                    <a:pt x="5738" y="25619"/>
                    <a:pt x="12809" y="25619"/>
                  </a:cubicBezTo>
                  <a:cubicBezTo>
                    <a:pt x="19915" y="25619"/>
                    <a:pt x="25619" y="19881"/>
                    <a:pt x="25619" y="12809"/>
                  </a:cubicBezTo>
                  <a:cubicBezTo>
                    <a:pt x="25619" y="5771"/>
                    <a:pt x="19915" y="0"/>
                    <a:pt x="1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3792075" y="3321400"/>
              <a:ext cx="700525" cy="700525"/>
            </a:xfrm>
            <a:custGeom>
              <a:avLst/>
              <a:gdLst/>
              <a:ahLst/>
              <a:cxnLst/>
              <a:rect l="l" t="t" r="r" b="b"/>
              <a:pathLst>
                <a:path w="28021" h="28021" extrusionOk="0">
                  <a:moveTo>
                    <a:pt x="14010" y="2402"/>
                  </a:moveTo>
                  <a:cubicBezTo>
                    <a:pt x="20448" y="2402"/>
                    <a:pt x="25619" y="7639"/>
                    <a:pt x="25619" y="14010"/>
                  </a:cubicBezTo>
                  <a:cubicBezTo>
                    <a:pt x="25619" y="20382"/>
                    <a:pt x="20382" y="25585"/>
                    <a:pt x="14010" y="25585"/>
                  </a:cubicBezTo>
                  <a:cubicBezTo>
                    <a:pt x="7639" y="25585"/>
                    <a:pt x="2436" y="20382"/>
                    <a:pt x="2436" y="14010"/>
                  </a:cubicBezTo>
                  <a:cubicBezTo>
                    <a:pt x="2436" y="7639"/>
                    <a:pt x="7639" y="2402"/>
                    <a:pt x="14010" y="2402"/>
                  </a:cubicBezTo>
                  <a:close/>
                  <a:moveTo>
                    <a:pt x="14010" y="0"/>
                  </a:moveTo>
                  <a:cubicBezTo>
                    <a:pt x="6305" y="0"/>
                    <a:pt x="0" y="6305"/>
                    <a:pt x="0" y="14010"/>
                  </a:cubicBezTo>
                  <a:cubicBezTo>
                    <a:pt x="0" y="21716"/>
                    <a:pt x="6305" y="28020"/>
                    <a:pt x="14010" y="28020"/>
                  </a:cubicBezTo>
                  <a:cubicBezTo>
                    <a:pt x="21783" y="28020"/>
                    <a:pt x="28020" y="21716"/>
                    <a:pt x="28020" y="14010"/>
                  </a:cubicBezTo>
                  <a:cubicBezTo>
                    <a:pt x="28020" y="6305"/>
                    <a:pt x="21716" y="0"/>
                    <a:pt x="1401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3617775" y="2374875"/>
              <a:ext cx="411150" cy="410325"/>
            </a:xfrm>
            <a:custGeom>
              <a:avLst/>
              <a:gdLst/>
              <a:ahLst/>
              <a:cxnLst/>
              <a:rect l="l" t="t" r="r" b="b"/>
              <a:pathLst>
                <a:path w="16446" h="16413" extrusionOk="0">
                  <a:moveTo>
                    <a:pt x="8240" y="1"/>
                  </a:moveTo>
                  <a:cubicBezTo>
                    <a:pt x="3670" y="1"/>
                    <a:pt x="1" y="3670"/>
                    <a:pt x="1" y="8207"/>
                  </a:cubicBezTo>
                  <a:cubicBezTo>
                    <a:pt x="1" y="12743"/>
                    <a:pt x="3670" y="16413"/>
                    <a:pt x="8240" y="16413"/>
                  </a:cubicBezTo>
                  <a:cubicBezTo>
                    <a:pt x="12777" y="16413"/>
                    <a:pt x="16446" y="12743"/>
                    <a:pt x="16446" y="8207"/>
                  </a:cubicBezTo>
                  <a:cubicBezTo>
                    <a:pt x="16446" y="3670"/>
                    <a:pt x="12777" y="1"/>
                    <a:pt x="8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1660550" y="3042875"/>
              <a:ext cx="410325" cy="411150"/>
            </a:xfrm>
            <a:custGeom>
              <a:avLst/>
              <a:gdLst/>
              <a:ahLst/>
              <a:cxnLst/>
              <a:rect l="l" t="t" r="r" b="b"/>
              <a:pathLst>
                <a:path w="16413" h="16446" extrusionOk="0">
                  <a:moveTo>
                    <a:pt x="8206" y="0"/>
                  </a:moveTo>
                  <a:cubicBezTo>
                    <a:pt x="3670" y="0"/>
                    <a:pt x="1" y="3669"/>
                    <a:pt x="1" y="8206"/>
                  </a:cubicBezTo>
                  <a:cubicBezTo>
                    <a:pt x="1" y="12776"/>
                    <a:pt x="3670" y="16445"/>
                    <a:pt x="8206" y="16445"/>
                  </a:cubicBezTo>
                  <a:cubicBezTo>
                    <a:pt x="12743" y="16445"/>
                    <a:pt x="16412" y="12776"/>
                    <a:pt x="16412" y="8206"/>
                  </a:cubicBezTo>
                  <a:cubicBezTo>
                    <a:pt x="16412" y="3669"/>
                    <a:pt x="12743" y="0"/>
                    <a:pt x="8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871650" y="1435850"/>
              <a:ext cx="258550" cy="257750"/>
            </a:xfrm>
            <a:custGeom>
              <a:avLst/>
              <a:gdLst/>
              <a:ahLst/>
              <a:cxnLst/>
              <a:rect l="l" t="t" r="r" b="b"/>
              <a:pathLst>
                <a:path w="10342" h="10310" extrusionOk="0">
                  <a:moveTo>
                    <a:pt x="5290" y="0"/>
                  </a:moveTo>
                  <a:cubicBezTo>
                    <a:pt x="5250" y="0"/>
                    <a:pt x="5211" y="1"/>
                    <a:pt x="5171" y="2"/>
                  </a:cubicBezTo>
                  <a:cubicBezTo>
                    <a:pt x="2336" y="2"/>
                    <a:pt x="1" y="2270"/>
                    <a:pt x="1" y="5172"/>
                  </a:cubicBezTo>
                  <a:cubicBezTo>
                    <a:pt x="1" y="7974"/>
                    <a:pt x="2269" y="10309"/>
                    <a:pt x="5171" y="10309"/>
                  </a:cubicBezTo>
                  <a:cubicBezTo>
                    <a:pt x="8006" y="10309"/>
                    <a:pt x="10341" y="8041"/>
                    <a:pt x="10341" y="5172"/>
                  </a:cubicBezTo>
                  <a:cubicBezTo>
                    <a:pt x="10341" y="2311"/>
                    <a:pt x="8071" y="0"/>
                    <a:pt x="5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586925" y="2344025"/>
              <a:ext cx="472025" cy="472025"/>
            </a:xfrm>
            <a:custGeom>
              <a:avLst/>
              <a:gdLst/>
              <a:ahLst/>
              <a:cxnLst/>
              <a:rect l="l" t="t" r="r" b="b"/>
              <a:pathLst>
                <a:path w="18881" h="18881" extrusionOk="0">
                  <a:moveTo>
                    <a:pt x="9407" y="2436"/>
                  </a:moveTo>
                  <a:cubicBezTo>
                    <a:pt x="13310" y="2436"/>
                    <a:pt x="16479" y="5571"/>
                    <a:pt x="16446" y="9474"/>
                  </a:cubicBezTo>
                  <a:cubicBezTo>
                    <a:pt x="16446" y="13344"/>
                    <a:pt x="13310" y="16513"/>
                    <a:pt x="9407" y="16513"/>
                  </a:cubicBezTo>
                  <a:cubicBezTo>
                    <a:pt x="5571" y="16513"/>
                    <a:pt x="2402" y="13344"/>
                    <a:pt x="2402" y="9474"/>
                  </a:cubicBezTo>
                  <a:cubicBezTo>
                    <a:pt x="2402" y="5605"/>
                    <a:pt x="5538" y="2436"/>
                    <a:pt x="9407" y="2436"/>
                  </a:cubicBezTo>
                  <a:close/>
                  <a:moveTo>
                    <a:pt x="9407" y="1"/>
                  </a:moveTo>
                  <a:cubicBezTo>
                    <a:pt x="4237" y="1"/>
                    <a:pt x="1" y="4237"/>
                    <a:pt x="1" y="9441"/>
                  </a:cubicBezTo>
                  <a:cubicBezTo>
                    <a:pt x="1" y="14645"/>
                    <a:pt x="4204" y="18881"/>
                    <a:pt x="9407" y="18881"/>
                  </a:cubicBezTo>
                  <a:cubicBezTo>
                    <a:pt x="14644" y="18881"/>
                    <a:pt x="18881" y="14645"/>
                    <a:pt x="18847" y="9441"/>
                  </a:cubicBezTo>
                  <a:cubicBezTo>
                    <a:pt x="18847" y="4237"/>
                    <a:pt x="14644" y="1"/>
                    <a:pt x="94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1628875" y="3013675"/>
              <a:ext cx="471175" cy="471200"/>
            </a:xfrm>
            <a:custGeom>
              <a:avLst/>
              <a:gdLst/>
              <a:ahLst/>
              <a:cxnLst/>
              <a:rect l="l" t="t" r="r" b="b"/>
              <a:pathLst>
                <a:path w="18847" h="18848" extrusionOk="0">
                  <a:moveTo>
                    <a:pt x="9440" y="2369"/>
                  </a:moveTo>
                  <a:cubicBezTo>
                    <a:pt x="13310" y="2369"/>
                    <a:pt x="16478" y="5538"/>
                    <a:pt x="16478" y="9441"/>
                  </a:cubicBezTo>
                  <a:cubicBezTo>
                    <a:pt x="16478" y="13310"/>
                    <a:pt x="13310" y="16479"/>
                    <a:pt x="9440" y="16479"/>
                  </a:cubicBezTo>
                  <a:cubicBezTo>
                    <a:pt x="5571" y="16479"/>
                    <a:pt x="2402" y="13310"/>
                    <a:pt x="2402" y="9441"/>
                  </a:cubicBezTo>
                  <a:cubicBezTo>
                    <a:pt x="2402" y="5538"/>
                    <a:pt x="5571" y="2369"/>
                    <a:pt x="9440" y="2369"/>
                  </a:cubicBezTo>
                  <a:close/>
                  <a:moveTo>
                    <a:pt x="9440" y="1"/>
                  </a:moveTo>
                  <a:cubicBezTo>
                    <a:pt x="4236" y="1"/>
                    <a:pt x="0" y="4204"/>
                    <a:pt x="0" y="9441"/>
                  </a:cubicBezTo>
                  <a:cubicBezTo>
                    <a:pt x="0" y="14644"/>
                    <a:pt x="4236" y="18847"/>
                    <a:pt x="9440" y="18847"/>
                  </a:cubicBezTo>
                  <a:cubicBezTo>
                    <a:pt x="14644" y="18847"/>
                    <a:pt x="18847" y="14611"/>
                    <a:pt x="18847" y="9441"/>
                  </a:cubicBezTo>
                  <a:cubicBezTo>
                    <a:pt x="18847" y="4204"/>
                    <a:pt x="14644" y="1"/>
                    <a:pt x="944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1099325" y="4114475"/>
              <a:ext cx="320250" cy="319400"/>
            </a:xfrm>
            <a:custGeom>
              <a:avLst/>
              <a:gdLst/>
              <a:ahLst/>
              <a:cxnLst/>
              <a:rect l="l" t="t" r="r" b="b"/>
              <a:pathLst>
                <a:path w="12810" h="12776" extrusionOk="0">
                  <a:moveTo>
                    <a:pt x="6405" y="2368"/>
                  </a:moveTo>
                  <a:cubicBezTo>
                    <a:pt x="8606" y="2368"/>
                    <a:pt x="10408" y="4170"/>
                    <a:pt x="10341" y="6338"/>
                  </a:cubicBezTo>
                  <a:cubicBezTo>
                    <a:pt x="10341" y="8506"/>
                    <a:pt x="8606" y="10307"/>
                    <a:pt x="6405" y="10307"/>
                  </a:cubicBezTo>
                  <a:cubicBezTo>
                    <a:pt x="4237" y="10307"/>
                    <a:pt x="2435" y="8540"/>
                    <a:pt x="2435" y="6338"/>
                  </a:cubicBezTo>
                  <a:cubicBezTo>
                    <a:pt x="2435" y="4170"/>
                    <a:pt x="4170" y="2368"/>
                    <a:pt x="6405" y="2368"/>
                  </a:cubicBezTo>
                  <a:close/>
                  <a:moveTo>
                    <a:pt x="6405" y="0"/>
                  </a:moveTo>
                  <a:cubicBezTo>
                    <a:pt x="2902" y="0"/>
                    <a:pt x="0" y="2869"/>
                    <a:pt x="0" y="6371"/>
                  </a:cubicBezTo>
                  <a:cubicBezTo>
                    <a:pt x="0" y="9874"/>
                    <a:pt x="2902" y="12776"/>
                    <a:pt x="6405" y="12776"/>
                  </a:cubicBezTo>
                  <a:cubicBezTo>
                    <a:pt x="9941" y="12776"/>
                    <a:pt x="12809" y="9874"/>
                    <a:pt x="12776" y="6371"/>
                  </a:cubicBezTo>
                  <a:cubicBezTo>
                    <a:pt x="12776" y="2869"/>
                    <a:pt x="9907" y="0"/>
                    <a:pt x="64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4633500" y="2580025"/>
              <a:ext cx="258550" cy="258550"/>
            </a:xfrm>
            <a:custGeom>
              <a:avLst/>
              <a:gdLst/>
              <a:ahLst/>
              <a:cxnLst/>
              <a:rect l="l" t="t" r="r" b="b"/>
              <a:pathLst>
                <a:path w="10342" h="10342" extrusionOk="0">
                  <a:moveTo>
                    <a:pt x="5171" y="1"/>
                  </a:moveTo>
                  <a:cubicBezTo>
                    <a:pt x="2302" y="1"/>
                    <a:pt x="1" y="2302"/>
                    <a:pt x="1" y="5171"/>
                  </a:cubicBezTo>
                  <a:cubicBezTo>
                    <a:pt x="1" y="8040"/>
                    <a:pt x="2302" y="10342"/>
                    <a:pt x="5171" y="10342"/>
                  </a:cubicBezTo>
                  <a:cubicBezTo>
                    <a:pt x="8007" y="10342"/>
                    <a:pt x="10342" y="8040"/>
                    <a:pt x="10342" y="5171"/>
                  </a:cubicBezTo>
                  <a:cubicBezTo>
                    <a:pt x="10342" y="2302"/>
                    <a:pt x="8007" y="1"/>
                    <a:pt x="5171"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4603475" y="2550000"/>
              <a:ext cx="319425" cy="318600"/>
            </a:xfrm>
            <a:custGeom>
              <a:avLst/>
              <a:gdLst/>
              <a:ahLst/>
              <a:cxnLst/>
              <a:rect l="l" t="t" r="r" b="b"/>
              <a:pathLst>
                <a:path w="12777" h="12744" extrusionOk="0">
                  <a:moveTo>
                    <a:pt x="6372" y="2403"/>
                  </a:moveTo>
                  <a:cubicBezTo>
                    <a:pt x="8574" y="2403"/>
                    <a:pt x="10375" y="4204"/>
                    <a:pt x="10342" y="6372"/>
                  </a:cubicBezTo>
                  <a:cubicBezTo>
                    <a:pt x="10342" y="8540"/>
                    <a:pt x="8574" y="10342"/>
                    <a:pt x="6372" y="10342"/>
                  </a:cubicBezTo>
                  <a:cubicBezTo>
                    <a:pt x="4204" y="10342"/>
                    <a:pt x="2403" y="8574"/>
                    <a:pt x="2403" y="6372"/>
                  </a:cubicBezTo>
                  <a:cubicBezTo>
                    <a:pt x="2403" y="4204"/>
                    <a:pt x="4171" y="2403"/>
                    <a:pt x="6372" y="2403"/>
                  </a:cubicBezTo>
                  <a:close/>
                  <a:moveTo>
                    <a:pt x="6372" y="1"/>
                  </a:moveTo>
                  <a:cubicBezTo>
                    <a:pt x="2870" y="1"/>
                    <a:pt x="1" y="2870"/>
                    <a:pt x="1" y="6372"/>
                  </a:cubicBezTo>
                  <a:cubicBezTo>
                    <a:pt x="1" y="9875"/>
                    <a:pt x="2870" y="12743"/>
                    <a:pt x="6372" y="12743"/>
                  </a:cubicBezTo>
                  <a:cubicBezTo>
                    <a:pt x="9908" y="12743"/>
                    <a:pt x="12777" y="9908"/>
                    <a:pt x="12743" y="6372"/>
                  </a:cubicBezTo>
                  <a:cubicBezTo>
                    <a:pt x="12743" y="2870"/>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840800" y="1405025"/>
              <a:ext cx="319425" cy="319425"/>
            </a:xfrm>
            <a:custGeom>
              <a:avLst/>
              <a:gdLst/>
              <a:ahLst/>
              <a:cxnLst/>
              <a:rect l="l" t="t" r="r" b="b"/>
              <a:pathLst>
                <a:path w="12777" h="12777" extrusionOk="0">
                  <a:moveTo>
                    <a:pt x="6405" y="2369"/>
                  </a:moveTo>
                  <a:cubicBezTo>
                    <a:pt x="8540" y="2369"/>
                    <a:pt x="10341" y="4170"/>
                    <a:pt x="10341" y="6338"/>
                  </a:cubicBezTo>
                  <a:cubicBezTo>
                    <a:pt x="10341" y="8507"/>
                    <a:pt x="8607" y="10308"/>
                    <a:pt x="6405" y="10308"/>
                  </a:cubicBezTo>
                  <a:cubicBezTo>
                    <a:pt x="4237" y="10308"/>
                    <a:pt x="2436" y="8540"/>
                    <a:pt x="2436" y="6338"/>
                  </a:cubicBezTo>
                  <a:cubicBezTo>
                    <a:pt x="2436" y="4170"/>
                    <a:pt x="4170" y="2369"/>
                    <a:pt x="6405" y="2369"/>
                  </a:cubicBezTo>
                  <a:close/>
                  <a:moveTo>
                    <a:pt x="6405" y="1"/>
                  </a:moveTo>
                  <a:cubicBezTo>
                    <a:pt x="2869" y="1"/>
                    <a:pt x="1" y="2903"/>
                    <a:pt x="1" y="6405"/>
                  </a:cubicBezTo>
                  <a:cubicBezTo>
                    <a:pt x="1" y="9908"/>
                    <a:pt x="2903" y="12776"/>
                    <a:pt x="6405" y="12776"/>
                  </a:cubicBezTo>
                  <a:cubicBezTo>
                    <a:pt x="9908" y="12776"/>
                    <a:pt x="12776" y="9874"/>
                    <a:pt x="12776" y="6405"/>
                  </a:cubicBezTo>
                  <a:cubicBezTo>
                    <a:pt x="12776" y="2903"/>
                    <a:pt x="9874" y="1"/>
                    <a:pt x="64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957550" y="2839375"/>
              <a:ext cx="333600" cy="333600"/>
            </a:xfrm>
            <a:custGeom>
              <a:avLst/>
              <a:gdLst/>
              <a:ahLst/>
              <a:cxnLst/>
              <a:rect l="l" t="t" r="r" b="b"/>
              <a:pathLst>
                <a:path w="13344" h="13344" extrusionOk="0">
                  <a:moveTo>
                    <a:pt x="6672" y="1"/>
                  </a:moveTo>
                  <a:cubicBezTo>
                    <a:pt x="3003" y="1"/>
                    <a:pt x="1" y="3003"/>
                    <a:pt x="1" y="6672"/>
                  </a:cubicBezTo>
                  <a:cubicBezTo>
                    <a:pt x="1" y="10342"/>
                    <a:pt x="3003" y="13344"/>
                    <a:pt x="6672" y="13344"/>
                  </a:cubicBezTo>
                  <a:cubicBezTo>
                    <a:pt x="10341" y="13344"/>
                    <a:pt x="13343" y="10342"/>
                    <a:pt x="13343" y="6672"/>
                  </a:cubicBezTo>
                  <a:cubicBezTo>
                    <a:pt x="13343" y="2970"/>
                    <a:pt x="10341" y="1"/>
                    <a:pt x="66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927525" y="2808525"/>
              <a:ext cx="394475" cy="393650"/>
            </a:xfrm>
            <a:custGeom>
              <a:avLst/>
              <a:gdLst/>
              <a:ahLst/>
              <a:cxnLst/>
              <a:rect l="l" t="t" r="r" b="b"/>
              <a:pathLst>
                <a:path w="15779" h="15746" extrusionOk="0">
                  <a:moveTo>
                    <a:pt x="7873" y="2402"/>
                  </a:moveTo>
                  <a:cubicBezTo>
                    <a:pt x="10875" y="2402"/>
                    <a:pt x="13344" y="4871"/>
                    <a:pt x="13344" y="7873"/>
                  </a:cubicBezTo>
                  <a:cubicBezTo>
                    <a:pt x="13344" y="10875"/>
                    <a:pt x="10875" y="13344"/>
                    <a:pt x="7873" y="13344"/>
                  </a:cubicBezTo>
                  <a:cubicBezTo>
                    <a:pt x="4871" y="13344"/>
                    <a:pt x="2436" y="10875"/>
                    <a:pt x="2436" y="7873"/>
                  </a:cubicBezTo>
                  <a:cubicBezTo>
                    <a:pt x="2436" y="4871"/>
                    <a:pt x="4871" y="2402"/>
                    <a:pt x="7873" y="2402"/>
                  </a:cubicBezTo>
                  <a:close/>
                  <a:moveTo>
                    <a:pt x="7873" y="1"/>
                  </a:moveTo>
                  <a:cubicBezTo>
                    <a:pt x="3537" y="1"/>
                    <a:pt x="1" y="3537"/>
                    <a:pt x="1" y="7873"/>
                  </a:cubicBezTo>
                  <a:cubicBezTo>
                    <a:pt x="1" y="12209"/>
                    <a:pt x="3537" y="15745"/>
                    <a:pt x="7873" y="15745"/>
                  </a:cubicBezTo>
                  <a:cubicBezTo>
                    <a:pt x="12209" y="15745"/>
                    <a:pt x="15779" y="12243"/>
                    <a:pt x="15779" y="7873"/>
                  </a:cubicBezTo>
                  <a:cubicBezTo>
                    <a:pt x="15779" y="3537"/>
                    <a:pt x="12209" y="1"/>
                    <a:pt x="78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4113125" y="1534275"/>
              <a:ext cx="319425" cy="319425"/>
            </a:xfrm>
            <a:custGeom>
              <a:avLst/>
              <a:gdLst/>
              <a:ahLst/>
              <a:cxnLst/>
              <a:rect l="l" t="t" r="r" b="b"/>
              <a:pathLst>
                <a:path w="12777" h="12777" extrusionOk="0">
                  <a:moveTo>
                    <a:pt x="6372" y="2436"/>
                  </a:moveTo>
                  <a:cubicBezTo>
                    <a:pt x="8540" y="2436"/>
                    <a:pt x="10342" y="4171"/>
                    <a:pt x="10342" y="6372"/>
                  </a:cubicBezTo>
                  <a:cubicBezTo>
                    <a:pt x="10342" y="8574"/>
                    <a:pt x="8607" y="10342"/>
                    <a:pt x="6372" y="10342"/>
                  </a:cubicBezTo>
                  <a:cubicBezTo>
                    <a:pt x="4204" y="10342"/>
                    <a:pt x="2436" y="8607"/>
                    <a:pt x="2436" y="6372"/>
                  </a:cubicBezTo>
                  <a:cubicBezTo>
                    <a:pt x="2436" y="4204"/>
                    <a:pt x="4171" y="2436"/>
                    <a:pt x="6372" y="2436"/>
                  </a:cubicBezTo>
                  <a:close/>
                  <a:moveTo>
                    <a:pt x="6372" y="1"/>
                  </a:moveTo>
                  <a:cubicBezTo>
                    <a:pt x="2870" y="1"/>
                    <a:pt x="1" y="2903"/>
                    <a:pt x="1" y="6405"/>
                  </a:cubicBezTo>
                  <a:cubicBezTo>
                    <a:pt x="1" y="9908"/>
                    <a:pt x="2870" y="12777"/>
                    <a:pt x="6372" y="12777"/>
                  </a:cubicBezTo>
                  <a:cubicBezTo>
                    <a:pt x="9875" y="12777"/>
                    <a:pt x="12777" y="9908"/>
                    <a:pt x="12777" y="6405"/>
                  </a:cubicBezTo>
                  <a:cubicBezTo>
                    <a:pt x="12777" y="2903"/>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4700225" y="4085275"/>
              <a:ext cx="347775" cy="348600"/>
            </a:xfrm>
            <a:custGeom>
              <a:avLst/>
              <a:gdLst/>
              <a:ahLst/>
              <a:cxnLst/>
              <a:rect l="l" t="t" r="r" b="b"/>
              <a:pathLst>
                <a:path w="13911" h="13944" extrusionOk="0">
                  <a:moveTo>
                    <a:pt x="6972" y="1"/>
                  </a:moveTo>
                  <a:cubicBezTo>
                    <a:pt x="3136" y="1"/>
                    <a:pt x="0" y="3136"/>
                    <a:pt x="0" y="6972"/>
                  </a:cubicBezTo>
                  <a:cubicBezTo>
                    <a:pt x="0" y="10808"/>
                    <a:pt x="3136" y="13944"/>
                    <a:pt x="6972" y="13944"/>
                  </a:cubicBezTo>
                  <a:cubicBezTo>
                    <a:pt x="10808" y="13944"/>
                    <a:pt x="13910" y="10808"/>
                    <a:pt x="13910" y="6972"/>
                  </a:cubicBezTo>
                  <a:cubicBezTo>
                    <a:pt x="13910" y="3136"/>
                    <a:pt x="10808" y="1"/>
                    <a:pt x="69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4670200" y="4055250"/>
              <a:ext cx="408650" cy="408650"/>
            </a:xfrm>
            <a:custGeom>
              <a:avLst/>
              <a:gdLst/>
              <a:ahLst/>
              <a:cxnLst/>
              <a:rect l="l" t="t" r="r" b="b"/>
              <a:pathLst>
                <a:path w="16346" h="16346" extrusionOk="0">
                  <a:moveTo>
                    <a:pt x="8173" y="2402"/>
                  </a:moveTo>
                  <a:cubicBezTo>
                    <a:pt x="11342" y="2402"/>
                    <a:pt x="13910" y="5004"/>
                    <a:pt x="13910" y="8173"/>
                  </a:cubicBezTo>
                  <a:cubicBezTo>
                    <a:pt x="13910" y="11342"/>
                    <a:pt x="11342" y="13911"/>
                    <a:pt x="8173" y="13911"/>
                  </a:cubicBezTo>
                  <a:cubicBezTo>
                    <a:pt x="5004" y="13911"/>
                    <a:pt x="2402" y="11342"/>
                    <a:pt x="2402" y="8173"/>
                  </a:cubicBezTo>
                  <a:cubicBezTo>
                    <a:pt x="2402" y="5004"/>
                    <a:pt x="5004" y="2402"/>
                    <a:pt x="8173" y="2402"/>
                  </a:cubicBezTo>
                  <a:close/>
                  <a:moveTo>
                    <a:pt x="8173" y="1"/>
                  </a:moveTo>
                  <a:cubicBezTo>
                    <a:pt x="3670" y="1"/>
                    <a:pt x="1" y="3670"/>
                    <a:pt x="1" y="8173"/>
                  </a:cubicBezTo>
                  <a:cubicBezTo>
                    <a:pt x="1" y="12676"/>
                    <a:pt x="3670" y="16346"/>
                    <a:pt x="8173" y="16346"/>
                  </a:cubicBezTo>
                  <a:cubicBezTo>
                    <a:pt x="12676" y="16346"/>
                    <a:pt x="16346" y="12676"/>
                    <a:pt x="16346" y="8173"/>
                  </a:cubicBezTo>
                  <a:cubicBezTo>
                    <a:pt x="16346" y="3670"/>
                    <a:pt x="12676" y="1"/>
                    <a:pt x="81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709050" y="1773625"/>
              <a:ext cx="4167975" cy="6817400"/>
            </a:xfrm>
            <a:custGeom>
              <a:avLst/>
              <a:gdLst/>
              <a:ahLst/>
              <a:cxnLst/>
              <a:rect l="l" t="t" r="r" b="b"/>
              <a:pathLst>
                <a:path w="166719" h="272696" extrusionOk="0">
                  <a:moveTo>
                    <a:pt x="65580" y="0"/>
                  </a:moveTo>
                  <a:lnTo>
                    <a:pt x="65580" y="107911"/>
                  </a:lnTo>
                  <a:cubicBezTo>
                    <a:pt x="28087" y="116017"/>
                    <a:pt x="0" y="149374"/>
                    <a:pt x="0" y="189336"/>
                  </a:cubicBezTo>
                  <a:cubicBezTo>
                    <a:pt x="0" y="235369"/>
                    <a:pt x="37293" y="272696"/>
                    <a:pt x="83326" y="272696"/>
                  </a:cubicBezTo>
                  <a:cubicBezTo>
                    <a:pt x="129359" y="272696"/>
                    <a:pt x="166686" y="235369"/>
                    <a:pt x="166686" y="189336"/>
                  </a:cubicBezTo>
                  <a:cubicBezTo>
                    <a:pt x="166719" y="149374"/>
                    <a:pt x="138632" y="116017"/>
                    <a:pt x="101106" y="107911"/>
                  </a:cubicBezTo>
                  <a:lnTo>
                    <a:pt x="101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2349375" y="1773625"/>
              <a:ext cx="888150" cy="172650"/>
            </a:xfrm>
            <a:custGeom>
              <a:avLst/>
              <a:gdLst/>
              <a:ahLst/>
              <a:cxnLst/>
              <a:rect l="l" t="t" r="r" b="b"/>
              <a:pathLst>
                <a:path w="35526" h="6906" extrusionOk="0">
                  <a:moveTo>
                    <a:pt x="1" y="0"/>
                  </a:moveTo>
                  <a:lnTo>
                    <a:pt x="1" y="6905"/>
                  </a:lnTo>
                  <a:lnTo>
                    <a:pt x="35526" y="6905"/>
                  </a:lnTo>
                  <a:lnTo>
                    <a:pt x="35526"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678175" y="1742775"/>
              <a:ext cx="4228050" cy="6878275"/>
            </a:xfrm>
            <a:custGeom>
              <a:avLst/>
              <a:gdLst/>
              <a:ahLst/>
              <a:cxnLst/>
              <a:rect l="l" t="t" r="r" b="b"/>
              <a:pathLst>
                <a:path w="169122" h="275131" extrusionOk="0">
                  <a:moveTo>
                    <a:pt x="65614" y="0"/>
                  </a:moveTo>
                  <a:lnTo>
                    <a:pt x="65614" y="25285"/>
                  </a:lnTo>
                  <a:lnTo>
                    <a:pt x="68016" y="25285"/>
                  </a:lnTo>
                  <a:lnTo>
                    <a:pt x="68016" y="2435"/>
                  </a:lnTo>
                  <a:lnTo>
                    <a:pt x="101140" y="2435"/>
                  </a:lnTo>
                  <a:lnTo>
                    <a:pt x="101140" y="110079"/>
                  </a:lnTo>
                  <a:lnTo>
                    <a:pt x="102074" y="110312"/>
                  </a:lnTo>
                  <a:cubicBezTo>
                    <a:pt x="139534" y="118418"/>
                    <a:pt x="166720" y="152209"/>
                    <a:pt x="166720" y="190570"/>
                  </a:cubicBezTo>
                  <a:cubicBezTo>
                    <a:pt x="166720" y="235836"/>
                    <a:pt x="129860" y="272695"/>
                    <a:pt x="84561" y="272695"/>
                  </a:cubicBezTo>
                  <a:cubicBezTo>
                    <a:pt x="39296" y="272695"/>
                    <a:pt x="2436" y="235836"/>
                    <a:pt x="2436" y="190570"/>
                  </a:cubicBezTo>
                  <a:cubicBezTo>
                    <a:pt x="2436" y="152209"/>
                    <a:pt x="29622" y="118418"/>
                    <a:pt x="67049" y="110312"/>
                  </a:cubicBezTo>
                  <a:lnTo>
                    <a:pt x="68016" y="110079"/>
                  </a:lnTo>
                  <a:lnTo>
                    <a:pt x="68016" y="50970"/>
                  </a:lnTo>
                  <a:lnTo>
                    <a:pt x="65614" y="50970"/>
                  </a:lnTo>
                  <a:lnTo>
                    <a:pt x="65614" y="108178"/>
                  </a:lnTo>
                  <a:cubicBezTo>
                    <a:pt x="27521" y="116884"/>
                    <a:pt x="1" y="151375"/>
                    <a:pt x="1" y="190570"/>
                  </a:cubicBezTo>
                  <a:cubicBezTo>
                    <a:pt x="1" y="237170"/>
                    <a:pt x="37961" y="275130"/>
                    <a:pt x="84561" y="275130"/>
                  </a:cubicBezTo>
                  <a:cubicBezTo>
                    <a:pt x="131228" y="275130"/>
                    <a:pt x="169122" y="237170"/>
                    <a:pt x="169122" y="190570"/>
                  </a:cubicBezTo>
                  <a:cubicBezTo>
                    <a:pt x="169122" y="151409"/>
                    <a:pt x="141602" y="116884"/>
                    <a:pt x="103541" y="108178"/>
                  </a:cubicBezTo>
                  <a:lnTo>
                    <a:pt x="10354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2319350" y="2580025"/>
              <a:ext cx="60075" cy="231025"/>
            </a:xfrm>
            <a:custGeom>
              <a:avLst/>
              <a:gdLst/>
              <a:ahLst/>
              <a:cxnLst/>
              <a:rect l="l" t="t" r="r" b="b"/>
              <a:pathLst>
                <a:path w="2403" h="9241" extrusionOk="0">
                  <a:moveTo>
                    <a:pt x="1" y="1"/>
                  </a:moveTo>
                  <a:lnTo>
                    <a:pt x="1" y="9241"/>
                  </a:lnTo>
                  <a:lnTo>
                    <a:pt x="2402" y="9241"/>
                  </a:lnTo>
                  <a:lnTo>
                    <a:pt x="2402"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2091700" y="1355825"/>
              <a:ext cx="1401850" cy="417000"/>
            </a:xfrm>
            <a:custGeom>
              <a:avLst/>
              <a:gdLst/>
              <a:ahLst/>
              <a:cxnLst/>
              <a:rect l="l" t="t" r="r" b="b"/>
              <a:pathLst>
                <a:path w="56074" h="16680" extrusionOk="0">
                  <a:moveTo>
                    <a:pt x="0" y="0"/>
                  </a:moveTo>
                  <a:lnTo>
                    <a:pt x="0" y="16679"/>
                  </a:lnTo>
                  <a:lnTo>
                    <a:pt x="56074" y="16679"/>
                  </a:lnTo>
                  <a:lnTo>
                    <a:pt x="560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2091700" y="1546800"/>
              <a:ext cx="1401850" cy="226850"/>
            </a:xfrm>
            <a:custGeom>
              <a:avLst/>
              <a:gdLst/>
              <a:ahLst/>
              <a:cxnLst/>
              <a:rect l="l" t="t" r="r" b="b"/>
              <a:pathLst>
                <a:path w="56074" h="9074" extrusionOk="0">
                  <a:moveTo>
                    <a:pt x="0" y="0"/>
                  </a:moveTo>
                  <a:lnTo>
                    <a:pt x="0" y="9073"/>
                  </a:lnTo>
                  <a:lnTo>
                    <a:pt x="56074" y="9073"/>
                  </a:lnTo>
                  <a:lnTo>
                    <a:pt x="56074"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061675" y="1325800"/>
              <a:ext cx="1462725" cy="477875"/>
            </a:xfrm>
            <a:custGeom>
              <a:avLst/>
              <a:gdLst/>
              <a:ahLst/>
              <a:cxnLst/>
              <a:rect l="l" t="t" r="r" b="b"/>
              <a:pathLst>
                <a:path w="58509" h="19115" extrusionOk="0">
                  <a:moveTo>
                    <a:pt x="56074" y="2436"/>
                  </a:moveTo>
                  <a:lnTo>
                    <a:pt x="56074" y="16679"/>
                  </a:lnTo>
                  <a:lnTo>
                    <a:pt x="2435" y="16679"/>
                  </a:lnTo>
                  <a:lnTo>
                    <a:pt x="2435" y="2436"/>
                  </a:lnTo>
                  <a:close/>
                  <a:moveTo>
                    <a:pt x="0" y="1"/>
                  </a:moveTo>
                  <a:lnTo>
                    <a:pt x="0" y="19114"/>
                  </a:lnTo>
                  <a:lnTo>
                    <a:pt x="58509" y="19114"/>
                  </a:lnTo>
                  <a:lnTo>
                    <a:pt x="5850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892500" y="4742825"/>
              <a:ext cx="3798575" cy="3460625"/>
            </a:xfrm>
            <a:custGeom>
              <a:avLst/>
              <a:gdLst/>
              <a:ahLst/>
              <a:cxnLst/>
              <a:rect l="l" t="t" r="r" b="b"/>
              <a:pathLst>
                <a:path w="151943" h="138425" extrusionOk="0">
                  <a:moveTo>
                    <a:pt x="75988" y="1"/>
                  </a:moveTo>
                  <a:cubicBezTo>
                    <a:pt x="58276" y="1"/>
                    <a:pt x="40563" y="6756"/>
                    <a:pt x="27053" y="20265"/>
                  </a:cubicBezTo>
                  <a:cubicBezTo>
                    <a:pt x="1" y="47285"/>
                    <a:pt x="1" y="91116"/>
                    <a:pt x="27053" y="118135"/>
                  </a:cubicBezTo>
                  <a:cubicBezTo>
                    <a:pt x="40563" y="131662"/>
                    <a:pt x="58276" y="138425"/>
                    <a:pt x="75988" y="138425"/>
                  </a:cubicBezTo>
                  <a:cubicBezTo>
                    <a:pt x="93701" y="138425"/>
                    <a:pt x="111414" y="131662"/>
                    <a:pt x="124923" y="118135"/>
                  </a:cubicBezTo>
                  <a:cubicBezTo>
                    <a:pt x="151942" y="91116"/>
                    <a:pt x="151942" y="47285"/>
                    <a:pt x="124923" y="20265"/>
                  </a:cubicBezTo>
                  <a:cubicBezTo>
                    <a:pt x="111414" y="6756"/>
                    <a:pt x="93701" y="1"/>
                    <a:pt x="75988"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1063450" y="5329975"/>
              <a:ext cx="3459175" cy="2873275"/>
            </a:xfrm>
            <a:custGeom>
              <a:avLst/>
              <a:gdLst/>
              <a:ahLst/>
              <a:cxnLst/>
              <a:rect l="l" t="t" r="r" b="b"/>
              <a:pathLst>
                <a:path w="138367" h="114931" extrusionOk="0">
                  <a:moveTo>
                    <a:pt x="99134" y="0"/>
                  </a:moveTo>
                  <a:cubicBezTo>
                    <a:pt x="94010" y="0"/>
                    <a:pt x="88940" y="3204"/>
                    <a:pt x="84962" y="6720"/>
                  </a:cubicBezTo>
                  <a:cubicBezTo>
                    <a:pt x="80091" y="11056"/>
                    <a:pt x="75455" y="16227"/>
                    <a:pt x="69150" y="17861"/>
                  </a:cubicBezTo>
                  <a:cubicBezTo>
                    <a:pt x="67678" y="18238"/>
                    <a:pt x="66210" y="18401"/>
                    <a:pt x="64745" y="18401"/>
                  </a:cubicBezTo>
                  <a:cubicBezTo>
                    <a:pt x="56483" y="18401"/>
                    <a:pt x="48296" y="13229"/>
                    <a:pt x="39796" y="12124"/>
                  </a:cubicBezTo>
                  <a:cubicBezTo>
                    <a:pt x="38601" y="11967"/>
                    <a:pt x="37408" y="11893"/>
                    <a:pt x="36219" y="11893"/>
                  </a:cubicBezTo>
                  <a:cubicBezTo>
                    <a:pt x="27255" y="11893"/>
                    <a:pt x="18521" y="16096"/>
                    <a:pt x="10775" y="20897"/>
                  </a:cubicBezTo>
                  <a:cubicBezTo>
                    <a:pt x="8007" y="22598"/>
                    <a:pt x="5271" y="24432"/>
                    <a:pt x="2736" y="26534"/>
                  </a:cubicBezTo>
                  <a:cubicBezTo>
                    <a:pt x="1002" y="32605"/>
                    <a:pt x="34" y="39043"/>
                    <a:pt x="34" y="45714"/>
                  </a:cubicBezTo>
                  <a:cubicBezTo>
                    <a:pt x="1" y="83942"/>
                    <a:pt x="30956" y="114931"/>
                    <a:pt x="69150" y="114931"/>
                  </a:cubicBezTo>
                  <a:cubicBezTo>
                    <a:pt x="107411" y="114931"/>
                    <a:pt x="138366" y="83942"/>
                    <a:pt x="138366" y="45714"/>
                  </a:cubicBezTo>
                  <a:cubicBezTo>
                    <a:pt x="138366" y="30103"/>
                    <a:pt x="133196" y="15726"/>
                    <a:pt x="124490" y="4118"/>
                  </a:cubicBezTo>
                  <a:cubicBezTo>
                    <a:pt x="121326" y="4243"/>
                    <a:pt x="118068" y="5352"/>
                    <a:pt x="114830" y="5352"/>
                  </a:cubicBezTo>
                  <a:cubicBezTo>
                    <a:pt x="113765" y="5352"/>
                    <a:pt x="112703" y="5232"/>
                    <a:pt x="111647" y="4918"/>
                  </a:cubicBezTo>
                  <a:cubicBezTo>
                    <a:pt x="108412" y="3951"/>
                    <a:pt x="105776" y="1516"/>
                    <a:pt x="102574" y="515"/>
                  </a:cubicBezTo>
                  <a:cubicBezTo>
                    <a:pt x="101432" y="161"/>
                    <a:pt x="100282" y="0"/>
                    <a:pt x="99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2472800" y="5560500"/>
              <a:ext cx="2049825" cy="2643575"/>
            </a:xfrm>
            <a:custGeom>
              <a:avLst/>
              <a:gdLst/>
              <a:ahLst/>
              <a:cxnLst/>
              <a:rect l="l" t="t" r="r" b="b"/>
              <a:pathLst>
                <a:path w="81993" h="105743" extrusionOk="0">
                  <a:moveTo>
                    <a:pt x="71618" y="1"/>
                  </a:moveTo>
                  <a:cubicBezTo>
                    <a:pt x="67582" y="834"/>
                    <a:pt x="63779" y="3003"/>
                    <a:pt x="62578" y="7172"/>
                  </a:cubicBezTo>
                  <a:cubicBezTo>
                    <a:pt x="62111" y="8673"/>
                    <a:pt x="62078" y="10408"/>
                    <a:pt x="60944" y="11542"/>
                  </a:cubicBezTo>
                  <a:cubicBezTo>
                    <a:pt x="59443" y="13043"/>
                    <a:pt x="56974" y="12576"/>
                    <a:pt x="54873" y="12843"/>
                  </a:cubicBezTo>
                  <a:cubicBezTo>
                    <a:pt x="51737" y="13210"/>
                    <a:pt x="49035" y="15345"/>
                    <a:pt x="47368" y="18013"/>
                  </a:cubicBezTo>
                  <a:cubicBezTo>
                    <a:pt x="45700" y="20682"/>
                    <a:pt x="44933" y="23818"/>
                    <a:pt x="44532" y="26920"/>
                  </a:cubicBezTo>
                  <a:cubicBezTo>
                    <a:pt x="44299" y="28488"/>
                    <a:pt x="44199" y="30055"/>
                    <a:pt x="43398" y="31390"/>
                  </a:cubicBezTo>
                  <a:cubicBezTo>
                    <a:pt x="41430" y="34725"/>
                    <a:pt x="36760" y="34759"/>
                    <a:pt x="32924" y="35059"/>
                  </a:cubicBezTo>
                  <a:cubicBezTo>
                    <a:pt x="22183" y="35893"/>
                    <a:pt x="12009" y="42231"/>
                    <a:pt x="6438" y="51504"/>
                  </a:cubicBezTo>
                  <a:cubicBezTo>
                    <a:pt x="3269" y="56774"/>
                    <a:pt x="1602" y="62879"/>
                    <a:pt x="1101" y="69017"/>
                  </a:cubicBezTo>
                  <a:cubicBezTo>
                    <a:pt x="0" y="82193"/>
                    <a:pt x="4604" y="95536"/>
                    <a:pt x="13010" y="105743"/>
                  </a:cubicBezTo>
                  <a:cubicBezTo>
                    <a:pt x="51137" y="105576"/>
                    <a:pt x="81992" y="74621"/>
                    <a:pt x="81992" y="36493"/>
                  </a:cubicBezTo>
                  <a:cubicBezTo>
                    <a:pt x="81992" y="23084"/>
                    <a:pt x="78223" y="10575"/>
                    <a:pt x="71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1032600" y="5297075"/>
              <a:ext cx="3520875" cy="1175775"/>
            </a:xfrm>
            <a:custGeom>
              <a:avLst/>
              <a:gdLst/>
              <a:ahLst/>
              <a:cxnLst/>
              <a:rect l="l" t="t" r="r" b="b"/>
              <a:pathLst>
                <a:path w="140835" h="47031" extrusionOk="0">
                  <a:moveTo>
                    <a:pt x="100408" y="0"/>
                  </a:moveTo>
                  <a:cubicBezTo>
                    <a:pt x="94698" y="0"/>
                    <a:pt x="89227" y="3641"/>
                    <a:pt x="85395" y="7035"/>
                  </a:cubicBezTo>
                  <a:cubicBezTo>
                    <a:pt x="84528" y="7836"/>
                    <a:pt x="83694" y="8603"/>
                    <a:pt x="82826" y="9403"/>
                  </a:cubicBezTo>
                  <a:cubicBezTo>
                    <a:pt x="78990" y="12973"/>
                    <a:pt x="75021" y="16642"/>
                    <a:pt x="70117" y="17909"/>
                  </a:cubicBezTo>
                  <a:cubicBezTo>
                    <a:pt x="68736" y="18261"/>
                    <a:pt x="67361" y="18413"/>
                    <a:pt x="65984" y="18413"/>
                  </a:cubicBezTo>
                  <a:cubicBezTo>
                    <a:pt x="61611" y="18413"/>
                    <a:pt x="57231" y="16873"/>
                    <a:pt x="52638" y="15274"/>
                  </a:cubicBezTo>
                  <a:cubicBezTo>
                    <a:pt x="48936" y="13973"/>
                    <a:pt x="45100" y="12672"/>
                    <a:pt x="41163" y="12139"/>
                  </a:cubicBezTo>
                  <a:cubicBezTo>
                    <a:pt x="39970" y="11989"/>
                    <a:pt x="38779" y="11918"/>
                    <a:pt x="37597" y="11918"/>
                  </a:cubicBezTo>
                  <a:cubicBezTo>
                    <a:pt x="27478" y="11918"/>
                    <a:pt x="17913" y="17050"/>
                    <a:pt x="11342" y="21112"/>
                  </a:cubicBezTo>
                  <a:cubicBezTo>
                    <a:pt x="8073" y="23180"/>
                    <a:pt x="5471" y="25015"/>
                    <a:pt x="3170" y="26849"/>
                  </a:cubicBezTo>
                  <a:lnTo>
                    <a:pt x="2903" y="27083"/>
                  </a:lnTo>
                  <a:lnTo>
                    <a:pt x="2769" y="27450"/>
                  </a:lnTo>
                  <a:cubicBezTo>
                    <a:pt x="935" y="33821"/>
                    <a:pt x="1" y="40392"/>
                    <a:pt x="1" y="46964"/>
                  </a:cubicBezTo>
                  <a:lnTo>
                    <a:pt x="2436" y="46964"/>
                  </a:lnTo>
                  <a:cubicBezTo>
                    <a:pt x="2436" y="40759"/>
                    <a:pt x="3270" y="34555"/>
                    <a:pt x="4971" y="28517"/>
                  </a:cubicBezTo>
                  <a:cubicBezTo>
                    <a:pt x="7106" y="26782"/>
                    <a:pt x="9574" y="25115"/>
                    <a:pt x="12610" y="23213"/>
                  </a:cubicBezTo>
                  <a:cubicBezTo>
                    <a:pt x="18916" y="19328"/>
                    <a:pt x="28034" y="14398"/>
                    <a:pt x="37540" y="14398"/>
                  </a:cubicBezTo>
                  <a:cubicBezTo>
                    <a:pt x="38644" y="14398"/>
                    <a:pt x="39753" y="14465"/>
                    <a:pt x="40863" y="14607"/>
                  </a:cubicBezTo>
                  <a:cubicBezTo>
                    <a:pt x="44532" y="15074"/>
                    <a:pt x="48268" y="16375"/>
                    <a:pt x="51838" y="17609"/>
                  </a:cubicBezTo>
                  <a:cubicBezTo>
                    <a:pt x="56445" y="19221"/>
                    <a:pt x="61185" y="20851"/>
                    <a:pt x="65987" y="20851"/>
                  </a:cubicBezTo>
                  <a:cubicBezTo>
                    <a:pt x="67547" y="20851"/>
                    <a:pt x="69114" y="20679"/>
                    <a:pt x="70684" y="20278"/>
                  </a:cubicBezTo>
                  <a:cubicBezTo>
                    <a:pt x="76188" y="18877"/>
                    <a:pt x="80358" y="14974"/>
                    <a:pt x="84461" y="11238"/>
                  </a:cubicBezTo>
                  <a:cubicBezTo>
                    <a:pt x="85295" y="10437"/>
                    <a:pt x="86129" y="9637"/>
                    <a:pt x="86996" y="8903"/>
                  </a:cubicBezTo>
                  <a:cubicBezTo>
                    <a:pt x="90513" y="5829"/>
                    <a:pt x="95431" y="2480"/>
                    <a:pt x="100417" y="2480"/>
                  </a:cubicBezTo>
                  <a:cubicBezTo>
                    <a:pt x="101437" y="2480"/>
                    <a:pt x="102460" y="2620"/>
                    <a:pt x="103475" y="2932"/>
                  </a:cubicBezTo>
                  <a:cubicBezTo>
                    <a:pt x="104909" y="3399"/>
                    <a:pt x="106243" y="4200"/>
                    <a:pt x="107711" y="5034"/>
                  </a:cubicBezTo>
                  <a:cubicBezTo>
                    <a:pt x="109212" y="5901"/>
                    <a:pt x="110813" y="6835"/>
                    <a:pt x="112548" y="7369"/>
                  </a:cubicBezTo>
                  <a:cubicBezTo>
                    <a:pt x="113760" y="7728"/>
                    <a:pt x="114966" y="7864"/>
                    <a:pt x="116163" y="7864"/>
                  </a:cubicBezTo>
                  <a:cubicBezTo>
                    <a:pt x="117964" y="7864"/>
                    <a:pt x="119744" y="7556"/>
                    <a:pt x="121487" y="7235"/>
                  </a:cubicBezTo>
                  <a:cubicBezTo>
                    <a:pt x="122755" y="7002"/>
                    <a:pt x="123989" y="6768"/>
                    <a:pt x="125190" y="6701"/>
                  </a:cubicBezTo>
                  <a:cubicBezTo>
                    <a:pt x="133830" y="18443"/>
                    <a:pt x="138399" y="32386"/>
                    <a:pt x="138399" y="47030"/>
                  </a:cubicBezTo>
                  <a:lnTo>
                    <a:pt x="140835" y="47030"/>
                  </a:lnTo>
                  <a:cubicBezTo>
                    <a:pt x="140835" y="31619"/>
                    <a:pt x="135931" y="17009"/>
                    <a:pt x="126724" y="4567"/>
                  </a:cubicBezTo>
                  <a:lnTo>
                    <a:pt x="126358" y="4066"/>
                  </a:lnTo>
                  <a:lnTo>
                    <a:pt x="125724" y="4100"/>
                  </a:lnTo>
                  <a:cubicBezTo>
                    <a:pt x="124123" y="4200"/>
                    <a:pt x="122555" y="4433"/>
                    <a:pt x="121054" y="4733"/>
                  </a:cubicBezTo>
                  <a:cubicBezTo>
                    <a:pt x="119383" y="5043"/>
                    <a:pt x="117751" y="5339"/>
                    <a:pt x="116157" y="5339"/>
                  </a:cubicBezTo>
                  <a:cubicBezTo>
                    <a:pt x="115173" y="5339"/>
                    <a:pt x="114203" y="5226"/>
                    <a:pt x="113248" y="4933"/>
                  </a:cubicBezTo>
                  <a:cubicBezTo>
                    <a:pt x="111747" y="4533"/>
                    <a:pt x="110379" y="3699"/>
                    <a:pt x="108912" y="2865"/>
                  </a:cubicBezTo>
                  <a:cubicBezTo>
                    <a:pt x="107444" y="1965"/>
                    <a:pt x="105910" y="1097"/>
                    <a:pt x="104175" y="564"/>
                  </a:cubicBezTo>
                  <a:cubicBezTo>
                    <a:pt x="102918" y="175"/>
                    <a:pt x="101657" y="0"/>
                    <a:pt x="100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2444450" y="5531325"/>
              <a:ext cx="1824650" cy="2690275"/>
            </a:xfrm>
            <a:custGeom>
              <a:avLst/>
              <a:gdLst/>
              <a:ahLst/>
              <a:cxnLst/>
              <a:rect l="l" t="t" r="r" b="b"/>
              <a:pathLst>
                <a:path w="72986" h="107611" extrusionOk="0">
                  <a:moveTo>
                    <a:pt x="72552" y="0"/>
                  </a:moveTo>
                  <a:cubicBezTo>
                    <a:pt x="67315" y="1034"/>
                    <a:pt x="63779" y="3869"/>
                    <a:pt x="62578" y="8006"/>
                  </a:cubicBezTo>
                  <a:cubicBezTo>
                    <a:pt x="62445" y="8406"/>
                    <a:pt x="62311" y="8840"/>
                    <a:pt x="62245" y="9307"/>
                  </a:cubicBezTo>
                  <a:cubicBezTo>
                    <a:pt x="62045" y="10274"/>
                    <a:pt x="61811" y="11241"/>
                    <a:pt x="61244" y="11842"/>
                  </a:cubicBezTo>
                  <a:cubicBezTo>
                    <a:pt x="60477" y="12642"/>
                    <a:pt x="59109" y="12676"/>
                    <a:pt x="57708" y="12709"/>
                  </a:cubicBezTo>
                  <a:cubicBezTo>
                    <a:pt x="57108" y="12742"/>
                    <a:pt x="56474" y="12742"/>
                    <a:pt x="55907" y="12843"/>
                  </a:cubicBezTo>
                  <a:cubicBezTo>
                    <a:pt x="52705" y="13209"/>
                    <a:pt x="49536" y="15344"/>
                    <a:pt x="47534" y="18547"/>
                  </a:cubicBezTo>
                  <a:cubicBezTo>
                    <a:pt x="45966" y="20982"/>
                    <a:pt x="45066" y="23984"/>
                    <a:pt x="44532" y="27920"/>
                  </a:cubicBezTo>
                  <a:lnTo>
                    <a:pt x="44465" y="28354"/>
                  </a:lnTo>
                  <a:cubicBezTo>
                    <a:pt x="44299" y="29688"/>
                    <a:pt x="44132" y="30922"/>
                    <a:pt x="43565" y="31923"/>
                  </a:cubicBezTo>
                  <a:cubicBezTo>
                    <a:pt x="42064" y="34425"/>
                    <a:pt x="38461" y="34692"/>
                    <a:pt x="35025" y="34925"/>
                  </a:cubicBezTo>
                  <a:lnTo>
                    <a:pt x="34025" y="35025"/>
                  </a:lnTo>
                  <a:cubicBezTo>
                    <a:pt x="22883" y="35892"/>
                    <a:pt x="12376" y="42397"/>
                    <a:pt x="6638" y="52037"/>
                  </a:cubicBezTo>
                  <a:cubicBezTo>
                    <a:pt x="3536" y="57174"/>
                    <a:pt x="1702" y="63245"/>
                    <a:pt x="1134" y="70050"/>
                  </a:cubicBezTo>
                  <a:cubicBezTo>
                    <a:pt x="0" y="83126"/>
                    <a:pt x="4403" y="96869"/>
                    <a:pt x="13243" y="107610"/>
                  </a:cubicBezTo>
                  <a:lnTo>
                    <a:pt x="15078" y="106109"/>
                  </a:lnTo>
                  <a:cubicBezTo>
                    <a:pt x="6672" y="95802"/>
                    <a:pt x="2469" y="82759"/>
                    <a:pt x="3503" y="70250"/>
                  </a:cubicBezTo>
                  <a:cubicBezTo>
                    <a:pt x="4037" y="63912"/>
                    <a:pt x="5838" y="58042"/>
                    <a:pt x="8673" y="53271"/>
                  </a:cubicBezTo>
                  <a:cubicBezTo>
                    <a:pt x="14010" y="44332"/>
                    <a:pt x="23751" y="38227"/>
                    <a:pt x="34191" y="37427"/>
                  </a:cubicBezTo>
                  <a:lnTo>
                    <a:pt x="35159" y="37360"/>
                  </a:lnTo>
                  <a:cubicBezTo>
                    <a:pt x="38861" y="37093"/>
                    <a:pt x="43498" y="36760"/>
                    <a:pt x="45600" y="33190"/>
                  </a:cubicBezTo>
                  <a:cubicBezTo>
                    <a:pt x="46433" y="31756"/>
                    <a:pt x="46700" y="30155"/>
                    <a:pt x="46867" y="28687"/>
                  </a:cubicBezTo>
                  <a:lnTo>
                    <a:pt x="46900" y="28254"/>
                  </a:lnTo>
                  <a:cubicBezTo>
                    <a:pt x="47401" y="24651"/>
                    <a:pt x="48235" y="21982"/>
                    <a:pt x="49569" y="19848"/>
                  </a:cubicBezTo>
                  <a:cubicBezTo>
                    <a:pt x="51204" y="17246"/>
                    <a:pt x="53672" y="15544"/>
                    <a:pt x="56207" y="15244"/>
                  </a:cubicBezTo>
                  <a:cubicBezTo>
                    <a:pt x="56707" y="15211"/>
                    <a:pt x="57241" y="15178"/>
                    <a:pt x="57775" y="15178"/>
                  </a:cubicBezTo>
                  <a:cubicBezTo>
                    <a:pt x="59543" y="15077"/>
                    <a:pt x="61511" y="15044"/>
                    <a:pt x="62945" y="13576"/>
                  </a:cubicBezTo>
                  <a:cubicBezTo>
                    <a:pt x="64013" y="12509"/>
                    <a:pt x="64313" y="11075"/>
                    <a:pt x="64580" y="9840"/>
                  </a:cubicBezTo>
                  <a:cubicBezTo>
                    <a:pt x="64646" y="9440"/>
                    <a:pt x="64747" y="9073"/>
                    <a:pt x="64880" y="8706"/>
                  </a:cubicBezTo>
                  <a:cubicBezTo>
                    <a:pt x="66181" y="4370"/>
                    <a:pt x="70484" y="2869"/>
                    <a:pt x="72986" y="2368"/>
                  </a:cubicBezTo>
                  <a:lnTo>
                    <a:pt x="72552"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1063450" y="5342000"/>
              <a:ext cx="2112375" cy="2859575"/>
            </a:xfrm>
            <a:custGeom>
              <a:avLst/>
              <a:gdLst/>
              <a:ahLst/>
              <a:cxnLst/>
              <a:rect l="l" t="t" r="r" b="b"/>
              <a:pathLst>
                <a:path w="84495" h="114383" extrusionOk="0">
                  <a:moveTo>
                    <a:pt x="16780" y="1"/>
                  </a:moveTo>
                  <a:cubicBezTo>
                    <a:pt x="6339" y="12143"/>
                    <a:pt x="1" y="27921"/>
                    <a:pt x="1" y="45167"/>
                  </a:cubicBezTo>
                  <a:cubicBezTo>
                    <a:pt x="1" y="83394"/>
                    <a:pt x="30956" y="114383"/>
                    <a:pt x="69217" y="114383"/>
                  </a:cubicBezTo>
                  <a:cubicBezTo>
                    <a:pt x="70318" y="114383"/>
                    <a:pt x="71419" y="114349"/>
                    <a:pt x="72553" y="114316"/>
                  </a:cubicBezTo>
                  <a:cubicBezTo>
                    <a:pt x="76122" y="112048"/>
                    <a:pt x="79157" y="109046"/>
                    <a:pt x="81059" y="105210"/>
                  </a:cubicBezTo>
                  <a:cubicBezTo>
                    <a:pt x="82293" y="102674"/>
                    <a:pt x="82993" y="99839"/>
                    <a:pt x="83460" y="97037"/>
                  </a:cubicBezTo>
                  <a:cubicBezTo>
                    <a:pt x="84495" y="90499"/>
                    <a:pt x="84128" y="83461"/>
                    <a:pt x="80792" y="77690"/>
                  </a:cubicBezTo>
                  <a:cubicBezTo>
                    <a:pt x="77861" y="72757"/>
                    <a:pt x="72331" y="69061"/>
                    <a:pt x="66659" y="69061"/>
                  </a:cubicBezTo>
                  <a:cubicBezTo>
                    <a:pt x="65811" y="69061"/>
                    <a:pt x="64960" y="69144"/>
                    <a:pt x="64113" y="69317"/>
                  </a:cubicBezTo>
                  <a:cubicBezTo>
                    <a:pt x="65247" y="61912"/>
                    <a:pt x="62779" y="53973"/>
                    <a:pt x="57642" y="48469"/>
                  </a:cubicBezTo>
                  <a:cubicBezTo>
                    <a:pt x="52969" y="43430"/>
                    <a:pt x="46087" y="40488"/>
                    <a:pt x="39249" y="40488"/>
                  </a:cubicBezTo>
                  <a:cubicBezTo>
                    <a:pt x="38619" y="40488"/>
                    <a:pt x="37989" y="40513"/>
                    <a:pt x="37361" y="40563"/>
                  </a:cubicBezTo>
                  <a:cubicBezTo>
                    <a:pt x="38929" y="33825"/>
                    <a:pt x="39629" y="26954"/>
                    <a:pt x="39462" y="20049"/>
                  </a:cubicBezTo>
                  <a:cubicBezTo>
                    <a:pt x="39429" y="17547"/>
                    <a:pt x="39229" y="14978"/>
                    <a:pt x="38262" y="12643"/>
                  </a:cubicBezTo>
                  <a:cubicBezTo>
                    <a:pt x="37261" y="10242"/>
                    <a:pt x="35460" y="8240"/>
                    <a:pt x="33458" y="6572"/>
                  </a:cubicBezTo>
                  <a:cubicBezTo>
                    <a:pt x="28788" y="2636"/>
                    <a:pt x="22851" y="435"/>
                    <a:pt x="16780"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1031775" y="5312000"/>
              <a:ext cx="2173225" cy="2921275"/>
            </a:xfrm>
            <a:custGeom>
              <a:avLst/>
              <a:gdLst/>
              <a:ahLst/>
              <a:cxnLst/>
              <a:rect l="l" t="t" r="r" b="b"/>
              <a:pathLst>
                <a:path w="86929" h="116851" extrusionOk="0">
                  <a:moveTo>
                    <a:pt x="18547" y="2468"/>
                  </a:moveTo>
                  <a:cubicBezTo>
                    <a:pt x="24351" y="2969"/>
                    <a:pt x="29822" y="5170"/>
                    <a:pt x="34058" y="8673"/>
                  </a:cubicBezTo>
                  <a:cubicBezTo>
                    <a:pt x="36293" y="10508"/>
                    <a:pt x="37727" y="12342"/>
                    <a:pt x="38528" y="14310"/>
                  </a:cubicBezTo>
                  <a:cubicBezTo>
                    <a:pt x="39362" y="16345"/>
                    <a:pt x="39562" y="18547"/>
                    <a:pt x="39662" y="21282"/>
                  </a:cubicBezTo>
                  <a:cubicBezTo>
                    <a:pt x="39829" y="28053"/>
                    <a:pt x="39128" y="34858"/>
                    <a:pt x="37560" y="41463"/>
                  </a:cubicBezTo>
                  <a:lnTo>
                    <a:pt x="37194" y="43031"/>
                  </a:lnTo>
                  <a:lnTo>
                    <a:pt x="38828" y="42897"/>
                  </a:lnTo>
                  <a:cubicBezTo>
                    <a:pt x="39389" y="42855"/>
                    <a:pt x="39953" y="42834"/>
                    <a:pt x="40518" y="42834"/>
                  </a:cubicBezTo>
                  <a:cubicBezTo>
                    <a:pt x="47064" y="42834"/>
                    <a:pt x="53722" y="45648"/>
                    <a:pt x="58175" y="50470"/>
                  </a:cubicBezTo>
                  <a:cubicBezTo>
                    <a:pt x="63012" y="55673"/>
                    <a:pt x="65347" y="63245"/>
                    <a:pt x="64313" y="70317"/>
                  </a:cubicBezTo>
                  <a:lnTo>
                    <a:pt x="64046" y="72018"/>
                  </a:lnTo>
                  <a:lnTo>
                    <a:pt x="65714" y="71685"/>
                  </a:lnTo>
                  <a:cubicBezTo>
                    <a:pt x="66448" y="71536"/>
                    <a:pt x="67196" y="71464"/>
                    <a:pt x="67950" y="71464"/>
                  </a:cubicBezTo>
                  <a:cubicBezTo>
                    <a:pt x="72950" y="71464"/>
                    <a:pt x="78188" y="74629"/>
                    <a:pt x="81058" y="79557"/>
                  </a:cubicBezTo>
                  <a:cubicBezTo>
                    <a:pt x="84594" y="85661"/>
                    <a:pt x="84394" y="93000"/>
                    <a:pt x="83560" y="98070"/>
                  </a:cubicBezTo>
                  <a:cubicBezTo>
                    <a:pt x="83026" y="101206"/>
                    <a:pt x="82259" y="103741"/>
                    <a:pt x="81225" y="105909"/>
                  </a:cubicBezTo>
                  <a:cubicBezTo>
                    <a:pt x="79590" y="109245"/>
                    <a:pt x="76989" y="112080"/>
                    <a:pt x="73419" y="114349"/>
                  </a:cubicBezTo>
                  <a:cubicBezTo>
                    <a:pt x="72419" y="114382"/>
                    <a:pt x="71485" y="114415"/>
                    <a:pt x="70484" y="114415"/>
                  </a:cubicBezTo>
                  <a:cubicBezTo>
                    <a:pt x="32991" y="114415"/>
                    <a:pt x="2469" y="83893"/>
                    <a:pt x="2469" y="46433"/>
                  </a:cubicBezTo>
                  <a:cubicBezTo>
                    <a:pt x="2469" y="30322"/>
                    <a:pt x="8173" y="14744"/>
                    <a:pt x="18547" y="2468"/>
                  </a:cubicBezTo>
                  <a:close/>
                  <a:moveTo>
                    <a:pt x="17479" y="0"/>
                  </a:moveTo>
                  <a:lnTo>
                    <a:pt x="17113" y="467"/>
                  </a:lnTo>
                  <a:cubicBezTo>
                    <a:pt x="6105" y="13210"/>
                    <a:pt x="0" y="29521"/>
                    <a:pt x="0" y="46433"/>
                  </a:cubicBezTo>
                  <a:cubicBezTo>
                    <a:pt x="0" y="85228"/>
                    <a:pt x="31623" y="116850"/>
                    <a:pt x="70417" y="116850"/>
                  </a:cubicBezTo>
                  <a:cubicBezTo>
                    <a:pt x="71585" y="116850"/>
                    <a:pt x="72719" y="116817"/>
                    <a:pt x="73820" y="116750"/>
                  </a:cubicBezTo>
                  <a:lnTo>
                    <a:pt x="74087" y="116750"/>
                  </a:lnTo>
                  <a:lnTo>
                    <a:pt x="74353" y="116584"/>
                  </a:lnTo>
                  <a:cubicBezTo>
                    <a:pt x="78356" y="114082"/>
                    <a:pt x="81425" y="110779"/>
                    <a:pt x="83260" y="107010"/>
                  </a:cubicBezTo>
                  <a:cubicBezTo>
                    <a:pt x="84427" y="104642"/>
                    <a:pt x="85261" y="101840"/>
                    <a:pt x="85828" y="98504"/>
                  </a:cubicBezTo>
                  <a:cubicBezTo>
                    <a:pt x="86729" y="93033"/>
                    <a:pt x="86929" y="85128"/>
                    <a:pt x="83026" y="78356"/>
                  </a:cubicBezTo>
                  <a:cubicBezTo>
                    <a:pt x="79644" y="72594"/>
                    <a:pt x="73675" y="69037"/>
                    <a:pt x="67851" y="69037"/>
                  </a:cubicBezTo>
                  <a:cubicBezTo>
                    <a:pt x="67472" y="69037"/>
                    <a:pt x="67092" y="69052"/>
                    <a:pt x="66715" y="69083"/>
                  </a:cubicBezTo>
                  <a:cubicBezTo>
                    <a:pt x="67348" y="61711"/>
                    <a:pt x="64813" y="54272"/>
                    <a:pt x="59743" y="48835"/>
                  </a:cubicBezTo>
                  <a:cubicBezTo>
                    <a:pt x="54806" y="43498"/>
                    <a:pt x="47701" y="40462"/>
                    <a:pt x="40463" y="40462"/>
                  </a:cubicBezTo>
                  <a:lnTo>
                    <a:pt x="40062" y="40462"/>
                  </a:lnTo>
                  <a:cubicBezTo>
                    <a:pt x="41397" y="34124"/>
                    <a:pt x="42030" y="27653"/>
                    <a:pt x="41864" y="21182"/>
                  </a:cubicBezTo>
                  <a:cubicBezTo>
                    <a:pt x="41830" y="18613"/>
                    <a:pt x="41630" y="15878"/>
                    <a:pt x="40563" y="13376"/>
                  </a:cubicBezTo>
                  <a:cubicBezTo>
                    <a:pt x="39629" y="11108"/>
                    <a:pt x="37961" y="8940"/>
                    <a:pt x="35459" y="6838"/>
                  </a:cubicBezTo>
                  <a:cubicBezTo>
                    <a:pt x="30789" y="2869"/>
                    <a:pt x="24618" y="467"/>
                    <a:pt x="18047" y="33"/>
                  </a:cubicBezTo>
                  <a:lnTo>
                    <a:pt x="1747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2498650" y="5053475"/>
              <a:ext cx="364450" cy="365275"/>
            </a:xfrm>
            <a:custGeom>
              <a:avLst/>
              <a:gdLst/>
              <a:ahLst/>
              <a:cxnLst/>
              <a:rect l="l" t="t" r="r" b="b"/>
              <a:pathLst>
                <a:path w="14578" h="14611" extrusionOk="0">
                  <a:moveTo>
                    <a:pt x="7306" y="0"/>
                  </a:moveTo>
                  <a:cubicBezTo>
                    <a:pt x="3236" y="0"/>
                    <a:pt x="1" y="3269"/>
                    <a:pt x="1" y="7306"/>
                  </a:cubicBezTo>
                  <a:cubicBezTo>
                    <a:pt x="1" y="11342"/>
                    <a:pt x="3236" y="14611"/>
                    <a:pt x="7306" y="14611"/>
                  </a:cubicBezTo>
                  <a:cubicBezTo>
                    <a:pt x="11342" y="14611"/>
                    <a:pt x="14578" y="11342"/>
                    <a:pt x="14578" y="7306"/>
                  </a:cubicBezTo>
                  <a:cubicBezTo>
                    <a:pt x="14578" y="3303"/>
                    <a:pt x="11342" y="0"/>
                    <a:pt x="7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2468625" y="5024275"/>
              <a:ext cx="425325" cy="425325"/>
            </a:xfrm>
            <a:custGeom>
              <a:avLst/>
              <a:gdLst/>
              <a:ahLst/>
              <a:cxnLst/>
              <a:rect l="l" t="t" r="r" b="b"/>
              <a:pathLst>
                <a:path w="17013" h="17013" extrusionOk="0">
                  <a:moveTo>
                    <a:pt x="8507" y="2403"/>
                  </a:moveTo>
                  <a:cubicBezTo>
                    <a:pt x="11876" y="2403"/>
                    <a:pt x="14578" y="5138"/>
                    <a:pt x="14578" y="8474"/>
                  </a:cubicBezTo>
                  <a:cubicBezTo>
                    <a:pt x="14578" y="11809"/>
                    <a:pt x="11876" y="14578"/>
                    <a:pt x="8507" y="14578"/>
                  </a:cubicBezTo>
                  <a:cubicBezTo>
                    <a:pt x="5171" y="14578"/>
                    <a:pt x="2402" y="11809"/>
                    <a:pt x="2402" y="8474"/>
                  </a:cubicBezTo>
                  <a:cubicBezTo>
                    <a:pt x="2402" y="5138"/>
                    <a:pt x="5104" y="2403"/>
                    <a:pt x="8507" y="2403"/>
                  </a:cubicBezTo>
                  <a:close/>
                  <a:moveTo>
                    <a:pt x="8507" y="1"/>
                  </a:moveTo>
                  <a:cubicBezTo>
                    <a:pt x="3837" y="1"/>
                    <a:pt x="1" y="3804"/>
                    <a:pt x="1" y="8507"/>
                  </a:cubicBezTo>
                  <a:cubicBezTo>
                    <a:pt x="1" y="13177"/>
                    <a:pt x="3770" y="17013"/>
                    <a:pt x="8507" y="17013"/>
                  </a:cubicBezTo>
                  <a:cubicBezTo>
                    <a:pt x="13210" y="17013"/>
                    <a:pt x="17013" y="13177"/>
                    <a:pt x="16979" y="8507"/>
                  </a:cubicBezTo>
                  <a:cubicBezTo>
                    <a:pt x="16979" y="3837"/>
                    <a:pt x="13177" y="1"/>
                    <a:pt x="85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1408700" y="5845700"/>
              <a:ext cx="365275" cy="365300"/>
            </a:xfrm>
            <a:custGeom>
              <a:avLst/>
              <a:gdLst/>
              <a:ahLst/>
              <a:cxnLst/>
              <a:rect l="l" t="t" r="r" b="b"/>
              <a:pathLst>
                <a:path w="14611" h="14612" extrusionOk="0">
                  <a:moveTo>
                    <a:pt x="7306" y="1"/>
                  </a:moveTo>
                  <a:cubicBezTo>
                    <a:pt x="3270" y="1"/>
                    <a:pt x="1" y="3270"/>
                    <a:pt x="1" y="7306"/>
                  </a:cubicBezTo>
                  <a:cubicBezTo>
                    <a:pt x="1" y="11342"/>
                    <a:pt x="3270" y="14611"/>
                    <a:pt x="7306" y="14611"/>
                  </a:cubicBezTo>
                  <a:cubicBezTo>
                    <a:pt x="11342" y="14611"/>
                    <a:pt x="14611" y="11342"/>
                    <a:pt x="14611" y="7306"/>
                  </a:cubicBezTo>
                  <a:cubicBezTo>
                    <a:pt x="14611" y="3270"/>
                    <a:pt x="11342" y="1"/>
                    <a:pt x="7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1378675" y="5816525"/>
              <a:ext cx="425325" cy="425325"/>
            </a:xfrm>
            <a:custGeom>
              <a:avLst/>
              <a:gdLst/>
              <a:ahLst/>
              <a:cxnLst/>
              <a:rect l="l" t="t" r="r" b="b"/>
              <a:pathLst>
                <a:path w="17013" h="17013" extrusionOk="0">
                  <a:moveTo>
                    <a:pt x="8507" y="2402"/>
                  </a:moveTo>
                  <a:cubicBezTo>
                    <a:pt x="11909" y="2402"/>
                    <a:pt x="14645" y="5137"/>
                    <a:pt x="14611" y="8473"/>
                  </a:cubicBezTo>
                  <a:cubicBezTo>
                    <a:pt x="14611" y="11809"/>
                    <a:pt x="11909" y="14577"/>
                    <a:pt x="8507" y="14577"/>
                  </a:cubicBezTo>
                  <a:cubicBezTo>
                    <a:pt x="5171" y="14577"/>
                    <a:pt x="2436" y="11842"/>
                    <a:pt x="2436" y="8473"/>
                  </a:cubicBezTo>
                  <a:cubicBezTo>
                    <a:pt x="2436" y="5137"/>
                    <a:pt x="5138" y="2402"/>
                    <a:pt x="8507" y="2402"/>
                  </a:cubicBezTo>
                  <a:close/>
                  <a:moveTo>
                    <a:pt x="8507" y="0"/>
                  </a:moveTo>
                  <a:cubicBezTo>
                    <a:pt x="3837" y="0"/>
                    <a:pt x="1" y="3803"/>
                    <a:pt x="1" y="8506"/>
                  </a:cubicBezTo>
                  <a:cubicBezTo>
                    <a:pt x="1" y="13176"/>
                    <a:pt x="3804" y="17012"/>
                    <a:pt x="8507" y="17012"/>
                  </a:cubicBezTo>
                  <a:cubicBezTo>
                    <a:pt x="13244" y="17012"/>
                    <a:pt x="17013" y="13176"/>
                    <a:pt x="17013" y="8506"/>
                  </a:cubicBezTo>
                  <a:cubicBezTo>
                    <a:pt x="17013" y="3836"/>
                    <a:pt x="13244" y="0"/>
                    <a:pt x="85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2295825" y="7381225"/>
              <a:ext cx="433650" cy="433675"/>
            </a:xfrm>
            <a:custGeom>
              <a:avLst/>
              <a:gdLst/>
              <a:ahLst/>
              <a:cxnLst/>
              <a:rect l="l" t="t" r="r" b="b"/>
              <a:pathLst>
                <a:path w="17346" h="17347" extrusionOk="0">
                  <a:moveTo>
                    <a:pt x="8673" y="0"/>
                  </a:moveTo>
                  <a:cubicBezTo>
                    <a:pt x="3870" y="0"/>
                    <a:pt x="0" y="3870"/>
                    <a:pt x="0" y="8673"/>
                  </a:cubicBezTo>
                  <a:cubicBezTo>
                    <a:pt x="0" y="13443"/>
                    <a:pt x="3870" y="17346"/>
                    <a:pt x="8673" y="17346"/>
                  </a:cubicBezTo>
                  <a:cubicBezTo>
                    <a:pt x="13477" y="17346"/>
                    <a:pt x="17346" y="13443"/>
                    <a:pt x="17346" y="8673"/>
                  </a:cubicBezTo>
                  <a:cubicBezTo>
                    <a:pt x="17346" y="3870"/>
                    <a:pt x="13477" y="0"/>
                    <a:pt x="8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2265800" y="7350375"/>
              <a:ext cx="493700" cy="494550"/>
            </a:xfrm>
            <a:custGeom>
              <a:avLst/>
              <a:gdLst/>
              <a:ahLst/>
              <a:cxnLst/>
              <a:rect l="l" t="t" r="r" b="b"/>
              <a:pathLst>
                <a:path w="19748" h="19782" extrusionOk="0">
                  <a:moveTo>
                    <a:pt x="9874" y="2402"/>
                  </a:moveTo>
                  <a:cubicBezTo>
                    <a:pt x="14011" y="2402"/>
                    <a:pt x="17380" y="5738"/>
                    <a:pt x="17380" y="9841"/>
                  </a:cubicBezTo>
                  <a:cubicBezTo>
                    <a:pt x="17380" y="13977"/>
                    <a:pt x="14011" y="17313"/>
                    <a:pt x="9874" y="17313"/>
                  </a:cubicBezTo>
                  <a:cubicBezTo>
                    <a:pt x="5771" y="17313"/>
                    <a:pt x="2402" y="13944"/>
                    <a:pt x="2402" y="9841"/>
                  </a:cubicBezTo>
                  <a:cubicBezTo>
                    <a:pt x="2402" y="5771"/>
                    <a:pt x="5738" y="2402"/>
                    <a:pt x="9874" y="2402"/>
                  </a:cubicBezTo>
                  <a:close/>
                  <a:moveTo>
                    <a:pt x="9874" y="0"/>
                  </a:moveTo>
                  <a:cubicBezTo>
                    <a:pt x="4404" y="0"/>
                    <a:pt x="1" y="4437"/>
                    <a:pt x="1" y="9907"/>
                  </a:cubicBezTo>
                  <a:cubicBezTo>
                    <a:pt x="1" y="15345"/>
                    <a:pt x="4404" y="19781"/>
                    <a:pt x="9874" y="19781"/>
                  </a:cubicBezTo>
                  <a:cubicBezTo>
                    <a:pt x="15345" y="19781"/>
                    <a:pt x="19748" y="15311"/>
                    <a:pt x="19748" y="9907"/>
                  </a:cubicBezTo>
                  <a:cubicBezTo>
                    <a:pt x="19748" y="4437"/>
                    <a:pt x="15345" y="0"/>
                    <a:pt x="98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3716175" y="6848100"/>
              <a:ext cx="429500" cy="428650"/>
            </a:xfrm>
            <a:custGeom>
              <a:avLst/>
              <a:gdLst/>
              <a:ahLst/>
              <a:cxnLst/>
              <a:rect l="l" t="t" r="r" b="b"/>
              <a:pathLst>
                <a:path w="17180" h="17146" extrusionOk="0">
                  <a:moveTo>
                    <a:pt x="8574" y="0"/>
                  </a:moveTo>
                  <a:cubicBezTo>
                    <a:pt x="3837" y="0"/>
                    <a:pt x="1" y="3803"/>
                    <a:pt x="1" y="8573"/>
                  </a:cubicBezTo>
                  <a:cubicBezTo>
                    <a:pt x="1" y="13310"/>
                    <a:pt x="3837" y="17146"/>
                    <a:pt x="8574" y="17146"/>
                  </a:cubicBezTo>
                  <a:cubicBezTo>
                    <a:pt x="13344" y="17146"/>
                    <a:pt x="17180" y="13343"/>
                    <a:pt x="17180" y="8573"/>
                  </a:cubicBezTo>
                  <a:cubicBezTo>
                    <a:pt x="17180" y="3836"/>
                    <a:pt x="13344" y="0"/>
                    <a:pt x="8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3686175" y="6816400"/>
              <a:ext cx="489525" cy="490375"/>
            </a:xfrm>
            <a:custGeom>
              <a:avLst/>
              <a:gdLst/>
              <a:ahLst/>
              <a:cxnLst/>
              <a:rect l="l" t="t" r="r" b="b"/>
              <a:pathLst>
                <a:path w="19581" h="19615" extrusionOk="0">
                  <a:moveTo>
                    <a:pt x="9774" y="2469"/>
                  </a:moveTo>
                  <a:cubicBezTo>
                    <a:pt x="13877" y="2469"/>
                    <a:pt x="17179" y="5771"/>
                    <a:pt x="17179" y="9841"/>
                  </a:cubicBezTo>
                  <a:cubicBezTo>
                    <a:pt x="17179" y="13910"/>
                    <a:pt x="13877" y="17213"/>
                    <a:pt x="9774" y="17213"/>
                  </a:cubicBezTo>
                  <a:cubicBezTo>
                    <a:pt x="5704" y="17213"/>
                    <a:pt x="2402" y="13910"/>
                    <a:pt x="2402" y="9841"/>
                  </a:cubicBezTo>
                  <a:cubicBezTo>
                    <a:pt x="2402" y="5771"/>
                    <a:pt x="5704" y="2469"/>
                    <a:pt x="9774" y="2469"/>
                  </a:cubicBezTo>
                  <a:close/>
                  <a:moveTo>
                    <a:pt x="9774" y="0"/>
                  </a:moveTo>
                  <a:cubicBezTo>
                    <a:pt x="4370" y="0"/>
                    <a:pt x="0" y="4437"/>
                    <a:pt x="0" y="9807"/>
                  </a:cubicBezTo>
                  <a:cubicBezTo>
                    <a:pt x="0" y="15211"/>
                    <a:pt x="4403" y="19615"/>
                    <a:pt x="9774" y="19615"/>
                  </a:cubicBezTo>
                  <a:cubicBezTo>
                    <a:pt x="15211" y="19615"/>
                    <a:pt x="19581" y="15211"/>
                    <a:pt x="19581" y="9807"/>
                  </a:cubicBezTo>
                  <a:cubicBezTo>
                    <a:pt x="19581" y="4370"/>
                    <a:pt x="15211" y="0"/>
                    <a:pt x="97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1351175" y="6784700"/>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1322000" y="6755525"/>
              <a:ext cx="278550" cy="277725"/>
            </a:xfrm>
            <a:custGeom>
              <a:avLst/>
              <a:gdLst/>
              <a:ahLst/>
              <a:cxnLst/>
              <a:rect l="l" t="t" r="r" b="b"/>
              <a:pathLst>
                <a:path w="11142" h="11109" extrusionOk="0">
                  <a:moveTo>
                    <a:pt x="5571" y="2402"/>
                  </a:moveTo>
                  <a:cubicBezTo>
                    <a:pt x="7306" y="2402"/>
                    <a:pt x="8740" y="3803"/>
                    <a:pt x="8740" y="5571"/>
                  </a:cubicBezTo>
                  <a:cubicBezTo>
                    <a:pt x="8740" y="7305"/>
                    <a:pt x="7306" y="8706"/>
                    <a:pt x="5571" y="8706"/>
                  </a:cubicBezTo>
                  <a:cubicBezTo>
                    <a:pt x="3803" y="8706"/>
                    <a:pt x="2402" y="7305"/>
                    <a:pt x="2402" y="5571"/>
                  </a:cubicBezTo>
                  <a:cubicBezTo>
                    <a:pt x="2402" y="3803"/>
                    <a:pt x="3803" y="2402"/>
                    <a:pt x="5571" y="2402"/>
                  </a:cubicBezTo>
                  <a:close/>
                  <a:moveTo>
                    <a:pt x="5571" y="0"/>
                  </a:moveTo>
                  <a:cubicBezTo>
                    <a:pt x="2502" y="0"/>
                    <a:pt x="0" y="2469"/>
                    <a:pt x="0" y="5571"/>
                  </a:cubicBezTo>
                  <a:cubicBezTo>
                    <a:pt x="0" y="8606"/>
                    <a:pt x="2469" y="11108"/>
                    <a:pt x="5571" y="11108"/>
                  </a:cubicBezTo>
                  <a:cubicBezTo>
                    <a:pt x="8640" y="11108"/>
                    <a:pt x="11142" y="8606"/>
                    <a:pt x="11108" y="5571"/>
                  </a:cubicBezTo>
                  <a:cubicBezTo>
                    <a:pt x="11108" y="2502"/>
                    <a:pt x="8640" y="0"/>
                    <a:pt x="55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3323300" y="5690575"/>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1949100" y="6803025"/>
              <a:ext cx="344450" cy="343625"/>
            </a:xfrm>
            <a:custGeom>
              <a:avLst/>
              <a:gdLst/>
              <a:ahLst/>
              <a:cxnLst/>
              <a:rect l="l" t="t" r="r" b="b"/>
              <a:pathLst>
                <a:path w="13778" h="13745" extrusionOk="0">
                  <a:moveTo>
                    <a:pt x="6872" y="1"/>
                  </a:moveTo>
                  <a:cubicBezTo>
                    <a:pt x="3070" y="1"/>
                    <a:pt x="1" y="3070"/>
                    <a:pt x="1" y="6872"/>
                  </a:cubicBezTo>
                  <a:cubicBezTo>
                    <a:pt x="1" y="10642"/>
                    <a:pt x="3070" y="13744"/>
                    <a:pt x="6872" y="13744"/>
                  </a:cubicBezTo>
                  <a:cubicBezTo>
                    <a:pt x="10675" y="13744"/>
                    <a:pt x="13777" y="10642"/>
                    <a:pt x="13777" y="6872"/>
                  </a:cubicBezTo>
                  <a:cubicBezTo>
                    <a:pt x="13777" y="3070"/>
                    <a:pt x="10675" y="1"/>
                    <a:pt x="6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1919075" y="6773025"/>
              <a:ext cx="404475" cy="405300"/>
            </a:xfrm>
            <a:custGeom>
              <a:avLst/>
              <a:gdLst/>
              <a:ahLst/>
              <a:cxnLst/>
              <a:rect l="l" t="t" r="r" b="b"/>
              <a:pathLst>
                <a:path w="16179" h="16212" extrusionOk="0">
                  <a:moveTo>
                    <a:pt x="8073" y="2402"/>
                  </a:moveTo>
                  <a:cubicBezTo>
                    <a:pt x="11209" y="2402"/>
                    <a:pt x="13744" y="4937"/>
                    <a:pt x="13811" y="8106"/>
                  </a:cubicBezTo>
                  <a:cubicBezTo>
                    <a:pt x="13811" y="11275"/>
                    <a:pt x="11242" y="13810"/>
                    <a:pt x="8073" y="13810"/>
                  </a:cubicBezTo>
                  <a:cubicBezTo>
                    <a:pt x="4904" y="13810"/>
                    <a:pt x="2369" y="11241"/>
                    <a:pt x="2369" y="8106"/>
                  </a:cubicBezTo>
                  <a:cubicBezTo>
                    <a:pt x="2369" y="4937"/>
                    <a:pt x="4971" y="2402"/>
                    <a:pt x="8073" y="2402"/>
                  </a:cubicBezTo>
                  <a:close/>
                  <a:moveTo>
                    <a:pt x="8073" y="0"/>
                  </a:moveTo>
                  <a:cubicBezTo>
                    <a:pt x="3637" y="0"/>
                    <a:pt x="1" y="3636"/>
                    <a:pt x="1" y="8106"/>
                  </a:cubicBezTo>
                  <a:cubicBezTo>
                    <a:pt x="1" y="12576"/>
                    <a:pt x="3637" y="16212"/>
                    <a:pt x="8073" y="16212"/>
                  </a:cubicBezTo>
                  <a:cubicBezTo>
                    <a:pt x="12543" y="16212"/>
                    <a:pt x="16179" y="12576"/>
                    <a:pt x="16179" y="8106"/>
                  </a:cubicBezTo>
                  <a:cubicBezTo>
                    <a:pt x="16179" y="3636"/>
                    <a:pt x="12543" y="0"/>
                    <a:pt x="807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3162450" y="6773025"/>
              <a:ext cx="248550" cy="247700"/>
            </a:xfrm>
            <a:custGeom>
              <a:avLst/>
              <a:gdLst/>
              <a:ahLst/>
              <a:cxnLst/>
              <a:rect l="l" t="t" r="r" b="b"/>
              <a:pathLst>
                <a:path w="9942" h="9908" extrusionOk="0">
                  <a:moveTo>
                    <a:pt x="4971" y="1"/>
                  </a:moveTo>
                  <a:cubicBezTo>
                    <a:pt x="2202" y="1"/>
                    <a:pt x="1" y="2202"/>
                    <a:pt x="1" y="4938"/>
                  </a:cubicBezTo>
                  <a:cubicBezTo>
                    <a:pt x="1" y="7706"/>
                    <a:pt x="2202" y="9908"/>
                    <a:pt x="4971" y="9908"/>
                  </a:cubicBezTo>
                  <a:cubicBezTo>
                    <a:pt x="7706" y="9908"/>
                    <a:pt x="9941" y="7706"/>
                    <a:pt x="9941" y="4938"/>
                  </a:cubicBezTo>
                  <a:cubicBezTo>
                    <a:pt x="9941" y="2202"/>
                    <a:pt x="7706" y="1"/>
                    <a:pt x="4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3132425" y="6743850"/>
              <a:ext cx="308575" cy="308575"/>
            </a:xfrm>
            <a:custGeom>
              <a:avLst/>
              <a:gdLst/>
              <a:ahLst/>
              <a:cxnLst/>
              <a:rect l="l" t="t" r="r" b="b"/>
              <a:pathLst>
                <a:path w="12343" h="12343" extrusionOk="0">
                  <a:moveTo>
                    <a:pt x="6172" y="2369"/>
                  </a:moveTo>
                  <a:cubicBezTo>
                    <a:pt x="8240" y="2369"/>
                    <a:pt x="9908" y="4037"/>
                    <a:pt x="9975" y="6171"/>
                  </a:cubicBezTo>
                  <a:cubicBezTo>
                    <a:pt x="9975" y="8240"/>
                    <a:pt x="8240" y="9941"/>
                    <a:pt x="6172" y="9941"/>
                  </a:cubicBezTo>
                  <a:cubicBezTo>
                    <a:pt x="4071" y="9941"/>
                    <a:pt x="2369" y="8240"/>
                    <a:pt x="2369" y="6171"/>
                  </a:cubicBezTo>
                  <a:cubicBezTo>
                    <a:pt x="2369" y="4070"/>
                    <a:pt x="4071" y="2369"/>
                    <a:pt x="6172" y="2369"/>
                  </a:cubicBezTo>
                  <a:close/>
                  <a:moveTo>
                    <a:pt x="6172" y="0"/>
                  </a:moveTo>
                  <a:cubicBezTo>
                    <a:pt x="2803" y="0"/>
                    <a:pt x="1" y="2736"/>
                    <a:pt x="1" y="6171"/>
                  </a:cubicBezTo>
                  <a:cubicBezTo>
                    <a:pt x="1" y="9541"/>
                    <a:pt x="2736" y="12343"/>
                    <a:pt x="6172" y="12343"/>
                  </a:cubicBezTo>
                  <a:cubicBezTo>
                    <a:pt x="9574" y="12343"/>
                    <a:pt x="12343" y="9541"/>
                    <a:pt x="12343" y="6171"/>
                  </a:cubicBezTo>
                  <a:cubicBezTo>
                    <a:pt x="12343" y="2769"/>
                    <a:pt x="9574" y="0"/>
                    <a:pt x="61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3853775" y="6172600"/>
              <a:ext cx="300250" cy="300250"/>
            </a:xfrm>
            <a:custGeom>
              <a:avLst/>
              <a:gdLst/>
              <a:ahLst/>
              <a:cxnLst/>
              <a:rect l="l" t="t" r="r" b="b"/>
              <a:pathLst>
                <a:path w="12010" h="12010" extrusionOk="0">
                  <a:moveTo>
                    <a:pt x="6005" y="1"/>
                  </a:moveTo>
                  <a:cubicBezTo>
                    <a:pt x="2669" y="1"/>
                    <a:pt x="1" y="2703"/>
                    <a:pt x="1" y="6005"/>
                  </a:cubicBezTo>
                  <a:cubicBezTo>
                    <a:pt x="1" y="9341"/>
                    <a:pt x="2703" y="12009"/>
                    <a:pt x="6005" y="12009"/>
                  </a:cubicBezTo>
                  <a:cubicBezTo>
                    <a:pt x="9341" y="12009"/>
                    <a:pt x="12009" y="9274"/>
                    <a:pt x="12009" y="6005"/>
                  </a:cubicBezTo>
                  <a:cubicBezTo>
                    <a:pt x="12009" y="2703"/>
                    <a:pt x="9341" y="1"/>
                    <a:pt x="6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3823775" y="6141750"/>
              <a:ext cx="360275" cy="361125"/>
            </a:xfrm>
            <a:custGeom>
              <a:avLst/>
              <a:gdLst/>
              <a:ahLst/>
              <a:cxnLst/>
              <a:rect l="l" t="t" r="r" b="b"/>
              <a:pathLst>
                <a:path w="14411" h="14445" extrusionOk="0">
                  <a:moveTo>
                    <a:pt x="7205" y="2436"/>
                  </a:moveTo>
                  <a:cubicBezTo>
                    <a:pt x="9840" y="2436"/>
                    <a:pt x="12009" y="4604"/>
                    <a:pt x="12009" y="7239"/>
                  </a:cubicBezTo>
                  <a:cubicBezTo>
                    <a:pt x="12009" y="9841"/>
                    <a:pt x="9840" y="12009"/>
                    <a:pt x="7205" y="12009"/>
                  </a:cubicBezTo>
                  <a:cubicBezTo>
                    <a:pt x="4570" y="12009"/>
                    <a:pt x="2402" y="9841"/>
                    <a:pt x="2402" y="7239"/>
                  </a:cubicBezTo>
                  <a:cubicBezTo>
                    <a:pt x="2402" y="4604"/>
                    <a:pt x="4570" y="2436"/>
                    <a:pt x="7205" y="2436"/>
                  </a:cubicBezTo>
                  <a:close/>
                  <a:moveTo>
                    <a:pt x="7205" y="0"/>
                  </a:moveTo>
                  <a:cubicBezTo>
                    <a:pt x="3202" y="0"/>
                    <a:pt x="0" y="3269"/>
                    <a:pt x="0" y="7239"/>
                  </a:cubicBezTo>
                  <a:cubicBezTo>
                    <a:pt x="0" y="11242"/>
                    <a:pt x="3236" y="14444"/>
                    <a:pt x="7205" y="14444"/>
                  </a:cubicBezTo>
                  <a:cubicBezTo>
                    <a:pt x="11175" y="14444"/>
                    <a:pt x="14410" y="11175"/>
                    <a:pt x="14410" y="7239"/>
                  </a:cubicBezTo>
                  <a:cubicBezTo>
                    <a:pt x="14410" y="3236"/>
                    <a:pt x="11175" y="0"/>
                    <a:pt x="7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2647925" y="6028325"/>
              <a:ext cx="326925" cy="327775"/>
            </a:xfrm>
            <a:custGeom>
              <a:avLst/>
              <a:gdLst/>
              <a:ahLst/>
              <a:cxnLst/>
              <a:rect l="l" t="t" r="r" b="b"/>
              <a:pathLst>
                <a:path w="13077" h="13111" extrusionOk="0">
                  <a:moveTo>
                    <a:pt x="6538" y="1"/>
                  </a:moveTo>
                  <a:cubicBezTo>
                    <a:pt x="2903" y="1"/>
                    <a:pt x="0" y="2903"/>
                    <a:pt x="0" y="6539"/>
                  </a:cubicBezTo>
                  <a:cubicBezTo>
                    <a:pt x="0" y="10175"/>
                    <a:pt x="2903" y="13110"/>
                    <a:pt x="6538" y="13110"/>
                  </a:cubicBezTo>
                  <a:cubicBezTo>
                    <a:pt x="10174" y="13110"/>
                    <a:pt x="13076" y="10175"/>
                    <a:pt x="13076" y="6539"/>
                  </a:cubicBezTo>
                  <a:cubicBezTo>
                    <a:pt x="13076" y="2970"/>
                    <a:pt x="10174" y="1"/>
                    <a:pt x="6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2617075" y="5998325"/>
              <a:ext cx="387800" cy="387800"/>
            </a:xfrm>
            <a:custGeom>
              <a:avLst/>
              <a:gdLst/>
              <a:ahLst/>
              <a:cxnLst/>
              <a:rect l="l" t="t" r="r" b="b"/>
              <a:pathLst>
                <a:path w="15512" h="15512" extrusionOk="0">
                  <a:moveTo>
                    <a:pt x="7772" y="2402"/>
                  </a:moveTo>
                  <a:cubicBezTo>
                    <a:pt x="10741" y="2402"/>
                    <a:pt x="13110" y="4837"/>
                    <a:pt x="13110" y="7739"/>
                  </a:cubicBezTo>
                  <a:cubicBezTo>
                    <a:pt x="13110" y="10708"/>
                    <a:pt x="10675" y="13076"/>
                    <a:pt x="7772" y="13076"/>
                  </a:cubicBezTo>
                  <a:cubicBezTo>
                    <a:pt x="4804" y="13076"/>
                    <a:pt x="2435" y="10674"/>
                    <a:pt x="2435" y="7739"/>
                  </a:cubicBezTo>
                  <a:cubicBezTo>
                    <a:pt x="2435" y="4803"/>
                    <a:pt x="4837" y="2402"/>
                    <a:pt x="7772" y="2402"/>
                  </a:cubicBezTo>
                  <a:close/>
                  <a:moveTo>
                    <a:pt x="7772" y="0"/>
                  </a:moveTo>
                  <a:cubicBezTo>
                    <a:pt x="3469" y="0"/>
                    <a:pt x="0" y="3503"/>
                    <a:pt x="0" y="7739"/>
                  </a:cubicBezTo>
                  <a:cubicBezTo>
                    <a:pt x="0" y="12042"/>
                    <a:pt x="3503" y="15511"/>
                    <a:pt x="7772" y="15511"/>
                  </a:cubicBezTo>
                  <a:cubicBezTo>
                    <a:pt x="12009" y="15511"/>
                    <a:pt x="15511" y="12009"/>
                    <a:pt x="15511" y="7739"/>
                  </a:cubicBezTo>
                  <a:cubicBezTo>
                    <a:pt x="15511" y="3436"/>
                    <a:pt x="12009" y="0"/>
                    <a:pt x="7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3308700" y="5672250"/>
              <a:ext cx="260225" cy="260200"/>
            </a:xfrm>
            <a:custGeom>
              <a:avLst/>
              <a:gdLst/>
              <a:ahLst/>
              <a:cxnLst/>
              <a:rect l="l" t="t" r="r" b="b"/>
              <a:pathLst>
                <a:path w="10409" h="10408" extrusionOk="0">
                  <a:moveTo>
                    <a:pt x="5205" y="2435"/>
                  </a:moveTo>
                  <a:cubicBezTo>
                    <a:pt x="6739" y="2435"/>
                    <a:pt x="8007" y="3703"/>
                    <a:pt x="8007" y="5237"/>
                  </a:cubicBezTo>
                  <a:cubicBezTo>
                    <a:pt x="8007" y="6772"/>
                    <a:pt x="6739" y="8039"/>
                    <a:pt x="5205" y="8039"/>
                  </a:cubicBezTo>
                  <a:cubicBezTo>
                    <a:pt x="3670" y="8039"/>
                    <a:pt x="2403" y="6772"/>
                    <a:pt x="2403" y="5237"/>
                  </a:cubicBezTo>
                  <a:cubicBezTo>
                    <a:pt x="2403" y="3703"/>
                    <a:pt x="3670" y="2435"/>
                    <a:pt x="5205" y="2435"/>
                  </a:cubicBezTo>
                  <a:close/>
                  <a:moveTo>
                    <a:pt x="5205" y="0"/>
                  </a:moveTo>
                  <a:cubicBezTo>
                    <a:pt x="2336" y="0"/>
                    <a:pt x="1" y="2335"/>
                    <a:pt x="1" y="5204"/>
                  </a:cubicBezTo>
                  <a:cubicBezTo>
                    <a:pt x="1" y="8073"/>
                    <a:pt x="2336" y="10408"/>
                    <a:pt x="5205" y="10408"/>
                  </a:cubicBezTo>
                  <a:cubicBezTo>
                    <a:pt x="8073" y="10408"/>
                    <a:pt x="10408" y="8073"/>
                    <a:pt x="10408" y="5204"/>
                  </a:cubicBezTo>
                  <a:cubicBezTo>
                    <a:pt x="10408" y="2335"/>
                    <a:pt x="8073" y="0"/>
                    <a:pt x="5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4149000" y="7311750"/>
              <a:ext cx="175975" cy="224350"/>
            </a:xfrm>
            <a:custGeom>
              <a:avLst/>
              <a:gdLst/>
              <a:ahLst/>
              <a:cxnLst/>
              <a:rect l="l" t="t" r="r" b="b"/>
              <a:pathLst>
                <a:path w="7039" h="8974" extrusionOk="0">
                  <a:moveTo>
                    <a:pt x="4937" y="1"/>
                  </a:moveTo>
                  <a:cubicBezTo>
                    <a:pt x="3436" y="2569"/>
                    <a:pt x="1768" y="5138"/>
                    <a:pt x="0" y="7506"/>
                  </a:cubicBezTo>
                  <a:lnTo>
                    <a:pt x="1902" y="8974"/>
                  </a:lnTo>
                  <a:cubicBezTo>
                    <a:pt x="3736" y="6505"/>
                    <a:pt x="5504" y="3870"/>
                    <a:pt x="7039" y="1168"/>
                  </a:cubicBezTo>
                  <a:lnTo>
                    <a:pt x="49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2792200" y="4711550"/>
              <a:ext cx="1761275" cy="2397575"/>
            </a:xfrm>
            <a:custGeom>
              <a:avLst/>
              <a:gdLst/>
              <a:ahLst/>
              <a:cxnLst/>
              <a:rect l="l" t="t" r="r" b="b"/>
              <a:pathLst>
                <a:path w="70451" h="95903" extrusionOk="0">
                  <a:moveTo>
                    <a:pt x="0" y="1"/>
                  </a:moveTo>
                  <a:lnTo>
                    <a:pt x="0" y="2436"/>
                  </a:lnTo>
                  <a:cubicBezTo>
                    <a:pt x="37494" y="2436"/>
                    <a:pt x="68015" y="32958"/>
                    <a:pt x="68015" y="70451"/>
                  </a:cubicBezTo>
                  <a:cubicBezTo>
                    <a:pt x="68015" y="78891"/>
                    <a:pt x="66481" y="87197"/>
                    <a:pt x="63446" y="95036"/>
                  </a:cubicBezTo>
                  <a:lnTo>
                    <a:pt x="65680" y="95903"/>
                  </a:lnTo>
                  <a:cubicBezTo>
                    <a:pt x="68849" y="87797"/>
                    <a:pt x="70451" y="79224"/>
                    <a:pt x="70451" y="70451"/>
                  </a:cubicBezTo>
                  <a:cubicBezTo>
                    <a:pt x="70451" y="31624"/>
                    <a:pt x="38828" y="1"/>
                    <a:pt x="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2157575" y="4747425"/>
              <a:ext cx="294400" cy="138450"/>
            </a:xfrm>
            <a:custGeom>
              <a:avLst/>
              <a:gdLst/>
              <a:ahLst/>
              <a:cxnLst/>
              <a:rect l="l" t="t" r="r" b="b"/>
              <a:pathLst>
                <a:path w="11776" h="5538" extrusionOk="0">
                  <a:moveTo>
                    <a:pt x="11309" y="0"/>
                  </a:moveTo>
                  <a:cubicBezTo>
                    <a:pt x="7472" y="734"/>
                    <a:pt x="3670" y="1868"/>
                    <a:pt x="0" y="3303"/>
                  </a:cubicBezTo>
                  <a:lnTo>
                    <a:pt x="868" y="5538"/>
                  </a:lnTo>
                  <a:cubicBezTo>
                    <a:pt x="4437" y="4170"/>
                    <a:pt x="8106" y="3136"/>
                    <a:pt x="11776" y="2369"/>
                  </a:cubicBezTo>
                  <a:lnTo>
                    <a:pt x="1130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a:off x="1031775" y="4985925"/>
              <a:ext cx="3010500" cy="3247350"/>
            </a:xfrm>
            <a:custGeom>
              <a:avLst/>
              <a:gdLst/>
              <a:ahLst/>
              <a:cxnLst/>
              <a:rect l="l" t="t" r="r" b="b"/>
              <a:pathLst>
                <a:path w="120420" h="129894" extrusionOk="0">
                  <a:moveTo>
                    <a:pt x="32657" y="0"/>
                  </a:moveTo>
                  <a:cubicBezTo>
                    <a:pt x="12209" y="13043"/>
                    <a:pt x="0" y="35292"/>
                    <a:pt x="0" y="59476"/>
                  </a:cubicBezTo>
                  <a:cubicBezTo>
                    <a:pt x="0" y="98271"/>
                    <a:pt x="31623" y="129893"/>
                    <a:pt x="70417" y="129893"/>
                  </a:cubicBezTo>
                  <a:cubicBezTo>
                    <a:pt x="89364" y="129893"/>
                    <a:pt x="107110" y="122455"/>
                    <a:pt x="120420" y="109078"/>
                  </a:cubicBezTo>
                  <a:lnTo>
                    <a:pt x="118718" y="107377"/>
                  </a:lnTo>
                  <a:cubicBezTo>
                    <a:pt x="105843" y="120320"/>
                    <a:pt x="88697" y="127458"/>
                    <a:pt x="70417" y="127458"/>
                  </a:cubicBezTo>
                  <a:cubicBezTo>
                    <a:pt x="32957" y="127458"/>
                    <a:pt x="2435" y="96936"/>
                    <a:pt x="2435" y="59443"/>
                  </a:cubicBezTo>
                  <a:cubicBezTo>
                    <a:pt x="2435" y="36060"/>
                    <a:pt x="14210" y="14644"/>
                    <a:pt x="33958" y="2035"/>
                  </a:cubicBezTo>
                  <a:lnTo>
                    <a:pt x="3265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7"/>
            <p:cNvSpPr/>
            <p:nvPr/>
          </p:nvSpPr>
          <p:spPr>
            <a:xfrm>
              <a:off x="3016525" y="2259800"/>
              <a:ext cx="60900" cy="1825500"/>
            </a:xfrm>
            <a:custGeom>
              <a:avLst/>
              <a:gdLst/>
              <a:ahLst/>
              <a:cxnLst/>
              <a:rect l="l" t="t" r="r" b="b"/>
              <a:pathLst>
                <a:path w="2436" h="73020" extrusionOk="0">
                  <a:moveTo>
                    <a:pt x="0" y="1"/>
                  </a:moveTo>
                  <a:lnTo>
                    <a:pt x="0" y="73020"/>
                  </a:lnTo>
                  <a:lnTo>
                    <a:pt x="2435" y="73020"/>
                  </a:lnTo>
                  <a:lnTo>
                    <a:pt x="24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7"/>
            <p:cNvSpPr/>
            <p:nvPr/>
          </p:nvSpPr>
          <p:spPr>
            <a:xfrm>
              <a:off x="457200" y="6472825"/>
              <a:ext cx="99250" cy="430325"/>
            </a:xfrm>
            <a:custGeom>
              <a:avLst/>
              <a:gdLst/>
              <a:ahLst/>
              <a:cxnLst/>
              <a:rect l="l" t="t" r="r" b="b"/>
              <a:pathLst>
                <a:path w="3970" h="17213" extrusionOk="0">
                  <a:moveTo>
                    <a:pt x="0" y="0"/>
                  </a:moveTo>
                  <a:cubicBezTo>
                    <a:pt x="0" y="5771"/>
                    <a:pt x="534" y="11575"/>
                    <a:pt x="1601" y="17213"/>
                  </a:cubicBezTo>
                  <a:lnTo>
                    <a:pt x="3970" y="16746"/>
                  </a:lnTo>
                  <a:cubicBezTo>
                    <a:pt x="2936" y="11242"/>
                    <a:pt x="2435" y="5604"/>
                    <a:pt x="24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7"/>
            <p:cNvSpPr/>
            <p:nvPr/>
          </p:nvSpPr>
          <p:spPr>
            <a:xfrm>
              <a:off x="622300" y="7315925"/>
              <a:ext cx="1247575" cy="1302625"/>
            </a:xfrm>
            <a:custGeom>
              <a:avLst/>
              <a:gdLst/>
              <a:ahLst/>
              <a:cxnLst/>
              <a:rect l="l" t="t" r="r" b="b"/>
              <a:pathLst>
                <a:path w="49903" h="52105" extrusionOk="0">
                  <a:moveTo>
                    <a:pt x="2236" y="0"/>
                  </a:moveTo>
                  <a:lnTo>
                    <a:pt x="1" y="868"/>
                  </a:lnTo>
                  <a:cubicBezTo>
                    <a:pt x="8907" y="23417"/>
                    <a:pt x="26753" y="42131"/>
                    <a:pt x="48903" y="52104"/>
                  </a:cubicBezTo>
                  <a:lnTo>
                    <a:pt x="49903" y="49936"/>
                  </a:lnTo>
                  <a:cubicBezTo>
                    <a:pt x="28355" y="40196"/>
                    <a:pt x="10942" y="22016"/>
                    <a:pt x="223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7"/>
          <p:cNvSpPr txBox="1">
            <a:spLocks noGrp="1"/>
          </p:cNvSpPr>
          <p:nvPr>
            <p:ph type="ctrTitle"/>
          </p:nvPr>
        </p:nvSpPr>
        <p:spPr>
          <a:xfrm>
            <a:off x="3531811" y="68254"/>
            <a:ext cx="5383974" cy="3451689"/>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a:t>PHƯƠNG PHÁP VÀ KĨ NĂNG HỌC MÔN KHOA HỌC </a:t>
            </a:r>
            <a:br>
              <a:rPr lang="en-US" sz="4000" b="1" dirty="0"/>
            </a:br>
            <a:r>
              <a:rPr lang="en-US" sz="4000" b="1" dirty="0"/>
              <a:t>TỰ NHIÊN</a:t>
            </a:r>
            <a:endParaRPr sz="4000" b="1" dirty="0"/>
          </a:p>
        </p:txBody>
      </p:sp>
      <p:grpSp>
        <p:nvGrpSpPr>
          <p:cNvPr id="61" name="Google Shape;61;p17"/>
          <p:cNvGrpSpPr/>
          <p:nvPr/>
        </p:nvGrpSpPr>
        <p:grpSpPr>
          <a:xfrm>
            <a:off x="-110002" y="410402"/>
            <a:ext cx="5081783" cy="6168107"/>
            <a:chOff x="-132012" y="142689"/>
            <a:chExt cx="5278129" cy="6406426"/>
          </a:xfrm>
        </p:grpSpPr>
        <p:grpSp>
          <p:nvGrpSpPr>
            <p:cNvPr id="62" name="Google Shape;62;p17"/>
            <p:cNvGrpSpPr/>
            <p:nvPr/>
          </p:nvGrpSpPr>
          <p:grpSpPr>
            <a:xfrm>
              <a:off x="-132012" y="415284"/>
              <a:ext cx="5278129" cy="6133831"/>
              <a:chOff x="-4137272" y="73138"/>
              <a:chExt cx="3207419" cy="3727413"/>
            </a:xfrm>
          </p:grpSpPr>
          <p:grpSp>
            <p:nvGrpSpPr>
              <p:cNvPr id="63" name="Google Shape;63;p17"/>
              <p:cNvGrpSpPr/>
              <p:nvPr/>
            </p:nvGrpSpPr>
            <p:grpSpPr>
              <a:xfrm>
                <a:off x="-3552526" y="73138"/>
                <a:ext cx="2053181" cy="2695076"/>
                <a:chOff x="-3552526" y="73138"/>
                <a:chExt cx="2053181" cy="2695076"/>
              </a:xfrm>
            </p:grpSpPr>
            <p:sp>
              <p:nvSpPr>
                <p:cNvPr id="64" name="Google Shape;64;p17"/>
                <p:cNvSpPr/>
                <p:nvPr/>
              </p:nvSpPr>
              <p:spPr>
                <a:xfrm flipH="1">
                  <a:off x="-2988797" y="75022"/>
                  <a:ext cx="946682" cy="188651"/>
                </a:xfrm>
                <a:custGeom>
                  <a:avLst/>
                  <a:gdLst/>
                  <a:ahLst/>
                  <a:cxnLst/>
                  <a:rect l="l" t="t" r="r" b="b"/>
                  <a:pathLst>
                    <a:path w="16580" h="3304" extrusionOk="0">
                      <a:moveTo>
                        <a:pt x="1135" y="1"/>
                      </a:moveTo>
                      <a:cubicBezTo>
                        <a:pt x="501" y="1"/>
                        <a:pt x="34" y="501"/>
                        <a:pt x="34" y="1068"/>
                      </a:cubicBezTo>
                      <a:lnTo>
                        <a:pt x="34" y="2202"/>
                      </a:lnTo>
                      <a:cubicBezTo>
                        <a:pt x="1" y="2803"/>
                        <a:pt x="501" y="3303"/>
                        <a:pt x="1135" y="3303"/>
                      </a:cubicBezTo>
                      <a:lnTo>
                        <a:pt x="15479" y="3303"/>
                      </a:lnTo>
                      <a:cubicBezTo>
                        <a:pt x="16112" y="3303"/>
                        <a:pt x="16579" y="2803"/>
                        <a:pt x="16579" y="2202"/>
                      </a:cubicBezTo>
                      <a:lnTo>
                        <a:pt x="16579" y="1068"/>
                      </a:lnTo>
                      <a:cubicBezTo>
                        <a:pt x="16579" y="468"/>
                        <a:pt x="16079" y="1"/>
                        <a:pt x="15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p:nvPr/>
              </p:nvSpPr>
              <p:spPr>
                <a:xfrm flipH="1">
                  <a:off x="-3552526" y="240721"/>
                  <a:ext cx="2053181" cy="2527493"/>
                </a:xfrm>
                <a:custGeom>
                  <a:avLst/>
                  <a:gdLst/>
                  <a:ahLst/>
                  <a:cxnLst/>
                  <a:rect l="l" t="t" r="r" b="b"/>
                  <a:pathLst>
                    <a:path w="35959" h="44266" extrusionOk="0">
                      <a:moveTo>
                        <a:pt x="11942" y="1"/>
                      </a:moveTo>
                      <a:lnTo>
                        <a:pt x="11942" y="9341"/>
                      </a:lnTo>
                      <a:cubicBezTo>
                        <a:pt x="4970" y="11809"/>
                        <a:pt x="0" y="18481"/>
                        <a:pt x="0" y="26286"/>
                      </a:cubicBezTo>
                      <a:cubicBezTo>
                        <a:pt x="0" y="36193"/>
                        <a:pt x="8072" y="44266"/>
                        <a:pt x="17980" y="44266"/>
                      </a:cubicBezTo>
                      <a:cubicBezTo>
                        <a:pt x="27920" y="44266"/>
                        <a:pt x="35959" y="36193"/>
                        <a:pt x="35959" y="26286"/>
                      </a:cubicBezTo>
                      <a:cubicBezTo>
                        <a:pt x="35959" y="18481"/>
                        <a:pt x="30955" y="11809"/>
                        <a:pt x="23984" y="9341"/>
                      </a:cubicBezTo>
                      <a:lnTo>
                        <a:pt x="239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flipH="1">
                  <a:off x="-3552523" y="240721"/>
                  <a:ext cx="1207562" cy="2527493"/>
                </a:xfrm>
                <a:custGeom>
                  <a:avLst/>
                  <a:gdLst/>
                  <a:ahLst/>
                  <a:cxnLst/>
                  <a:rect l="l" t="t" r="r" b="b"/>
                  <a:pathLst>
                    <a:path w="21149" h="44266" extrusionOk="0">
                      <a:moveTo>
                        <a:pt x="2936" y="1"/>
                      </a:moveTo>
                      <a:lnTo>
                        <a:pt x="2936" y="9341"/>
                      </a:lnTo>
                      <a:cubicBezTo>
                        <a:pt x="9874" y="11809"/>
                        <a:pt x="14845" y="18481"/>
                        <a:pt x="14845" y="26286"/>
                      </a:cubicBezTo>
                      <a:cubicBezTo>
                        <a:pt x="14845" y="35126"/>
                        <a:pt x="8440" y="42498"/>
                        <a:pt x="1" y="43966"/>
                      </a:cubicBezTo>
                      <a:cubicBezTo>
                        <a:pt x="1001" y="44132"/>
                        <a:pt x="2035" y="44266"/>
                        <a:pt x="3136" y="44266"/>
                      </a:cubicBezTo>
                      <a:cubicBezTo>
                        <a:pt x="13043" y="44266"/>
                        <a:pt x="21116" y="36193"/>
                        <a:pt x="21116" y="26286"/>
                      </a:cubicBezTo>
                      <a:cubicBezTo>
                        <a:pt x="21149" y="18481"/>
                        <a:pt x="16145" y="11809"/>
                        <a:pt x="9174" y="9341"/>
                      </a:cubicBezTo>
                      <a:lnTo>
                        <a:pt x="9174" y="1"/>
                      </a:ln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flipH="1">
                  <a:off x="-2988795" y="73138"/>
                  <a:ext cx="476196" cy="190536"/>
                </a:xfrm>
                <a:custGeom>
                  <a:avLst/>
                  <a:gdLst/>
                  <a:ahLst/>
                  <a:cxnLst/>
                  <a:rect l="l" t="t" r="r" b="b"/>
                  <a:pathLst>
                    <a:path w="8340" h="3337" extrusionOk="0">
                      <a:moveTo>
                        <a:pt x="0" y="0"/>
                      </a:moveTo>
                      <a:lnTo>
                        <a:pt x="0" y="3336"/>
                      </a:lnTo>
                      <a:lnTo>
                        <a:pt x="7739" y="3336"/>
                      </a:lnTo>
                      <a:cubicBezTo>
                        <a:pt x="8072" y="3336"/>
                        <a:pt x="8339" y="3069"/>
                        <a:pt x="8339" y="2736"/>
                      </a:cubicBezTo>
                      <a:lnTo>
                        <a:pt x="8339" y="567"/>
                      </a:lnTo>
                      <a:cubicBezTo>
                        <a:pt x="8339" y="234"/>
                        <a:pt x="8072" y="0"/>
                        <a:pt x="7739" y="0"/>
                      </a:cubicBezTo>
                      <a:close/>
                    </a:path>
                  </a:pathLst>
                </a:custGeom>
                <a:solidFill>
                  <a:srgbClr val="EEEEEE">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17"/>
              <p:cNvGrpSpPr/>
              <p:nvPr/>
            </p:nvGrpSpPr>
            <p:grpSpPr>
              <a:xfrm>
                <a:off x="-3411338" y="850968"/>
                <a:ext cx="1770797" cy="1771323"/>
                <a:chOff x="-3791637" y="512597"/>
                <a:chExt cx="2516052" cy="2516798"/>
              </a:xfrm>
            </p:grpSpPr>
            <p:sp>
              <p:nvSpPr>
                <p:cNvPr id="69" name="Google Shape;69;p17"/>
                <p:cNvSpPr/>
                <p:nvPr/>
              </p:nvSpPr>
              <p:spPr>
                <a:xfrm>
                  <a:off x="-3007331" y="512597"/>
                  <a:ext cx="475191" cy="1265354"/>
                </a:xfrm>
                <a:custGeom>
                  <a:avLst/>
                  <a:gdLst/>
                  <a:ahLst/>
                  <a:cxnLst/>
                  <a:rect l="l" t="t" r="r" b="b"/>
                  <a:pathLst>
                    <a:path w="41656" h="110923" extrusionOk="0">
                      <a:moveTo>
                        <a:pt x="41377" y="0"/>
                      </a:moveTo>
                      <a:cubicBezTo>
                        <a:pt x="26736" y="0"/>
                        <a:pt x="12772" y="2865"/>
                        <a:pt x="0" y="8037"/>
                      </a:cubicBezTo>
                      <a:lnTo>
                        <a:pt x="41198" y="109748"/>
                      </a:lnTo>
                      <a:lnTo>
                        <a:pt x="41377" y="110226"/>
                      </a:lnTo>
                      <a:lnTo>
                        <a:pt x="41477" y="110305"/>
                      </a:lnTo>
                      <a:lnTo>
                        <a:pt x="41417" y="110325"/>
                      </a:lnTo>
                      <a:lnTo>
                        <a:pt x="41457" y="110425"/>
                      </a:lnTo>
                      <a:lnTo>
                        <a:pt x="41656" y="110922"/>
                      </a:lnTo>
                      <a:lnTo>
                        <a:pt x="41656" y="110226"/>
                      </a:lnTo>
                      <a:lnTo>
                        <a:pt x="41656" y="20"/>
                      </a:lnTo>
                      <a:cubicBezTo>
                        <a:pt x="41556" y="20"/>
                        <a:pt x="41477" y="0"/>
                        <a:pt x="41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3789934" y="604264"/>
                  <a:ext cx="1258316" cy="1165732"/>
                </a:xfrm>
                <a:custGeom>
                  <a:avLst/>
                  <a:gdLst/>
                  <a:ahLst/>
                  <a:cxnLst/>
                  <a:rect l="l" t="t" r="r" b="b"/>
                  <a:pathLst>
                    <a:path w="110306" h="102190" extrusionOk="0">
                      <a:moveTo>
                        <a:pt x="68928" y="1"/>
                      </a:moveTo>
                      <a:cubicBezTo>
                        <a:pt x="55202" y="5551"/>
                        <a:pt x="42829" y="13806"/>
                        <a:pt x="32505" y="24091"/>
                      </a:cubicBezTo>
                      <a:cubicBezTo>
                        <a:pt x="12433" y="44043"/>
                        <a:pt x="20" y="71654"/>
                        <a:pt x="0" y="102190"/>
                      </a:cubicBezTo>
                      <a:lnTo>
                        <a:pt x="110305" y="102190"/>
                      </a:lnTo>
                      <a:lnTo>
                        <a:pt x="110126" y="101712"/>
                      </a:lnTo>
                      <a:lnTo>
                        <a:pt x="689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3791637" y="1769939"/>
                  <a:ext cx="1259673" cy="1259456"/>
                </a:xfrm>
                <a:custGeom>
                  <a:avLst/>
                  <a:gdLst/>
                  <a:ahLst/>
                  <a:cxnLst/>
                  <a:rect l="l" t="t" r="r" b="b"/>
                  <a:pathLst>
                    <a:path w="110425" h="110406" extrusionOk="0">
                      <a:moveTo>
                        <a:pt x="0" y="1"/>
                      </a:moveTo>
                      <a:lnTo>
                        <a:pt x="0" y="100"/>
                      </a:lnTo>
                      <a:cubicBezTo>
                        <a:pt x="0" y="14741"/>
                        <a:pt x="2765" y="28706"/>
                        <a:pt x="7937" y="41477"/>
                      </a:cubicBezTo>
                      <a:lnTo>
                        <a:pt x="7858" y="41517"/>
                      </a:lnTo>
                      <a:cubicBezTo>
                        <a:pt x="13488" y="55362"/>
                        <a:pt x="21823" y="67815"/>
                        <a:pt x="32226" y="78179"/>
                      </a:cubicBezTo>
                      <a:cubicBezTo>
                        <a:pt x="52179" y="98092"/>
                        <a:pt x="79710" y="110405"/>
                        <a:pt x="110126" y="110405"/>
                      </a:cubicBezTo>
                      <a:lnTo>
                        <a:pt x="110425" y="110405"/>
                      </a:lnTo>
                      <a:lnTo>
                        <a:pt x="110425" y="697"/>
                      </a:lnTo>
                      <a:lnTo>
                        <a:pt x="110206" y="200"/>
                      </a:lnTo>
                      <a:lnTo>
                        <a:pt x="110186" y="100"/>
                      </a:lnTo>
                      <a:lnTo>
                        <a:pt x="110226" y="100"/>
                      </a:lnTo>
                      <a:lnTo>
                        <a:pt x="1101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p:nvPr/>
              </p:nvSpPr>
              <p:spPr>
                <a:xfrm>
                  <a:off x="-2532989" y="1766194"/>
                  <a:ext cx="1257403" cy="888656"/>
                </a:xfrm>
                <a:custGeom>
                  <a:avLst/>
                  <a:gdLst/>
                  <a:ahLst/>
                  <a:cxnLst/>
                  <a:rect l="l" t="t" r="r" b="b"/>
                  <a:pathLst>
                    <a:path w="110226" h="77901" extrusionOk="0">
                      <a:moveTo>
                        <a:pt x="1" y="1"/>
                      </a:moveTo>
                      <a:lnTo>
                        <a:pt x="78000" y="77901"/>
                      </a:lnTo>
                      <a:cubicBezTo>
                        <a:pt x="97853" y="57948"/>
                        <a:pt x="110226" y="30457"/>
                        <a:pt x="110226" y="100"/>
                      </a:cubicBezTo>
                      <a:lnTo>
                        <a:pt x="1102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2532120" y="512826"/>
                  <a:ext cx="1255144" cy="1257175"/>
                </a:xfrm>
                <a:custGeom>
                  <a:avLst/>
                  <a:gdLst/>
                  <a:ahLst/>
                  <a:cxnLst/>
                  <a:rect l="l" t="t" r="r" b="b"/>
                  <a:pathLst>
                    <a:path w="110028" h="110206" extrusionOk="0">
                      <a:moveTo>
                        <a:pt x="1" y="0"/>
                      </a:moveTo>
                      <a:lnTo>
                        <a:pt x="1" y="110206"/>
                      </a:lnTo>
                      <a:lnTo>
                        <a:pt x="110027" y="110206"/>
                      </a:lnTo>
                      <a:cubicBezTo>
                        <a:pt x="110007" y="95605"/>
                        <a:pt x="107163" y="81660"/>
                        <a:pt x="101990" y="68909"/>
                      </a:cubicBezTo>
                      <a:cubicBezTo>
                        <a:pt x="96421" y="55123"/>
                        <a:pt x="88145" y="42750"/>
                        <a:pt x="77821" y="32385"/>
                      </a:cubicBezTo>
                      <a:cubicBezTo>
                        <a:pt x="57908" y="12433"/>
                        <a:pt x="30397" y="6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2532120" y="1766194"/>
                  <a:ext cx="888656" cy="1259456"/>
                </a:xfrm>
                <a:custGeom>
                  <a:avLst/>
                  <a:gdLst/>
                  <a:ahLst/>
                  <a:cxnLst/>
                  <a:rect l="l" t="t" r="r" b="b"/>
                  <a:pathLst>
                    <a:path w="77901" h="110406" extrusionOk="0">
                      <a:moveTo>
                        <a:pt x="1" y="1"/>
                      </a:moveTo>
                      <a:lnTo>
                        <a:pt x="1" y="697"/>
                      </a:lnTo>
                      <a:lnTo>
                        <a:pt x="1" y="110405"/>
                      </a:lnTo>
                      <a:cubicBezTo>
                        <a:pt x="14562" y="110366"/>
                        <a:pt x="28447" y="107501"/>
                        <a:pt x="41159" y="102349"/>
                      </a:cubicBezTo>
                      <a:cubicBezTo>
                        <a:pt x="55044" y="96719"/>
                        <a:pt x="67516" y="88344"/>
                        <a:pt x="77900" y="7790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17"/>
              <p:cNvGrpSpPr/>
              <p:nvPr/>
            </p:nvGrpSpPr>
            <p:grpSpPr>
              <a:xfrm>
                <a:off x="-4137272" y="2078481"/>
                <a:ext cx="3207419" cy="1722070"/>
                <a:chOff x="3662304" y="2439757"/>
                <a:chExt cx="1781702" cy="956599"/>
              </a:xfrm>
            </p:grpSpPr>
            <p:sp>
              <p:nvSpPr>
                <p:cNvPr id="76" name="Google Shape;76;p17"/>
                <p:cNvSpPr/>
                <p:nvPr/>
              </p:nvSpPr>
              <p:spPr>
                <a:xfrm flipH="1">
                  <a:off x="4499177" y="2690642"/>
                  <a:ext cx="103716" cy="705714"/>
                </a:xfrm>
                <a:custGeom>
                  <a:avLst/>
                  <a:gdLst/>
                  <a:ahLst/>
                  <a:cxnLst/>
                  <a:rect l="l" t="t" r="r" b="b"/>
                  <a:pathLst>
                    <a:path w="3270" h="22250" extrusionOk="0">
                      <a:moveTo>
                        <a:pt x="3269" y="0"/>
                      </a:moveTo>
                      <a:lnTo>
                        <a:pt x="0" y="1568"/>
                      </a:lnTo>
                      <a:lnTo>
                        <a:pt x="0" y="20615"/>
                      </a:lnTo>
                      <a:lnTo>
                        <a:pt x="34" y="20615"/>
                      </a:lnTo>
                      <a:cubicBezTo>
                        <a:pt x="34" y="21482"/>
                        <a:pt x="734" y="22249"/>
                        <a:pt x="1635" y="22249"/>
                      </a:cubicBezTo>
                      <a:cubicBezTo>
                        <a:pt x="2535" y="22249"/>
                        <a:pt x="3269" y="21549"/>
                        <a:pt x="3269" y="20615"/>
                      </a:cubicBezTo>
                      <a:lnTo>
                        <a:pt x="3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flipH="1">
                  <a:off x="3662304" y="2439757"/>
                  <a:ext cx="779775" cy="829581"/>
                </a:xfrm>
                <a:custGeom>
                  <a:avLst/>
                  <a:gdLst/>
                  <a:ahLst/>
                  <a:cxnLst/>
                  <a:rect l="l" t="t" r="r" b="b"/>
                  <a:pathLst>
                    <a:path w="24585" h="26290" extrusionOk="0">
                      <a:moveTo>
                        <a:pt x="6572" y="1"/>
                      </a:moveTo>
                      <a:lnTo>
                        <a:pt x="0" y="3270"/>
                      </a:lnTo>
                      <a:lnTo>
                        <a:pt x="9874" y="3270"/>
                      </a:lnTo>
                      <a:lnTo>
                        <a:pt x="9874" y="3236"/>
                      </a:lnTo>
                      <a:lnTo>
                        <a:pt x="21282" y="25419"/>
                      </a:lnTo>
                      <a:cubicBezTo>
                        <a:pt x="21590" y="25964"/>
                        <a:pt x="22167" y="26290"/>
                        <a:pt x="22751" y="26290"/>
                      </a:cubicBezTo>
                      <a:cubicBezTo>
                        <a:pt x="22989" y="26290"/>
                        <a:pt x="23228" y="26235"/>
                        <a:pt x="23451" y="26119"/>
                      </a:cubicBezTo>
                      <a:cubicBezTo>
                        <a:pt x="24251" y="25686"/>
                        <a:pt x="24585" y="24752"/>
                        <a:pt x="24184" y="23951"/>
                      </a:cubicBezTo>
                      <a:lnTo>
                        <a:pt x="13510" y="3270"/>
                      </a:lnTo>
                      <a:lnTo>
                        <a:pt x="13744" y="3270"/>
                      </a:lnTo>
                      <a:cubicBezTo>
                        <a:pt x="14611" y="3270"/>
                        <a:pt x="15378" y="2569"/>
                        <a:pt x="15378" y="1635"/>
                      </a:cubicBezTo>
                      <a:cubicBezTo>
                        <a:pt x="15378" y="768"/>
                        <a:pt x="14678" y="1"/>
                        <a:pt x="1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flipH="1">
                  <a:off x="3662307" y="2441732"/>
                  <a:ext cx="1781699" cy="836898"/>
                </a:xfrm>
                <a:custGeom>
                  <a:avLst/>
                  <a:gdLst/>
                  <a:ahLst/>
                  <a:cxnLst/>
                  <a:rect l="l" t="t" r="r" b="b"/>
                  <a:pathLst>
                    <a:path w="56174" h="26386" extrusionOk="0">
                      <a:moveTo>
                        <a:pt x="10941" y="0"/>
                      </a:moveTo>
                      <a:cubicBezTo>
                        <a:pt x="10074" y="0"/>
                        <a:pt x="9307" y="701"/>
                        <a:pt x="9307" y="1635"/>
                      </a:cubicBezTo>
                      <a:cubicBezTo>
                        <a:pt x="9307" y="2502"/>
                        <a:pt x="10007" y="3269"/>
                        <a:pt x="10941" y="3269"/>
                      </a:cubicBezTo>
                      <a:lnTo>
                        <a:pt x="11108" y="3269"/>
                      </a:lnTo>
                      <a:lnTo>
                        <a:pt x="434" y="23951"/>
                      </a:lnTo>
                      <a:cubicBezTo>
                        <a:pt x="0" y="24718"/>
                        <a:pt x="334" y="25719"/>
                        <a:pt x="1134" y="26119"/>
                      </a:cubicBezTo>
                      <a:cubicBezTo>
                        <a:pt x="1365" y="26234"/>
                        <a:pt x="1612" y="26289"/>
                        <a:pt x="1855" y="26289"/>
                      </a:cubicBezTo>
                      <a:cubicBezTo>
                        <a:pt x="2458" y="26289"/>
                        <a:pt x="3041" y="25955"/>
                        <a:pt x="3303" y="25385"/>
                      </a:cubicBezTo>
                      <a:lnTo>
                        <a:pt x="14744" y="3202"/>
                      </a:lnTo>
                      <a:lnTo>
                        <a:pt x="26519" y="3202"/>
                      </a:lnTo>
                      <a:lnTo>
                        <a:pt x="26519" y="24785"/>
                      </a:lnTo>
                      <a:cubicBezTo>
                        <a:pt x="26519" y="25652"/>
                        <a:pt x="27253" y="26386"/>
                        <a:pt x="28154" y="26386"/>
                      </a:cubicBezTo>
                      <a:cubicBezTo>
                        <a:pt x="29021" y="26386"/>
                        <a:pt x="29788" y="25685"/>
                        <a:pt x="29788" y="24785"/>
                      </a:cubicBezTo>
                      <a:lnTo>
                        <a:pt x="29788" y="3202"/>
                      </a:lnTo>
                      <a:lnTo>
                        <a:pt x="41497" y="3202"/>
                      </a:lnTo>
                      <a:lnTo>
                        <a:pt x="52938" y="25385"/>
                      </a:lnTo>
                      <a:cubicBezTo>
                        <a:pt x="53223" y="25955"/>
                        <a:pt x="53796" y="26289"/>
                        <a:pt x="54391" y="26289"/>
                      </a:cubicBezTo>
                      <a:cubicBezTo>
                        <a:pt x="54632" y="26289"/>
                        <a:pt x="54876" y="26234"/>
                        <a:pt x="55106" y="26119"/>
                      </a:cubicBezTo>
                      <a:cubicBezTo>
                        <a:pt x="55907" y="25685"/>
                        <a:pt x="56174" y="24718"/>
                        <a:pt x="55807" y="23951"/>
                      </a:cubicBezTo>
                      <a:lnTo>
                        <a:pt x="45133" y="3269"/>
                      </a:lnTo>
                      <a:lnTo>
                        <a:pt x="45366" y="3269"/>
                      </a:lnTo>
                      <a:cubicBezTo>
                        <a:pt x="46267" y="3269"/>
                        <a:pt x="47001" y="2535"/>
                        <a:pt x="47001" y="1635"/>
                      </a:cubicBezTo>
                      <a:cubicBezTo>
                        <a:pt x="47001" y="767"/>
                        <a:pt x="46300" y="0"/>
                        <a:pt x="45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 name="Google Shape;79;p17"/>
            <p:cNvGrpSpPr/>
            <p:nvPr/>
          </p:nvGrpSpPr>
          <p:grpSpPr>
            <a:xfrm>
              <a:off x="2195594" y="142689"/>
              <a:ext cx="729250" cy="1377200"/>
              <a:chOff x="2161275" y="373400"/>
              <a:chExt cx="729250" cy="1377200"/>
            </a:xfrm>
          </p:grpSpPr>
          <p:grpSp>
            <p:nvGrpSpPr>
              <p:cNvPr id="80" name="Google Shape;80;p17"/>
              <p:cNvGrpSpPr/>
              <p:nvPr/>
            </p:nvGrpSpPr>
            <p:grpSpPr>
              <a:xfrm>
                <a:off x="2444475" y="373400"/>
                <a:ext cx="446050" cy="987000"/>
                <a:chOff x="2444475" y="373400"/>
                <a:chExt cx="446050" cy="987000"/>
              </a:xfrm>
            </p:grpSpPr>
            <p:sp>
              <p:nvSpPr>
                <p:cNvPr id="81" name="Google Shape;81;p17"/>
                <p:cNvSpPr/>
                <p:nvPr/>
              </p:nvSpPr>
              <p:spPr>
                <a:xfrm>
                  <a:off x="2675800" y="1179800"/>
                  <a:ext cx="180600" cy="180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2444475" y="785300"/>
                  <a:ext cx="231600" cy="23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2761825" y="373400"/>
                  <a:ext cx="128700" cy="12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7"/>
              <p:cNvSpPr/>
              <p:nvPr/>
            </p:nvSpPr>
            <p:spPr>
              <a:xfrm>
                <a:off x="2161275" y="1467400"/>
                <a:ext cx="283200" cy="2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182064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79"/>
        <p:cNvGrpSpPr/>
        <p:nvPr/>
      </p:nvGrpSpPr>
      <p:grpSpPr>
        <a:xfrm>
          <a:off x="0" y="0"/>
          <a:ext cx="0" cy="0"/>
          <a:chOff x="0" y="0"/>
          <a:chExt cx="0" cy="0"/>
        </a:xfrm>
      </p:grpSpPr>
      <p:grpSp>
        <p:nvGrpSpPr>
          <p:cNvPr id="685" name="Google Shape;685;p29"/>
          <p:cNvGrpSpPr/>
          <p:nvPr/>
        </p:nvGrpSpPr>
        <p:grpSpPr>
          <a:xfrm>
            <a:off x="10918075" y="-346487"/>
            <a:ext cx="2136495" cy="4558882"/>
            <a:chOff x="7688425" y="945388"/>
            <a:chExt cx="2136495" cy="4558882"/>
          </a:xfrm>
        </p:grpSpPr>
        <p:grpSp>
          <p:nvGrpSpPr>
            <p:cNvPr id="686" name="Google Shape;686;p29"/>
            <p:cNvGrpSpPr/>
            <p:nvPr/>
          </p:nvGrpSpPr>
          <p:grpSpPr>
            <a:xfrm>
              <a:off x="7688425" y="945388"/>
              <a:ext cx="2136495" cy="4558882"/>
              <a:chOff x="877975" y="584575"/>
              <a:chExt cx="2136495" cy="4558882"/>
            </a:xfrm>
          </p:grpSpPr>
          <p:sp>
            <p:nvSpPr>
              <p:cNvPr id="687" name="Google Shape;687;p29"/>
              <p:cNvSpPr/>
              <p:nvPr/>
            </p:nvSpPr>
            <p:spPr>
              <a:xfrm>
                <a:off x="899596" y="1673954"/>
                <a:ext cx="1567834" cy="3465986"/>
              </a:xfrm>
              <a:custGeom>
                <a:avLst/>
                <a:gdLst/>
                <a:ahLst/>
                <a:cxnLst/>
                <a:rect l="l" t="t" r="r" b="b"/>
                <a:pathLst>
                  <a:path w="31037" h="68613" extrusionOk="0">
                    <a:moveTo>
                      <a:pt x="21904" y="1"/>
                    </a:moveTo>
                    <a:lnTo>
                      <a:pt x="18167" y="1350"/>
                    </a:lnTo>
                    <a:lnTo>
                      <a:pt x="18167" y="9031"/>
                    </a:lnTo>
                    <a:cubicBezTo>
                      <a:pt x="18167" y="9031"/>
                      <a:pt x="9239" y="9133"/>
                      <a:pt x="7163" y="11521"/>
                    </a:cubicBezTo>
                    <a:cubicBezTo>
                      <a:pt x="5087" y="13908"/>
                      <a:pt x="2182" y="27403"/>
                      <a:pt x="0" y="54287"/>
                    </a:cubicBezTo>
                    <a:lnTo>
                      <a:pt x="0" y="68613"/>
                    </a:lnTo>
                    <a:lnTo>
                      <a:pt x="31037" y="68613"/>
                    </a:lnTo>
                    <a:lnTo>
                      <a:pt x="30831" y="10607"/>
                    </a:lnTo>
                    <a:cubicBezTo>
                      <a:pt x="30831" y="10607"/>
                      <a:pt x="30311" y="9859"/>
                      <a:pt x="22216" y="9031"/>
                    </a:cubicBezTo>
                    <a:lnTo>
                      <a:pt x="21904" y="1"/>
                    </a:ln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29"/>
              <p:cNvSpPr/>
              <p:nvPr/>
            </p:nvSpPr>
            <p:spPr>
              <a:xfrm>
                <a:off x="1817270" y="1727602"/>
                <a:ext cx="193523" cy="273337"/>
              </a:xfrm>
              <a:custGeom>
                <a:avLst/>
                <a:gdLst/>
                <a:ahLst/>
                <a:cxnLst/>
                <a:rect l="l" t="t" r="r" b="b"/>
                <a:pathLst>
                  <a:path w="3831" h="5411" extrusionOk="0">
                    <a:moveTo>
                      <a:pt x="3738" y="0"/>
                    </a:moveTo>
                    <a:lnTo>
                      <a:pt x="1" y="1350"/>
                    </a:lnTo>
                    <a:lnTo>
                      <a:pt x="1" y="5410"/>
                    </a:lnTo>
                    <a:cubicBezTo>
                      <a:pt x="1559" y="5033"/>
                      <a:pt x="2871" y="4029"/>
                      <a:pt x="3830" y="2738"/>
                    </a:cubicBezTo>
                    <a:lnTo>
                      <a:pt x="3738" y="0"/>
                    </a:ln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29"/>
              <p:cNvSpPr/>
              <p:nvPr/>
            </p:nvSpPr>
            <p:spPr>
              <a:xfrm>
                <a:off x="949102" y="2005037"/>
                <a:ext cx="1513834" cy="1878097"/>
              </a:xfrm>
              <a:custGeom>
                <a:avLst/>
                <a:gdLst/>
                <a:ahLst/>
                <a:cxnLst/>
                <a:rect l="l" t="t" r="r" b="b"/>
                <a:pathLst>
                  <a:path w="29968" h="37179" extrusionOk="0">
                    <a:moveTo>
                      <a:pt x="17187" y="0"/>
                    </a:moveTo>
                    <a:lnTo>
                      <a:pt x="17187" y="2477"/>
                    </a:lnTo>
                    <a:cubicBezTo>
                      <a:pt x="17187" y="2477"/>
                      <a:pt x="8259" y="2579"/>
                      <a:pt x="6183" y="4967"/>
                    </a:cubicBezTo>
                    <a:cubicBezTo>
                      <a:pt x="4405" y="7012"/>
                      <a:pt x="2018" y="17207"/>
                      <a:pt x="0" y="36980"/>
                    </a:cubicBezTo>
                    <a:cubicBezTo>
                      <a:pt x="1671" y="36956"/>
                      <a:pt x="3342" y="36946"/>
                      <a:pt x="5014" y="36946"/>
                    </a:cubicBezTo>
                    <a:cubicBezTo>
                      <a:pt x="13089" y="36946"/>
                      <a:pt x="21180" y="37179"/>
                      <a:pt x="29261" y="37179"/>
                    </a:cubicBezTo>
                    <a:cubicBezTo>
                      <a:pt x="29497" y="37179"/>
                      <a:pt x="29732" y="37179"/>
                      <a:pt x="29968" y="37178"/>
                    </a:cubicBezTo>
                    <a:lnTo>
                      <a:pt x="29851" y="4053"/>
                    </a:lnTo>
                    <a:cubicBezTo>
                      <a:pt x="29851" y="4053"/>
                      <a:pt x="29331" y="3305"/>
                      <a:pt x="21236" y="2477"/>
                    </a:cubicBezTo>
                    <a:lnTo>
                      <a:pt x="21150" y="0"/>
                    </a:lnTo>
                    <a:cubicBezTo>
                      <a:pt x="20150" y="332"/>
                      <a:pt x="19337" y="952"/>
                      <a:pt x="19214" y="2056"/>
                    </a:cubicBezTo>
                    <a:cubicBezTo>
                      <a:pt x="18858" y="1164"/>
                      <a:pt x="18063" y="13"/>
                      <a:pt x="17187" y="0"/>
                    </a:cubicBezTo>
                    <a:close/>
                  </a:path>
                </a:pathLst>
              </a:custGeom>
              <a:solidFill>
                <a:srgbClr val="006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9"/>
              <p:cNvSpPr/>
              <p:nvPr/>
            </p:nvSpPr>
            <p:spPr>
              <a:xfrm>
                <a:off x="1919919" y="2127336"/>
                <a:ext cx="5001" cy="1746455"/>
              </a:xfrm>
              <a:custGeom>
                <a:avLst/>
                <a:gdLst/>
                <a:ahLst/>
                <a:cxnLst/>
                <a:rect l="l" t="t" r="r" b="b"/>
                <a:pathLst>
                  <a:path w="99" h="34573" extrusionOk="0">
                    <a:moveTo>
                      <a:pt x="0" y="1"/>
                    </a:moveTo>
                    <a:lnTo>
                      <a:pt x="0" y="34572"/>
                    </a:lnTo>
                    <a:lnTo>
                      <a:pt x="99" y="34572"/>
                    </a:lnTo>
                    <a:lnTo>
                      <a:pt x="99" y="1"/>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29"/>
              <p:cNvSpPr/>
              <p:nvPr/>
            </p:nvSpPr>
            <p:spPr>
              <a:xfrm>
                <a:off x="899596" y="3871353"/>
                <a:ext cx="1567834" cy="1268634"/>
              </a:xfrm>
              <a:custGeom>
                <a:avLst/>
                <a:gdLst/>
                <a:ahLst/>
                <a:cxnLst/>
                <a:rect l="l" t="t" r="r" b="b"/>
                <a:pathLst>
                  <a:path w="31037" h="25114" extrusionOk="0">
                    <a:moveTo>
                      <a:pt x="5994" y="1"/>
                    </a:moveTo>
                    <a:cubicBezTo>
                      <a:pt x="4322" y="1"/>
                      <a:pt x="2651" y="11"/>
                      <a:pt x="980" y="35"/>
                    </a:cubicBezTo>
                    <a:cubicBezTo>
                      <a:pt x="641" y="3351"/>
                      <a:pt x="315" y="6930"/>
                      <a:pt x="0" y="10788"/>
                    </a:cubicBezTo>
                    <a:lnTo>
                      <a:pt x="0" y="25114"/>
                    </a:lnTo>
                    <a:lnTo>
                      <a:pt x="31037" y="25114"/>
                    </a:lnTo>
                    <a:lnTo>
                      <a:pt x="30948" y="233"/>
                    </a:lnTo>
                    <a:cubicBezTo>
                      <a:pt x="30712" y="234"/>
                      <a:pt x="30477" y="234"/>
                      <a:pt x="30241" y="234"/>
                    </a:cubicBezTo>
                    <a:cubicBezTo>
                      <a:pt x="22160" y="234"/>
                      <a:pt x="14069" y="1"/>
                      <a:pt x="5994" y="1"/>
                    </a:cubicBezTo>
                    <a:close/>
                  </a:path>
                </a:pathLst>
              </a:custGeom>
              <a:solidFill>
                <a:srgbClr val="006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29"/>
              <p:cNvSpPr/>
              <p:nvPr/>
            </p:nvSpPr>
            <p:spPr>
              <a:xfrm>
                <a:off x="877975" y="2063989"/>
                <a:ext cx="936902" cy="3075959"/>
              </a:xfrm>
              <a:custGeom>
                <a:avLst/>
                <a:gdLst/>
                <a:ahLst/>
                <a:cxnLst/>
                <a:rect l="l" t="t" r="r" b="b"/>
                <a:pathLst>
                  <a:path w="18547" h="60892" extrusionOk="0">
                    <a:moveTo>
                      <a:pt x="18546" y="1"/>
                    </a:moveTo>
                    <a:lnTo>
                      <a:pt x="18546" y="1"/>
                    </a:lnTo>
                    <a:cubicBezTo>
                      <a:pt x="17532" y="21"/>
                      <a:pt x="9304" y="275"/>
                      <a:pt x="7317" y="2560"/>
                    </a:cubicBezTo>
                    <a:cubicBezTo>
                      <a:pt x="5197" y="4999"/>
                      <a:pt x="2226" y="18787"/>
                      <a:pt x="0" y="46254"/>
                    </a:cubicBezTo>
                    <a:lnTo>
                      <a:pt x="0" y="60892"/>
                    </a:lnTo>
                    <a:lnTo>
                      <a:pt x="12819" y="60892"/>
                    </a:lnTo>
                    <a:cubicBezTo>
                      <a:pt x="15933" y="60892"/>
                      <a:pt x="18454" y="58367"/>
                      <a:pt x="18454" y="55254"/>
                    </a:cubicBezTo>
                    <a:lnTo>
                      <a:pt x="18546" y="1"/>
                    </a:ln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29"/>
              <p:cNvSpPr/>
              <p:nvPr/>
            </p:nvSpPr>
            <p:spPr>
              <a:xfrm>
                <a:off x="2020597" y="2064696"/>
                <a:ext cx="459333" cy="3075252"/>
              </a:xfrm>
              <a:custGeom>
                <a:avLst/>
                <a:gdLst/>
                <a:ahLst/>
                <a:cxnLst/>
                <a:rect l="l" t="t" r="r" b="b"/>
                <a:pathLst>
                  <a:path w="9093" h="60878" extrusionOk="0">
                    <a:moveTo>
                      <a:pt x="76" y="1"/>
                    </a:moveTo>
                    <a:lnTo>
                      <a:pt x="1" y="53999"/>
                    </a:lnTo>
                    <a:cubicBezTo>
                      <a:pt x="1" y="57798"/>
                      <a:pt x="3077" y="60878"/>
                      <a:pt x="6876" y="60878"/>
                    </a:cubicBezTo>
                    <a:lnTo>
                      <a:pt x="9092" y="60878"/>
                    </a:lnTo>
                    <a:lnTo>
                      <a:pt x="8880" y="1611"/>
                    </a:lnTo>
                    <a:cubicBezTo>
                      <a:pt x="8880" y="1611"/>
                      <a:pt x="8349" y="850"/>
                      <a:pt x="76"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29"/>
              <p:cNvSpPr/>
              <p:nvPr/>
            </p:nvSpPr>
            <p:spPr>
              <a:xfrm>
                <a:off x="1371668" y="3157006"/>
                <a:ext cx="5051" cy="1986452"/>
              </a:xfrm>
              <a:custGeom>
                <a:avLst/>
                <a:gdLst/>
                <a:ahLst/>
                <a:cxnLst/>
                <a:rect l="l" t="t" r="r" b="b"/>
                <a:pathLst>
                  <a:path w="100" h="39324" extrusionOk="0">
                    <a:moveTo>
                      <a:pt x="1" y="0"/>
                    </a:moveTo>
                    <a:lnTo>
                      <a:pt x="1" y="39323"/>
                    </a:lnTo>
                    <a:lnTo>
                      <a:pt x="99" y="39323"/>
                    </a:lnTo>
                    <a:lnTo>
                      <a:pt x="99" y="0"/>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29"/>
              <p:cNvSpPr/>
              <p:nvPr/>
            </p:nvSpPr>
            <p:spPr>
              <a:xfrm>
                <a:off x="1472751" y="2083387"/>
                <a:ext cx="343148" cy="1270604"/>
              </a:xfrm>
              <a:custGeom>
                <a:avLst/>
                <a:gdLst/>
                <a:ahLst/>
                <a:cxnLst/>
                <a:rect l="l" t="t" r="r" b="b"/>
                <a:pathLst>
                  <a:path w="6793" h="25153" extrusionOk="0">
                    <a:moveTo>
                      <a:pt x="6793" y="1"/>
                    </a:moveTo>
                    <a:cubicBezTo>
                      <a:pt x="6793" y="1"/>
                      <a:pt x="4395" y="597"/>
                      <a:pt x="1268" y="3180"/>
                    </a:cubicBezTo>
                    <a:cubicBezTo>
                      <a:pt x="346" y="3937"/>
                      <a:pt x="0" y="5191"/>
                      <a:pt x="384" y="6317"/>
                    </a:cubicBezTo>
                    <a:lnTo>
                      <a:pt x="6793" y="25152"/>
                    </a:lnTo>
                    <a:lnTo>
                      <a:pt x="6793" y="1"/>
                    </a:ln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29"/>
              <p:cNvSpPr/>
              <p:nvPr/>
            </p:nvSpPr>
            <p:spPr>
              <a:xfrm>
                <a:off x="2021658" y="2083387"/>
                <a:ext cx="342997" cy="1270604"/>
              </a:xfrm>
              <a:custGeom>
                <a:avLst/>
                <a:gdLst/>
                <a:ahLst/>
                <a:cxnLst/>
                <a:rect l="l" t="t" r="r" b="b"/>
                <a:pathLst>
                  <a:path w="6790" h="25153" extrusionOk="0">
                    <a:moveTo>
                      <a:pt x="0" y="1"/>
                    </a:moveTo>
                    <a:lnTo>
                      <a:pt x="0" y="25152"/>
                    </a:lnTo>
                    <a:lnTo>
                      <a:pt x="6406" y="6317"/>
                    </a:lnTo>
                    <a:cubicBezTo>
                      <a:pt x="6790" y="5191"/>
                      <a:pt x="6444" y="3937"/>
                      <a:pt x="5525" y="3180"/>
                    </a:cubicBezTo>
                    <a:cubicBezTo>
                      <a:pt x="2395" y="597"/>
                      <a:pt x="0" y="1"/>
                      <a:pt x="0" y="1"/>
                    </a:cubicBez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29"/>
              <p:cNvSpPr/>
              <p:nvPr/>
            </p:nvSpPr>
            <p:spPr>
              <a:xfrm>
                <a:off x="1514780" y="3215150"/>
                <a:ext cx="861786" cy="1144569"/>
              </a:xfrm>
              <a:custGeom>
                <a:avLst/>
                <a:gdLst/>
                <a:ahLst/>
                <a:cxnLst/>
                <a:rect l="l" t="t" r="r" b="b"/>
                <a:pathLst>
                  <a:path w="17060" h="22658" extrusionOk="0">
                    <a:moveTo>
                      <a:pt x="13367" y="1"/>
                    </a:moveTo>
                    <a:cubicBezTo>
                      <a:pt x="13307" y="1"/>
                      <a:pt x="13247" y="4"/>
                      <a:pt x="13186" y="11"/>
                    </a:cubicBezTo>
                    <a:lnTo>
                      <a:pt x="1532" y="1289"/>
                    </a:lnTo>
                    <a:cubicBezTo>
                      <a:pt x="645" y="1388"/>
                      <a:pt x="0" y="2186"/>
                      <a:pt x="100" y="3077"/>
                    </a:cubicBezTo>
                    <a:lnTo>
                      <a:pt x="2090" y="21212"/>
                    </a:lnTo>
                    <a:cubicBezTo>
                      <a:pt x="2183" y="22043"/>
                      <a:pt x="2884" y="22657"/>
                      <a:pt x="3701" y="22657"/>
                    </a:cubicBezTo>
                    <a:cubicBezTo>
                      <a:pt x="3760" y="22657"/>
                      <a:pt x="3819" y="22654"/>
                      <a:pt x="3878" y="22648"/>
                    </a:cubicBezTo>
                    <a:lnTo>
                      <a:pt x="15529" y="21370"/>
                    </a:lnTo>
                    <a:cubicBezTo>
                      <a:pt x="16419" y="21270"/>
                      <a:pt x="17060" y="20469"/>
                      <a:pt x="16964" y="19582"/>
                    </a:cubicBezTo>
                    <a:lnTo>
                      <a:pt x="14974" y="1442"/>
                    </a:lnTo>
                    <a:cubicBezTo>
                      <a:pt x="14881" y="616"/>
                      <a:pt x="14179" y="1"/>
                      <a:pt x="13367" y="1"/>
                    </a:cubicBezTo>
                    <a:close/>
                  </a:path>
                </a:pathLst>
              </a:custGeom>
              <a:solidFill>
                <a:srgbClr val="2D40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29"/>
              <p:cNvSpPr/>
              <p:nvPr/>
            </p:nvSpPr>
            <p:spPr>
              <a:xfrm>
                <a:off x="1675017" y="3166149"/>
                <a:ext cx="421952" cy="130884"/>
              </a:xfrm>
              <a:custGeom>
                <a:avLst/>
                <a:gdLst/>
                <a:ahLst/>
                <a:cxnLst/>
                <a:rect l="l" t="t" r="r" b="b"/>
                <a:pathLst>
                  <a:path w="8353" h="2591" extrusionOk="0">
                    <a:moveTo>
                      <a:pt x="7037" y="0"/>
                    </a:moveTo>
                    <a:cubicBezTo>
                      <a:pt x="6991" y="0"/>
                      <a:pt x="6946" y="3"/>
                      <a:pt x="6899" y="8"/>
                    </a:cubicBezTo>
                    <a:lnTo>
                      <a:pt x="1193" y="635"/>
                    </a:lnTo>
                    <a:cubicBezTo>
                      <a:pt x="497" y="714"/>
                      <a:pt x="1" y="1334"/>
                      <a:pt x="76" y="2029"/>
                    </a:cubicBezTo>
                    <a:lnTo>
                      <a:pt x="137" y="2591"/>
                    </a:lnTo>
                    <a:lnTo>
                      <a:pt x="8352" y="1687"/>
                    </a:lnTo>
                    <a:lnTo>
                      <a:pt x="8291" y="1125"/>
                    </a:lnTo>
                    <a:cubicBezTo>
                      <a:pt x="8220" y="479"/>
                      <a:pt x="7672" y="0"/>
                      <a:pt x="7037" y="0"/>
                    </a:cubicBezTo>
                    <a:close/>
                  </a:path>
                </a:pathLst>
              </a:custGeom>
              <a:solidFill>
                <a:srgbClr val="08B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29"/>
              <p:cNvSpPr/>
              <p:nvPr/>
            </p:nvSpPr>
            <p:spPr>
              <a:xfrm>
                <a:off x="1449362" y="3813209"/>
                <a:ext cx="217568" cy="405534"/>
              </a:xfrm>
              <a:custGeom>
                <a:avLst/>
                <a:gdLst/>
                <a:ahLst/>
                <a:cxnLst/>
                <a:rect l="l" t="t" r="r" b="b"/>
                <a:pathLst>
                  <a:path w="4307" h="8028" extrusionOk="0">
                    <a:moveTo>
                      <a:pt x="1521" y="0"/>
                    </a:moveTo>
                    <a:cubicBezTo>
                      <a:pt x="1025" y="83"/>
                      <a:pt x="531" y="562"/>
                      <a:pt x="398" y="1045"/>
                    </a:cubicBezTo>
                    <a:cubicBezTo>
                      <a:pt x="0" y="2511"/>
                      <a:pt x="295" y="4067"/>
                      <a:pt x="596" y="5553"/>
                    </a:cubicBezTo>
                    <a:cubicBezTo>
                      <a:pt x="637" y="5770"/>
                      <a:pt x="683" y="6005"/>
                      <a:pt x="826" y="6173"/>
                    </a:cubicBezTo>
                    <a:cubicBezTo>
                      <a:pt x="1751" y="7235"/>
                      <a:pt x="2751" y="7291"/>
                      <a:pt x="3954" y="8027"/>
                    </a:cubicBezTo>
                    <a:cubicBezTo>
                      <a:pt x="4087" y="8010"/>
                      <a:pt x="4173" y="7969"/>
                      <a:pt x="4307" y="7952"/>
                    </a:cubicBezTo>
                    <a:cubicBezTo>
                      <a:pt x="4287" y="5795"/>
                      <a:pt x="4015" y="2200"/>
                      <a:pt x="4081" y="1928"/>
                    </a:cubicBezTo>
                    <a:lnTo>
                      <a:pt x="4081" y="1928"/>
                    </a:lnTo>
                    <a:cubicBezTo>
                      <a:pt x="4088" y="1930"/>
                      <a:pt x="4093" y="1931"/>
                      <a:pt x="4097" y="1931"/>
                    </a:cubicBezTo>
                    <a:cubicBezTo>
                      <a:pt x="4102" y="1931"/>
                      <a:pt x="4104" y="1928"/>
                      <a:pt x="4101" y="1923"/>
                    </a:cubicBezTo>
                    <a:cubicBezTo>
                      <a:pt x="4097" y="1915"/>
                      <a:pt x="4094" y="1911"/>
                      <a:pt x="4091" y="1911"/>
                    </a:cubicBezTo>
                    <a:cubicBezTo>
                      <a:pt x="4087" y="1911"/>
                      <a:pt x="4084" y="1917"/>
                      <a:pt x="4081" y="1928"/>
                    </a:cubicBezTo>
                    <a:lnTo>
                      <a:pt x="4081" y="1928"/>
                    </a:lnTo>
                    <a:cubicBezTo>
                      <a:pt x="3888" y="1864"/>
                      <a:pt x="2450" y="934"/>
                      <a:pt x="2443" y="843"/>
                    </a:cubicBezTo>
                    <a:cubicBezTo>
                      <a:pt x="2224" y="508"/>
                      <a:pt x="1829" y="261"/>
                      <a:pt x="1521" y="0"/>
                    </a:cubicBez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29"/>
              <p:cNvSpPr/>
              <p:nvPr/>
            </p:nvSpPr>
            <p:spPr>
              <a:xfrm>
                <a:off x="1523923" y="2116273"/>
                <a:ext cx="1490546" cy="2211244"/>
              </a:xfrm>
              <a:custGeom>
                <a:avLst/>
                <a:gdLst/>
                <a:ahLst/>
                <a:cxnLst/>
                <a:rect l="l" t="t" r="r" b="b"/>
                <a:pathLst>
                  <a:path w="29507" h="43774" extrusionOk="0">
                    <a:moveTo>
                      <a:pt x="16502" y="1"/>
                    </a:moveTo>
                    <a:lnTo>
                      <a:pt x="18821" y="17907"/>
                    </a:lnTo>
                    <a:cubicBezTo>
                      <a:pt x="18821" y="17907"/>
                      <a:pt x="18674" y="30541"/>
                      <a:pt x="18469" y="30688"/>
                    </a:cubicBezTo>
                    <a:cubicBezTo>
                      <a:pt x="17148" y="31630"/>
                      <a:pt x="13793" y="33873"/>
                      <a:pt x="4616" y="33873"/>
                    </a:cubicBezTo>
                    <a:cubicBezTo>
                      <a:pt x="3555" y="33873"/>
                      <a:pt x="2418" y="33843"/>
                      <a:pt x="1196" y="33777"/>
                    </a:cubicBezTo>
                    <a:lnTo>
                      <a:pt x="1" y="41499"/>
                    </a:lnTo>
                    <a:cubicBezTo>
                      <a:pt x="1" y="41499"/>
                      <a:pt x="4595" y="43773"/>
                      <a:pt x="11022" y="43773"/>
                    </a:cubicBezTo>
                    <a:cubicBezTo>
                      <a:pt x="15777" y="43773"/>
                      <a:pt x="21534" y="42529"/>
                      <a:pt x="27176" y="38200"/>
                    </a:cubicBezTo>
                    <a:cubicBezTo>
                      <a:pt x="29506" y="36415"/>
                      <a:pt x="22418" y="4594"/>
                      <a:pt x="21631" y="3019"/>
                    </a:cubicBezTo>
                    <a:cubicBezTo>
                      <a:pt x="20647" y="1052"/>
                      <a:pt x="18119" y="69"/>
                      <a:pt x="16502"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29"/>
              <p:cNvSpPr/>
              <p:nvPr/>
            </p:nvSpPr>
            <p:spPr>
              <a:xfrm>
                <a:off x="1388793" y="584575"/>
                <a:ext cx="1124666" cy="1349458"/>
              </a:xfrm>
              <a:custGeom>
                <a:avLst/>
                <a:gdLst/>
                <a:ahLst/>
                <a:cxnLst/>
                <a:rect l="l" t="t" r="r" b="b"/>
                <a:pathLst>
                  <a:path w="22264" h="26714" extrusionOk="0">
                    <a:moveTo>
                      <a:pt x="9230" y="1"/>
                    </a:moveTo>
                    <a:cubicBezTo>
                      <a:pt x="9159" y="1"/>
                      <a:pt x="9087" y="3"/>
                      <a:pt x="9014" y="8"/>
                    </a:cubicBezTo>
                    <a:cubicBezTo>
                      <a:pt x="7763" y="94"/>
                      <a:pt x="6506" y="179"/>
                      <a:pt x="5297" y="501"/>
                    </a:cubicBezTo>
                    <a:cubicBezTo>
                      <a:pt x="4348" y="755"/>
                      <a:pt x="3365" y="1173"/>
                      <a:pt x="2601" y="1800"/>
                    </a:cubicBezTo>
                    <a:cubicBezTo>
                      <a:pt x="1912" y="2358"/>
                      <a:pt x="1532" y="3300"/>
                      <a:pt x="1193" y="4119"/>
                    </a:cubicBezTo>
                    <a:cubicBezTo>
                      <a:pt x="394" y="6044"/>
                      <a:pt x="32" y="8137"/>
                      <a:pt x="21" y="10217"/>
                    </a:cubicBezTo>
                    <a:cubicBezTo>
                      <a:pt x="0" y="13177"/>
                      <a:pt x="669" y="16105"/>
                      <a:pt x="1618" y="18907"/>
                    </a:cubicBezTo>
                    <a:cubicBezTo>
                      <a:pt x="2200" y="20624"/>
                      <a:pt x="2957" y="22391"/>
                      <a:pt x="4413" y="23470"/>
                    </a:cubicBezTo>
                    <a:cubicBezTo>
                      <a:pt x="5620" y="24367"/>
                      <a:pt x="7568" y="25024"/>
                      <a:pt x="9392" y="25024"/>
                    </a:cubicBezTo>
                    <a:cubicBezTo>
                      <a:pt x="10744" y="25024"/>
                      <a:pt x="12028" y="24663"/>
                      <a:pt x="12893" y="23770"/>
                    </a:cubicBezTo>
                    <a:lnTo>
                      <a:pt x="12893" y="23770"/>
                    </a:lnTo>
                    <a:cubicBezTo>
                      <a:pt x="12295" y="24391"/>
                      <a:pt x="14145" y="25903"/>
                      <a:pt x="14546" y="26112"/>
                    </a:cubicBezTo>
                    <a:cubicBezTo>
                      <a:pt x="15294" y="26504"/>
                      <a:pt x="16140" y="26713"/>
                      <a:pt x="16985" y="26713"/>
                    </a:cubicBezTo>
                    <a:cubicBezTo>
                      <a:pt x="17304" y="26713"/>
                      <a:pt x="17623" y="26683"/>
                      <a:pt x="17937" y="26622"/>
                    </a:cubicBezTo>
                    <a:cubicBezTo>
                      <a:pt x="21335" y="25964"/>
                      <a:pt x="22264" y="22121"/>
                      <a:pt x="20157" y="19626"/>
                    </a:cubicBezTo>
                    <a:cubicBezTo>
                      <a:pt x="19513" y="18865"/>
                      <a:pt x="18578" y="18218"/>
                      <a:pt x="17618" y="18218"/>
                    </a:cubicBezTo>
                    <a:cubicBezTo>
                      <a:pt x="17572" y="18218"/>
                      <a:pt x="17527" y="18219"/>
                      <a:pt x="17482" y="18222"/>
                    </a:cubicBezTo>
                    <a:cubicBezTo>
                      <a:pt x="19694" y="14279"/>
                      <a:pt x="20627" y="9552"/>
                      <a:pt x="18317" y="5907"/>
                    </a:cubicBezTo>
                    <a:cubicBezTo>
                      <a:pt x="17992" y="5393"/>
                      <a:pt x="17660" y="4873"/>
                      <a:pt x="17231" y="4437"/>
                    </a:cubicBezTo>
                    <a:cubicBezTo>
                      <a:pt x="16807" y="4002"/>
                      <a:pt x="16265" y="3656"/>
                      <a:pt x="15662" y="3561"/>
                    </a:cubicBezTo>
                    <a:cubicBezTo>
                      <a:pt x="14080" y="2255"/>
                      <a:pt x="12200" y="1066"/>
                      <a:pt x="10322" y="234"/>
                    </a:cubicBezTo>
                    <a:cubicBezTo>
                      <a:pt x="9961" y="73"/>
                      <a:pt x="9610" y="1"/>
                      <a:pt x="923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29"/>
              <p:cNvSpPr/>
              <p:nvPr/>
            </p:nvSpPr>
            <p:spPr>
              <a:xfrm>
                <a:off x="2158152" y="755319"/>
                <a:ext cx="232975" cy="418315"/>
              </a:xfrm>
              <a:custGeom>
                <a:avLst/>
                <a:gdLst/>
                <a:ahLst/>
                <a:cxnLst/>
                <a:rect l="l" t="t" r="r" b="b"/>
                <a:pathLst>
                  <a:path w="4612" h="8281" extrusionOk="0">
                    <a:moveTo>
                      <a:pt x="531" y="1"/>
                    </a:moveTo>
                    <a:cubicBezTo>
                      <a:pt x="407" y="1"/>
                      <a:pt x="279" y="10"/>
                      <a:pt x="148" y="29"/>
                    </a:cubicBezTo>
                    <a:cubicBezTo>
                      <a:pt x="1" y="53"/>
                      <a:pt x="57" y="261"/>
                      <a:pt x="191" y="261"/>
                    </a:cubicBezTo>
                    <a:cubicBezTo>
                      <a:pt x="197" y="261"/>
                      <a:pt x="203" y="261"/>
                      <a:pt x="210" y="260"/>
                    </a:cubicBezTo>
                    <a:cubicBezTo>
                      <a:pt x="318" y="245"/>
                      <a:pt x="424" y="238"/>
                      <a:pt x="527" y="238"/>
                    </a:cubicBezTo>
                    <a:cubicBezTo>
                      <a:pt x="2231" y="238"/>
                      <a:pt x="3232" y="2191"/>
                      <a:pt x="3687" y="3613"/>
                    </a:cubicBezTo>
                    <a:cubicBezTo>
                      <a:pt x="4170" y="5120"/>
                      <a:pt x="4132" y="6631"/>
                      <a:pt x="3821" y="8162"/>
                    </a:cubicBezTo>
                    <a:cubicBezTo>
                      <a:pt x="3806" y="8234"/>
                      <a:pt x="3862" y="8280"/>
                      <a:pt x="3918" y="8280"/>
                    </a:cubicBezTo>
                    <a:cubicBezTo>
                      <a:pt x="3954" y="8280"/>
                      <a:pt x="3990" y="8260"/>
                      <a:pt x="4006" y="8214"/>
                    </a:cubicBezTo>
                    <a:cubicBezTo>
                      <a:pt x="4611" y="6371"/>
                      <a:pt x="4417" y="4312"/>
                      <a:pt x="3591" y="2568"/>
                    </a:cubicBezTo>
                    <a:cubicBezTo>
                      <a:pt x="2991" y="1305"/>
                      <a:pt x="1998" y="1"/>
                      <a:pt x="531"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29"/>
              <p:cNvSpPr/>
              <p:nvPr/>
            </p:nvSpPr>
            <p:spPr>
              <a:xfrm>
                <a:off x="1991146" y="1744677"/>
                <a:ext cx="298342" cy="173115"/>
              </a:xfrm>
              <a:custGeom>
                <a:avLst/>
                <a:gdLst/>
                <a:ahLst/>
                <a:cxnLst/>
                <a:rect l="l" t="t" r="r" b="b"/>
                <a:pathLst>
                  <a:path w="5906" h="3427" extrusionOk="0">
                    <a:moveTo>
                      <a:pt x="1009" y="1"/>
                    </a:moveTo>
                    <a:cubicBezTo>
                      <a:pt x="992" y="1"/>
                      <a:pt x="975" y="7"/>
                      <a:pt x="960" y="22"/>
                    </a:cubicBezTo>
                    <a:cubicBezTo>
                      <a:pt x="1" y="1030"/>
                      <a:pt x="580" y="2585"/>
                      <a:pt x="1735" y="3143"/>
                    </a:cubicBezTo>
                    <a:cubicBezTo>
                      <a:pt x="2136" y="3338"/>
                      <a:pt x="2578" y="3427"/>
                      <a:pt x="3026" y="3427"/>
                    </a:cubicBezTo>
                    <a:cubicBezTo>
                      <a:pt x="4095" y="3427"/>
                      <a:pt x="5200" y="2921"/>
                      <a:pt x="5866" y="2129"/>
                    </a:cubicBezTo>
                    <a:cubicBezTo>
                      <a:pt x="5906" y="2084"/>
                      <a:pt x="5872" y="2017"/>
                      <a:pt x="5819" y="2017"/>
                    </a:cubicBezTo>
                    <a:cubicBezTo>
                      <a:pt x="5808" y="2017"/>
                      <a:pt x="5796" y="2020"/>
                      <a:pt x="5784" y="2026"/>
                    </a:cubicBezTo>
                    <a:cubicBezTo>
                      <a:pt x="4859" y="2502"/>
                      <a:pt x="4066" y="3127"/>
                      <a:pt x="3000" y="3127"/>
                    </a:cubicBezTo>
                    <a:cubicBezTo>
                      <a:pt x="2906" y="3127"/>
                      <a:pt x="2809" y="3122"/>
                      <a:pt x="2711" y="3112"/>
                    </a:cubicBezTo>
                    <a:cubicBezTo>
                      <a:pt x="1193" y="2955"/>
                      <a:pt x="214" y="1496"/>
                      <a:pt x="1080" y="114"/>
                    </a:cubicBezTo>
                    <a:cubicBezTo>
                      <a:pt x="1114" y="61"/>
                      <a:pt x="1062" y="1"/>
                      <a:pt x="1009"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29"/>
              <p:cNvSpPr/>
              <p:nvPr/>
            </p:nvSpPr>
            <p:spPr>
              <a:xfrm>
                <a:off x="1386368" y="1358279"/>
                <a:ext cx="183117" cy="178874"/>
              </a:xfrm>
              <a:custGeom>
                <a:avLst/>
                <a:gdLst/>
                <a:ahLst/>
                <a:cxnLst/>
                <a:rect l="l" t="t" r="r" b="b"/>
                <a:pathLst>
                  <a:path w="3625" h="3541" extrusionOk="0">
                    <a:moveTo>
                      <a:pt x="1651" y="1"/>
                    </a:moveTo>
                    <a:cubicBezTo>
                      <a:pt x="1357" y="1"/>
                      <a:pt x="1064" y="70"/>
                      <a:pt x="806" y="214"/>
                    </a:cubicBezTo>
                    <a:cubicBezTo>
                      <a:pt x="395" y="440"/>
                      <a:pt x="76" y="854"/>
                      <a:pt x="21" y="1320"/>
                    </a:cubicBezTo>
                    <a:cubicBezTo>
                      <a:pt x="1" y="1529"/>
                      <a:pt x="28" y="1738"/>
                      <a:pt x="76" y="1943"/>
                    </a:cubicBezTo>
                    <a:cubicBezTo>
                      <a:pt x="175" y="2372"/>
                      <a:pt x="363" y="2797"/>
                      <a:pt x="703" y="3081"/>
                    </a:cubicBezTo>
                    <a:cubicBezTo>
                      <a:pt x="1182" y="3485"/>
                      <a:pt x="1861" y="3537"/>
                      <a:pt x="2488" y="3540"/>
                    </a:cubicBezTo>
                    <a:cubicBezTo>
                      <a:pt x="2513" y="3540"/>
                      <a:pt x="2538" y="3540"/>
                      <a:pt x="2563" y="3540"/>
                    </a:cubicBezTo>
                    <a:cubicBezTo>
                      <a:pt x="2931" y="3540"/>
                      <a:pt x="3311" y="3514"/>
                      <a:pt x="3625" y="3331"/>
                    </a:cubicBezTo>
                    <a:cubicBezTo>
                      <a:pt x="3385" y="2419"/>
                      <a:pt x="3155" y="1605"/>
                      <a:pt x="3084" y="666"/>
                    </a:cubicBezTo>
                    <a:cubicBezTo>
                      <a:pt x="2743" y="237"/>
                      <a:pt x="2195" y="1"/>
                      <a:pt x="1651" y="1"/>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29"/>
              <p:cNvSpPr/>
              <p:nvPr/>
            </p:nvSpPr>
            <p:spPr>
              <a:xfrm>
                <a:off x="1383085" y="1393893"/>
                <a:ext cx="167710" cy="76480"/>
              </a:xfrm>
              <a:custGeom>
                <a:avLst/>
                <a:gdLst/>
                <a:ahLst/>
                <a:cxnLst/>
                <a:rect l="l" t="t" r="r" b="b"/>
                <a:pathLst>
                  <a:path w="3320" h="1514" extrusionOk="0">
                    <a:moveTo>
                      <a:pt x="1215" y="0"/>
                    </a:moveTo>
                    <a:cubicBezTo>
                      <a:pt x="789" y="0"/>
                      <a:pt x="364" y="118"/>
                      <a:pt x="1" y="345"/>
                    </a:cubicBezTo>
                    <a:lnTo>
                      <a:pt x="110" y="516"/>
                    </a:lnTo>
                    <a:cubicBezTo>
                      <a:pt x="438" y="310"/>
                      <a:pt x="823" y="204"/>
                      <a:pt x="1208" y="204"/>
                    </a:cubicBezTo>
                    <a:cubicBezTo>
                      <a:pt x="1426" y="204"/>
                      <a:pt x="1645" y="238"/>
                      <a:pt x="1854" y="307"/>
                    </a:cubicBezTo>
                    <a:cubicBezTo>
                      <a:pt x="2429" y="495"/>
                      <a:pt x="2906" y="947"/>
                      <a:pt x="3132" y="1513"/>
                    </a:cubicBezTo>
                    <a:lnTo>
                      <a:pt x="3320" y="1437"/>
                    </a:lnTo>
                    <a:cubicBezTo>
                      <a:pt x="3073" y="818"/>
                      <a:pt x="2550" y="321"/>
                      <a:pt x="1916" y="111"/>
                    </a:cubicBezTo>
                    <a:cubicBezTo>
                      <a:pt x="1689" y="37"/>
                      <a:pt x="1452" y="0"/>
                      <a:pt x="1215" y="0"/>
                    </a:cubicBezTo>
                    <a:close/>
                  </a:path>
                </a:pathLst>
              </a:custGeom>
              <a:solidFill>
                <a:srgbClr val="CC6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29"/>
              <p:cNvSpPr/>
              <p:nvPr/>
            </p:nvSpPr>
            <p:spPr>
              <a:xfrm>
                <a:off x="2199727" y="1358279"/>
                <a:ext cx="183319" cy="178874"/>
              </a:xfrm>
              <a:custGeom>
                <a:avLst/>
                <a:gdLst/>
                <a:ahLst/>
                <a:cxnLst/>
                <a:rect l="l" t="t" r="r" b="b"/>
                <a:pathLst>
                  <a:path w="3629" h="3541" extrusionOk="0">
                    <a:moveTo>
                      <a:pt x="1978" y="1"/>
                    </a:moveTo>
                    <a:cubicBezTo>
                      <a:pt x="1434" y="1"/>
                      <a:pt x="885" y="237"/>
                      <a:pt x="545" y="666"/>
                    </a:cubicBezTo>
                    <a:cubicBezTo>
                      <a:pt x="473" y="1605"/>
                      <a:pt x="243" y="2419"/>
                      <a:pt x="0" y="3331"/>
                    </a:cubicBezTo>
                    <a:cubicBezTo>
                      <a:pt x="318" y="3514"/>
                      <a:pt x="698" y="3540"/>
                      <a:pt x="1066" y="3540"/>
                    </a:cubicBezTo>
                    <a:cubicBezTo>
                      <a:pt x="1091" y="3540"/>
                      <a:pt x="1116" y="3540"/>
                      <a:pt x="1141" y="3540"/>
                    </a:cubicBezTo>
                    <a:cubicBezTo>
                      <a:pt x="1768" y="3537"/>
                      <a:pt x="2446" y="3485"/>
                      <a:pt x="2925" y="3081"/>
                    </a:cubicBezTo>
                    <a:cubicBezTo>
                      <a:pt x="3261" y="2797"/>
                      <a:pt x="3453" y="2372"/>
                      <a:pt x="3553" y="1943"/>
                    </a:cubicBezTo>
                    <a:cubicBezTo>
                      <a:pt x="3600" y="1738"/>
                      <a:pt x="3628" y="1529"/>
                      <a:pt x="3604" y="1320"/>
                    </a:cubicBezTo>
                    <a:cubicBezTo>
                      <a:pt x="3553" y="854"/>
                      <a:pt x="3234" y="440"/>
                      <a:pt x="2822" y="214"/>
                    </a:cubicBezTo>
                    <a:cubicBezTo>
                      <a:pt x="2564" y="70"/>
                      <a:pt x="2272" y="1"/>
                      <a:pt x="1978" y="1"/>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29"/>
              <p:cNvSpPr/>
              <p:nvPr/>
            </p:nvSpPr>
            <p:spPr>
              <a:xfrm>
                <a:off x="2218569" y="1393893"/>
                <a:ext cx="167760" cy="76480"/>
              </a:xfrm>
              <a:custGeom>
                <a:avLst/>
                <a:gdLst/>
                <a:ahLst/>
                <a:cxnLst/>
                <a:rect l="l" t="t" r="r" b="b"/>
                <a:pathLst>
                  <a:path w="3321" h="1514" extrusionOk="0">
                    <a:moveTo>
                      <a:pt x="2105" y="0"/>
                    </a:moveTo>
                    <a:cubicBezTo>
                      <a:pt x="1868" y="0"/>
                      <a:pt x="1632" y="37"/>
                      <a:pt x="1405" y="111"/>
                    </a:cubicBezTo>
                    <a:cubicBezTo>
                      <a:pt x="771" y="321"/>
                      <a:pt x="244" y="818"/>
                      <a:pt x="0" y="1437"/>
                    </a:cubicBezTo>
                    <a:lnTo>
                      <a:pt x="189" y="1513"/>
                    </a:lnTo>
                    <a:cubicBezTo>
                      <a:pt x="411" y="947"/>
                      <a:pt x="891" y="495"/>
                      <a:pt x="1467" y="307"/>
                    </a:cubicBezTo>
                    <a:cubicBezTo>
                      <a:pt x="1676" y="238"/>
                      <a:pt x="1895" y="204"/>
                      <a:pt x="2113" y="204"/>
                    </a:cubicBezTo>
                    <a:cubicBezTo>
                      <a:pt x="2498" y="204"/>
                      <a:pt x="2882" y="310"/>
                      <a:pt x="3210" y="516"/>
                    </a:cubicBezTo>
                    <a:lnTo>
                      <a:pt x="3320" y="345"/>
                    </a:lnTo>
                    <a:cubicBezTo>
                      <a:pt x="2957" y="118"/>
                      <a:pt x="2531" y="0"/>
                      <a:pt x="2105" y="0"/>
                    </a:cubicBezTo>
                    <a:close/>
                  </a:path>
                </a:pathLst>
              </a:custGeom>
              <a:solidFill>
                <a:srgbClr val="CC6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29"/>
              <p:cNvSpPr/>
              <p:nvPr/>
            </p:nvSpPr>
            <p:spPr>
              <a:xfrm>
                <a:off x="1455777" y="720059"/>
                <a:ext cx="868706" cy="1152601"/>
              </a:xfrm>
              <a:custGeom>
                <a:avLst/>
                <a:gdLst/>
                <a:ahLst/>
                <a:cxnLst/>
                <a:rect l="l" t="t" r="r" b="b"/>
                <a:pathLst>
                  <a:path w="17197" h="22817" extrusionOk="0">
                    <a:moveTo>
                      <a:pt x="6682" y="1"/>
                    </a:moveTo>
                    <a:cubicBezTo>
                      <a:pt x="6313" y="1"/>
                      <a:pt x="5996" y="25"/>
                      <a:pt x="5756" y="80"/>
                    </a:cubicBezTo>
                    <a:cubicBezTo>
                      <a:pt x="5303" y="186"/>
                      <a:pt x="4762" y="542"/>
                      <a:pt x="4203" y="1023"/>
                    </a:cubicBezTo>
                    <a:cubicBezTo>
                      <a:pt x="1411" y="3417"/>
                      <a:pt x="1" y="7051"/>
                      <a:pt x="312" y="10721"/>
                    </a:cubicBezTo>
                    <a:cubicBezTo>
                      <a:pt x="387" y="11625"/>
                      <a:pt x="542" y="12618"/>
                      <a:pt x="806" y="13690"/>
                    </a:cubicBezTo>
                    <a:cubicBezTo>
                      <a:pt x="1939" y="18280"/>
                      <a:pt x="3022" y="21528"/>
                      <a:pt x="8588" y="22816"/>
                    </a:cubicBezTo>
                    <a:cubicBezTo>
                      <a:pt x="8588" y="22816"/>
                      <a:pt x="15138" y="21165"/>
                      <a:pt x="16166" y="13228"/>
                    </a:cubicBezTo>
                    <a:cubicBezTo>
                      <a:pt x="17197" y="5287"/>
                      <a:pt x="14724" y="2091"/>
                      <a:pt x="14158" y="1526"/>
                    </a:cubicBezTo>
                    <a:cubicBezTo>
                      <a:pt x="13666" y="1034"/>
                      <a:pt x="9072" y="1"/>
                      <a:pt x="6682" y="1"/>
                    </a:cubicBez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29"/>
              <p:cNvSpPr/>
              <p:nvPr/>
            </p:nvSpPr>
            <p:spPr>
              <a:xfrm>
                <a:off x="1426175" y="652166"/>
                <a:ext cx="901087" cy="759493"/>
              </a:xfrm>
              <a:custGeom>
                <a:avLst/>
                <a:gdLst/>
                <a:ahLst/>
                <a:cxnLst/>
                <a:rect l="l" t="t" r="r" b="b"/>
                <a:pathLst>
                  <a:path w="17838" h="15035" extrusionOk="0">
                    <a:moveTo>
                      <a:pt x="8925" y="0"/>
                    </a:moveTo>
                    <a:cubicBezTo>
                      <a:pt x="8592" y="0"/>
                      <a:pt x="8256" y="28"/>
                      <a:pt x="7920" y="88"/>
                    </a:cubicBezTo>
                    <a:cubicBezTo>
                      <a:pt x="4197" y="753"/>
                      <a:pt x="2590" y="2363"/>
                      <a:pt x="1532" y="4008"/>
                    </a:cubicBezTo>
                    <a:cubicBezTo>
                      <a:pt x="473" y="5655"/>
                      <a:pt x="0" y="6950"/>
                      <a:pt x="0" y="8399"/>
                    </a:cubicBezTo>
                    <a:cubicBezTo>
                      <a:pt x="0" y="9848"/>
                      <a:pt x="79" y="12595"/>
                      <a:pt x="432" y="13496"/>
                    </a:cubicBezTo>
                    <a:cubicBezTo>
                      <a:pt x="785" y="14397"/>
                      <a:pt x="1392" y="15034"/>
                      <a:pt x="1392" y="15034"/>
                    </a:cubicBezTo>
                    <a:cubicBezTo>
                      <a:pt x="1392" y="15034"/>
                      <a:pt x="1532" y="11259"/>
                      <a:pt x="1532" y="9810"/>
                    </a:cubicBezTo>
                    <a:cubicBezTo>
                      <a:pt x="1532" y="9810"/>
                      <a:pt x="4002" y="6244"/>
                      <a:pt x="7842" y="4713"/>
                    </a:cubicBezTo>
                    <a:cubicBezTo>
                      <a:pt x="10471" y="3668"/>
                      <a:pt x="12549" y="3503"/>
                      <a:pt x="13625" y="3503"/>
                    </a:cubicBezTo>
                    <a:cubicBezTo>
                      <a:pt x="14121" y="3503"/>
                      <a:pt x="14404" y="3538"/>
                      <a:pt x="14429" y="3538"/>
                    </a:cubicBezTo>
                    <a:cubicBezTo>
                      <a:pt x="14508" y="3538"/>
                      <a:pt x="15512" y="12394"/>
                      <a:pt x="16752" y="14572"/>
                    </a:cubicBezTo>
                    <a:cubicBezTo>
                      <a:pt x="16752" y="14572"/>
                      <a:pt x="17605" y="12554"/>
                      <a:pt x="17721" y="10400"/>
                    </a:cubicBezTo>
                    <a:cubicBezTo>
                      <a:pt x="17838" y="8242"/>
                      <a:pt x="16820" y="4244"/>
                      <a:pt x="16074" y="3497"/>
                    </a:cubicBezTo>
                    <a:cubicBezTo>
                      <a:pt x="15397" y="2821"/>
                      <a:pt x="12286" y="0"/>
                      <a:pt x="892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29"/>
              <p:cNvSpPr/>
              <p:nvPr/>
            </p:nvSpPr>
            <p:spPr>
              <a:xfrm>
                <a:off x="2147796" y="811594"/>
                <a:ext cx="121590" cy="545714"/>
              </a:xfrm>
              <a:custGeom>
                <a:avLst/>
                <a:gdLst/>
                <a:ahLst/>
                <a:cxnLst/>
                <a:rect l="l" t="t" r="r" b="b"/>
                <a:pathLst>
                  <a:path w="2407" h="10803" extrusionOk="0">
                    <a:moveTo>
                      <a:pt x="237" y="1"/>
                    </a:moveTo>
                    <a:cubicBezTo>
                      <a:pt x="221" y="1"/>
                      <a:pt x="204" y="12"/>
                      <a:pt x="203" y="33"/>
                    </a:cubicBezTo>
                    <a:cubicBezTo>
                      <a:pt x="0" y="1855"/>
                      <a:pt x="203" y="3756"/>
                      <a:pt x="552" y="5551"/>
                    </a:cubicBezTo>
                    <a:cubicBezTo>
                      <a:pt x="895" y="7298"/>
                      <a:pt x="1368" y="9254"/>
                      <a:pt x="2316" y="10782"/>
                    </a:cubicBezTo>
                    <a:cubicBezTo>
                      <a:pt x="2326" y="10796"/>
                      <a:pt x="2339" y="10802"/>
                      <a:pt x="2353" y="10802"/>
                    </a:cubicBezTo>
                    <a:cubicBezTo>
                      <a:pt x="2380" y="10802"/>
                      <a:pt x="2406" y="10779"/>
                      <a:pt x="2395" y="10748"/>
                    </a:cubicBezTo>
                    <a:cubicBezTo>
                      <a:pt x="1853" y="9039"/>
                      <a:pt x="1131" y="7456"/>
                      <a:pt x="761" y="5682"/>
                    </a:cubicBezTo>
                    <a:cubicBezTo>
                      <a:pt x="367" y="3797"/>
                      <a:pt x="323" y="1948"/>
                      <a:pt x="268" y="33"/>
                    </a:cubicBezTo>
                    <a:cubicBezTo>
                      <a:pt x="268" y="11"/>
                      <a:pt x="253" y="1"/>
                      <a:pt x="237"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29"/>
              <p:cNvSpPr/>
              <p:nvPr/>
            </p:nvSpPr>
            <p:spPr>
              <a:xfrm>
                <a:off x="1542766" y="821849"/>
                <a:ext cx="611838" cy="310011"/>
              </a:xfrm>
              <a:custGeom>
                <a:avLst/>
                <a:gdLst/>
                <a:ahLst/>
                <a:cxnLst/>
                <a:rect l="l" t="t" r="r" b="b"/>
                <a:pathLst>
                  <a:path w="12112" h="6137" extrusionOk="0">
                    <a:moveTo>
                      <a:pt x="11391" y="0"/>
                    </a:moveTo>
                    <a:cubicBezTo>
                      <a:pt x="7066" y="0"/>
                      <a:pt x="2252" y="2334"/>
                      <a:pt x="18" y="6075"/>
                    </a:cubicBezTo>
                    <a:cubicBezTo>
                      <a:pt x="1" y="6102"/>
                      <a:pt x="26" y="6136"/>
                      <a:pt x="53" y="6136"/>
                    </a:cubicBezTo>
                    <a:cubicBezTo>
                      <a:pt x="63" y="6136"/>
                      <a:pt x="72" y="6132"/>
                      <a:pt x="80" y="6123"/>
                    </a:cubicBezTo>
                    <a:cubicBezTo>
                      <a:pt x="1571" y="4348"/>
                      <a:pt x="3119" y="2810"/>
                      <a:pt x="5201" y="1731"/>
                    </a:cubicBezTo>
                    <a:cubicBezTo>
                      <a:pt x="7339" y="628"/>
                      <a:pt x="9651" y="155"/>
                      <a:pt x="12042" y="121"/>
                    </a:cubicBezTo>
                    <a:cubicBezTo>
                      <a:pt x="12111" y="121"/>
                      <a:pt x="12111" y="21"/>
                      <a:pt x="12042" y="18"/>
                    </a:cubicBezTo>
                    <a:cubicBezTo>
                      <a:pt x="11827" y="6"/>
                      <a:pt x="11610" y="0"/>
                      <a:pt x="11391"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29"/>
              <p:cNvSpPr/>
              <p:nvPr/>
            </p:nvSpPr>
            <p:spPr>
              <a:xfrm>
                <a:off x="2053129" y="1000929"/>
                <a:ext cx="115932" cy="54708"/>
              </a:xfrm>
              <a:custGeom>
                <a:avLst/>
                <a:gdLst/>
                <a:ahLst/>
                <a:cxnLst/>
                <a:rect l="l" t="t" r="r" b="b"/>
                <a:pathLst>
                  <a:path w="2295" h="1083" extrusionOk="0">
                    <a:moveTo>
                      <a:pt x="366" y="1"/>
                    </a:moveTo>
                    <a:cubicBezTo>
                      <a:pt x="1" y="1"/>
                      <a:pt x="9" y="584"/>
                      <a:pt x="391" y="611"/>
                    </a:cubicBezTo>
                    <a:cubicBezTo>
                      <a:pt x="864" y="642"/>
                      <a:pt x="1299" y="789"/>
                      <a:pt x="1703" y="1036"/>
                    </a:cubicBezTo>
                    <a:cubicBezTo>
                      <a:pt x="1757" y="1068"/>
                      <a:pt x="1809" y="1082"/>
                      <a:pt x="1858" y="1082"/>
                    </a:cubicBezTo>
                    <a:cubicBezTo>
                      <a:pt x="2122" y="1082"/>
                      <a:pt x="2294" y="678"/>
                      <a:pt x="2012" y="505"/>
                    </a:cubicBezTo>
                    <a:cubicBezTo>
                      <a:pt x="1515" y="203"/>
                      <a:pt x="970" y="39"/>
                      <a:pt x="391" y="2"/>
                    </a:cubicBezTo>
                    <a:cubicBezTo>
                      <a:pt x="382" y="1"/>
                      <a:pt x="374" y="1"/>
                      <a:pt x="366"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29"/>
              <p:cNvSpPr/>
              <p:nvPr/>
            </p:nvSpPr>
            <p:spPr>
              <a:xfrm>
                <a:off x="1580754" y="1000929"/>
                <a:ext cx="116134" cy="54708"/>
              </a:xfrm>
              <a:custGeom>
                <a:avLst/>
                <a:gdLst/>
                <a:ahLst/>
                <a:cxnLst/>
                <a:rect l="l" t="t" r="r" b="b"/>
                <a:pathLst>
                  <a:path w="2299" h="1083" extrusionOk="0">
                    <a:moveTo>
                      <a:pt x="1930" y="1"/>
                    </a:moveTo>
                    <a:cubicBezTo>
                      <a:pt x="1922" y="1"/>
                      <a:pt x="1913" y="1"/>
                      <a:pt x="1905" y="2"/>
                    </a:cubicBezTo>
                    <a:cubicBezTo>
                      <a:pt x="1325" y="39"/>
                      <a:pt x="781" y="203"/>
                      <a:pt x="284" y="505"/>
                    </a:cubicBezTo>
                    <a:cubicBezTo>
                      <a:pt x="1" y="678"/>
                      <a:pt x="175" y="1082"/>
                      <a:pt x="438" y="1082"/>
                    </a:cubicBezTo>
                    <a:cubicBezTo>
                      <a:pt x="487" y="1082"/>
                      <a:pt x="540" y="1068"/>
                      <a:pt x="592" y="1036"/>
                    </a:cubicBezTo>
                    <a:cubicBezTo>
                      <a:pt x="996" y="789"/>
                      <a:pt x="1432" y="642"/>
                      <a:pt x="1905" y="611"/>
                    </a:cubicBezTo>
                    <a:cubicBezTo>
                      <a:pt x="2286" y="584"/>
                      <a:pt x="2298" y="1"/>
                      <a:pt x="193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29"/>
              <p:cNvSpPr/>
              <p:nvPr/>
            </p:nvSpPr>
            <p:spPr>
              <a:xfrm>
                <a:off x="1527055" y="1236687"/>
                <a:ext cx="730649" cy="176802"/>
              </a:xfrm>
              <a:custGeom>
                <a:avLst/>
                <a:gdLst/>
                <a:ahLst/>
                <a:cxnLst/>
                <a:rect l="l" t="t" r="r" b="b"/>
                <a:pathLst>
                  <a:path w="14464" h="3500" extrusionOk="0">
                    <a:moveTo>
                      <a:pt x="5324" y="7"/>
                    </a:moveTo>
                    <a:cubicBezTo>
                      <a:pt x="4598" y="7"/>
                      <a:pt x="3869" y="28"/>
                      <a:pt x="3153" y="130"/>
                    </a:cubicBezTo>
                    <a:cubicBezTo>
                      <a:pt x="2214" y="260"/>
                      <a:pt x="980" y="346"/>
                      <a:pt x="296" y="1131"/>
                    </a:cubicBezTo>
                    <a:cubicBezTo>
                      <a:pt x="14" y="1456"/>
                      <a:pt x="0" y="1980"/>
                      <a:pt x="296" y="2302"/>
                    </a:cubicBezTo>
                    <a:cubicBezTo>
                      <a:pt x="936" y="2997"/>
                      <a:pt x="1923" y="3063"/>
                      <a:pt x="2783" y="3199"/>
                    </a:cubicBezTo>
                    <a:cubicBezTo>
                      <a:pt x="3872" y="3378"/>
                      <a:pt x="4971" y="3392"/>
                      <a:pt x="6071" y="3405"/>
                    </a:cubicBezTo>
                    <a:cubicBezTo>
                      <a:pt x="7369" y="3420"/>
                      <a:pt x="8676" y="3499"/>
                      <a:pt x="9980" y="3499"/>
                    </a:cubicBezTo>
                    <a:cubicBezTo>
                      <a:pt x="10812" y="3499"/>
                      <a:pt x="11644" y="3467"/>
                      <a:pt x="12470" y="3364"/>
                    </a:cubicBezTo>
                    <a:cubicBezTo>
                      <a:pt x="13850" y="3190"/>
                      <a:pt x="14464" y="815"/>
                      <a:pt x="12829" y="462"/>
                    </a:cubicBezTo>
                    <a:cubicBezTo>
                      <a:pt x="10671" y="0"/>
                      <a:pt x="8455" y="42"/>
                      <a:pt x="6266" y="14"/>
                    </a:cubicBezTo>
                    <a:cubicBezTo>
                      <a:pt x="5953" y="11"/>
                      <a:pt x="5639" y="7"/>
                      <a:pt x="5324" y="7"/>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29"/>
              <p:cNvSpPr/>
              <p:nvPr/>
            </p:nvSpPr>
            <p:spPr>
              <a:xfrm>
                <a:off x="1771755" y="985067"/>
                <a:ext cx="117851" cy="474033"/>
              </a:xfrm>
              <a:custGeom>
                <a:avLst/>
                <a:gdLst/>
                <a:ahLst/>
                <a:cxnLst/>
                <a:rect l="l" t="t" r="r" b="b"/>
                <a:pathLst>
                  <a:path w="2333" h="9384" extrusionOk="0">
                    <a:moveTo>
                      <a:pt x="118" y="1"/>
                    </a:moveTo>
                    <a:cubicBezTo>
                      <a:pt x="82" y="1"/>
                      <a:pt x="47" y="19"/>
                      <a:pt x="28" y="52"/>
                    </a:cubicBezTo>
                    <a:cubicBezTo>
                      <a:pt x="1" y="103"/>
                      <a:pt x="18" y="164"/>
                      <a:pt x="69" y="192"/>
                    </a:cubicBezTo>
                    <a:cubicBezTo>
                      <a:pt x="771" y="589"/>
                      <a:pt x="1186" y="1247"/>
                      <a:pt x="1405" y="1727"/>
                    </a:cubicBezTo>
                    <a:cubicBezTo>
                      <a:pt x="1655" y="2272"/>
                      <a:pt x="1823" y="2915"/>
                      <a:pt x="1929" y="3755"/>
                    </a:cubicBezTo>
                    <a:cubicBezTo>
                      <a:pt x="2127" y="5358"/>
                      <a:pt x="2076" y="7108"/>
                      <a:pt x="1762" y="9267"/>
                    </a:cubicBezTo>
                    <a:cubicBezTo>
                      <a:pt x="1754" y="9322"/>
                      <a:pt x="1792" y="9373"/>
                      <a:pt x="1847" y="9383"/>
                    </a:cubicBezTo>
                    <a:lnTo>
                      <a:pt x="1864" y="9383"/>
                    </a:lnTo>
                    <a:cubicBezTo>
                      <a:pt x="1912" y="9383"/>
                      <a:pt x="1956" y="9345"/>
                      <a:pt x="1963" y="9294"/>
                    </a:cubicBezTo>
                    <a:cubicBezTo>
                      <a:pt x="2279" y="7119"/>
                      <a:pt x="2333" y="5351"/>
                      <a:pt x="2132" y="3731"/>
                    </a:cubicBezTo>
                    <a:cubicBezTo>
                      <a:pt x="2063" y="3189"/>
                      <a:pt x="1933" y="2381"/>
                      <a:pt x="1590" y="1641"/>
                    </a:cubicBezTo>
                    <a:cubicBezTo>
                      <a:pt x="1357" y="1134"/>
                      <a:pt x="919" y="439"/>
                      <a:pt x="168" y="14"/>
                    </a:cubicBezTo>
                    <a:cubicBezTo>
                      <a:pt x="153" y="5"/>
                      <a:pt x="135" y="1"/>
                      <a:pt x="11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29"/>
              <p:cNvSpPr/>
              <p:nvPr/>
            </p:nvSpPr>
            <p:spPr>
              <a:xfrm>
                <a:off x="1878849" y="1508716"/>
                <a:ext cx="130026" cy="78399"/>
              </a:xfrm>
              <a:custGeom>
                <a:avLst/>
                <a:gdLst/>
                <a:ahLst/>
                <a:cxnLst/>
                <a:rect l="l" t="t" r="r" b="b"/>
                <a:pathLst>
                  <a:path w="2574" h="1552" extrusionOk="0">
                    <a:moveTo>
                      <a:pt x="2385" y="1"/>
                    </a:moveTo>
                    <a:cubicBezTo>
                      <a:pt x="2194" y="445"/>
                      <a:pt x="1857" y="823"/>
                      <a:pt x="1433" y="1062"/>
                    </a:cubicBezTo>
                    <a:cubicBezTo>
                      <a:pt x="1098" y="1249"/>
                      <a:pt x="718" y="1347"/>
                      <a:pt x="338" y="1347"/>
                    </a:cubicBezTo>
                    <a:cubicBezTo>
                      <a:pt x="236" y="1347"/>
                      <a:pt x="134" y="1340"/>
                      <a:pt x="32" y="1326"/>
                    </a:cubicBezTo>
                    <a:lnTo>
                      <a:pt x="1" y="1528"/>
                    </a:lnTo>
                    <a:cubicBezTo>
                      <a:pt x="110" y="1545"/>
                      <a:pt x="224" y="1552"/>
                      <a:pt x="333" y="1552"/>
                    </a:cubicBezTo>
                    <a:cubicBezTo>
                      <a:pt x="752" y="1552"/>
                      <a:pt x="1169" y="1446"/>
                      <a:pt x="1533" y="1237"/>
                    </a:cubicBezTo>
                    <a:cubicBezTo>
                      <a:pt x="1995" y="976"/>
                      <a:pt x="2365" y="565"/>
                      <a:pt x="2573" y="79"/>
                    </a:cubicBezTo>
                    <a:lnTo>
                      <a:pt x="2385" y="1"/>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29"/>
              <p:cNvSpPr/>
              <p:nvPr/>
            </p:nvSpPr>
            <p:spPr>
              <a:xfrm>
                <a:off x="1592322" y="1144748"/>
                <a:ext cx="157152" cy="131440"/>
              </a:xfrm>
              <a:custGeom>
                <a:avLst/>
                <a:gdLst/>
                <a:ahLst/>
                <a:cxnLst/>
                <a:rect l="l" t="t" r="r" b="b"/>
                <a:pathLst>
                  <a:path w="3111" h="2602" extrusionOk="0">
                    <a:moveTo>
                      <a:pt x="1252" y="1"/>
                    </a:moveTo>
                    <a:cubicBezTo>
                      <a:pt x="453" y="1"/>
                      <a:pt x="39" y="570"/>
                      <a:pt x="21" y="1087"/>
                    </a:cubicBezTo>
                    <a:cubicBezTo>
                      <a:pt x="0" y="1680"/>
                      <a:pt x="631" y="2584"/>
                      <a:pt x="1459" y="2601"/>
                    </a:cubicBezTo>
                    <a:cubicBezTo>
                      <a:pt x="1469" y="2602"/>
                      <a:pt x="1478" y="2602"/>
                      <a:pt x="1488" y="2602"/>
                    </a:cubicBezTo>
                    <a:cubicBezTo>
                      <a:pt x="2302" y="2602"/>
                      <a:pt x="2924" y="2041"/>
                      <a:pt x="3110" y="1539"/>
                    </a:cubicBezTo>
                    <a:cubicBezTo>
                      <a:pt x="3110" y="1539"/>
                      <a:pt x="2809" y="268"/>
                      <a:pt x="1627" y="39"/>
                    </a:cubicBezTo>
                    <a:cubicBezTo>
                      <a:pt x="1494" y="13"/>
                      <a:pt x="1369" y="1"/>
                      <a:pt x="125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29"/>
              <p:cNvSpPr/>
              <p:nvPr/>
            </p:nvSpPr>
            <p:spPr>
              <a:xfrm>
                <a:off x="1623289" y="1158236"/>
                <a:ext cx="103859" cy="94059"/>
              </a:xfrm>
              <a:custGeom>
                <a:avLst/>
                <a:gdLst/>
                <a:ahLst/>
                <a:cxnLst/>
                <a:rect l="l" t="t" r="r" b="b"/>
                <a:pathLst>
                  <a:path w="2056" h="1862" extrusionOk="0">
                    <a:moveTo>
                      <a:pt x="1028" y="1"/>
                    </a:moveTo>
                    <a:cubicBezTo>
                      <a:pt x="611" y="1"/>
                      <a:pt x="231" y="282"/>
                      <a:pt x="124" y="707"/>
                    </a:cubicBezTo>
                    <a:cubicBezTo>
                      <a:pt x="0" y="1204"/>
                      <a:pt x="305" y="1710"/>
                      <a:pt x="802" y="1834"/>
                    </a:cubicBezTo>
                    <a:cubicBezTo>
                      <a:pt x="878" y="1852"/>
                      <a:pt x="953" y="1861"/>
                      <a:pt x="1028" y="1861"/>
                    </a:cubicBezTo>
                    <a:cubicBezTo>
                      <a:pt x="1446" y="1861"/>
                      <a:pt x="1824" y="1580"/>
                      <a:pt x="1929" y="1156"/>
                    </a:cubicBezTo>
                    <a:cubicBezTo>
                      <a:pt x="2056" y="659"/>
                      <a:pt x="1751" y="156"/>
                      <a:pt x="1254" y="28"/>
                    </a:cubicBezTo>
                    <a:cubicBezTo>
                      <a:pt x="1179" y="10"/>
                      <a:pt x="1103" y="1"/>
                      <a:pt x="102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29"/>
              <p:cNvSpPr/>
              <p:nvPr/>
            </p:nvSpPr>
            <p:spPr>
              <a:xfrm>
                <a:off x="1525944" y="1133887"/>
                <a:ext cx="247119" cy="90826"/>
              </a:xfrm>
              <a:custGeom>
                <a:avLst/>
                <a:gdLst/>
                <a:ahLst/>
                <a:cxnLst/>
                <a:rect l="l" t="t" r="r" b="b"/>
                <a:pathLst>
                  <a:path w="4892" h="1798" extrusionOk="0">
                    <a:moveTo>
                      <a:pt x="2578" y="0"/>
                    </a:moveTo>
                    <a:cubicBezTo>
                      <a:pt x="1789" y="0"/>
                      <a:pt x="952" y="287"/>
                      <a:pt x="280" y="706"/>
                    </a:cubicBezTo>
                    <a:cubicBezTo>
                      <a:pt x="1" y="882"/>
                      <a:pt x="174" y="1285"/>
                      <a:pt x="434" y="1285"/>
                    </a:cubicBezTo>
                    <a:cubicBezTo>
                      <a:pt x="483" y="1285"/>
                      <a:pt x="535" y="1270"/>
                      <a:pt x="588" y="1237"/>
                    </a:cubicBezTo>
                    <a:cubicBezTo>
                      <a:pt x="1166" y="877"/>
                      <a:pt x="1894" y="598"/>
                      <a:pt x="2571" y="598"/>
                    </a:cubicBezTo>
                    <a:cubicBezTo>
                      <a:pt x="3251" y="598"/>
                      <a:pt x="3878" y="879"/>
                      <a:pt x="4247" y="1641"/>
                    </a:cubicBezTo>
                    <a:cubicBezTo>
                      <a:pt x="4300" y="1751"/>
                      <a:pt x="4388" y="1797"/>
                      <a:pt x="4479" y="1797"/>
                    </a:cubicBezTo>
                    <a:cubicBezTo>
                      <a:pt x="4679" y="1797"/>
                      <a:pt x="4892" y="1576"/>
                      <a:pt x="4774" y="1332"/>
                    </a:cubicBezTo>
                    <a:cubicBezTo>
                      <a:pt x="4308" y="369"/>
                      <a:pt x="3473" y="0"/>
                      <a:pt x="257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29"/>
              <p:cNvSpPr/>
              <p:nvPr/>
            </p:nvSpPr>
            <p:spPr>
              <a:xfrm>
                <a:off x="1993419" y="1144748"/>
                <a:ext cx="157203" cy="131440"/>
              </a:xfrm>
              <a:custGeom>
                <a:avLst/>
                <a:gdLst/>
                <a:ahLst/>
                <a:cxnLst/>
                <a:rect l="l" t="t" r="r" b="b"/>
                <a:pathLst>
                  <a:path w="3112" h="2602" extrusionOk="0">
                    <a:moveTo>
                      <a:pt x="1859" y="1"/>
                    </a:moveTo>
                    <a:cubicBezTo>
                      <a:pt x="1742" y="1"/>
                      <a:pt x="1617" y="13"/>
                      <a:pt x="1484" y="39"/>
                    </a:cubicBezTo>
                    <a:cubicBezTo>
                      <a:pt x="302" y="268"/>
                      <a:pt x="0" y="1539"/>
                      <a:pt x="0" y="1539"/>
                    </a:cubicBezTo>
                    <a:cubicBezTo>
                      <a:pt x="187" y="2041"/>
                      <a:pt x="808" y="2602"/>
                      <a:pt x="1624" y="2602"/>
                    </a:cubicBezTo>
                    <a:cubicBezTo>
                      <a:pt x="1633" y="2602"/>
                      <a:pt x="1643" y="2602"/>
                      <a:pt x="1652" y="2601"/>
                    </a:cubicBezTo>
                    <a:cubicBezTo>
                      <a:pt x="2481" y="2584"/>
                      <a:pt x="3111" y="1680"/>
                      <a:pt x="3091" y="1087"/>
                    </a:cubicBezTo>
                    <a:cubicBezTo>
                      <a:pt x="3073" y="570"/>
                      <a:pt x="2658" y="1"/>
                      <a:pt x="185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29"/>
              <p:cNvSpPr/>
              <p:nvPr/>
            </p:nvSpPr>
            <p:spPr>
              <a:xfrm>
                <a:off x="2015899" y="1160004"/>
                <a:ext cx="103909" cy="94008"/>
              </a:xfrm>
              <a:custGeom>
                <a:avLst/>
                <a:gdLst/>
                <a:ahLst/>
                <a:cxnLst/>
                <a:rect l="l" t="t" r="r" b="b"/>
                <a:pathLst>
                  <a:path w="2057" h="1861" extrusionOk="0">
                    <a:moveTo>
                      <a:pt x="1028" y="0"/>
                    </a:moveTo>
                    <a:cubicBezTo>
                      <a:pt x="954" y="0"/>
                      <a:pt x="878" y="9"/>
                      <a:pt x="803" y="28"/>
                    </a:cubicBezTo>
                    <a:cubicBezTo>
                      <a:pt x="306" y="151"/>
                      <a:pt x="1" y="658"/>
                      <a:pt x="128" y="1155"/>
                    </a:cubicBezTo>
                    <a:cubicBezTo>
                      <a:pt x="232" y="1579"/>
                      <a:pt x="611" y="1861"/>
                      <a:pt x="1029" y="1861"/>
                    </a:cubicBezTo>
                    <a:cubicBezTo>
                      <a:pt x="1104" y="1861"/>
                      <a:pt x="1179" y="1852"/>
                      <a:pt x="1255" y="1833"/>
                    </a:cubicBezTo>
                    <a:cubicBezTo>
                      <a:pt x="1751" y="1710"/>
                      <a:pt x="2056" y="1203"/>
                      <a:pt x="1930" y="706"/>
                    </a:cubicBezTo>
                    <a:cubicBezTo>
                      <a:pt x="1825" y="282"/>
                      <a:pt x="1446" y="0"/>
                      <a:pt x="102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29"/>
              <p:cNvSpPr/>
              <p:nvPr/>
            </p:nvSpPr>
            <p:spPr>
              <a:xfrm>
                <a:off x="1969828" y="1133887"/>
                <a:ext cx="247119" cy="90826"/>
              </a:xfrm>
              <a:custGeom>
                <a:avLst/>
                <a:gdLst/>
                <a:ahLst/>
                <a:cxnLst/>
                <a:rect l="l" t="t" r="r" b="b"/>
                <a:pathLst>
                  <a:path w="4892" h="1798" extrusionOk="0">
                    <a:moveTo>
                      <a:pt x="2315" y="0"/>
                    </a:moveTo>
                    <a:cubicBezTo>
                      <a:pt x="1419" y="0"/>
                      <a:pt x="584" y="369"/>
                      <a:pt x="118" y="1332"/>
                    </a:cubicBezTo>
                    <a:cubicBezTo>
                      <a:pt x="0" y="1576"/>
                      <a:pt x="213" y="1797"/>
                      <a:pt x="413" y="1797"/>
                    </a:cubicBezTo>
                    <a:cubicBezTo>
                      <a:pt x="504" y="1797"/>
                      <a:pt x="592" y="1751"/>
                      <a:pt x="646" y="1641"/>
                    </a:cubicBezTo>
                    <a:cubicBezTo>
                      <a:pt x="1014" y="881"/>
                      <a:pt x="1642" y="600"/>
                      <a:pt x="2323" y="600"/>
                    </a:cubicBezTo>
                    <a:cubicBezTo>
                      <a:pt x="3000" y="600"/>
                      <a:pt x="3728" y="877"/>
                      <a:pt x="4304" y="1237"/>
                    </a:cubicBezTo>
                    <a:cubicBezTo>
                      <a:pt x="4358" y="1270"/>
                      <a:pt x="4410" y="1285"/>
                      <a:pt x="4460" y="1285"/>
                    </a:cubicBezTo>
                    <a:cubicBezTo>
                      <a:pt x="4721" y="1285"/>
                      <a:pt x="4892" y="882"/>
                      <a:pt x="4613" y="706"/>
                    </a:cubicBezTo>
                    <a:cubicBezTo>
                      <a:pt x="3940" y="287"/>
                      <a:pt x="3104" y="0"/>
                      <a:pt x="231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29"/>
              <p:cNvSpPr/>
              <p:nvPr/>
            </p:nvSpPr>
            <p:spPr>
              <a:xfrm>
                <a:off x="1345905" y="1067963"/>
                <a:ext cx="1041569" cy="246968"/>
              </a:xfrm>
              <a:custGeom>
                <a:avLst/>
                <a:gdLst/>
                <a:ahLst/>
                <a:cxnLst/>
                <a:rect l="l" t="t" r="r" b="b"/>
                <a:pathLst>
                  <a:path w="20619" h="4889" extrusionOk="0">
                    <a:moveTo>
                      <a:pt x="20475" y="353"/>
                    </a:moveTo>
                    <a:lnTo>
                      <a:pt x="20475" y="353"/>
                    </a:lnTo>
                    <a:cubicBezTo>
                      <a:pt x="20523" y="942"/>
                      <a:pt x="20516" y="1538"/>
                      <a:pt x="20469" y="2138"/>
                    </a:cubicBezTo>
                    <a:lnTo>
                      <a:pt x="20469" y="2138"/>
                    </a:lnTo>
                    <a:cubicBezTo>
                      <a:pt x="20567" y="1733"/>
                      <a:pt x="20619" y="1312"/>
                      <a:pt x="20619" y="877"/>
                    </a:cubicBezTo>
                    <a:cubicBezTo>
                      <a:pt x="20619" y="699"/>
                      <a:pt x="20564" y="517"/>
                      <a:pt x="20475" y="353"/>
                    </a:cubicBezTo>
                    <a:close/>
                    <a:moveTo>
                      <a:pt x="884" y="0"/>
                    </a:moveTo>
                    <a:lnTo>
                      <a:pt x="884" y="0"/>
                    </a:lnTo>
                    <a:cubicBezTo>
                      <a:pt x="359" y="459"/>
                      <a:pt x="0" y="1151"/>
                      <a:pt x="0" y="1819"/>
                    </a:cubicBezTo>
                    <a:cubicBezTo>
                      <a:pt x="0" y="3018"/>
                      <a:pt x="486" y="4104"/>
                      <a:pt x="1275" y="4889"/>
                    </a:cubicBezTo>
                    <a:cubicBezTo>
                      <a:pt x="1011" y="3488"/>
                      <a:pt x="860" y="2069"/>
                      <a:pt x="870" y="648"/>
                    </a:cubicBezTo>
                    <a:cubicBezTo>
                      <a:pt x="870" y="432"/>
                      <a:pt x="873" y="216"/>
                      <a:pt x="884" y="0"/>
                    </a:cubicBezTo>
                    <a:close/>
                  </a:path>
                </a:pathLst>
              </a:custGeom>
              <a:solidFill>
                <a:srgbClr val="FFFFFF">
                  <a:alpha val="30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29"/>
              <p:cNvSpPr/>
              <p:nvPr/>
            </p:nvSpPr>
            <p:spPr>
              <a:xfrm>
                <a:off x="1389349" y="1045787"/>
                <a:ext cx="993276" cy="303393"/>
              </a:xfrm>
              <a:custGeom>
                <a:avLst/>
                <a:gdLst/>
                <a:ahLst/>
                <a:cxnLst/>
                <a:rect l="l" t="t" r="r" b="b"/>
                <a:pathLst>
                  <a:path w="19663" h="6006" extrusionOk="0">
                    <a:moveTo>
                      <a:pt x="18241" y="28"/>
                    </a:moveTo>
                    <a:cubicBezTo>
                      <a:pt x="18402" y="967"/>
                      <a:pt x="18491" y="1888"/>
                      <a:pt x="18450" y="2608"/>
                    </a:cubicBezTo>
                    <a:cubicBezTo>
                      <a:pt x="18399" y="3574"/>
                      <a:pt x="18197" y="4512"/>
                      <a:pt x="17991" y="5255"/>
                    </a:cubicBezTo>
                    <a:cubicBezTo>
                      <a:pt x="18776" y="4556"/>
                      <a:pt x="19348" y="3628"/>
                      <a:pt x="19609" y="2577"/>
                    </a:cubicBezTo>
                    <a:cubicBezTo>
                      <a:pt x="19656" y="1977"/>
                      <a:pt x="19663" y="1381"/>
                      <a:pt x="19615" y="792"/>
                    </a:cubicBezTo>
                    <a:cubicBezTo>
                      <a:pt x="19598" y="765"/>
                      <a:pt x="19581" y="737"/>
                      <a:pt x="19560" y="706"/>
                    </a:cubicBezTo>
                    <a:cubicBezTo>
                      <a:pt x="19522" y="1302"/>
                      <a:pt x="19413" y="1895"/>
                      <a:pt x="19225" y="2464"/>
                    </a:cubicBezTo>
                    <a:cubicBezTo>
                      <a:pt x="19211" y="2512"/>
                      <a:pt x="19173" y="2532"/>
                      <a:pt x="19136" y="2532"/>
                    </a:cubicBezTo>
                    <a:cubicBezTo>
                      <a:pt x="19081" y="2532"/>
                      <a:pt x="19026" y="2485"/>
                      <a:pt x="19040" y="2412"/>
                    </a:cubicBezTo>
                    <a:cubicBezTo>
                      <a:pt x="19177" y="1737"/>
                      <a:pt x="19262" y="1066"/>
                      <a:pt x="19269" y="398"/>
                    </a:cubicBezTo>
                    <a:cubicBezTo>
                      <a:pt x="19173" y="326"/>
                      <a:pt x="19063" y="271"/>
                      <a:pt x="18951" y="237"/>
                    </a:cubicBezTo>
                    <a:lnTo>
                      <a:pt x="18241" y="28"/>
                    </a:lnTo>
                    <a:close/>
                    <a:moveTo>
                      <a:pt x="761" y="1"/>
                    </a:moveTo>
                    <a:lnTo>
                      <a:pt x="761" y="1"/>
                    </a:lnTo>
                    <a:cubicBezTo>
                      <a:pt x="493" y="96"/>
                      <a:pt x="243" y="247"/>
                      <a:pt x="24" y="439"/>
                    </a:cubicBezTo>
                    <a:cubicBezTo>
                      <a:pt x="13" y="655"/>
                      <a:pt x="10" y="871"/>
                      <a:pt x="10" y="1087"/>
                    </a:cubicBezTo>
                    <a:cubicBezTo>
                      <a:pt x="0" y="2508"/>
                      <a:pt x="151" y="3927"/>
                      <a:pt x="415" y="5328"/>
                    </a:cubicBezTo>
                    <a:cubicBezTo>
                      <a:pt x="674" y="5588"/>
                      <a:pt x="969" y="5818"/>
                      <a:pt x="1291" y="6006"/>
                    </a:cubicBezTo>
                    <a:cubicBezTo>
                      <a:pt x="1247" y="5906"/>
                      <a:pt x="1202" y="5807"/>
                      <a:pt x="1161" y="5704"/>
                    </a:cubicBezTo>
                    <a:cubicBezTo>
                      <a:pt x="808" y="4803"/>
                      <a:pt x="729" y="2056"/>
                      <a:pt x="729" y="607"/>
                    </a:cubicBezTo>
                    <a:cubicBezTo>
                      <a:pt x="729" y="401"/>
                      <a:pt x="740" y="203"/>
                      <a:pt x="76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29"/>
              <p:cNvSpPr/>
              <p:nvPr/>
            </p:nvSpPr>
            <p:spPr>
              <a:xfrm>
                <a:off x="2350416" y="1065842"/>
                <a:ext cx="27026" cy="107900"/>
              </a:xfrm>
              <a:custGeom>
                <a:avLst/>
                <a:gdLst/>
                <a:ahLst/>
                <a:cxnLst/>
                <a:rect l="l" t="t" r="r" b="b"/>
                <a:pathLst>
                  <a:path w="535" h="2136" extrusionOk="0">
                    <a:moveTo>
                      <a:pt x="244" y="1"/>
                    </a:moveTo>
                    <a:cubicBezTo>
                      <a:pt x="237" y="669"/>
                      <a:pt x="152" y="1340"/>
                      <a:pt x="15" y="2015"/>
                    </a:cubicBezTo>
                    <a:cubicBezTo>
                      <a:pt x="1" y="2088"/>
                      <a:pt x="56" y="2135"/>
                      <a:pt x="111" y="2135"/>
                    </a:cubicBezTo>
                    <a:cubicBezTo>
                      <a:pt x="148" y="2135"/>
                      <a:pt x="186" y="2115"/>
                      <a:pt x="200" y="2067"/>
                    </a:cubicBezTo>
                    <a:cubicBezTo>
                      <a:pt x="388" y="1498"/>
                      <a:pt x="497" y="905"/>
                      <a:pt x="535" y="309"/>
                    </a:cubicBezTo>
                    <a:cubicBezTo>
                      <a:pt x="456" y="192"/>
                      <a:pt x="357" y="86"/>
                      <a:pt x="244"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29"/>
              <p:cNvSpPr/>
              <p:nvPr/>
            </p:nvSpPr>
            <p:spPr>
              <a:xfrm>
                <a:off x="1497958" y="1021034"/>
                <a:ext cx="755250" cy="357747"/>
              </a:xfrm>
              <a:custGeom>
                <a:avLst/>
                <a:gdLst/>
                <a:ahLst/>
                <a:cxnLst/>
                <a:rect l="l" t="t" r="r" b="b"/>
                <a:pathLst>
                  <a:path w="14951" h="7082" extrusionOk="0">
                    <a:moveTo>
                      <a:pt x="13375" y="11"/>
                    </a:moveTo>
                    <a:cubicBezTo>
                      <a:pt x="13437" y="518"/>
                      <a:pt x="13519" y="1025"/>
                      <a:pt x="13625" y="1536"/>
                    </a:cubicBezTo>
                    <a:cubicBezTo>
                      <a:pt x="13728" y="2029"/>
                      <a:pt x="13857" y="2508"/>
                      <a:pt x="14005" y="2978"/>
                    </a:cubicBezTo>
                    <a:cubicBezTo>
                      <a:pt x="14088" y="3057"/>
                      <a:pt x="14112" y="3160"/>
                      <a:pt x="14091" y="3255"/>
                    </a:cubicBezTo>
                    <a:cubicBezTo>
                      <a:pt x="14145" y="3427"/>
                      <a:pt x="14204" y="3598"/>
                      <a:pt x="14262" y="3765"/>
                    </a:cubicBezTo>
                    <a:cubicBezTo>
                      <a:pt x="14005" y="2553"/>
                      <a:pt x="13775" y="1220"/>
                      <a:pt x="13584" y="18"/>
                    </a:cubicBezTo>
                    <a:cubicBezTo>
                      <a:pt x="13546" y="15"/>
                      <a:pt x="13498" y="11"/>
                      <a:pt x="13443" y="11"/>
                    </a:cubicBezTo>
                    <a:close/>
                    <a:moveTo>
                      <a:pt x="12813" y="1"/>
                    </a:moveTo>
                    <a:cubicBezTo>
                      <a:pt x="12878" y="35"/>
                      <a:pt x="12940" y="69"/>
                      <a:pt x="13002" y="107"/>
                    </a:cubicBezTo>
                    <a:cubicBezTo>
                      <a:pt x="13286" y="282"/>
                      <a:pt x="13111" y="682"/>
                      <a:pt x="12850" y="682"/>
                    </a:cubicBezTo>
                    <a:cubicBezTo>
                      <a:pt x="12799" y="682"/>
                      <a:pt x="12748" y="668"/>
                      <a:pt x="12693" y="638"/>
                    </a:cubicBezTo>
                    <a:cubicBezTo>
                      <a:pt x="12289" y="391"/>
                      <a:pt x="11854" y="244"/>
                      <a:pt x="11381" y="213"/>
                    </a:cubicBezTo>
                    <a:cubicBezTo>
                      <a:pt x="11241" y="203"/>
                      <a:pt x="11148" y="118"/>
                      <a:pt x="11111" y="11"/>
                    </a:cubicBezTo>
                    <a:lnTo>
                      <a:pt x="6431" y="11"/>
                    </a:lnTo>
                    <a:cubicBezTo>
                      <a:pt x="6698" y="323"/>
                      <a:pt x="6883" y="655"/>
                      <a:pt x="7010" y="929"/>
                    </a:cubicBezTo>
                    <a:cubicBezTo>
                      <a:pt x="7353" y="1669"/>
                      <a:pt x="7483" y="2477"/>
                      <a:pt x="7552" y="3019"/>
                    </a:cubicBezTo>
                    <a:cubicBezTo>
                      <a:pt x="7572" y="3201"/>
                      <a:pt x="7593" y="3382"/>
                      <a:pt x="7609" y="3566"/>
                    </a:cubicBezTo>
                    <a:cubicBezTo>
                      <a:pt x="7901" y="3669"/>
                      <a:pt x="8123" y="3930"/>
                      <a:pt x="8178" y="4255"/>
                    </a:cubicBezTo>
                    <a:cubicBezTo>
                      <a:pt x="8181" y="4269"/>
                      <a:pt x="8185" y="4283"/>
                      <a:pt x="8189" y="4297"/>
                    </a:cubicBezTo>
                    <a:cubicBezTo>
                      <a:pt x="8795" y="4303"/>
                      <a:pt x="9401" y="4314"/>
                      <a:pt x="10007" y="4341"/>
                    </a:cubicBezTo>
                    <a:cubicBezTo>
                      <a:pt x="9928" y="4235"/>
                      <a:pt x="9863" y="4129"/>
                      <a:pt x="9822" y="4023"/>
                    </a:cubicBezTo>
                    <a:cubicBezTo>
                      <a:pt x="9799" y="4029"/>
                      <a:pt x="9778" y="4033"/>
                      <a:pt x="9754" y="4033"/>
                    </a:cubicBezTo>
                    <a:cubicBezTo>
                      <a:pt x="9555" y="4033"/>
                      <a:pt x="9343" y="3810"/>
                      <a:pt x="9459" y="3566"/>
                    </a:cubicBezTo>
                    <a:cubicBezTo>
                      <a:pt x="9925" y="2605"/>
                      <a:pt x="10761" y="2235"/>
                      <a:pt x="11655" y="2235"/>
                    </a:cubicBezTo>
                    <a:cubicBezTo>
                      <a:pt x="12354" y="2235"/>
                      <a:pt x="13090" y="2461"/>
                      <a:pt x="13714" y="2803"/>
                    </a:cubicBezTo>
                    <a:cubicBezTo>
                      <a:pt x="13604" y="2330"/>
                      <a:pt x="13505" y="1861"/>
                      <a:pt x="13416" y="1405"/>
                    </a:cubicBezTo>
                    <a:cubicBezTo>
                      <a:pt x="13327" y="946"/>
                      <a:pt x="13248" y="480"/>
                      <a:pt x="13183" y="11"/>
                    </a:cubicBezTo>
                    <a:cubicBezTo>
                      <a:pt x="13060" y="4"/>
                      <a:pt x="12937" y="1"/>
                      <a:pt x="12813" y="1"/>
                    </a:cubicBezTo>
                    <a:close/>
                    <a:moveTo>
                      <a:pt x="12758" y="3039"/>
                    </a:moveTo>
                    <a:cubicBezTo>
                      <a:pt x="12847" y="3197"/>
                      <a:pt x="12891" y="3368"/>
                      <a:pt x="12899" y="3536"/>
                    </a:cubicBezTo>
                    <a:cubicBezTo>
                      <a:pt x="12909" y="3851"/>
                      <a:pt x="12738" y="4252"/>
                      <a:pt x="12453" y="4560"/>
                    </a:cubicBezTo>
                    <a:cubicBezTo>
                      <a:pt x="12772" y="4608"/>
                      <a:pt x="13090" y="4667"/>
                      <a:pt x="13405" y="4731"/>
                    </a:cubicBezTo>
                    <a:cubicBezTo>
                      <a:pt x="14433" y="4954"/>
                      <a:pt x="14570" y="5975"/>
                      <a:pt x="14190" y="6746"/>
                    </a:cubicBezTo>
                    <a:cubicBezTo>
                      <a:pt x="14454" y="6646"/>
                      <a:pt x="14711" y="6526"/>
                      <a:pt x="14951" y="6386"/>
                    </a:cubicBezTo>
                    <a:cubicBezTo>
                      <a:pt x="14910" y="6266"/>
                      <a:pt x="14869" y="6140"/>
                      <a:pt x="14828" y="6009"/>
                    </a:cubicBezTo>
                    <a:cubicBezTo>
                      <a:pt x="14430" y="5228"/>
                      <a:pt x="14132" y="4368"/>
                      <a:pt x="13895" y="3502"/>
                    </a:cubicBezTo>
                    <a:cubicBezTo>
                      <a:pt x="13865" y="3512"/>
                      <a:pt x="13834" y="3519"/>
                      <a:pt x="13803" y="3519"/>
                    </a:cubicBezTo>
                    <a:cubicBezTo>
                      <a:pt x="13751" y="3519"/>
                      <a:pt x="13700" y="3502"/>
                      <a:pt x="13645" y="3471"/>
                    </a:cubicBezTo>
                    <a:cubicBezTo>
                      <a:pt x="13375" y="3299"/>
                      <a:pt x="13073" y="3149"/>
                      <a:pt x="12758" y="3039"/>
                    </a:cubicBezTo>
                    <a:close/>
                    <a:moveTo>
                      <a:pt x="3817" y="11"/>
                    </a:moveTo>
                    <a:cubicBezTo>
                      <a:pt x="3776" y="118"/>
                      <a:pt x="3687" y="203"/>
                      <a:pt x="3544" y="213"/>
                    </a:cubicBezTo>
                    <a:cubicBezTo>
                      <a:pt x="3174" y="237"/>
                      <a:pt x="2824" y="333"/>
                      <a:pt x="2495" y="494"/>
                    </a:cubicBezTo>
                    <a:cubicBezTo>
                      <a:pt x="1968" y="1025"/>
                      <a:pt x="1464" y="1590"/>
                      <a:pt x="967" y="2180"/>
                    </a:cubicBezTo>
                    <a:cubicBezTo>
                      <a:pt x="960" y="2189"/>
                      <a:pt x="950" y="2193"/>
                      <a:pt x="940" y="2193"/>
                    </a:cubicBezTo>
                    <a:cubicBezTo>
                      <a:pt x="913" y="2193"/>
                      <a:pt x="885" y="2159"/>
                      <a:pt x="905" y="2132"/>
                    </a:cubicBezTo>
                    <a:cubicBezTo>
                      <a:pt x="1214" y="1614"/>
                      <a:pt x="1574" y="1121"/>
                      <a:pt x="1971" y="662"/>
                    </a:cubicBezTo>
                    <a:cubicBezTo>
                      <a:pt x="1912" y="635"/>
                      <a:pt x="1861" y="586"/>
                      <a:pt x="1827" y="532"/>
                    </a:cubicBezTo>
                    <a:cubicBezTo>
                      <a:pt x="728" y="1614"/>
                      <a:pt x="111" y="2508"/>
                      <a:pt x="111" y="2508"/>
                    </a:cubicBezTo>
                    <a:cubicBezTo>
                      <a:pt x="111" y="3522"/>
                      <a:pt x="42" y="5677"/>
                      <a:pt x="1" y="6876"/>
                    </a:cubicBezTo>
                    <a:cubicBezTo>
                      <a:pt x="419" y="7010"/>
                      <a:pt x="864" y="7081"/>
                      <a:pt x="1324" y="7081"/>
                    </a:cubicBezTo>
                    <a:lnTo>
                      <a:pt x="1607" y="7081"/>
                    </a:lnTo>
                    <a:cubicBezTo>
                      <a:pt x="1337" y="6965"/>
                      <a:pt x="1084" y="6804"/>
                      <a:pt x="872" y="6571"/>
                    </a:cubicBezTo>
                    <a:cubicBezTo>
                      <a:pt x="576" y="6249"/>
                      <a:pt x="590" y="5725"/>
                      <a:pt x="872" y="5400"/>
                    </a:cubicBezTo>
                    <a:cubicBezTo>
                      <a:pt x="1255" y="4961"/>
                      <a:pt x="1806" y="4742"/>
                      <a:pt x="2382" y="4611"/>
                    </a:cubicBezTo>
                    <a:cubicBezTo>
                      <a:pt x="2070" y="4293"/>
                      <a:pt x="1879" y="3868"/>
                      <a:pt x="1889" y="3536"/>
                    </a:cubicBezTo>
                    <a:cubicBezTo>
                      <a:pt x="1895" y="3368"/>
                      <a:pt x="1944" y="3197"/>
                      <a:pt x="2032" y="3036"/>
                    </a:cubicBezTo>
                    <a:lnTo>
                      <a:pt x="2032" y="3036"/>
                    </a:lnTo>
                    <a:cubicBezTo>
                      <a:pt x="1718" y="3149"/>
                      <a:pt x="1413" y="3299"/>
                      <a:pt x="1142" y="3471"/>
                    </a:cubicBezTo>
                    <a:cubicBezTo>
                      <a:pt x="1090" y="3502"/>
                      <a:pt x="1036" y="3519"/>
                      <a:pt x="988" y="3519"/>
                    </a:cubicBezTo>
                    <a:cubicBezTo>
                      <a:pt x="728" y="3519"/>
                      <a:pt x="556" y="3118"/>
                      <a:pt x="834" y="2940"/>
                    </a:cubicBezTo>
                    <a:cubicBezTo>
                      <a:pt x="1505" y="2522"/>
                      <a:pt x="2341" y="2235"/>
                      <a:pt x="3133" y="2235"/>
                    </a:cubicBezTo>
                    <a:cubicBezTo>
                      <a:pt x="4026" y="2235"/>
                      <a:pt x="4862" y="2605"/>
                      <a:pt x="5328" y="3566"/>
                    </a:cubicBezTo>
                    <a:cubicBezTo>
                      <a:pt x="5444" y="3810"/>
                      <a:pt x="5232" y="4033"/>
                      <a:pt x="5033" y="4033"/>
                    </a:cubicBezTo>
                    <a:cubicBezTo>
                      <a:pt x="5009" y="4033"/>
                      <a:pt x="4989" y="4029"/>
                      <a:pt x="4968" y="4023"/>
                    </a:cubicBezTo>
                    <a:cubicBezTo>
                      <a:pt x="4927" y="4115"/>
                      <a:pt x="4875" y="4208"/>
                      <a:pt x="4811" y="4300"/>
                    </a:cubicBezTo>
                    <a:cubicBezTo>
                      <a:pt x="5163" y="4279"/>
                      <a:pt x="5520" y="4276"/>
                      <a:pt x="5873" y="4276"/>
                    </a:cubicBezTo>
                    <a:cubicBezTo>
                      <a:pt x="6054" y="4276"/>
                      <a:pt x="6236" y="4276"/>
                      <a:pt x="6417" y="4279"/>
                    </a:cubicBezTo>
                    <a:cubicBezTo>
                      <a:pt x="6417" y="4269"/>
                      <a:pt x="6417" y="4262"/>
                      <a:pt x="6421" y="4255"/>
                    </a:cubicBezTo>
                    <a:cubicBezTo>
                      <a:pt x="6493" y="3838"/>
                      <a:pt x="6842" y="3522"/>
                      <a:pt x="7267" y="3522"/>
                    </a:cubicBezTo>
                    <a:lnTo>
                      <a:pt x="7335" y="3522"/>
                    </a:lnTo>
                    <a:cubicBezTo>
                      <a:pt x="7356" y="3522"/>
                      <a:pt x="7376" y="3522"/>
                      <a:pt x="7400" y="3525"/>
                    </a:cubicBezTo>
                    <a:cubicBezTo>
                      <a:pt x="7383" y="3365"/>
                      <a:pt x="7367" y="3204"/>
                      <a:pt x="7349" y="3043"/>
                    </a:cubicBezTo>
                    <a:cubicBezTo>
                      <a:pt x="7243" y="2203"/>
                      <a:pt x="7075" y="1560"/>
                      <a:pt x="6825" y="1015"/>
                    </a:cubicBezTo>
                    <a:cubicBezTo>
                      <a:pt x="6688" y="714"/>
                      <a:pt x="6472" y="344"/>
                      <a:pt x="6160" y="11"/>
                    </a:cubicBezTo>
                    <a:close/>
                  </a:path>
                </a:pathLst>
              </a:custGeom>
              <a:solidFill>
                <a:srgbClr val="FFD2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29"/>
              <p:cNvSpPr/>
              <p:nvPr/>
            </p:nvSpPr>
            <p:spPr>
              <a:xfrm>
                <a:off x="1426175" y="1021034"/>
                <a:ext cx="897298" cy="347341"/>
              </a:xfrm>
              <a:custGeom>
                <a:avLst/>
                <a:gdLst/>
                <a:ahLst/>
                <a:cxnLst/>
                <a:rect l="l" t="t" r="r" b="b"/>
                <a:pathLst>
                  <a:path w="17763" h="6876" extrusionOk="0">
                    <a:moveTo>
                      <a:pt x="15005" y="18"/>
                    </a:moveTo>
                    <a:lnTo>
                      <a:pt x="15005" y="18"/>
                    </a:lnTo>
                    <a:cubicBezTo>
                      <a:pt x="15196" y="1220"/>
                      <a:pt x="15426" y="2553"/>
                      <a:pt x="15683" y="3765"/>
                    </a:cubicBezTo>
                    <a:cubicBezTo>
                      <a:pt x="15971" y="4602"/>
                      <a:pt x="16290" y="5420"/>
                      <a:pt x="16570" y="6266"/>
                    </a:cubicBezTo>
                    <a:cubicBezTo>
                      <a:pt x="16817" y="6112"/>
                      <a:pt x="17046" y="5938"/>
                      <a:pt x="17262" y="5745"/>
                    </a:cubicBezTo>
                    <a:cubicBezTo>
                      <a:pt x="17468" y="5002"/>
                      <a:pt x="17670" y="4064"/>
                      <a:pt x="17721" y="3098"/>
                    </a:cubicBezTo>
                    <a:cubicBezTo>
                      <a:pt x="17762" y="2378"/>
                      <a:pt x="17673" y="1457"/>
                      <a:pt x="17512" y="518"/>
                    </a:cubicBezTo>
                    <a:lnTo>
                      <a:pt x="17221" y="432"/>
                    </a:lnTo>
                    <a:cubicBezTo>
                      <a:pt x="16522" y="230"/>
                      <a:pt x="15810" y="100"/>
                      <a:pt x="15093" y="39"/>
                    </a:cubicBezTo>
                    <a:cubicBezTo>
                      <a:pt x="15070" y="31"/>
                      <a:pt x="15043" y="25"/>
                      <a:pt x="15005" y="18"/>
                    </a:cubicBezTo>
                    <a:close/>
                    <a:moveTo>
                      <a:pt x="16249" y="6009"/>
                    </a:moveTo>
                    <a:lnTo>
                      <a:pt x="16249" y="6009"/>
                    </a:lnTo>
                    <a:cubicBezTo>
                      <a:pt x="16290" y="6140"/>
                      <a:pt x="16331" y="6266"/>
                      <a:pt x="16372" y="6386"/>
                    </a:cubicBezTo>
                    <a:cubicBezTo>
                      <a:pt x="16393" y="6376"/>
                      <a:pt x="16413" y="6366"/>
                      <a:pt x="16434" y="6352"/>
                    </a:cubicBezTo>
                    <a:cubicBezTo>
                      <a:pt x="16368" y="6238"/>
                      <a:pt x="16306" y="6126"/>
                      <a:pt x="16249" y="6009"/>
                    </a:cubicBezTo>
                    <a:close/>
                    <a:moveTo>
                      <a:pt x="3439" y="1"/>
                    </a:moveTo>
                    <a:cubicBezTo>
                      <a:pt x="3378" y="1"/>
                      <a:pt x="3320" y="4"/>
                      <a:pt x="3169" y="11"/>
                    </a:cubicBezTo>
                    <a:cubicBezTo>
                      <a:pt x="2885" y="11"/>
                      <a:pt x="2381" y="39"/>
                      <a:pt x="2381" y="39"/>
                    </a:cubicBezTo>
                    <a:cubicBezTo>
                      <a:pt x="1655" y="97"/>
                      <a:pt x="932" y="227"/>
                      <a:pt x="223" y="432"/>
                    </a:cubicBezTo>
                    <a:lnTo>
                      <a:pt x="124" y="463"/>
                    </a:lnTo>
                    <a:cubicBezTo>
                      <a:pt x="93" y="470"/>
                      <a:pt x="62" y="480"/>
                      <a:pt x="32" y="491"/>
                    </a:cubicBezTo>
                    <a:cubicBezTo>
                      <a:pt x="11" y="693"/>
                      <a:pt x="0" y="891"/>
                      <a:pt x="0" y="1097"/>
                    </a:cubicBezTo>
                    <a:cubicBezTo>
                      <a:pt x="0" y="2546"/>
                      <a:pt x="79" y="5293"/>
                      <a:pt x="432" y="6194"/>
                    </a:cubicBezTo>
                    <a:cubicBezTo>
                      <a:pt x="473" y="6297"/>
                      <a:pt x="518" y="6396"/>
                      <a:pt x="562" y="6496"/>
                    </a:cubicBezTo>
                    <a:cubicBezTo>
                      <a:pt x="833" y="6650"/>
                      <a:pt x="1121" y="6780"/>
                      <a:pt x="1422" y="6876"/>
                    </a:cubicBezTo>
                    <a:cubicBezTo>
                      <a:pt x="1463" y="5677"/>
                      <a:pt x="1532" y="3522"/>
                      <a:pt x="1532" y="2508"/>
                    </a:cubicBezTo>
                    <a:cubicBezTo>
                      <a:pt x="1532" y="2508"/>
                      <a:pt x="2149" y="1614"/>
                      <a:pt x="3248" y="532"/>
                    </a:cubicBezTo>
                    <a:cubicBezTo>
                      <a:pt x="3169" y="398"/>
                      <a:pt x="3176" y="213"/>
                      <a:pt x="3344" y="107"/>
                    </a:cubicBezTo>
                    <a:cubicBezTo>
                      <a:pt x="3406" y="72"/>
                      <a:pt x="3467" y="35"/>
                      <a:pt x="3529" y="4"/>
                    </a:cubicBezTo>
                    <a:cubicBezTo>
                      <a:pt x="3495" y="1"/>
                      <a:pt x="3467" y="1"/>
                      <a:pt x="3439"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29"/>
              <p:cNvSpPr/>
              <p:nvPr/>
            </p:nvSpPr>
            <p:spPr>
              <a:xfrm>
                <a:off x="2163911" y="1021539"/>
                <a:ext cx="99363" cy="320366"/>
              </a:xfrm>
              <a:custGeom>
                <a:avLst/>
                <a:gdLst/>
                <a:ahLst/>
                <a:cxnLst/>
                <a:rect l="l" t="t" r="r" b="b"/>
                <a:pathLst>
                  <a:path w="1967" h="6342" extrusionOk="0">
                    <a:moveTo>
                      <a:pt x="0" y="1"/>
                    </a:moveTo>
                    <a:cubicBezTo>
                      <a:pt x="65" y="470"/>
                      <a:pt x="144" y="936"/>
                      <a:pt x="233" y="1395"/>
                    </a:cubicBezTo>
                    <a:cubicBezTo>
                      <a:pt x="322" y="1851"/>
                      <a:pt x="421" y="2320"/>
                      <a:pt x="531" y="2793"/>
                    </a:cubicBezTo>
                    <a:cubicBezTo>
                      <a:pt x="613" y="2837"/>
                      <a:pt x="692" y="2882"/>
                      <a:pt x="771" y="2930"/>
                    </a:cubicBezTo>
                    <a:cubicBezTo>
                      <a:pt x="788" y="2944"/>
                      <a:pt x="805" y="2954"/>
                      <a:pt x="822" y="2968"/>
                    </a:cubicBezTo>
                    <a:cubicBezTo>
                      <a:pt x="674" y="2498"/>
                      <a:pt x="545" y="2019"/>
                      <a:pt x="442" y="1526"/>
                    </a:cubicBezTo>
                    <a:cubicBezTo>
                      <a:pt x="336" y="1015"/>
                      <a:pt x="254" y="508"/>
                      <a:pt x="192" y="1"/>
                    </a:cubicBezTo>
                    <a:close/>
                    <a:moveTo>
                      <a:pt x="908" y="3245"/>
                    </a:moveTo>
                    <a:cubicBezTo>
                      <a:pt x="887" y="3355"/>
                      <a:pt x="812" y="3450"/>
                      <a:pt x="712" y="3492"/>
                    </a:cubicBezTo>
                    <a:cubicBezTo>
                      <a:pt x="949" y="4358"/>
                      <a:pt x="1247" y="5218"/>
                      <a:pt x="1645" y="5999"/>
                    </a:cubicBezTo>
                    <a:cubicBezTo>
                      <a:pt x="1702" y="6116"/>
                      <a:pt x="1764" y="6228"/>
                      <a:pt x="1830" y="6342"/>
                    </a:cubicBezTo>
                    <a:cubicBezTo>
                      <a:pt x="1877" y="6315"/>
                      <a:pt x="1922" y="6287"/>
                      <a:pt x="1966" y="6256"/>
                    </a:cubicBezTo>
                    <a:cubicBezTo>
                      <a:pt x="1686" y="5410"/>
                      <a:pt x="1367" y="4592"/>
                      <a:pt x="1079" y="3755"/>
                    </a:cubicBezTo>
                    <a:cubicBezTo>
                      <a:pt x="1021" y="3588"/>
                      <a:pt x="962" y="3417"/>
                      <a:pt x="908" y="3245"/>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29"/>
              <p:cNvSpPr/>
              <p:nvPr/>
            </p:nvSpPr>
            <p:spPr>
              <a:xfrm>
                <a:off x="1542614" y="1045989"/>
                <a:ext cx="81430" cy="85875"/>
              </a:xfrm>
              <a:custGeom>
                <a:avLst/>
                <a:gdLst/>
                <a:ahLst/>
                <a:cxnLst/>
                <a:rect l="l" t="t" r="r" b="b"/>
                <a:pathLst>
                  <a:path w="1612" h="1700" extrusionOk="0">
                    <a:moveTo>
                      <a:pt x="1611" y="0"/>
                    </a:moveTo>
                    <a:lnTo>
                      <a:pt x="1611" y="0"/>
                    </a:lnTo>
                    <a:cubicBezTo>
                      <a:pt x="1522" y="41"/>
                      <a:pt x="1433" y="89"/>
                      <a:pt x="1347" y="144"/>
                    </a:cubicBezTo>
                    <a:cubicBezTo>
                      <a:pt x="1296" y="174"/>
                      <a:pt x="1241" y="188"/>
                      <a:pt x="1193" y="188"/>
                    </a:cubicBezTo>
                    <a:cubicBezTo>
                      <a:pt x="1155" y="188"/>
                      <a:pt x="1121" y="182"/>
                      <a:pt x="1087" y="168"/>
                    </a:cubicBezTo>
                    <a:cubicBezTo>
                      <a:pt x="690" y="627"/>
                      <a:pt x="330" y="1120"/>
                      <a:pt x="21" y="1638"/>
                    </a:cubicBezTo>
                    <a:cubicBezTo>
                      <a:pt x="1" y="1665"/>
                      <a:pt x="29" y="1699"/>
                      <a:pt x="56" y="1699"/>
                    </a:cubicBezTo>
                    <a:cubicBezTo>
                      <a:pt x="66" y="1699"/>
                      <a:pt x="76" y="1695"/>
                      <a:pt x="83" y="1686"/>
                    </a:cubicBezTo>
                    <a:cubicBezTo>
                      <a:pt x="580" y="1096"/>
                      <a:pt x="1084" y="531"/>
                      <a:pt x="161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29"/>
              <p:cNvSpPr/>
              <p:nvPr/>
            </p:nvSpPr>
            <p:spPr>
              <a:xfrm>
                <a:off x="2059191" y="1021034"/>
                <a:ext cx="109971" cy="34502"/>
              </a:xfrm>
              <a:custGeom>
                <a:avLst/>
                <a:gdLst/>
                <a:ahLst/>
                <a:cxnLst/>
                <a:rect l="l" t="t" r="r" b="b"/>
                <a:pathLst>
                  <a:path w="2177" h="683" extrusionOk="0">
                    <a:moveTo>
                      <a:pt x="1648" y="1"/>
                    </a:moveTo>
                    <a:cubicBezTo>
                      <a:pt x="1501" y="1"/>
                      <a:pt x="1354" y="4"/>
                      <a:pt x="1206" y="11"/>
                    </a:cubicBezTo>
                    <a:lnTo>
                      <a:pt x="1" y="11"/>
                    </a:lnTo>
                    <a:cubicBezTo>
                      <a:pt x="38" y="118"/>
                      <a:pt x="131" y="203"/>
                      <a:pt x="271" y="213"/>
                    </a:cubicBezTo>
                    <a:cubicBezTo>
                      <a:pt x="744" y="244"/>
                      <a:pt x="1179" y="391"/>
                      <a:pt x="1583" y="638"/>
                    </a:cubicBezTo>
                    <a:cubicBezTo>
                      <a:pt x="1638" y="668"/>
                      <a:pt x="1689" y="682"/>
                      <a:pt x="1740" y="682"/>
                    </a:cubicBezTo>
                    <a:cubicBezTo>
                      <a:pt x="2001" y="682"/>
                      <a:pt x="2176" y="282"/>
                      <a:pt x="1892" y="107"/>
                    </a:cubicBezTo>
                    <a:cubicBezTo>
                      <a:pt x="1830" y="69"/>
                      <a:pt x="1768" y="35"/>
                      <a:pt x="1703"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29"/>
              <p:cNvSpPr/>
              <p:nvPr/>
            </p:nvSpPr>
            <p:spPr>
              <a:xfrm>
                <a:off x="1586210" y="1021236"/>
                <a:ext cx="104617" cy="34300"/>
              </a:xfrm>
              <a:custGeom>
                <a:avLst/>
                <a:gdLst/>
                <a:ahLst/>
                <a:cxnLst/>
                <a:rect l="l" t="t" r="r" b="b"/>
                <a:pathLst>
                  <a:path w="2071" h="679" extrusionOk="0">
                    <a:moveTo>
                      <a:pt x="361" y="0"/>
                    </a:moveTo>
                    <a:cubicBezTo>
                      <a:pt x="299" y="31"/>
                      <a:pt x="238" y="68"/>
                      <a:pt x="176" y="103"/>
                    </a:cubicBezTo>
                    <a:cubicBezTo>
                      <a:pt x="8" y="209"/>
                      <a:pt x="1" y="394"/>
                      <a:pt x="80" y="528"/>
                    </a:cubicBezTo>
                    <a:cubicBezTo>
                      <a:pt x="114" y="582"/>
                      <a:pt x="165" y="631"/>
                      <a:pt x="224" y="658"/>
                    </a:cubicBezTo>
                    <a:cubicBezTo>
                      <a:pt x="258" y="672"/>
                      <a:pt x="292" y="678"/>
                      <a:pt x="330" y="678"/>
                    </a:cubicBezTo>
                    <a:cubicBezTo>
                      <a:pt x="378" y="678"/>
                      <a:pt x="433" y="664"/>
                      <a:pt x="484" y="634"/>
                    </a:cubicBezTo>
                    <a:cubicBezTo>
                      <a:pt x="570" y="579"/>
                      <a:pt x="659" y="531"/>
                      <a:pt x="748" y="490"/>
                    </a:cubicBezTo>
                    <a:cubicBezTo>
                      <a:pt x="1077" y="329"/>
                      <a:pt x="1427" y="233"/>
                      <a:pt x="1797" y="209"/>
                    </a:cubicBezTo>
                    <a:cubicBezTo>
                      <a:pt x="1940" y="199"/>
                      <a:pt x="2029" y="114"/>
                      <a:pt x="2070" y="7"/>
                    </a:cubicBezTo>
                    <a:lnTo>
                      <a:pt x="539" y="7"/>
                    </a:lnTo>
                    <a:cubicBezTo>
                      <a:pt x="456" y="3"/>
                      <a:pt x="402" y="0"/>
                      <a:pt x="36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29"/>
              <p:cNvSpPr/>
              <p:nvPr/>
            </p:nvSpPr>
            <p:spPr>
              <a:xfrm>
                <a:off x="1527055" y="1237041"/>
                <a:ext cx="706957" cy="141745"/>
              </a:xfrm>
              <a:custGeom>
                <a:avLst/>
                <a:gdLst/>
                <a:ahLst/>
                <a:cxnLst/>
                <a:rect l="l" t="t" r="r" b="b"/>
                <a:pathLst>
                  <a:path w="13995" h="2806" extrusionOk="0">
                    <a:moveTo>
                      <a:pt x="5297" y="0"/>
                    </a:moveTo>
                    <a:cubicBezTo>
                      <a:pt x="4944" y="0"/>
                      <a:pt x="4587" y="3"/>
                      <a:pt x="4235" y="24"/>
                    </a:cubicBezTo>
                    <a:cubicBezTo>
                      <a:pt x="3954" y="418"/>
                      <a:pt x="3430" y="774"/>
                      <a:pt x="2783" y="774"/>
                    </a:cubicBezTo>
                    <a:lnTo>
                      <a:pt x="2751" y="774"/>
                    </a:lnTo>
                    <a:cubicBezTo>
                      <a:pt x="2385" y="767"/>
                      <a:pt x="2056" y="585"/>
                      <a:pt x="1806" y="335"/>
                    </a:cubicBezTo>
                    <a:cubicBezTo>
                      <a:pt x="1230" y="466"/>
                      <a:pt x="679" y="685"/>
                      <a:pt x="296" y="1124"/>
                    </a:cubicBezTo>
                    <a:cubicBezTo>
                      <a:pt x="14" y="1449"/>
                      <a:pt x="0" y="1973"/>
                      <a:pt x="296" y="2295"/>
                    </a:cubicBezTo>
                    <a:cubicBezTo>
                      <a:pt x="508" y="2528"/>
                      <a:pt x="761" y="2689"/>
                      <a:pt x="1031" y="2805"/>
                    </a:cubicBezTo>
                    <a:lnTo>
                      <a:pt x="1693" y="2805"/>
                    </a:lnTo>
                    <a:cubicBezTo>
                      <a:pt x="3762" y="2805"/>
                      <a:pt x="5482" y="1962"/>
                      <a:pt x="5841" y="3"/>
                    </a:cubicBezTo>
                    <a:cubicBezTo>
                      <a:pt x="5660" y="0"/>
                      <a:pt x="5478" y="0"/>
                      <a:pt x="5297" y="0"/>
                    </a:cubicBezTo>
                    <a:close/>
                    <a:moveTo>
                      <a:pt x="7613" y="21"/>
                    </a:moveTo>
                    <a:lnTo>
                      <a:pt x="7613" y="21"/>
                    </a:lnTo>
                    <a:cubicBezTo>
                      <a:pt x="7975" y="1970"/>
                      <a:pt x="9692" y="2805"/>
                      <a:pt x="11754" y="2805"/>
                    </a:cubicBezTo>
                    <a:cubicBezTo>
                      <a:pt x="12408" y="2805"/>
                      <a:pt x="13035" y="2689"/>
                      <a:pt x="13614" y="2470"/>
                    </a:cubicBezTo>
                    <a:cubicBezTo>
                      <a:pt x="13994" y="1699"/>
                      <a:pt x="13857" y="678"/>
                      <a:pt x="12829" y="455"/>
                    </a:cubicBezTo>
                    <a:cubicBezTo>
                      <a:pt x="12514" y="391"/>
                      <a:pt x="12196" y="332"/>
                      <a:pt x="11877" y="284"/>
                    </a:cubicBezTo>
                    <a:cubicBezTo>
                      <a:pt x="11624" y="562"/>
                      <a:pt x="11278" y="767"/>
                      <a:pt x="10884" y="774"/>
                    </a:cubicBezTo>
                    <a:lnTo>
                      <a:pt x="10853" y="774"/>
                    </a:lnTo>
                    <a:cubicBezTo>
                      <a:pt x="10230" y="774"/>
                      <a:pt x="9719" y="446"/>
                      <a:pt x="9431" y="65"/>
                    </a:cubicBezTo>
                    <a:cubicBezTo>
                      <a:pt x="8825" y="38"/>
                      <a:pt x="8219" y="27"/>
                      <a:pt x="7613" y="21"/>
                    </a:cubicBezTo>
                    <a:close/>
                  </a:path>
                </a:pathLst>
              </a:custGeom>
              <a:solidFill>
                <a:srgbClr val="F9C8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29"/>
              <p:cNvSpPr/>
              <p:nvPr/>
            </p:nvSpPr>
            <p:spPr>
              <a:xfrm>
                <a:off x="1809137" y="1021539"/>
                <a:ext cx="73247" cy="179682"/>
              </a:xfrm>
              <a:custGeom>
                <a:avLst/>
                <a:gdLst/>
                <a:ahLst/>
                <a:cxnLst/>
                <a:rect l="l" t="t" r="r" b="b"/>
                <a:pathLst>
                  <a:path w="1450" h="3557" extrusionOk="0">
                    <a:moveTo>
                      <a:pt x="0" y="1"/>
                    </a:moveTo>
                    <a:cubicBezTo>
                      <a:pt x="312" y="334"/>
                      <a:pt x="528" y="704"/>
                      <a:pt x="665" y="1005"/>
                    </a:cubicBezTo>
                    <a:cubicBezTo>
                      <a:pt x="915" y="1550"/>
                      <a:pt x="1083" y="2193"/>
                      <a:pt x="1189" y="3033"/>
                    </a:cubicBezTo>
                    <a:cubicBezTo>
                      <a:pt x="1207" y="3194"/>
                      <a:pt x="1223" y="3355"/>
                      <a:pt x="1240" y="3515"/>
                    </a:cubicBezTo>
                    <a:cubicBezTo>
                      <a:pt x="1313" y="3519"/>
                      <a:pt x="1381" y="3536"/>
                      <a:pt x="1449" y="3556"/>
                    </a:cubicBezTo>
                    <a:cubicBezTo>
                      <a:pt x="1433" y="3372"/>
                      <a:pt x="1412" y="3191"/>
                      <a:pt x="1392" y="3009"/>
                    </a:cubicBezTo>
                    <a:cubicBezTo>
                      <a:pt x="1323" y="2467"/>
                      <a:pt x="1193" y="1659"/>
                      <a:pt x="850" y="919"/>
                    </a:cubicBezTo>
                    <a:cubicBezTo>
                      <a:pt x="723" y="645"/>
                      <a:pt x="538" y="313"/>
                      <a:pt x="27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29"/>
              <p:cNvSpPr/>
              <p:nvPr/>
            </p:nvSpPr>
            <p:spPr>
              <a:xfrm>
                <a:off x="1592827" y="1164146"/>
                <a:ext cx="156142" cy="112042"/>
              </a:xfrm>
              <a:custGeom>
                <a:avLst/>
                <a:gdLst/>
                <a:ahLst/>
                <a:cxnLst/>
                <a:rect l="l" t="t" r="r" b="b"/>
                <a:pathLst>
                  <a:path w="3091" h="2218" extrusionOk="0">
                    <a:moveTo>
                      <a:pt x="1182" y="1"/>
                    </a:moveTo>
                    <a:cubicBezTo>
                      <a:pt x="843" y="8"/>
                      <a:pt x="490" y="83"/>
                      <a:pt x="154" y="203"/>
                    </a:cubicBezTo>
                    <a:cubicBezTo>
                      <a:pt x="66" y="364"/>
                      <a:pt x="17" y="535"/>
                      <a:pt x="11" y="703"/>
                    </a:cubicBezTo>
                    <a:cubicBezTo>
                      <a:pt x="1" y="1035"/>
                      <a:pt x="192" y="1460"/>
                      <a:pt x="504" y="1778"/>
                    </a:cubicBezTo>
                    <a:cubicBezTo>
                      <a:pt x="754" y="2028"/>
                      <a:pt x="1083" y="2210"/>
                      <a:pt x="1449" y="2217"/>
                    </a:cubicBezTo>
                    <a:lnTo>
                      <a:pt x="1481" y="2217"/>
                    </a:lnTo>
                    <a:cubicBezTo>
                      <a:pt x="2128" y="2217"/>
                      <a:pt x="2652" y="1861"/>
                      <a:pt x="2933" y="1467"/>
                    </a:cubicBezTo>
                    <a:cubicBezTo>
                      <a:pt x="2997" y="1375"/>
                      <a:pt x="3049" y="1282"/>
                      <a:pt x="3090" y="1190"/>
                    </a:cubicBezTo>
                    <a:cubicBezTo>
                      <a:pt x="3022" y="1173"/>
                      <a:pt x="2964" y="1124"/>
                      <a:pt x="2923" y="1042"/>
                    </a:cubicBezTo>
                    <a:cubicBezTo>
                      <a:pt x="2803" y="792"/>
                      <a:pt x="2652" y="590"/>
                      <a:pt x="2480" y="439"/>
                    </a:cubicBezTo>
                    <a:lnTo>
                      <a:pt x="2480" y="439"/>
                    </a:lnTo>
                    <a:cubicBezTo>
                      <a:pt x="2563" y="621"/>
                      <a:pt x="2586" y="830"/>
                      <a:pt x="2532" y="1039"/>
                    </a:cubicBezTo>
                    <a:cubicBezTo>
                      <a:pt x="2429" y="1464"/>
                      <a:pt x="2049" y="1745"/>
                      <a:pt x="1631" y="1745"/>
                    </a:cubicBezTo>
                    <a:cubicBezTo>
                      <a:pt x="1555" y="1745"/>
                      <a:pt x="1481" y="1737"/>
                      <a:pt x="1405" y="1717"/>
                    </a:cubicBezTo>
                    <a:cubicBezTo>
                      <a:pt x="908" y="1593"/>
                      <a:pt x="603" y="1087"/>
                      <a:pt x="727" y="590"/>
                    </a:cubicBezTo>
                    <a:cubicBezTo>
                      <a:pt x="795" y="327"/>
                      <a:pt x="963" y="121"/>
                      <a:pt x="1182"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29"/>
              <p:cNvSpPr/>
              <p:nvPr/>
            </p:nvSpPr>
            <p:spPr>
              <a:xfrm>
                <a:off x="1623289" y="1163994"/>
                <a:ext cx="100222" cy="88300"/>
              </a:xfrm>
              <a:custGeom>
                <a:avLst/>
                <a:gdLst/>
                <a:ahLst/>
                <a:cxnLst/>
                <a:rect l="l" t="t" r="r" b="b"/>
                <a:pathLst>
                  <a:path w="1984" h="1748" extrusionOk="0">
                    <a:moveTo>
                      <a:pt x="641" y="1"/>
                    </a:moveTo>
                    <a:cubicBezTo>
                      <a:pt x="620" y="1"/>
                      <a:pt x="600" y="1"/>
                      <a:pt x="579" y="4"/>
                    </a:cubicBezTo>
                    <a:cubicBezTo>
                      <a:pt x="360" y="124"/>
                      <a:pt x="192" y="330"/>
                      <a:pt x="124" y="593"/>
                    </a:cubicBezTo>
                    <a:cubicBezTo>
                      <a:pt x="0" y="1090"/>
                      <a:pt x="305" y="1596"/>
                      <a:pt x="802" y="1720"/>
                    </a:cubicBezTo>
                    <a:cubicBezTo>
                      <a:pt x="878" y="1740"/>
                      <a:pt x="952" y="1748"/>
                      <a:pt x="1028" y="1748"/>
                    </a:cubicBezTo>
                    <a:cubicBezTo>
                      <a:pt x="1446" y="1748"/>
                      <a:pt x="1826" y="1467"/>
                      <a:pt x="1929" y="1042"/>
                    </a:cubicBezTo>
                    <a:cubicBezTo>
                      <a:pt x="1983" y="833"/>
                      <a:pt x="1960" y="624"/>
                      <a:pt x="1877" y="442"/>
                    </a:cubicBezTo>
                    <a:cubicBezTo>
                      <a:pt x="1531" y="127"/>
                      <a:pt x="1100" y="1"/>
                      <a:pt x="64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29"/>
              <p:cNvSpPr/>
              <p:nvPr/>
            </p:nvSpPr>
            <p:spPr>
              <a:xfrm>
                <a:off x="1525995" y="1133887"/>
                <a:ext cx="247018" cy="90876"/>
              </a:xfrm>
              <a:custGeom>
                <a:avLst/>
                <a:gdLst/>
                <a:ahLst/>
                <a:cxnLst/>
                <a:rect l="l" t="t" r="r" b="b"/>
                <a:pathLst>
                  <a:path w="4890" h="1799" extrusionOk="0">
                    <a:moveTo>
                      <a:pt x="2578" y="1"/>
                    </a:moveTo>
                    <a:cubicBezTo>
                      <a:pt x="1786" y="1"/>
                      <a:pt x="950" y="288"/>
                      <a:pt x="279" y="706"/>
                    </a:cubicBezTo>
                    <a:cubicBezTo>
                      <a:pt x="1" y="884"/>
                      <a:pt x="173" y="1285"/>
                      <a:pt x="433" y="1285"/>
                    </a:cubicBezTo>
                    <a:cubicBezTo>
                      <a:pt x="481" y="1285"/>
                      <a:pt x="535" y="1268"/>
                      <a:pt x="587" y="1237"/>
                    </a:cubicBezTo>
                    <a:cubicBezTo>
                      <a:pt x="858" y="1065"/>
                      <a:pt x="1163" y="915"/>
                      <a:pt x="1477" y="802"/>
                    </a:cubicBezTo>
                    <a:cubicBezTo>
                      <a:pt x="1813" y="682"/>
                      <a:pt x="2166" y="607"/>
                      <a:pt x="2505" y="600"/>
                    </a:cubicBezTo>
                    <a:cubicBezTo>
                      <a:pt x="2526" y="597"/>
                      <a:pt x="2546" y="597"/>
                      <a:pt x="2567" y="597"/>
                    </a:cubicBezTo>
                    <a:cubicBezTo>
                      <a:pt x="3026" y="597"/>
                      <a:pt x="3457" y="723"/>
                      <a:pt x="3803" y="1038"/>
                    </a:cubicBezTo>
                    <a:cubicBezTo>
                      <a:pt x="3975" y="1189"/>
                      <a:pt x="4126" y="1391"/>
                      <a:pt x="4246" y="1641"/>
                    </a:cubicBezTo>
                    <a:cubicBezTo>
                      <a:pt x="4287" y="1723"/>
                      <a:pt x="4345" y="1772"/>
                      <a:pt x="4413" y="1789"/>
                    </a:cubicBezTo>
                    <a:cubicBezTo>
                      <a:pt x="4434" y="1795"/>
                      <a:pt x="4454" y="1799"/>
                      <a:pt x="4478" y="1799"/>
                    </a:cubicBezTo>
                    <a:cubicBezTo>
                      <a:pt x="4677" y="1799"/>
                      <a:pt x="4889" y="1576"/>
                      <a:pt x="4773" y="1332"/>
                    </a:cubicBezTo>
                    <a:cubicBezTo>
                      <a:pt x="4307" y="371"/>
                      <a:pt x="3471" y="1"/>
                      <a:pt x="2578"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29"/>
              <p:cNvSpPr/>
              <p:nvPr/>
            </p:nvSpPr>
            <p:spPr>
              <a:xfrm>
                <a:off x="1994127" y="1164146"/>
                <a:ext cx="155940" cy="112042"/>
              </a:xfrm>
              <a:custGeom>
                <a:avLst/>
                <a:gdLst/>
                <a:ahLst/>
                <a:cxnLst/>
                <a:rect l="l" t="t" r="r" b="b"/>
                <a:pathLst>
                  <a:path w="3087" h="2218" extrusionOk="0">
                    <a:moveTo>
                      <a:pt x="1844" y="1"/>
                    </a:moveTo>
                    <a:cubicBezTo>
                      <a:pt x="2094" y="114"/>
                      <a:pt x="2288" y="336"/>
                      <a:pt x="2361" y="624"/>
                    </a:cubicBezTo>
                    <a:cubicBezTo>
                      <a:pt x="2487" y="1121"/>
                      <a:pt x="2182" y="1628"/>
                      <a:pt x="1686" y="1751"/>
                    </a:cubicBezTo>
                    <a:cubicBezTo>
                      <a:pt x="1610" y="1769"/>
                      <a:pt x="1535" y="1778"/>
                      <a:pt x="1460" y="1778"/>
                    </a:cubicBezTo>
                    <a:cubicBezTo>
                      <a:pt x="1042" y="1778"/>
                      <a:pt x="661" y="1498"/>
                      <a:pt x="559" y="1073"/>
                    </a:cubicBezTo>
                    <a:cubicBezTo>
                      <a:pt x="500" y="840"/>
                      <a:pt x="535" y="607"/>
                      <a:pt x="638" y="412"/>
                    </a:cubicBezTo>
                    <a:lnTo>
                      <a:pt x="638" y="412"/>
                    </a:lnTo>
                    <a:cubicBezTo>
                      <a:pt x="456" y="569"/>
                      <a:pt x="295" y="775"/>
                      <a:pt x="165" y="1042"/>
                    </a:cubicBezTo>
                    <a:cubicBezTo>
                      <a:pt x="124" y="1124"/>
                      <a:pt x="65" y="1173"/>
                      <a:pt x="0" y="1190"/>
                    </a:cubicBezTo>
                    <a:cubicBezTo>
                      <a:pt x="41" y="1296"/>
                      <a:pt x="106" y="1402"/>
                      <a:pt x="185" y="1508"/>
                    </a:cubicBezTo>
                    <a:cubicBezTo>
                      <a:pt x="473" y="1889"/>
                      <a:pt x="984" y="2217"/>
                      <a:pt x="1607" y="2217"/>
                    </a:cubicBezTo>
                    <a:lnTo>
                      <a:pt x="1638" y="2217"/>
                    </a:lnTo>
                    <a:cubicBezTo>
                      <a:pt x="2032" y="2210"/>
                      <a:pt x="2378" y="2005"/>
                      <a:pt x="2631" y="1727"/>
                    </a:cubicBezTo>
                    <a:cubicBezTo>
                      <a:pt x="2916" y="1419"/>
                      <a:pt x="3087" y="1018"/>
                      <a:pt x="3077" y="703"/>
                    </a:cubicBezTo>
                    <a:cubicBezTo>
                      <a:pt x="3069" y="535"/>
                      <a:pt x="3025" y="364"/>
                      <a:pt x="2936" y="206"/>
                    </a:cubicBezTo>
                    <a:cubicBezTo>
                      <a:pt x="2576" y="80"/>
                      <a:pt x="2203" y="1"/>
                      <a:pt x="1844"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29"/>
              <p:cNvSpPr/>
              <p:nvPr/>
            </p:nvSpPr>
            <p:spPr>
              <a:xfrm>
                <a:off x="2019385" y="1164146"/>
                <a:ext cx="100424" cy="89866"/>
              </a:xfrm>
              <a:custGeom>
                <a:avLst/>
                <a:gdLst/>
                <a:ahLst/>
                <a:cxnLst/>
                <a:rect l="l" t="t" r="r" b="b"/>
                <a:pathLst>
                  <a:path w="1988" h="1779" extrusionOk="0">
                    <a:moveTo>
                      <a:pt x="1344" y="1"/>
                    </a:moveTo>
                    <a:cubicBezTo>
                      <a:pt x="898" y="1"/>
                      <a:pt x="480" y="121"/>
                      <a:pt x="138" y="412"/>
                    </a:cubicBezTo>
                    <a:cubicBezTo>
                      <a:pt x="35" y="607"/>
                      <a:pt x="0" y="840"/>
                      <a:pt x="59" y="1073"/>
                    </a:cubicBezTo>
                    <a:cubicBezTo>
                      <a:pt x="161" y="1498"/>
                      <a:pt x="542" y="1778"/>
                      <a:pt x="960" y="1778"/>
                    </a:cubicBezTo>
                    <a:cubicBezTo>
                      <a:pt x="1035" y="1778"/>
                      <a:pt x="1110" y="1769"/>
                      <a:pt x="1186" y="1751"/>
                    </a:cubicBezTo>
                    <a:cubicBezTo>
                      <a:pt x="1682" y="1628"/>
                      <a:pt x="1987" y="1121"/>
                      <a:pt x="1861" y="624"/>
                    </a:cubicBezTo>
                    <a:cubicBezTo>
                      <a:pt x="1788" y="336"/>
                      <a:pt x="1594" y="114"/>
                      <a:pt x="1344"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29"/>
              <p:cNvSpPr/>
              <p:nvPr/>
            </p:nvSpPr>
            <p:spPr>
              <a:xfrm>
                <a:off x="1969930" y="1133887"/>
                <a:ext cx="240906" cy="90876"/>
              </a:xfrm>
              <a:custGeom>
                <a:avLst/>
                <a:gdLst/>
                <a:ahLst/>
                <a:cxnLst/>
                <a:rect l="l" t="t" r="r" b="b"/>
                <a:pathLst>
                  <a:path w="4769" h="1799" extrusionOk="0">
                    <a:moveTo>
                      <a:pt x="2312" y="1"/>
                    </a:moveTo>
                    <a:cubicBezTo>
                      <a:pt x="1418" y="1"/>
                      <a:pt x="582" y="371"/>
                      <a:pt x="116" y="1332"/>
                    </a:cubicBezTo>
                    <a:cubicBezTo>
                      <a:pt x="0" y="1576"/>
                      <a:pt x="212" y="1799"/>
                      <a:pt x="411" y="1799"/>
                    </a:cubicBezTo>
                    <a:cubicBezTo>
                      <a:pt x="435" y="1799"/>
                      <a:pt x="456" y="1795"/>
                      <a:pt x="479" y="1789"/>
                    </a:cubicBezTo>
                    <a:cubicBezTo>
                      <a:pt x="544" y="1772"/>
                      <a:pt x="603" y="1723"/>
                      <a:pt x="644" y="1641"/>
                    </a:cubicBezTo>
                    <a:cubicBezTo>
                      <a:pt x="774" y="1374"/>
                      <a:pt x="935" y="1168"/>
                      <a:pt x="1117" y="1011"/>
                    </a:cubicBezTo>
                    <a:cubicBezTo>
                      <a:pt x="1459" y="720"/>
                      <a:pt x="1877" y="600"/>
                      <a:pt x="2323" y="600"/>
                    </a:cubicBezTo>
                    <a:cubicBezTo>
                      <a:pt x="2682" y="600"/>
                      <a:pt x="3055" y="679"/>
                      <a:pt x="3415" y="805"/>
                    </a:cubicBezTo>
                    <a:cubicBezTo>
                      <a:pt x="3730" y="915"/>
                      <a:pt x="4032" y="1065"/>
                      <a:pt x="4302" y="1237"/>
                    </a:cubicBezTo>
                    <a:cubicBezTo>
                      <a:pt x="4357" y="1268"/>
                      <a:pt x="4408" y="1285"/>
                      <a:pt x="4460" y="1285"/>
                    </a:cubicBezTo>
                    <a:cubicBezTo>
                      <a:pt x="4491" y="1285"/>
                      <a:pt x="4522" y="1278"/>
                      <a:pt x="4552" y="1268"/>
                    </a:cubicBezTo>
                    <a:cubicBezTo>
                      <a:pt x="4652" y="1226"/>
                      <a:pt x="4727" y="1131"/>
                      <a:pt x="4748" y="1021"/>
                    </a:cubicBezTo>
                    <a:cubicBezTo>
                      <a:pt x="4769" y="926"/>
                      <a:pt x="4745" y="823"/>
                      <a:pt x="4662" y="744"/>
                    </a:cubicBezTo>
                    <a:cubicBezTo>
                      <a:pt x="4645" y="730"/>
                      <a:pt x="4628" y="720"/>
                      <a:pt x="4611" y="706"/>
                    </a:cubicBezTo>
                    <a:cubicBezTo>
                      <a:pt x="4532" y="658"/>
                      <a:pt x="4453" y="613"/>
                      <a:pt x="4371" y="569"/>
                    </a:cubicBezTo>
                    <a:cubicBezTo>
                      <a:pt x="3747" y="227"/>
                      <a:pt x="3011" y="1"/>
                      <a:pt x="2312"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29"/>
              <p:cNvSpPr/>
              <p:nvPr/>
            </p:nvSpPr>
            <p:spPr>
              <a:xfrm>
                <a:off x="2328139" y="3065773"/>
                <a:ext cx="136896" cy="700390"/>
              </a:xfrm>
              <a:custGeom>
                <a:avLst/>
                <a:gdLst/>
                <a:ahLst/>
                <a:cxnLst/>
                <a:rect l="l" t="t" r="r" b="b"/>
                <a:pathLst>
                  <a:path w="2710" h="13865" extrusionOk="0">
                    <a:moveTo>
                      <a:pt x="2607" y="1"/>
                    </a:moveTo>
                    <a:cubicBezTo>
                      <a:pt x="2552" y="4842"/>
                      <a:pt x="2418" y="12131"/>
                      <a:pt x="2278" y="12474"/>
                    </a:cubicBezTo>
                    <a:cubicBezTo>
                      <a:pt x="1918" y="12731"/>
                      <a:pt x="1182" y="13255"/>
                      <a:pt x="0" y="13772"/>
                    </a:cubicBezTo>
                    <a:lnTo>
                      <a:pt x="41" y="13865"/>
                    </a:lnTo>
                    <a:cubicBezTo>
                      <a:pt x="1240" y="13340"/>
                      <a:pt x="1986" y="12809"/>
                      <a:pt x="2343" y="12553"/>
                    </a:cubicBezTo>
                    <a:cubicBezTo>
                      <a:pt x="2552" y="12406"/>
                      <a:pt x="2675" y="2910"/>
                      <a:pt x="271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1" name="Google Shape;741;p29"/>
            <p:cNvSpPr/>
            <p:nvPr/>
          </p:nvSpPr>
          <p:spPr>
            <a:xfrm>
              <a:off x="8289475" y="1862450"/>
              <a:ext cx="88200" cy="88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9"/>
            <p:cNvSpPr/>
            <p:nvPr/>
          </p:nvSpPr>
          <p:spPr>
            <a:xfrm>
              <a:off x="9005675" y="1862450"/>
              <a:ext cx="88200" cy="88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3" name="Google Shape;743;p29"/>
          <p:cNvGrpSpPr/>
          <p:nvPr/>
        </p:nvGrpSpPr>
        <p:grpSpPr>
          <a:xfrm>
            <a:off x="5176464" y="681553"/>
            <a:ext cx="2696235" cy="4509649"/>
            <a:chOff x="4841642" y="707751"/>
            <a:chExt cx="2867725" cy="4796478"/>
          </a:xfrm>
        </p:grpSpPr>
        <p:sp>
          <p:nvSpPr>
            <p:cNvPr id="744" name="Google Shape;744;p29"/>
            <p:cNvSpPr/>
            <p:nvPr/>
          </p:nvSpPr>
          <p:spPr>
            <a:xfrm>
              <a:off x="4954173" y="1795600"/>
              <a:ext cx="1999947" cy="3690179"/>
            </a:xfrm>
            <a:custGeom>
              <a:avLst/>
              <a:gdLst/>
              <a:ahLst/>
              <a:cxnLst/>
              <a:rect l="l" t="t" r="r" b="b"/>
              <a:pathLst>
                <a:path w="31037" h="68613" extrusionOk="0">
                  <a:moveTo>
                    <a:pt x="21904" y="1"/>
                  </a:moveTo>
                  <a:lnTo>
                    <a:pt x="18167" y="1350"/>
                  </a:lnTo>
                  <a:lnTo>
                    <a:pt x="18167" y="9031"/>
                  </a:lnTo>
                  <a:cubicBezTo>
                    <a:pt x="18167" y="9031"/>
                    <a:pt x="9239" y="9133"/>
                    <a:pt x="7163" y="11521"/>
                  </a:cubicBezTo>
                  <a:cubicBezTo>
                    <a:pt x="5087" y="13908"/>
                    <a:pt x="2182" y="27403"/>
                    <a:pt x="0" y="54287"/>
                  </a:cubicBezTo>
                  <a:lnTo>
                    <a:pt x="0" y="68613"/>
                  </a:lnTo>
                  <a:lnTo>
                    <a:pt x="31037" y="68613"/>
                  </a:lnTo>
                  <a:lnTo>
                    <a:pt x="30831" y="10607"/>
                  </a:lnTo>
                  <a:cubicBezTo>
                    <a:pt x="30831" y="10607"/>
                    <a:pt x="30311" y="9859"/>
                    <a:pt x="22216" y="9031"/>
                  </a:cubicBezTo>
                  <a:lnTo>
                    <a:pt x="21904" y="1"/>
                  </a:lnTo>
                  <a:close/>
                </a:path>
              </a:pathLst>
            </a:cu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29"/>
            <p:cNvSpPr/>
            <p:nvPr/>
          </p:nvSpPr>
          <p:spPr>
            <a:xfrm>
              <a:off x="6126206" y="1852725"/>
              <a:ext cx="246170" cy="291031"/>
            </a:xfrm>
            <a:custGeom>
              <a:avLst/>
              <a:gdLst/>
              <a:ahLst/>
              <a:cxnLst/>
              <a:rect l="l" t="t" r="r" b="b"/>
              <a:pathLst>
                <a:path w="3831" h="5411" extrusionOk="0">
                  <a:moveTo>
                    <a:pt x="3738" y="0"/>
                  </a:moveTo>
                  <a:lnTo>
                    <a:pt x="1" y="1350"/>
                  </a:lnTo>
                  <a:lnTo>
                    <a:pt x="1" y="5410"/>
                  </a:lnTo>
                  <a:cubicBezTo>
                    <a:pt x="1559" y="5033"/>
                    <a:pt x="2871" y="4029"/>
                    <a:pt x="3830" y="2738"/>
                  </a:cubicBezTo>
                  <a:lnTo>
                    <a:pt x="3738" y="0"/>
                  </a:lnTo>
                  <a:close/>
                </a:path>
              </a:pathLst>
            </a:custGeom>
            <a:solidFill>
              <a:srgbClr val="936E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29"/>
            <p:cNvSpPr/>
            <p:nvPr/>
          </p:nvSpPr>
          <p:spPr>
            <a:xfrm>
              <a:off x="5015464" y="2148100"/>
              <a:ext cx="1934210" cy="1999580"/>
            </a:xfrm>
            <a:custGeom>
              <a:avLst/>
              <a:gdLst/>
              <a:ahLst/>
              <a:cxnLst/>
              <a:rect l="l" t="t" r="r" b="b"/>
              <a:pathLst>
                <a:path w="29968" h="37179" extrusionOk="0">
                  <a:moveTo>
                    <a:pt x="17187" y="0"/>
                  </a:moveTo>
                  <a:lnTo>
                    <a:pt x="17187" y="2477"/>
                  </a:lnTo>
                  <a:cubicBezTo>
                    <a:pt x="17187" y="2477"/>
                    <a:pt x="8259" y="2579"/>
                    <a:pt x="6183" y="4967"/>
                  </a:cubicBezTo>
                  <a:cubicBezTo>
                    <a:pt x="4405" y="7012"/>
                    <a:pt x="2018" y="17207"/>
                    <a:pt x="0" y="36980"/>
                  </a:cubicBezTo>
                  <a:cubicBezTo>
                    <a:pt x="1671" y="36956"/>
                    <a:pt x="3342" y="36946"/>
                    <a:pt x="5014" y="36946"/>
                  </a:cubicBezTo>
                  <a:cubicBezTo>
                    <a:pt x="13089" y="36946"/>
                    <a:pt x="21180" y="37179"/>
                    <a:pt x="29261" y="37179"/>
                  </a:cubicBezTo>
                  <a:cubicBezTo>
                    <a:pt x="29497" y="37179"/>
                    <a:pt x="29732" y="37179"/>
                    <a:pt x="29968" y="37178"/>
                  </a:cubicBezTo>
                  <a:lnTo>
                    <a:pt x="29851" y="4053"/>
                  </a:lnTo>
                  <a:cubicBezTo>
                    <a:pt x="29851" y="4053"/>
                    <a:pt x="29331" y="3305"/>
                    <a:pt x="21236" y="2477"/>
                  </a:cubicBezTo>
                  <a:lnTo>
                    <a:pt x="21150" y="0"/>
                  </a:lnTo>
                  <a:cubicBezTo>
                    <a:pt x="20150" y="332"/>
                    <a:pt x="19337" y="952"/>
                    <a:pt x="19214" y="2056"/>
                  </a:cubicBezTo>
                  <a:cubicBezTo>
                    <a:pt x="18858" y="1164"/>
                    <a:pt x="18063" y="13"/>
                    <a:pt x="17187" y="0"/>
                  </a:cubicBezTo>
                  <a:close/>
                </a:path>
              </a:pathLst>
            </a:custGeom>
            <a:solidFill>
              <a:srgbClr val="2A47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9"/>
            <p:cNvSpPr/>
            <p:nvPr/>
          </p:nvSpPr>
          <p:spPr>
            <a:xfrm>
              <a:off x="6250617" y="2278304"/>
              <a:ext cx="5324" cy="1859422"/>
            </a:xfrm>
            <a:custGeom>
              <a:avLst/>
              <a:gdLst/>
              <a:ahLst/>
              <a:cxnLst/>
              <a:rect l="l" t="t" r="r" b="b"/>
              <a:pathLst>
                <a:path w="99" h="34573" extrusionOk="0">
                  <a:moveTo>
                    <a:pt x="0" y="1"/>
                  </a:moveTo>
                  <a:lnTo>
                    <a:pt x="0" y="34572"/>
                  </a:lnTo>
                  <a:lnTo>
                    <a:pt x="99" y="34572"/>
                  </a:lnTo>
                  <a:lnTo>
                    <a:pt x="99" y="1"/>
                  </a:lnTo>
                  <a:close/>
                </a:path>
              </a:pathLst>
            </a:custGeom>
            <a:solidFill>
              <a:srgbClr val="7E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29"/>
            <p:cNvSpPr/>
            <p:nvPr/>
          </p:nvSpPr>
          <p:spPr>
            <a:xfrm>
              <a:off x="5195357" y="4135086"/>
              <a:ext cx="1669247" cy="1350694"/>
            </a:xfrm>
            <a:custGeom>
              <a:avLst/>
              <a:gdLst/>
              <a:ahLst/>
              <a:cxnLst/>
              <a:rect l="l" t="t" r="r" b="b"/>
              <a:pathLst>
                <a:path w="31037" h="25114" extrusionOk="0">
                  <a:moveTo>
                    <a:pt x="5994" y="1"/>
                  </a:moveTo>
                  <a:cubicBezTo>
                    <a:pt x="4322" y="1"/>
                    <a:pt x="2651" y="11"/>
                    <a:pt x="980" y="35"/>
                  </a:cubicBezTo>
                  <a:cubicBezTo>
                    <a:pt x="641" y="3351"/>
                    <a:pt x="316" y="6930"/>
                    <a:pt x="0" y="10788"/>
                  </a:cubicBezTo>
                  <a:lnTo>
                    <a:pt x="0" y="25114"/>
                  </a:lnTo>
                  <a:lnTo>
                    <a:pt x="31037" y="25114"/>
                  </a:lnTo>
                  <a:lnTo>
                    <a:pt x="30948" y="233"/>
                  </a:lnTo>
                  <a:cubicBezTo>
                    <a:pt x="30712" y="234"/>
                    <a:pt x="30477" y="234"/>
                    <a:pt x="30241" y="234"/>
                  </a:cubicBezTo>
                  <a:cubicBezTo>
                    <a:pt x="22160" y="234"/>
                    <a:pt x="14069" y="1"/>
                    <a:pt x="5994" y="1"/>
                  </a:cubicBezTo>
                  <a:close/>
                </a:path>
              </a:pathLst>
            </a:custGeom>
            <a:solidFill>
              <a:srgbClr val="DBD7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29"/>
            <p:cNvSpPr/>
            <p:nvPr/>
          </p:nvSpPr>
          <p:spPr>
            <a:xfrm>
              <a:off x="4841642" y="2210848"/>
              <a:ext cx="1283707" cy="3274924"/>
            </a:xfrm>
            <a:custGeom>
              <a:avLst/>
              <a:gdLst/>
              <a:ahLst/>
              <a:cxnLst/>
              <a:rect l="l" t="t" r="r" b="b"/>
              <a:pathLst>
                <a:path w="18548" h="60892" extrusionOk="0">
                  <a:moveTo>
                    <a:pt x="18547" y="1"/>
                  </a:moveTo>
                  <a:lnTo>
                    <a:pt x="18547" y="1"/>
                  </a:lnTo>
                  <a:cubicBezTo>
                    <a:pt x="17533" y="21"/>
                    <a:pt x="9305" y="275"/>
                    <a:pt x="7318" y="2560"/>
                  </a:cubicBezTo>
                  <a:cubicBezTo>
                    <a:pt x="5198" y="4999"/>
                    <a:pt x="2227" y="18787"/>
                    <a:pt x="1" y="46254"/>
                  </a:cubicBezTo>
                  <a:lnTo>
                    <a:pt x="1" y="60892"/>
                  </a:lnTo>
                  <a:lnTo>
                    <a:pt x="12820" y="60892"/>
                  </a:lnTo>
                  <a:cubicBezTo>
                    <a:pt x="15933" y="60892"/>
                    <a:pt x="18455" y="58367"/>
                    <a:pt x="18455" y="55254"/>
                  </a:cubicBezTo>
                  <a:lnTo>
                    <a:pt x="18547" y="1"/>
                  </a:ln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29"/>
            <p:cNvSpPr/>
            <p:nvPr/>
          </p:nvSpPr>
          <p:spPr>
            <a:xfrm>
              <a:off x="6383224" y="2211614"/>
              <a:ext cx="489044" cy="3274171"/>
            </a:xfrm>
            <a:custGeom>
              <a:avLst/>
              <a:gdLst/>
              <a:ahLst/>
              <a:cxnLst/>
              <a:rect l="l" t="t" r="r" b="b"/>
              <a:pathLst>
                <a:path w="9093" h="60878" extrusionOk="0">
                  <a:moveTo>
                    <a:pt x="76" y="1"/>
                  </a:moveTo>
                  <a:lnTo>
                    <a:pt x="1" y="53999"/>
                  </a:lnTo>
                  <a:cubicBezTo>
                    <a:pt x="1" y="57798"/>
                    <a:pt x="3076" y="60878"/>
                    <a:pt x="6876" y="60878"/>
                  </a:cubicBezTo>
                  <a:lnTo>
                    <a:pt x="9092" y="60878"/>
                  </a:lnTo>
                  <a:lnTo>
                    <a:pt x="8880" y="1611"/>
                  </a:lnTo>
                  <a:cubicBezTo>
                    <a:pt x="8880" y="1611"/>
                    <a:pt x="8349" y="850"/>
                    <a:pt x="76"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29"/>
            <p:cNvSpPr/>
            <p:nvPr/>
          </p:nvSpPr>
          <p:spPr>
            <a:xfrm>
              <a:off x="5501695" y="3374550"/>
              <a:ext cx="5378" cy="2114943"/>
            </a:xfrm>
            <a:custGeom>
              <a:avLst/>
              <a:gdLst/>
              <a:ahLst/>
              <a:cxnLst/>
              <a:rect l="l" t="t" r="r" b="b"/>
              <a:pathLst>
                <a:path w="100" h="39324" extrusionOk="0">
                  <a:moveTo>
                    <a:pt x="1" y="0"/>
                  </a:moveTo>
                  <a:lnTo>
                    <a:pt x="1" y="39323"/>
                  </a:lnTo>
                  <a:lnTo>
                    <a:pt x="99" y="39323"/>
                  </a:lnTo>
                  <a:lnTo>
                    <a:pt x="99" y="0"/>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29"/>
            <p:cNvSpPr/>
            <p:nvPr/>
          </p:nvSpPr>
          <p:spPr>
            <a:xfrm>
              <a:off x="6489577" y="2225642"/>
              <a:ext cx="1219790" cy="3274870"/>
            </a:xfrm>
            <a:custGeom>
              <a:avLst/>
              <a:gdLst/>
              <a:ahLst/>
              <a:cxnLst/>
              <a:rect l="l" t="t" r="r" b="b"/>
              <a:pathLst>
                <a:path w="18547" h="60891" extrusionOk="0">
                  <a:moveTo>
                    <a:pt x="0" y="0"/>
                  </a:moveTo>
                  <a:lnTo>
                    <a:pt x="93" y="55252"/>
                  </a:lnTo>
                  <a:cubicBezTo>
                    <a:pt x="93" y="58366"/>
                    <a:pt x="2617" y="60891"/>
                    <a:pt x="5731" y="60891"/>
                  </a:cubicBezTo>
                  <a:lnTo>
                    <a:pt x="18546" y="60891"/>
                  </a:lnTo>
                  <a:lnTo>
                    <a:pt x="18546" y="46253"/>
                  </a:lnTo>
                  <a:cubicBezTo>
                    <a:pt x="16320" y="18787"/>
                    <a:pt x="13350" y="4998"/>
                    <a:pt x="11229" y="2559"/>
                  </a:cubicBezTo>
                  <a:cubicBezTo>
                    <a:pt x="9243" y="274"/>
                    <a:pt x="1014" y="21"/>
                    <a:pt x="0" y="0"/>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29"/>
            <p:cNvSpPr/>
            <p:nvPr/>
          </p:nvSpPr>
          <p:spPr>
            <a:xfrm>
              <a:off x="7100236" y="3389286"/>
              <a:ext cx="5593" cy="2114943"/>
            </a:xfrm>
            <a:custGeom>
              <a:avLst/>
              <a:gdLst/>
              <a:ahLst/>
              <a:cxnLst/>
              <a:rect l="l" t="t" r="r" b="b"/>
              <a:pathLst>
                <a:path w="104" h="39324" extrusionOk="0">
                  <a:moveTo>
                    <a:pt x="1" y="0"/>
                  </a:moveTo>
                  <a:lnTo>
                    <a:pt x="1" y="39324"/>
                  </a:lnTo>
                  <a:lnTo>
                    <a:pt x="104" y="39324"/>
                  </a:lnTo>
                  <a:lnTo>
                    <a:pt x="104" y="0"/>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9"/>
            <p:cNvSpPr/>
            <p:nvPr/>
          </p:nvSpPr>
          <p:spPr>
            <a:xfrm>
              <a:off x="5758036" y="2231513"/>
              <a:ext cx="365398" cy="1352791"/>
            </a:xfrm>
            <a:custGeom>
              <a:avLst/>
              <a:gdLst/>
              <a:ahLst/>
              <a:cxnLst/>
              <a:rect l="l" t="t" r="r" b="b"/>
              <a:pathLst>
                <a:path w="6794" h="25153" extrusionOk="0">
                  <a:moveTo>
                    <a:pt x="6794" y="1"/>
                  </a:moveTo>
                  <a:cubicBezTo>
                    <a:pt x="6794" y="1"/>
                    <a:pt x="4396" y="597"/>
                    <a:pt x="1269" y="3180"/>
                  </a:cubicBezTo>
                  <a:cubicBezTo>
                    <a:pt x="347" y="3937"/>
                    <a:pt x="1" y="5191"/>
                    <a:pt x="385" y="6317"/>
                  </a:cubicBezTo>
                  <a:lnTo>
                    <a:pt x="6794" y="25152"/>
                  </a:lnTo>
                  <a:lnTo>
                    <a:pt x="6794" y="1"/>
                  </a:ln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29"/>
            <p:cNvSpPr/>
            <p:nvPr/>
          </p:nvSpPr>
          <p:spPr>
            <a:xfrm>
              <a:off x="6387344" y="2231513"/>
              <a:ext cx="365183" cy="1352791"/>
            </a:xfrm>
            <a:custGeom>
              <a:avLst/>
              <a:gdLst/>
              <a:ahLst/>
              <a:cxnLst/>
              <a:rect l="l" t="t" r="r" b="b"/>
              <a:pathLst>
                <a:path w="6790" h="25153" extrusionOk="0">
                  <a:moveTo>
                    <a:pt x="0" y="1"/>
                  </a:moveTo>
                  <a:lnTo>
                    <a:pt x="0" y="25152"/>
                  </a:lnTo>
                  <a:lnTo>
                    <a:pt x="6406" y="6317"/>
                  </a:lnTo>
                  <a:cubicBezTo>
                    <a:pt x="6790" y="5191"/>
                    <a:pt x="6444" y="3937"/>
                    <a:pt x="5525" y="3180"/>
                  </a:cubicBezTo>
                  <a:cubicBezTo>
                    <a:pt x="2394" y="597"/>
                    <a:pt x="0" y="1"/>
                    <a:pt x="0" y="1"/>
                  </a:cubicBez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29"/>
            <p:cNvSpPr/>
            <p:nvPr/>
          </p:nvSpPr>
          <p:spPr>
            <a:xfrm>
              <a:off x="5456039" y="844950"/>
              <a:ext cx="431228" cy="281175"/>
            </a:xfrm>
            <a:custGeom>
              <a:avLst/>
              <a:gdLst/>
              <a:ahLst/>
              <a:cxnLst/>
              <a:rect l="l" t="t" r="r" b="b"/>
              <a:pathLst>
                <a:path w="8018" h="5228" extrusionOk="0">
                  <a:moveTo>
                    <a:pt x="118" y="0"/>
                  </a:moveTo>
                  <a:cubicBezTo>
                    <a:pt x="59" y="0"/>
                    <a:pt x="1" y="52"/>
                    <a:pt x="25" y="127"/>
                  </a:cubicBezTo>
                  <a:cubicBezTo>
                    <a:pt x="611" y="1977"/>
                    <a:pt x="1967" y="3536"/>
                    <a:pt x="3659" y="4467"/>
                  </a:cubicBezTo>
                  <a:cubicBezTo>
                    <a:pt x="4416" y="4884"/>
                    <a:pt x="5301" y="5227"/>
                    <a:pt x="6148" y="5227"/>
                  </a:cubicBezTo>
                  <a:cubicBezTo>
                    <a:pt x="6790" y="5227"/>
                    <a:pt x="7410" y="5030"/>
                    <a:pt x="7935" y="4519"/>
                  </a:cubicBezTo>
                  <a:cubicBezTo>
                    <a:pt x="8018" y="4438"/>
                    <a:pt x="7931" y="4333"/>
                    <a:pt x="7836" y="4333"/>
                  </a:cubicBezTo>
                  <a:cubicBezTo>
                    <a:pt x="7806" y="4333"/>
                    <a:pt x="7776" y="4343"/>
                    <a:pt x="7750" y="4368"/>
                  </a:cubicBezTo>
                  <a:cubicBezTo>
                    <a:pt x="7284" y="4812"/>
                    <a:pt x="6737" y="4986"/>
                    <a:pt x="6166" y="4986"/>
                  </a:cubicBezTo>
                  <a:cubicBezTo>
                    <a:pt x="5035" y="4986"/>
                    <a:pt x="3815" y="4302"/>
                    <a:pt x="2971" y="3676"/>
                  </a:cubicBezTo>
                  <a:cubicBezTo>
                    <a:pt x="1700" y="2734"/>
                    <a:pt x="847" y="1484"/>
                    <a:pt x="206" y="59"/>
                  </a:cubicBezTo>
                  <a:cubicBezTo>
                    <a:pt x="188" y="18"/>
                    <a:pt x="153" y="0"/>
                    <a:pt x="11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29"/>
            <p:cNvSpPr/>
            <p:nvPr/>
          </p:nvSpPr>
          <p:spPr>
            <a:xfrm>
              <a:off x="5428987" y="1002801"/>
              <a:ext cx="317586" cy="184259"/>
            </a:xfrm>
            <a:custGeom>
              <a:avLst/>
              <a:gdLst/>
              <a:ahLst/>
              <a:cxnLst/>
              <a:rect l="l" t="t" r="r" b="b"/>
              <a:pathLst>
                <a:path w="5905" h="3426" extrusionOk="0">
                  <a:moveTo>
                    <a:pt x="1008" y="0"/>
                  </a:moveTo>
                  <a:cubicBezTo>
                    <a:pt x="991" y="0"/>
                    <a:pt x="974" y="7"/>
                    <a:pt x="959" y="22"/>
                  </a:cubicBezTo>
                  <a:cubicBezTo>
                    <a:pt x="1" y="1029"/>
                    <a:pt x="580" y="2584"/>
                    <a:pt x="1734" y="3142"/>
                  </a:cubicBezTo>
                  <a:cubicBezTo>
                    <a:pt x="2135" y="3337"/>
                    <a:pt x="2577" y="3426"/>
                    <a:pt x="3026" y="3426"/>
                  </a:cubicBezTo>
                  <a:cubicBezTo>
                    <a:pt x="4095" y="3426"/>
                    <a:pt x="5199" y="2920"/>
                    <a:pt x="5865" y="2128"/>
                  </a:cubicBezTo>
                  <a:cubicBezTo>
                    <a:pt x="5905" y="2083"/>
                    <a:pt x="5871" y="2016"/>
                    <a:pt x="5818" y="2016"/>
                  </a:cubicBezTo>
                  <a:cubicBezTo>
                    <a:pt x="5807" y="2016"/>
                    <a:pt x="5795" y="2019"/>
                    <a:pt x="5783" y="2026"/>
                  </a:cubicBezTo>
                  <a:cubicBezTo>
                    <a:pt x="4857" y="2501"/>
                    <a:pt x="4065" y="3127"/>
                    <a:pt x="2998" y="3127"/>
                  </a:cubicBezTo>
                  <a:cubicBezTo>
                    <a:pt x="2904" y="3127"/>
                    <a:pt x="2808" y="3122"/>
                    <a:pt x="2710" y="3112"/>
                  </a:cubicBezTo>
                  <a:cubicBezTo>
                    <a:pt x="1193" y="2954"/>
                    <a:pt x="213" y="1495"/>
                    <a:pt x="1079" y="114"/>
                  </a:cubicBezTo>
                  <a:cubicBezTo>
                    <a:pt x="1113" y="60"/>
                    <a:pt x="1061" y="0"/>
                    <a:pt x="100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29"/>
            <p:cNvSpPr/>
            <p:nvPr/>
          </p:nvSpPr>
          <p:spPr>
            <a:xfrm>
              <a:off x="5690046" y="1459521"/>
              <a:ext cx="194962" cy="190444"/>
            </a:xfrm>
            <a:custGeom>
              <a:avLst/>
              <a:gdLst/>
              <a:ahLst/>
              <a:cxnLst/>
              <a:rect l="l" t="t" r="r" b="b"/>
              <a:pathLst>
                <a:path w="3625" h="3541" extrusionOk="0">
                  <a:moveTo>
                    <a:pt x="1651" y="1"/>
                  </a:moveTo>
                  <a:cubicBezTo>
                    <a:pt x="1357" y="1"/>
                    <a:pt x="1064" y="70"/>
                    <a:pt x="806" y="214"/>
                  </a:cubicBezTo>
                  <a:cubicBezTo>
                    <a:pt x="395" y="440"/>
                    <a:pt x="76" y="854"/>
                    <a:pt x="21" y="1320"/>
                  </a:cubicBezTo>
                  <a:cubicBezTo>
                    <a:pt x="1" y="1529"/>
                    <a:pt x="28" y="1738"/>
                    <a:pt x="76" y="1943"/>
                  </a:cubicBezTo>
                  <a:cubicBezTo>
                    <a:pt x="175" y="2372"/>
                    <a:pt x="363" y="2797"/>
                    <a:pt x="703" y="3081"/>
                  </a:cubicBezTo>
                  <a:cubicBezTo>
                    <a:pt x="1182" y="3485"/>
                    <a:pt x="1860" y="3537"/>
                    <a:pt x="2488" y="3540"/>
                  </a:cubicBezTo>
                  <a:cubicBezTo>
                    <a:pt x="2513" y="3540"/>
                    <a:pt x="2538" y="3540"/>
                    <a:pt x="2563" y="3540"/>
                  </a:cubicBezTo>
                  <a:cubicBezTo>
                    <a:pt x="2931" y="3540"/>
                    <a:pt x="3311" y="3514"/>
                    <a:pt x="3625" y="3331"/>
                  </a:cubicBezTo>
                  <a:cubicBezTo>
                    <a:pt x="3385" y="2419"/>
                    <a:pt x="3155" y="1605"/>
                    <a:pt x="3084" y="666"/>
                  </a:cubicBezTo>
                  <a:cubicBezTo>
                    <a:pt x="2743" y="237"/>
                    <a:pt x="2195" y="1"/>
                    <a:pt x="1651" y="1"/>
                  </a:cubicBezTo>
                  <a:close/>
                </a:path>
              </a:pathLst>
            </a:cu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29"/>
            <p:cNvSpPr/>
            <p:nvPr/>
          </p:nvSpPr>
          <p:spPr>
            <a:xfrm>
              <a:off x="5686550" y="1497438"/>
              <a:ext cx="178558" cy="81427"/>
            </a:xfrm>
            <a:custGeom>
              <a:avLst/>
              <a:gdLst/>
              <a:ahLst/>
              <a:cxnLst/>
              <a:rect l="l" t="t" r="r" b="b"/>
              <a:pathLst>
                <a:path w="3320" h="1514" extrusionOk="0">
                  <a:moveTo>
                    <a:pt x="1215" y="0"/>
                  </a:moveTo>
                  <a:cubicBezTo>
                    <a:pt x="789" y="0"/>
                    <a:pt x="364" y="118"/>
                    <a:pt x="1" y="345"/>
                  </a:cubicBezTo>
                  <a:lnTo>
                    <a:pt x="110" y="516"/>
                  </a:lnTo>
                  <a:cubicBezTo>
                    <a:pt x="438" y="310"/>
                    <a:pt x="822" y="204"/>
                    <a:pt x="1208" y="204"/>
                  </a:cubicBezTo>
                  <a:cubicBezTo>
                    <a:pt x="1426" y="204"/>
                    <a:pt x="1645" y="238"/>
                    <a:pt x="1854" y="307"/>
                  </a:cubicBezTo>
                  <a:cubicBezTo>
                    <a:pt x="2429" y="495"/>
                    <a:pt x="2905" y="947"/>
                    <a:pt x="3132" y="1513"/>
                  </a:cubicBezTo>
                  <a:lnTo>
                    <a:pt x="3320" y="1437"/>
                  </a:lnTo>
                  <a:cubicBezTo>
                    <a:pt x="3073" y="818"/>
                    <a:pt x="2549" y="321"/>
                    <a:pt x="1916" y="111"/>
                  </a:cubicBezTo>
                  <a:cubicBezTo>
                    <a:pt x="1689" y="37"/>
                    <a:pt x="1452" y="0"/>
                    <a:pt x="1215" y="0"/>
                  </a:cubicBezTo>
                  <a:close/>
                </a:path>
              </a:pathLst>
            </a:custGeom>
            <a:solidFill>
              <a:srgbClr val="936E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29"/>
            <p:cNvSpPr/>
            <p:nvPr/>
          </p:nvSpPr>
          <p:spPr>
            <a:xfrm>
              <a:off x="6555939" y="1459521"/>
              <a:ext cx="195230" cy="190444"/>
            </a:xfrm>
            <a:custGeom>
              <a:avLst/>
              <a:gdLst/>
              <a:ahLst/>
              <a:cxnLst/>
              <a:rect l="l" t="t" r="r" b="b"/>
              <a:pathLst>
                <a:path w="3630" h="3541" extrusionOk="0">
                  <a:moveTo>
                    <a:pt x="1979" y="1"/>
                  </a:moveTo>
                  <a:cubicBezTo>
                    <a:pt x="1435" y="1"/>
                    <a:pt x="886" y="237"/>
                    <a:pt x="546" y="666"/>
                  </a:cubicBezTo>
                  <a:cubicBezTo>
                    <a:pt x="474" y="1605"/>
                    <a:pt x="244" y="2419"/>
                    <a:pt x="1" y="3331"/>
                  </a:cubicBezTo>
                  <a:cubicBezTo>
                    <a:pt x="319" y="3514"/>
                    <a:pt x="699" y="3540"/>
                    <a:pt x="1067" y="3540"/>
                  </a:cubicBezTo>
                  <a:cubicBezTo>
                    <a:pt x="1092" y="3540"/>
                    <a:pt x="1117" y="3540"/>
                    <a:pt x="1142" y="3540"/>
                  </a:cubicBezTo>
                  <a:cubicBezTo>
                    <a:pt x="1769" y="3537"/>
                    <a:pt x="2447" y="3485"/>
                    <a:pt x="2926" y="3081"/>
                  </a:cubicBezTo>
                  <a:cubicBezTo>
                    <a:pt x="3262" y="2797"/>
                    <a:pt x="3454" y="2372"/>
                    <a:pt x="3553" y="1943"/>
                  </a:cubicBezTo>
                  <a:cubicBezTo>
                    <a:pt x="3601" y="1738"/>
                    <a:pt x="3629" y="1529"/>
                    <a:pt x="3604" y="1320"/>
                  </a:cubicBezTo>
                  <a:cubicBezTo>
                    <a:pt x="3553" y="854"/>
                    <a:pt x="3234" y="440"/>
                    <a:pt x="2823" y="214"/>
                  </a:cubicBezTo>
                  <a:cubicBezTo>
                    <a:pt x="2565" y="70"/>
                    <a:pt x="2273" y="1"/>
                    <a:pt x="1979" y="1"/>
                  </a:cubicBezTo>
                  <a:close/>
                </a:path>
              </a:pathLst>
            </a:cu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29"/>
            <p:cNvSpPr/>
            <p:nvPr/>
          </p:nvSpPr>
          <p:spPr>
            <a:xfrm>
              <a:off x="6576054" y="1497438"/>
              <a:ext cx="178612" cy="81427"/>
            </a:xfrm>
            <a:custGeom>
              <a:avLst/>
              <a:gdLst/>
              <a:ahLst/>
              <a:cxnLst/>
              <a:rect l="l" t="t" r="r" b="b"/>
              <a:pathLst>
                <a:path w="3321" h="1514" extrusionOk="0">
                  <a:moveTo>
                    <a:pt x="2105" y="0"/>
                  </a:moveTo>
                  <a:cubicBezTo>
                    <a:pt x="1868" y="0"/>
                    <a:pt x="1632" y="37"/>
                    <a:pt x="1405" y="111"/>
                  </a:cubicBezTo>
                  <a:cubicBezTo>
                    <a:pt x="771" y="321"/>
                    <a:pt x="244" y="818"/>
                    <a:pt x="0" y="1437"/>
                  </a:cubicBezTo>
                  <a:lnTo>
                    <a:pt x="188" y="1513"/>
                  </a:lnTo>
                  <a:cubicBezTo>
                    <a:pt x="411" y="947"/>
                    <a:pt x="891" y="495"/>
                    <a:pt x="1467" y="307"/>
                  </a:cubicBezTo>
                  <a:cubicBezTo>
                    <a:pt x="1676" y="238"/>
                    <a:pt x="1895" y="204"/>
                    <a:pt x="2113" y="204"/>
                  </a:cubicBezTo>
                  <a:cubicBezTo>
                    <a:pt x="2498" y="204"/>
                    <a:pt x="2882" y="310"/>
                    <a:pt x="3210" y="516"/>
                  </a:cubicBezTo>
                  <a:lnTo>
                    <a:pt x="3320" y="345"/>
                  </a:lnTo>
                  <a:cubicBezTo>
                    <a:pt x="2957" y="118"/>
                    <a:pt x="2531" y="0"/>
                    <a:pt x="2105" y="0"/>
                  </a:cubicBezTo>
                  <a:close/>
                </a:path>
              </a:pathLst>
            </a:custGeom>
            <a:solidFill>
              <a:srgbClr val="936E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9"/>
            <p:cNvSpPr/>
            <p:nvPr/>
          </p:nvSpPr>
          <p:spPr>
            <a:xfrm>
              <a:off x="5763942" y="780035"/>
              <a:ext cx="924898" cy="1227155"/>
            </a:xfrm>
            <a:custGeom>
              <a:avLst/>
              <a:gdLst/>
              <a:ahLst/>
              <a:cxnLst/>
              <a:rect l="l" t="t" r="r" b="b"/>
              <a:pathLst>
                <a:path w="17197" h="22817" extrusionOk="0">
                  <a:moveTo>
                    <a:pt x="6682" y="1"/>
                  </a:moveTo>
                  <a:cubicBezTo>
                    <a:pt x="6313" y="1"/>
                    <a:pt x="5996" y="25"/>
                    <a:pt x="5756" y="80"/>
                  </a:cubicBezTo>
                  <a:cubicBezTo>
                    <a:pt x="5303" y="186"/>
                    <a:pt x="4762" y="542"/>
                    <a:pt x="4203" y="1023"/>
                  </a:cubicBezTo>
                  <a:cubicBezTo>
                    <a:pt x="1411" y="3417"/>
                    <a:pt x="1" y="7051"/>
                    <a:pt x="312" y="10721"/>
                  </a:cubicBezTo>
                  <a:cubicBezTo>
                    <a:pt x="387" y="11625"/>
                    <a:pt x="542" y="12618"/>
                    <a:pt x="805" y="13690"/>
                  </a:cubicBezTo>
                  <a:cubicBezTo>
                    <a:pt x="1939" y="18280"/>
                    <a:pt x="3022" y="21528"/>
                    <a:pt x="8588" y="22816"/>
                  </a:cubicBezTo>
                  <a:cubicBezTo>
                    <a:pt x="8588" y="22816"/>
                    <a:pt x="15138" y="21165"/>
                    <a:pt x="16166" y="13228"/>
                  </a:cubicBezTo>
                  <a:cubicBezTo>
                    <a:pt x="17197" y="5287"/>
                    <a:pt x="14724" y="2091"/>
                    <a:pt x="14158" y="1526"/>
                  </a:cubicBezTo>
                  <a:cubicBezTo>
                    <a:pt x="13666" y="1034"/>
                    <a:pt x="9072" y="1"/>
                    <a:pt x="6682" y="1"/>
                  </a:cubicBezTo>
                  <a:close/>
                </a:path>
              </a:pathLst>
            </a:cu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9"/>
            <p:cNvSpPr/>
            <p:nvPr/>
          </p:nvSpPr>
          <p:spPr>
            <a:xfrm>
              <a:off x="5736083" y="707751"/>
              <a:ext cx="959372" cy="808620"/>
            </a:xfrm>
            <a:custGeom>
              <a:avLst/>
              <a:gdLst/>
              <a:ahLst/>
              <a:cxnLst/>
              <a:rect l="l" t="t" r="r" b="b"/>
              <a:pathLst>
                <a:path w="17838" h="15035" extrusionOk="0">
                  <a:moveTo>
                    <a:pt x="8926" y="0"/>
                  </a:moveTo>
                  <a:cubicBezTo>
                    <a:pt x="8593" y="0"/>
                    <a:pt x="8257" y="28"/>
                    <a:pt x="7921" y="88"/>
                  </a:cubicBezTo>
                  <a:cubicBezTo>
                    <a:pt x="4198" y="753"/>
                    <a:pt x="2590" y="2363"/>
                    <a:pt x="1532" y="4008"/>
                  </a:cubicBezTo>
                  <a:cubicBezTo>
                    <a:pt x="473" y="5655"/>
                    <a:pt x="1" y="6950"/>
                    <a:pt x="1" y="8399"/>
                  </a:cubicBezTo>
                  <a:cubicBezTo>
                    <a:pt x="1" y="9848"/>
                    <a:pt x="80" y="12595"/>
                    <a:pt x="432" y="13496"/>
                  </a:cubicBezTo>
                  <a:cubicBezTo>
                    <a:pt x="786" y="14397"/>
                    <a:pt x="1392" y="15034"/>
                    <a:pt x="1392" y="15034"/>
                  </a:cubicBezTo>
                  <a:cubicBezTo>
                    <a:pt x="1392" y="15034"/>
                    <a:pt x="1532" y="11259"/>
                    <a:pt x="1532" y="9810"/>
                  </a:cubicBezTo>
                  <a:cubicBezTo>
                    <a:pt x="1532" y="9810"/>
                    <a:pt x="4002" y="6244"/>
                    <a:pt x="7842" y="4713"/>
                  </a:cubicBezTo>
                  <a:cubicBezTo>
                    <a:pt x="10472" y="3668"/>
                    <a:pt x="12550" y="3503"/>
                    <a:pt x="13625" y="3503"/>
                  </a:cubicBezTo>
                  <a:cubicBezTo>
                    <a:pt x="14122" y="3503"/>
                    <a:pt x="14405" y="3538"/>
                    <a:pt x="14429" y="3538"/>
                  </a:cubicBezTo>
                  <a:cubicBezTo>
                    <a:pt x="14508" y="3538"/>
                    <a:pt x="15512" y="12394"/>
                    <a:pt x="16752" y="14572"/>
                  </a:cubicBezTo>
                  <a:cubicBezTo>
                    <a:pt x="16752" y="14572"/>
                    <a:pt x="17605" y="12554"/>
                    <a:pt x="17722" y="10400"/>
                  </a:cubicBezTo>
                  <a:cubicBezTo>
                    <a:pt x="17838" y="8242"/>
                    <a:pt x="16821" y="4244"/>
                    <a:pt x="16074" y="3497"/>
                  </a:cubicBezTo>
                  <a:cubicBezTo>
                    <a:pt x="15397" y="2821"/>
                    <a:pt x="12286" y="0"/>
                    <a:pt x="8926"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9"/>
            <p:cNvSpPr/>
            <p:nvPr/>
          </p:nvSpPr>
          <p:spPr>
            <a:xfrm>
              <a:off x="5839829" y="1330067"/>
              <a:ext cx="777910" cy="188239"/>
            </a:xfrm>
            <a:custGeom>
              <a:avLst/>
              <a:gdLst/>
              <a:ahLst/>
              <a:cxnLst/>
              <a:rect l="l" t="t" r="r" b="b"/>
              <a:pathLst>
                <a:path w="14464" h="3500" extrusionOk="0">
                  <a:moveTo>
                    <a:pt x="5324" y="7"/>
                  </a:moveTo>
                  <a:cubicBezTo>
                    <a:pt x="4598" y="7"/>
                    <a:pt x="3869" y="28"/>
                    <a:pt x="3152" y="130"/>
                  </a:cubicBezTo>
                  <a:cubicBezTo>
                    <a:pt x="2214" y="260"/>
                    <a:pt x="980" y="346"/>
                    <a:pt x="296" y="1131"/>
                  </a:cubicBezTo>
                  <a:cubicBezTo>
                    <a:pt x="14" y="1456"/>
                    <a:pt x="0" y="1980"/>
                    <a:pt x="296" y="2302"/>
                  </a:cubicBezTo>
                  <a:cubicBezTo>
                    <a:pt x="936" y="2997"/>
                    <a:pt x="1923" y="3063"/>
                    <a:pt x="2783" y="3199"/>
                  </a:cubicBezTo>
                  <a:cubicBezTo>
                    <a:pt x="3872" y="3378"/>
                    <a:pt x="4971" y="3392"/>
                    <a:pt x="6071" y="3405"/>
                  </a:cubicBezTo>
                  <a:cubicBezTo>
                    <a:pt x="7369" y="3420"/>
                    <a:pt x="8676" y="3499"/>
                    <a:pt x="9980" y="3499"/>
                  </a:cubicBezTo>
                  <a:cubicBezTo>
                    <a:pt x="10812" y="3499"/>
                    <a:pt x="11643" y="3467"/>
                    <a:pt x="12470" y="3364"/>
                  </a:cubicBezTo>
                  <a:cubicBezTo>
                    <a:pt x="13850" y="3190"/>
                    <a:pt x="14464" y="815"/>
                    <a:pt x="12829" y="462"/>
                  </a:cubicBezTo>
                  <a:cubicBezTo>
                    <a:pt x="10671" y="0"/>
                    <a:pt x="8455" y="42"/>
                    <a:pt x="6266" y="14"/>
                  </a:cubicBezTo>
                  <a:cubicBezTo>
                    <a:pt x="5953" y="11"/>
                    <a:pt x="5639" y="7"/>
                    <a:pt x="5324" y="7"/>
                  </a:cubicBezTo>
                  <a:close/>
                </a:path>
              </a:pathLst>
            </a:custGeom>
            <a:solidFill>
              <a:srgbClr val="936E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9"/>
            <p:cNvSpPr/>
            <p:nvPr/>
          </p:nvSpPr>
          <p:spPr>
            <a:xfrm>
              <a:off x="6100350" y="1062177"/>
              <a:ext cx="125475" cy="504695"/>
            </a:xfrm>
            <a:custGeom>
              <a:avLst/>
              <a:gdLst/>
              <a:ahLst/>
              <a:cxnLst/>
              <a:rect l="l" t="t" r="r" b="b"/>
              <a:pathLst>
                <a:path w="2333" h="9384" extrusionOk="0">
                  <a:moveTo>
                    <a:pt x="118" y="1"/>
                  </a:moveTo>
                  <a:cubicBezTo>
                    <a:pt x="82" y="1"/>
                    <a:pt x="46" y="19"/>
                    <a:pt x="28" y="52"/>
                  </a:cubicBezTo>
                  <a:cubicBezTo>
                    <a:pt x="0" y="103"/>
                    <a:pt x="18" y="164"/>
                    <a:pt x="69" y="192"/>
                  </a:cubicBezTo>
                  <a:cubicBezTo>
                    <a:pt x="771" y="589"/>
                    <a:pt x="1186" y="1247"/>
                    <a:pt x="1405" y="1727"/>
                  </a:cubicBezTo>
                  <a:cubicBezTo>
                    <a:pt x="1655" y="2272"/>
                    <a:pt x="1823" y="2915"/>
                    <a:pt x="1929" y="3755"/>
                  </a:cubicBezTo>
                  <a:cubicBezTo>
                    <a:pt x="2127" y="5358"/>
                    <a:pt x="2076" y="7108"/>
                    <a:pt x="1762" y="9267"/>
                  </a:cubicBezTo>
                  <a:cubicBezTo>
                    <a:pt x="1754" y="9322"/>
                    <a:pt x="1792" y="9373"/>
                    <a:pt x="1847" y="9383"/>
                  </a:cubicBezTo>
                  <a:lnTo>
                    <a:pt x="1864" y="9383"/>
                  </a:lnTo>
                  <a:cubicBezTo>
                    <a:pt x="1912" y="9383"/>
                    <a:pt x="1956" y="9345"/>
                    <a:pt x="1963" y="9294"/>
                  </a:cubicBezTo>
                  <a:cubicBezTo>
                    <a:pt x="2279" y="7119"/>
                    <a:pt x="2333" y="5351"/>
                    <a:pt x="2131" y="3731"/>
                  </a:cubicBezTo>
                  <a:cubicBezTo>
                    <a:pt x="2062" y="3189"/>
                    <a:pt x="1933" y="2381"/>
                    <a:pt x="1590" y="1641"/>
                  </a:cubicBezTo>
                  <a:cubicBezTo>
                    <a:pt x="1357" y="1134"/>
                    <a:pt x="919" y="439"/>
                    <a:pt x="168" y="14"/>
                  </a:cubicBezTo>
                  <a:cubicBezTo>
                    <a:pt x="153" y="5"/>
                    <a:pt x="135" y="1"/>
                    <a:pt x="11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29"/>
            <p:cNvSpPr/>
            <p:nvPr/>
          </p:nvSpPr>
          <p:spPr>
            <a:xfrm>
              <a:off x="5909262" y="1232183"/>
              <a:ext cx="167371" cy="139942"/>
            </a:xfrm>
            <a:custGeom>
              <a:avLst/>
              <a:gdLst/>
              <a:ahLst/>
              <a:cxnLst/>
              <a:rect l="l" t="t" r="r" b="b"/>
              <a:pathLst>
                <a:path w="3112" h="2602" extrusionOk="0">
                  <a:moveTo>
                    <a:pt x="1253" y="1"/>
                  </a:moveTo>
                  <a:cubicBezTo>
                    <a:pt x="454" y="1"/>
                    <a:pt x="39" y="570"/>
                    <a:pt x="22" y="1087"/>
                  </a:cubicBezTo>
                  <a:cubicBezTo>
                    <a:pt x="1" y="1680"/>
                    <a:pt x="632" y="2584"/>
                    <a:pt x="1460" y="2601"/>
                  </a:cubicBezTo>
                  <a:cubicBezTo>
                    <a:pt x="1470" y="2602"/>
                    <a:pt x="1479" y="2602"/>
                    <a:pt x="1489" y="2602"/>
                  </a:cubicBezTo>
                  <a:cubicBezTo>
                    <a:pt x="2303" y="2602"/>
                    <a:pt x="2925" y="2041"/>
                    <a:pt x="3111" y="1539"/>
                  </a:cubicBezTo>
                  <a:cubicBezTo>
                    <a:pt x="3111" y="1539"/>
                    <a:pt x="2810" y="268"/>
                    <a:pt x="1628" y="39"/>
                  </a:cubicBezTo>
                  <a:cubicBezTo>
                    <a:pt x="1495" y="13"/>
                    <a:pt x="1370" y="1"/>
                    <a:pt x="125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29"/>
            <p:cNvSpPr/>
            <p:nvPr/>
          </p:nvSpPr>
          <p:spPr>
            <a:xfrm>
              <a:off x="5942284" y="1246543"/>
              <a:ext cx="110577" cy="100143"/>
            </a:xfrm>
            <a:custGeom>
              <a:avLst/>
              <a:gdLst/>
              <a:ahLst/>
              <a:cxnLst/>
              <a:rect l="l" t="t" r="r" b="b"/>
              <a:pathLst>
                <a:path w="2056" h="1862" extrusionOk="0">
                  <a:moveTo>
                    <a:pt x="1028" y="1"/>
                  </a:moveTo>
                  <a:cubicBezTo>
                    <a:pt x="610" y="1"/>
                    <a:pt x="231" y="282"/>
                    <a:pt x="124" y="707"/>
                  </a:cubicBezTo>
                  <a:cubicBezTo>
                    <a:pt x="0" y="1204"/>
                    <a:pt x="305" y="1710"/>
                    <a:pt x="802" y="1834"/>
                  </a:cubicBezTo>
                  <a:cubicBezTo>
                    <a:pt x="878" y="1852"/>
                    <a:pt x="953" y="1861"/>
                    <a:pt x="1028" y="1861"/>
                  </a:cubicBezTo>
                  <a:cubicBezTo>
                    <a:pt x="1446" y="1861"/>
                    <a:pt x="1824" y="1580"/>
                    <a:pt x="1929" y="1156"/>
                  </a:cubicBezTo>
                  <a:cubicBezTo>
                    <a:pt x="2056" y="659"/>
                    <a:pt x="1751" y="156"/>
                    <a:pt x="1254" y="28"/>
                  </a:cubicBezTo>
                  <a:cubicBezTo>
                    <a:pt x="1178" y="10"/>
                    <a:pt x="1103" y="1"/>
                    <a:pt x="1028" y="1"/>
                  </a:cubicBezTo>
                  <a:close/>
                </a:path>
              </a:pathLst>
            </a:custGeom>
            <a:solidFill>
              <a:srgbClr val="42210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29"/>
            <p:cNvSpPr/>
            <p:nvPr/>
          </p:nvSpPr>
          <p:spPr>
            <a:xfrm>
              <a:off x="5838646" y="1220620"/>
              <a:ext cx="263104" cy="96701"/>
            </a:xfrm>
            <a:custGeom>
              <a:avLst/>
              <a:gdLst/>
              <a:ahLst/>
              <a:cxnLst/>
              <a:rect l="l" t="t" r="r" b="b"/>
              <a:pathLst>
                <a:path w="4892" h="1798" extrusionOk="0">
                  <a:moveTo>
                    <a:pt x="2578" y="0"/>
                  </a:moveTo>
                  <a:cubicBezTo>
                    <a:pt x="1788" y="0"/>
                    <a:pt x="952" y="287"/>
                    <a:pt x="280" y="706"/>
                  </a:cubicBezTo>
                  <a:cubicBezTo>
                    <a:pt x="0" y="882"/>
                    <a:pt x="174" y="1285"/>
                    <a:pt x="434" y="1285"/>
                  </a:cubicBezTo>
                  <a:cubicBezTo>
                    <a:pt x="483" y="1285"/>
                    <a:pt x="535" y="1270"/>
                    <a:pt x="588" y="1237"/>
                  </a:cubicBezTo>
                  <a:cubicBezTo>
                    <a:pt x="1166" y="877"/>
                    <a:pt x="1894" y="598"/>
                    <a:pt x="2571" y="598"/>
                  </a:cubicBezTo>
                  <a:cubicBezTo>
                    <a:pt x="3250" y="598"/>
                    <a:pt x="3878" y="879"/>
                    <a:pt x="4247" y="1641"/>
                  </a:cubicBezTo>
                  <a:cubicBezTo>
                    <a:pt x="4300" y="1751"/>
                    <a:pt x="4388" y="1797"/>
                    <a:pt x="4479" y="1797"/>
                  </a:cubicBezTo>
                  <a:cubicBezTo>
                    <a:pt x="4679" y="1797"/>
                    <a:pt x="4892" y="1576"/>
                    <a:pt x="4774" y="1332"/>
                  </a:cubicBezTo>
                  <a:cubicBezTo>
                    <a:pt x="4308" y="369"/>
                    <a:pt x="3473" y="0"/>
                    <a:pt x="257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29"/>
            <p:cNvSpPr/>
            <p:nvPr/>
          </p:nvSpPr>
          <p:spPr>
            <a:xfrm>
              <a:off x="6336347" y="1232183"/>
              <a:ext cx="167371" cy="139942"/>
            </a:xfrm>
            <a:custGeom>
              <a:avLst/>
              <a:gdLst/>
              <a:ahLst/>
              <a:cxnLst/>
              <a:rect l="l" t="t" r="r" b="b"/>
              <a:pathLst>
                <a:path w="3112" h="2602" extrusionOk="0">
                  <a:moveTo>
                    <a:pt x="1859" y="1"/>
                  </a:moveTo>
                  <a:cubicBezTo>
                    <a:pt x="1742" y="1"/>
                    <a:pt x="1617" y="13"/>
                    <a:pt x="1484" y="39"/>
                  </a:cubicBezTo>
                  <a:cubicBezTo>
                    <a:pt x="302" y="268"/>
                    <a:pt x="0" y="1539"/>
                    <a:pt x="0" y="1539"/>
                  </a:cubicBezTo>
                  <a:cubicBezTo>
                    <a:pt x="187" y="2041"/>
                    <a:pt x="808" y="2602"/>
                    <a:pt x="1624" y="2602"/>
                  </a:cubicBezTo>
                  <a:cubicBezTo>
                    <a:pt x="1633" y="2602"/>
                    <a:pt x="1643" y="2602"/>
                    <a:pt x="1652" y="2601"/>
                  </a:cubicBezTo>
                  <a:cubicBezTo>
                    <a:pt x="2481" y="2584"/>
                    <a:pt x="3111" y="1680"/>
                    <a:pt x="3091" y="1087"/>
                  </a:cubicBezTo>
                  <a:cubicBezTo>
                    <a:pt x="3073" y="570"/>
                    <a:pt x="2658" y="1"/>
                    <a:pt x="185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29"/>
            <p:cNvSpPr/>
            <p:nvPr/>
          </p:nvSpPr>
          <p:spPr>
            <a:xfrm>
              <a:off x="6360280" y="1248425"/>
              <a:ext cx="110631" cy="100089"/>
            </a:xfrm>
            <a:custGeom>
              <a:avLst/>
              <a:gdLst/>
              <a:ahLst/>
              <a:cxnLst/>
              <a:rect l="l" t="t" r="r" b="b"/>
              <a:pathLst>
                <a:path w="2057" h="1861" extrusionOk="0">
                  <a:moveTo>
                    <a:pt x="1028" y="0"/>
                  </a:moveTo>
                  <a:cubicBezTo>
                    <a:pt x="954" y="0"/>
                    <a:pt x="878" y="9"/>
                    <a:pt x="803" y="28"/>
                  </a:cubicBezTo>
                  <a:cubicBezTo>
                    <a:pt x="306" y="151"/>
                    <a:pt x="1" y="658"/>
                    <a:pt x="128" y="1155"/>
                  </a:cubicBezTo>
                  <a:cubicBezTo>
                    <a:pt x="232" y="1579"/>
                    <a:pt x="611" y="1861"/>
                    <a:pt x="1029" y="1861"/>
                  </a:cubicBezTo>
                  <a:cubicBezTo>
                    <a:pt x="1103" y="1861"/>
                    <a:pt x="1179" y="1852"/>
                    <a:pt x="1255" y="1833"/>
                  </a:cubicBezTo>
                  <a:cubicBezTo>
                    <a:pt x="1751" y="1710"/>
                    <a:pt x="2056" y="1203"/>
                    <a:pt x="1930" y="706"/>
                  </a:cubicBezTo>
                  <a:cubicBezTo>
                    <a:pt x="1825" y="282"/>
                    <a:pt x="1446" y="0"/>
                    <a:pt x="1028" y="0"/>
                  </a:cubicBezTo>
                  <a:close/>
                </a:path>
              </a:pathLst>
            </a:custGeom>
            <a:solidFill>
              <a:srgbClr val="42210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29"/>
            <p:cNvSpPr/>
            <p:nvPr/>
          </p:nvSpPr>
          <p:spPr>
            <a:xfrm>
              <a:off x="6311230" y="1220620"/>
              <a:ext cx="263104" cy="96701"/>
            </a:xfrm>
            <a:custGeom>
              <a:avLst/>
              <a:gdLst/>
              <a:ahLst/>
              <a:cxnLst/>
              <a:rect l="l" t="t" r="r" b="b"/>
              <a:pathLst>
                <a:path w="4892" h="1798" extrusionOk="0">
                  <a:moveTo>
                    <a:pt x="2315" y="0"/>
                  </a:moveTo>
                  <a:cubicBezTo>
                    <a:pt x="1419" y="0"/>
                    <a:pt x="584" y="369"/>
                    <a:pt x="118" y="1332"/>
                  </a:cubicBezTo>
                  <a:cubicBezTo>
                    <a:pt x="0" y="1576"/>
                    <a:pt x="213" y="1797"/>
                    <a:pt x="413" y="1797"/>
                  </a:cubicBezTo>
                  <a:cubicBezTo>
                    <a:pt x="504" y="1797"/>
                    <a:pt x="592" y="1751"/>
                    <a:pt x="646" y="1641"/>
                  </a:cubicBezTo>
                  <a:cubicBezTo>
                    <a:pt x="1014" y="881"/>
                    <a:pt x="1642" y="600"/>
                    <a:pt x="2323" y="600"/>
                  </a:cubicBezTo>
                  <a:cubicBezTo>
                    <a:pt x="3000" y="600"/>
                    <a:pt x="3728" y="877"/>
                    <a:pt x="4304" y="1237"/>
                  </a:cubicBezTo>
                  <a:cubicBezTo>
                    <a:pt x="4358" y="1270"/>
                    <a:pt x="4410" y="1285"/>
                    <a:pt x="4460" y="1285"/>
                  </a:cubicBezTo>
                  <a:cubicBezTo>
                    <a:pt x="4721" y="1285"/>
                    <a:pt x="4892" y="882"/>
                    <a:pt x="4613" y="706"/>
                  </a:cubicBezTo>
                  <a:cubicBezTo>
                    <a:pt x="3940" y="287"/>
                    <a:pt x="3104" y="0"/>
                    <a:pt x="231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29"/>
            <p:cNvSpPr/>
            <p:nvPr/>
          </p:nvSpPr>
          <p:spPr>
            <a:xfrm>
              <a:off x="6306874" y="1150434"/>
              <a:ext cx="226263" cy="39799"/>
            </a:xfrm>
            <a:custGeom>
              <a:avLst/>
              <a:gdLst/>
              <a:ahLst/>
              <a:cxnLst/>
              <a:rect l="l" t="t" r="r" b="b"/>
              <a:pathLst>
                <a:path w="4207" h="740" extrusionOk="0">
                  <a:moveTo>
                    <a:pt x="165" y="0"/>
                  </a:moveTo>
                  <a:cubicBezTo>
                    <a:pt x="76" y="0"/>
                    <a:pt x="1" y="76"/>
                    <a:pt x="1" y="164"/>
                  </a:cubicBezTo>
                  <a:lnTo>
                    <a:pt x="1" y="576"/>
                  </a:lnTo>
                  <a:cubicBezTo>
                    <a:pt x="1" y="664"/>
                    <a:pt x="76" y="740"/>
                    <a:pt x="165" y="740"/>
                  </a:cubicBezTo>
                  <a:lnTo>
                    <a:pt x="4042" y="740"/>
                  </a:lnTo>
                  <a:cubicBezTo>
                    <a:pt x="4132" y="740"/>
                    <a:pt x="4207" y="664"/>
                    <a:pt x="4207" y="576"/>
                  </a:cubicBezTo>
                  <a:lnTo>
                    <a:pt x="4207" y="164"/>
                  </a:lnTo>
                  <a:cubicBezTo>
                    <a:pt x="4207" y="76"/>
                    <a:pt x="4132" y="0"/>
                    <a:pt x="4042"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29"/>
            <p:cNvSpPr/>
            <p:nvPr/>
          </p:nvSpPr>
          <p:spPr>
            <a:xfrm>
              <a:off x="5844078" y="1150434"/>
              <a:ext cx="226317" cy="39799"/>
            </a:xfrm>
            <a:custGeom>
              <a:avLst/>
              <a:gdLst/>
              <a:ahLst/>
              <a:cxnLst/>
              <a:rect l="l" t="t" r="r" b="b"/>
              <a:pathLst>
                <a:path w="4208" h="740" extrusionOk="0">
                  <a:moveTo>
                    <a:pt x="165" y="0"/>
                  </a:moveTo>
                  <a:cubicBezTo>
                    <a:pt x="76" y="0"/>
                    <a:pt x="0" y="76"/>
                    <a:pt x="0" y="164"/>
                  </a:cubicBezTo>
                  <a:lnTo>
                    <a:pt x="0" y="576"/>
                  </a:lnTo>
                  <a:cubicBezTo>
                    <a:pt x="0" y="664"/>
                    <a:pt x="76" y="740"/>
                    <a:pt x="165" y="740"/>
                  </a:cubicBezTo>
                  <a:lnTo>
                    <a:pt x="4043" y="740"/>
                  </a:lnTo>
                  <a:cubicBezTo>
                    <a:pt x="4132" y="740"/>
                    <a:pt x="4207" y="664"/>
                    <a:pt x="4207" y="576"/>
                  </a:cubicBezTo>
                  <a:lnTo>
                    <a:pt x="4207" y="164"/>
                  </a:lnTo>
                  <a:cubicBezTo>
                    <a:pt x="4207" y="76"/>
                    <a:pt x="4132" y="0"/>
                    <a:pt x="4043"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29"/>
            <p:cNvSpPr/>
            <p:nvPr/>
          </p:nvSpPr>
          <p:spPr>
            <a:xfrm>
              <a:off x="5690422" y="1113001"/>
              <a:ext cx="1108995" cy="328019"/>
            </a:xfrm>
            <a:custGeom>
              <a:avLst/>
              <a:gdLst/>
              <a:ahLst/>
              <a:cxnLst/>
              <a:rect l="l" t="t" r="r" b="b"/>
              <a:pathLst>
                <a:path w="20620" h="6099" extrusionOk="0">
                  <a:moveTo>
                    <a:pt x="854" y="655"/>
                  </a:moveTo>
                  <a:cubicBezTo>
                    <a:pt x="346" y="1114"/>
                    <a:pt x="0" y="1792"/>
                    <a:pt x="0" y="2446"/>
                  </a:cubicBezTo>
                  <a:cubicBezTo>
                    <a:pt x="0" y="3567"/>
                    <a:pt x="429" y="4591"/>
                    <a:pt x="1127" y="5362"/>
                  </a:cubicBezTo>
                  <a:cubicBezTo>
                    <a:pt x="905" y="4170"/>
                    <a:pt x="850" y="2070"/>
                    <a:pt x="850" y="864"/>
                  </a:cubicBezTo>
                  <a:cubicBezTo>
                    <a:pt x="850" y="796"/>
                    <a:pt x="854" y="723"/>
                    <a:pt x="854" y="655"/>
                  </a:cubicBezTo>
                  <a:close/>
                  <a:moveTo>
                    <a:pt x="18310" y="0"/>
                  </a:moveTo>
                  <a:lnTo>
                    <a:pt x="18310" y="0"/>
                  </a:lnTo>
                  <a:cubicBezTo>
                    <a:pt x="18505" y="1036"/>
                    <a:pt x="18615" y="2073"/>
                    <a:pt x="18571" y="2865"/>
                  </a:cubicBezTo>
                  <a:cubicBezTo>
                    <a:pt x="18502" y="4108"/>
                    <a:pt x="18190" y="5311"/>
                    <a:pt x="17937" y="6098"/>
                  </a:cubicBezTo>
                  <a:cubicBezTo>
                    <a:pt x="19540" y="5194"/>
                    <a:pt x="20619" y="3474"/>
                    <a:pt x="20619" y="1504"/>
                  </a:cubicBezTo>
                  <a:cubicBezTo>
                    <a:pt x="20619" y="1042"/>
                    <a:pt x="20256" y="555"/>
                    <a:pt x="19811" y="426"/>
                  </a:cubicBezTo>
                  <a:lnTo>
                    <a:pt x="18810" y="131"/>
                  </a:lnTo>
                  <a:cubicBezTo>
                    <a:pt x="18643" y="83"/>
                    <a:pt x="18478" y="38"/>
                    <a:pt x="18310" y="0"/>
                  </a:cubicBezTo>
                  <a:close/>
                </a:path>
              </a:pathLst>
            </a:custGeom>
            <a:solidFill>
              <a:srgbClr val="FFFDF9">
                <a:alpha val="330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29"/>
            <p:cNvSpPr/>
            <p:nvPr/>
          </p:nvSpPr>
          <p:spPr>
            <a:xfrm>
              <a:off x="5813315" y="1096813"/>
              <a:ext cx="808297" cy="377015"/>
            </a:xfrm>
            <a:custGeom>
              <a:avLst/>
              <a:gdLst/>
              <a:ahLst/>
              <a:cxnLst/>
              <a:rect l="l" t="t" r="r" b="b"/>
              <a:pathLst>
                <a:path w="15029" h="7010" extrusionOk="0">
                  <a:moveTo>
                    <a:pt x="13219" y="997"/>
                  </a:moveTo>
                  <a:cubicBezTo>
                    <a:pt x="13309" y="997"/>
                    <a:pt x="13384" y="1073"/>
                    <a:pt x="13384" y="1161"/>
                  </a:cubicBezTo>
                  <a:lnTo>
                    <a:pt x="13384" y="1573"/>
                  </a:lnTo>
                  <a:cubicBezTo>
                    <a:pt x="13384" y="1661"/>
                    <a:pt x="13309" y="1737"/>
                    <a:pt x="13219" y="1737"/>
                  </a:cubicBezTo>
                  <a:lnTo>
                    <a:pt x="9342" y="1737"/>
                  </a:lnTo>
                  <a:cubicBezTo>
                    <a:pt x="9253" y="1737"/>
                    <a:pt x="9178" y="1661"/>
                    <a:pt x="9178" y="1573"/>
                  </a:cubicBezTo>
                  <a:lnTo>
                    <a:pt x="9178" y="1161"/>
                  </a:lnTo>
                  <a:cubicBezTo>
                    <a:pt x="9178" y="1073"/>
                    <a:pt x="9253" y="997"/>
                    <a:pt x="9342" y="997"/>
                  </a:cubicBezTo>
                  <a:close/>
                  <a:moveTo>
                    <a:pt x="13483" y="1"/>
                  </a:moveTo>
                  <a:cubicBezTo>
                    <a:pt x="13336" y="1"/>
                    <a:pt x="13189" y="4"/>
                    <a:pt x="13042" y="10"/>
                  </a:cubicBezTo>
                  <a:lnTo>
                    <a:pt x="6290" y="10"/>
                  </a:lnTo>
                  <a:cubicBezTo>
                    <a:pt x="6585" y="343"/>
                    <a:pt x="6790" y="703"/>
                    <a:pt x="6927" y="997"/>
                  </a:cubicBezTo>
                  <a:cubicBezTo>
                    <a:pt x="7270" y="1737"/>
                    <a:pt x="7399" y="2545"/>
                    <a:pt x="7468" y="3087"/>
                  </a:cubicBezTo>
                  <a:cubicBezTo>
                    <a:pt x="7492" y="3275"/>
                    <a:pt x="7510" y="3467"/>
                    <a:pt x="7526" y="3662"/>
                  </a:cubicBezTo>
                  <a:cubicBezTo>
                    <a:pt x="7660" y="3573"/>
                    <a:pt x="7821" y="3522"/>
                    <a:pt x="7992" y="3522"/>
                  </a:cubicBezTo>
                  <a:lnTo>
                    <a:pt x="8060" y="3522"/>
                  </a:lnTo>
                  <a:cubicBezTo>
                    <a:pt x="8482" y="3522"/>
                    <a:pt x="8832" y="3837"/>
                    <a:pt x="8903" y="4255"/>
                  </a:cubicBezTo>
                  <a:cubicBezTo>
                    <a:pt x="8914" y="4296"/>
                    <a:pt x="8920" y="4337"/>
                    <a:pt x="8928" y="4379"/>
                  </a:cubicBezTo>
                  <a:cubicBezTo>
                    <a:pt x="9260" y="4385"/>
                    <a:pt x="9592" y="4392"/>
                    <a:pt x="9924" y="4409"/>
                  </a:cubicBezTo>
                  <a:cubicBezTo>
                    <a:pt x="9845" y="4303"/>
                    <a:pt x="9780" y="4197"/>
                    <a:pt x="9739" y="4091"/>
                  </a:cubicBezTo>
                  <a:cubicBezTo>
                    <a:pt x="9715" y="4097"/>
                    <a:pt x="9695" y="4101"/>
                    <a:pt x="9671" y="4101"/>
                  </a:cubicBezTo>
                  <a:cubicBezTo>
                    <a:pt x="9472" y="4101"/>
                    <a:pt x="9260" y="3878"/>
                    <a:pt x="9376" y="3634"/>
                  </a:cubicBezTo>
                  <a:cubicBezTo>
                    <a:pt x="9842" y="2673"/>
                    <a:pt x="10678" y="2303"/>
                    <a:pt x="11572" y="2303"/>
                  </a:cubicBezTo>
                  <a:cubicBezTo>
                    <a:pt x="12364" y="2303"/>
                    <a:pt x="13199" y="2590"/>
                    <a:pt x="13871" y="3008"/>
                  </a:cubicBezTo>
                  <a:cubicBezTo>
                    <a:pt x="14152" y="3186"/>
                    <a:pt x="13980" y="3587"/>
                    <a:pt x="13720" y="3587"/>
                  </a:cubicBezTo>
                  <a:cubicBezTo>
                    <a:pt x="13668" y="3587"/>
                    <a:pt x="13617" y="3570"/>
                    <a:pt x="13562" y="3539"/>
                  </a:cubicBezTo>
                  <a:cubicBezTo>
                    <a:pt x="13292" y="3367"/>
                    <a:pt x="12990" y="3217"/>
                    <a:pt x="12675" y="3107"/>
                  </a:cubicBezTo>
                  <a:lnTo>
                    <a:pt x="12675" y="3107"/>
                  </a:lnTo>
                  <a:cubicBezTo>
                    <a:pt x="12764" y="3265"/>
                    <a:pt x="12808" y="3436"/>
                    <a:pt x="12816" y="3604"/>
                  </a:cubicBezTo>
                  <a:cubicBezTo>
                    <a:pt x="12826" y="3919"/>
                    <a:pt x="12655" y="4320"/>
                    <a:pt x="12370" y="4628"/>
                  </a:cubicBezTo>
                  <a:cubicBezTo>
                    <a:pt x="12689" y="4676"/>
                    <a:pt x="13007" y="4735"/>
                    <a:pt x="13322" y="4799"/>
                  </a:cubicBezTo>
                  <a:cubicBezTo>
                    <a:pt x="14432" y="5040"/>
                    <a:pt x="14504" y="6218"/>
                    <a:pt x="14000" y="6999"/>
                  </a:cubicBezTo>
                  <a:cubicBezTo>
                    <a:pt x="14357" y="6934"/>
                    <a:pt x="14699" y="6834"/>
                    <a:pt x="15028" y="6701"/>
                  </a:cubicBezTo>
                  <a:cubicBezTo>
                    <a:pt x="14440" y="5166"/>
                    <a:pt x="13922" y="2326"/>
                    <a:pt x="13556" y="1"/>
                  </a:cubicBezTo>
                  <a:close/>
                  <a:moveTo>
                    <a:pt x="2744" y="1"/>
                  </a:moveTo>
                  <a:cubicBezTo>
                    <a:pt x="2683" y="1"/>
                    <a:pt x="2624" y="4"/>
                    <a:pt x="2474" y="10"/>
                  </a:cubicBezTo>
                  <a:lnTo>
                    <a:pt x="2439" y="10"/>
                  </a:lnTo>
                  <a:cubicBezTo>
                    <a:pt x="2055" y="353"/>
                    <a:pt x="1717" y="689"/>
                    <a:pt x="1422" y="997"/>
                  </a:cubicBezTo>
                  <a:lnTo>
                    <a:pt x="4615" y="997"/>
                  </a:lnTo>
                  <a:cubicBezTo>
                    <a:pt x="4704" y="997"/>
                    <a:pt x="4779" y="1073"/>
                    <a:pt x="4779" y="1161"/>
                  </a:cubicBezTo>
                  <a:lnTo>
                    <a:pt x="4779" y="1573"/>
                  </a:lnTo>
                  <a:cubicBezTo>
                    <a:pt x="4779" y="1661"/>
                    <a:pt x="4704" y="1737"/>
                    <a:pt x="4615" y="1737"/>
                  </a:cubicBezTo>
                  <a:lnTo>
                    <a:pt x="757" y="1737"/>
                  </a:lnTo>
                  <a:cubicBezTo>
                    <a:pt x="326" y="2244"/>
                    <a:pt x="96" y="2576"/>
                    <a:pt x="96" y="2576"/>
                  </a:cubicBezTo>
                  <a:cubicBezTo>
                    <a:pt x="96" y="3491"/>
                    <a:pt x="38" y="5334"/>
                    <a:pt x="0" y="6567"/>
                  </a:cubicBezTo>
                  <a:cubicBezTo>
                    <a:pt x="384" y="6773"/>
                    <a:pt x="802" y="6923"/>
                    <a:pt x="1244" y="7009"/>
                  </a:cubicBezTo>
                  <a:cubicBezTo>
                    <a:pt x="1080" y="6910"/>
                    <a:pt x="925" y="6790"/>
                    <a:pt x="789" y="6639"/>
                  </a:cubicBezTo>
                  <a:cubicBezTo>
                    <a:pt x="493" y="6317"/>
                    <a:pt x="507" y="5793"/>
                    <a:pt x="789" y="5468"/>
                  </a:cubicBezTo>
                  <a:cubicBezTo>
                    <a:pt x="1172" y="5029"/>
                    <a:pt x="1723" y="4810"/>
                    <a:pt x="2299" y="4679"/>
                  </a:cubicBezTo>
                  <a:cubicBezTo>
                    <a:pt x="1987" y="4361"/>
                    <a:pt x="1796" y="3936"/>
                    <a:pt x="1806" y="3604"/>
                  </a:cubicBezTo>
                  <a:cubicBezTo>
                    <a:pt x="1812" y="3436"/>
                    <a:pt x="1861" y="3265"/>
                    <a:pt x="1949" y="3104"/>
                  </a:cubicBezTo>
                  <a:lnTo>
                    <a:pt x="1949" y="3104"/>
                  </a:lnTo>
                  <a:cubicBezTo>
                    <a:pt x="1634" y="3217"/>
                    <a:pt x="1329" y="3367"/>
                    <a:pt x="1059" y="3539"/>
                  </a:cubicBezTo>
                  <a:cubicBezTo>
                    <a:pt x="1007" y="3570"/>
                    <a:pt x="953" y="3587"/>
                    <a:pt x="904" y="3587"/>
                  </a:cubicBezTo>
                  <a:cubicBezTo>
                    <a:pt x="645" y="3587"/>
                    <a:pt x="473" y="3186"/>
                    <a:pt x="751" y="3008"/>
                  </a:cubicBezTo>
                  <a:cubicBezTo>
                    <a:pt x="1422" y="2590"/>
                    <a:pt x="2258" y="2303"/>
                    <a:pt x="3049" y="2303"/>
                  </a:cubicBezTo>
                  <a:cubicBezTo>
                    <a:pt x="3943" y="2303"/>
                    <a:pt x="4779" y="2673"/>
                    <a:pt x="5245" y="3634"/>
                  </a:cubicBezTo>
                  <a:cubicBezTo>
                    <a:pt x="5361" y="3878"/>
                    <a:pt x="5149" y="4101"/>
                    <a:pt x="4950" y="4101"/>
                  </a:cubicBezTo>
                  <a:cubicBezTo>
                    <a:pt x="4926" y="4101"/>
                    <a:pt x="4906" y="4097"/>
                    <a:pt x="4885" y="4091"/>
                  </a:cubicBezTo>
                  <a:cubicBezTo>
                    <a:pt x="4844" y="4183"/>
                    <a:pt x="4792" y="4276"/>
                    <a:pt x="4727" y="4368"/>
                  </a:cubicBezTo>
                  <a:cubicBezTo>
                    <a:pt x="5080" y="4347"/>
                    <a:pt x="5437" y="4344"/>
                    <a:pt x="5790" y="4344"/>
                  </a:cubicBezTo>
                  <a:cubicBezTo>
                    <a:pt x="6112" y="4344"/>
                    <a:pt x="6437" y="4347"/>
                    <a:pt x="6759" y="4351"/>
                  </a:cubicBezTo>
                  <a:cubicBezTo>
                    <a:pt x="6879" y="4354"/>
                    <a:pt x="7002" y="4354"/>
                    <a:pt x="7126" y="4358"/>
                  </a:cubicBezTo>
                  <a:cubicBezTo>
                    <a:pt x="7132" y="4323"/>
                    <a:pt x="7140" y="4289"/>
                    <a:pt x="7146" y="4255"/>
                  </a:cubicBezTo>
                  <a:cubicBezTo>
                    <a:pt x="7173" y="4094"/>
                    <a:pt x="7242" y="3950"/>
                    <a:pt x="7338" y="3833"/>
                  </a:cubicBezTo>
                  <a:cubicBezTo>
                    <a:pt x="7317" y="3590"/>
                    <a:pt x="7293" y="3351"/>
                    <a:pt x="7266" y="3111"/>
                  </a:cubicBezTo>
                  <a:cubicBezTo>
                    <a:pt x="7160" y="2271"/>
                    <a:pt x="6992" y="1628"/>
                    <a:pt x="6742" y="1083"/>
                  </a:cubicBezTo>
                  <a:cubicBezTo>
                    <a:pt x="6595" y="761"/>
                    <a:pt x="6359" y="360"/>
                    <a:pt x="6009" y="10"/>
                  </a:cubicBezTo>
                  <a:lnTo>
                    <a:pt x="3012" y="10"/>
                  </a:lnTo>
                  <a:cubicBezTo>
                    <a:pt x="2864" y="4"/>
                    <a:pt x="2803" y="1"/>
                    <a:pt x="2744" y="1"/>
                  </a:cubicBezTo>
                  <a:close/>
                </a:path>
              </a:pathLst>
            </a:custGeom>
            <a:solidFill>
              <a:srgbClr val="DEC5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29"/>
            <p:cNvSpPr/>
            <p:nvPr/>
          </p:nvSpPr>
          <p:spPr>
            <a:xfrm>
              <a:off x="5736083" y="1096813"/>
              <a:ext cx="955554" cy="360450"/>
            </a:xfrm>
            <a:custGeom>
              <a:avLst/>
              <a:gdLst/>
              <a:ahLst/>
              <a:cxnLst/>
              <a:rect l="l" t="t" r="r" b="b"/>
              <a:pathLst>
                <a:path w="17767" h="6702" extrusionOk="0">
                  <a:moveTo>
                    <a:pt x="3875" y="10"/>
                  </a:moveTo>
                  <a:cubicBezTo>
                    <a:pt x="3588" y="14"/>
                    <a:pt x="3121" y="38"/>
                    <a:pt x="3121" y="38"/>
                  </a:cubicBezTo>
                  <a:cubicBezTo>
                    <a:pt x="2396" y="96"/>
                    <a:pt x="1673" y="227"/>
                    <a:pt x="963" y="432"/>
                  </a:cubicBezTo>
                  <a:lnTo>
                    <a:pt x="864" y="463"/>
                  </a:lnTo>
                  <a:cubicBezTo>
                    <a:pt x="552" y="551"/>
                    <a:pt x="258" y="727"/>
                    <a:pt x="5" y="956"/>
                  </a:cubicBezTo>
                  <a:cubicBezTo>
                    <a:pt x="5" y="1024"/>
                    <a:pt x="1" y="1097"/>
                    <a:pt x="1" y="1165"/>
                  </a:cubicBezTo>
                  <a:cubicBezTo>
                    <a:pt x="1" y="2371"/>
                    <a:pt x="56" y="4471"/>
                    <a:pt x="278" y="5663"/>
                  </a:cubicBezTo>
                  <a:cubicBezTo>
                    <a:pt x="607" y="6026"/>
                    <a:pt x="998" y="6331"/>
                    <a:pt x="1436" y="6567"/>
                  </a:cubicBezTo>
                  <a:cubicBezTo>
                    <a:pt x="1474" y="5334"/>
                    <a:pt x="1532" y="3491"/>
                    <a:pt x="1532" y="2576"/>
                  </a:cubicBezTo>
                  <a:cubicBezTo>
                    <a:pt x="1532" y="2576"/>
                    <a:pt x="1762" y="2244"/>
                    <a:pt x="2193" y="1737"/>
                  </a:cubicBezTo>
                  <a:lnTo>
                    <a:pt x="2173" y="1737"/>
                  </a:lnTo>
                  <a:cubicBezTo>
                    <a:pt x="2084" y="1737"/>
                    <a:pt x="2008" y="1661"/>
                    <a:pt x="2008" y="1573"/>
                  </a:cubicBezTo>
                  <a:lnTo>
                    <a:pt x="2008" y="1161"/>
                  </a:lnTo>
                  <a:cubicBezTo>
                    <a:pt x="2008" y="1073"/>
                    <a:pt x="2084" y="997"/>
                    <a:pt x="2173" y="997"/>
                  </a:cubicBezTo>
                  <a:lnTo>
                    <a:pt x="2858" y="997"/>
                  </a:lnTo>
                  <a:cubicBezTo>
                    <a:pt x="3153" y="689"/>
                    <a:pt x="3491" y="353"/>
                    <a:pt x="3875" y="10"/>
                  </a:cubicBezTo>
                  <a:close/>
                  <a:moveTo>
                    <a:pt x="14992" y="1"/>
                  </a:moveTo>
                  <a:cubicBezTo>
                    <a:pt x="15358" y="2326"/>
                    <a:pt x="15876" y="5166"/>
                    <a:pt x="16464" y="6701"/>
                  </a:cubicBezTo>
                  <a:cubicBezTo>
                    <a:pt x="16680" y="6615"/>
                    <a:pt x="16889" y="6516"/>
                    <a:pt x="17088" y="6399"/>
                  </a:cubicBezTo>
                  <a:cubicBezTo>
                    <a:pt x="17341" y="5612"/>
                    <a:pt x="17653" y="4409"/>
                    <a:pt x="17722" y="3166"/>
                  </a:cubicBezTo>
                  <a:cubicBezTo>
                    <a:pt x="17766" y="2374"/>
                    <a:pt x="17656" y="1337"/>
                    <a:pt x="17461" y="301"/>
                  </a:cubicBezTo>
                  <a:cubicBezTo>
                    <a:pt x="16924" y="172"/>
                    <a:pt x="16382" y="86"/>
                    <a:pt x="15834" y="38"/>
                  </a:cubicBezTo>
                  <a:cubicBezTo>
                    <a:pt x="15786" y="21"/>
                    <a:pt x="15711" y="10"/>
                    <a:pt x="15605" y="10"/>
                  </a:cubicBezTo>
                  <a:lnTo>
                    <a:pt x="15375" y="10"/>
                  </a:lnTo>
                  <a:cubicBezTo>
                    <a:pt x="15248" y="4"/>
                    <a:pt x="15118" y="4"/>
                    <a:pt x="14992"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29"/>
            <p:cNvSpPr/>
            <p:nvPr/>
          </p:nvSpPr>
          <p:spPr>
            <a:xfrm>
              <a:off x="5839829" y="1330443"/>
              <a:ext cx="753600" cy="147203"/>
            </a:xfrm>
            <a:custGeom>
              <a:avLst/>
              <a:gdLst/>
              <a:ahLst/>
              <a:cxnLst/>
              <a:rect l="l" t="t" r="r" b="b"/>
              <a:pathLst>
                <a:path w="14012" h="2737" extrusionOk="0">
                  <a:moveTo>
                    <a:pt x="5297" y="0"/>
                  </a:moveTo>
                  <a:cubicBezTo>
                    <a:pt x="4944" y="0"/>
                    <a:pt x="4587" y="3"/>
                    <a:pt x="4234" y="24"/>
                  </a:cubicBezTo>
                  <a:cubicBezTo>
                    <a:pt x="3954" y="418"/>
                    <a:pt x="3430" y="774"/>
                    <a:pt x="2783" y="774"/>
                  </a:cubicBezTo>
                  <a:lnTo>
                    <a:pt x="2751" y="774"/>
                  </a:lnTo>
                  <a:cubicBezTo>
                    <a:pt x="2385" y="767"/>
                    <a:pt x="2056" y="585"/>
                    <a:pt x="1806" y="335"/>
                  </a:cubicBezTo>
                  <a:cubicBezTo>
                    <a:pt x="1230" y="466"/>
                    <a:pt x="679" y="685"/>
                    <a:pt x="296" y="1124"/>
                  </a:cubicBezTo>
                  <a:cubicBezTo>
                    <a:pt x="14" y="1449"/>
                    <a:pt x="0" y="1973"/>
                    <a:pt x="296" y="2295"/>
                  </a:cubicBezTo>
                  <a:cubicBezTo>
                    <a:pt x="432" y="2446"/>
                    <a:pt x="587" y="2566"/>
                    <a:pt x="751" y="2665"/>
                  </a:cubicBezTo>
                  <a:cubicBezTo>
                    <a:pt x="1011" y="2713"/>
                    <a:pt x="1282" y="2737"/>
                    <a:pt x="1556" y="2737"/>
                  </a:cubicBezTo>
                  <a:lnTo>
                    <a:pt x="2501" y="2737"/>
                  </a:lnTo>
                  <a:cubicBezTo>
                    <a:pt x="4543" y="2737"/>
                    <a:pt x="6245" y="1918"/>
                    <a:pt x="6633" y="14"/>
                  </a:cubicBezTo>
                  <a:cubicBezTo>
                    <a:pt x="6509" y="10"/>
                    <a:pt x="6386" y="10"/>
                    <a:pt x="6266" y="7"/>
                  </a:cubicBezTo>
                  <a:cubicBezTo>
                    <a:pt x="5944" y="3"/>
                    <a:pt x="5619" y="0"/>
                    <a:pt x="5297" y="0"/>
                  </a:cubicBezTo>
                  <a:close/>
                  <a:moveTo>
                    <a:pt x="8435" y="35"/>
                  </a:moveTo>
                  <a:lnTo>
                    <a:pt x="8435" y="35"/>
                  </a:lnTo>
                  <a:cubicBezTo>
                    <a:pt x="8832" y="1926"/>
                    <a:pt x="10527" y="2737"/>
                    <a:pt x="12562" y="2737"/>
                  </a:cubicBezTo>
                  <a:cubicBezTo>
                    <a:pt x="12888" y="2737"/>
                    <a:pt x="13203" y="2710"/>
                    <a:pt x="13507" y="2655"/>
                  </a:cubicBezTo>
                  <a:cubicBezTo>
                    <a:pt x="14011" y="1874"/>
                    <a:pt x="13939" y="696"/>
                    <a:pt x="12829" y="455"/>
                  </a:cubicBezTo>
                  <a:cubicBezTo>
                    <a:pt x="12514" y="391"/>
                    <a:pt x="12196" y="332"/>
                    <a:pt x="11877" y="284"/>
                  </a:cubicBezTo>
                  <a:cubicBezTo>
                    <a:pt x="11624" y="562"/>
                    <a:pt x="11278" y="767"/>
                    <a:pt x="10884" y="774"/>
                  </a:cubicBezTo>
                  <a:lnTo>
                    <a:pt x="10853" y="774"/>
                  </a:lnTo>
                  <a:cubicBezTo>
                    <a:pt x="10230" y="774"/>
                    <a:pt x="9719" y="446"/>
                    <a:pt x="9431" y="65"/>
                  </a:cubicBezTo>
                  <a:cubicBezTo>
                    <a:pt x="9099" y="48"/>
                    <a:pt x="8767" y="41"/>
                    <a:pt x="8435" y="35"/>
                  </a:cubicBezTo>
                  <a:close/>
                </a:path>
              </a:pathLst>
            </a:custGeom>
            <a:solidFill>
              <a:srgbClr val="CDBB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29"/>
            <p:cNvSpPr/>
            <p:nvPr/>
          </p:nvSpPr>
          <p:spPr>
            <a:xfrm>
              <a:off x="6136492" y="1097351"/>
              <a:ext cx="81642" cy="205664"/>
            </a:xfrm>
            <a:custGeom>
              <a:avLst/>
              <a:gdLst/>
              <a:ahLst/>
              <a:cxnLst/>
              <a:rect l="l" t="t" r="r" b="b"/>
              <a:pathLst>
                <a:path w="1518" h="3824" extrusionOk="0">
                  <a:moveTo>
                    <a:pt x="0" y="0"/>
                  </a:moveTo>
                  <a:cubicBezTo>
                    <a:pt x="350" y="350"/>
                    <a:pt x="586" y="751"/>
                    <a:pt x="733" y="1073"/>
                  </a:cubicBezTo>
                  <a:cubicBezTo>
                    <a:pt x="983" y="1618"/>
                    <a:pt x="1151" y="2261"/>
                    <a:pt x="1257" y="3101"/>
                  </a:cubicBezTo>
                  <a:cubicBezTo>
                    <a:pt x="1284" y="3341"/>
                    <a:pt x="1308" y="3580"/>
                    <a:pt x="1329" y="3823"/>
                  </a:cubicBezTo>
                  <a:cubicBezTo>
                    <a:pt x="1384" y="3759"/>
                    <a:pt x="1446" y="3700"/>
                    <a:pt x="1517" y="3652"/>
                  </a:cubicBezTo>
                  <a:cubicBezTo>
                    <a:pt x="1501" y="3457"/>
                    <a:pt x="1483" y="3265"/>
                    <a:pt x="1459" y="3077"/>
                  </a:cubicBezTo>
                  <a:cubicBezTo>
                    <a:pt x="1390" y="2535"/>
                    <a:pt x="1261" y="1727"/>
                    <a:pt x="918" y="987"/>
                  </a:cubicBezTo>
                  <a:cubicBezTo>
                    <a:pt x="781" y="693"/>
                    <a:pt x="576" y="333"/>
                    <a:pt x="28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29"/>
            <p:cNvSpPr/>
            <p:nvPr/>
          </p:nvSpPr>
          <p:spPr>
            <a:xfrm>
              <a:off x="5909854" y="1252835"/>
              <a:ext cx="166242" cy="119290"/>
            </a:xfrm>
            <a:custGeom>
              <a:avLst/>
              <a:gdLst/>
              <a:ahLst/>
              <a:cxnLst/>
              <a:rect l="l" t="t" r="r" b="b"/>
              <a:pathLst>
                <a:path w="3091" h="2218" extrusionOk="0">
                  <a:moveTo>
                    <a:pt x="1182" y="1"/>
                  </a:moveTo>
                  <a:lnTo>
                    <a:pt x="1182" y="1"/>
                  </a:lnTo>
                  <a:cubicBezTo>
                    <a:pt x="843" y="8"/>
                    <a:pt x="490" y="83"/>
                    <a:pt x="154" y="203"/>
                  </a:cubicBezTo>
                  <a:cubicBezTo>
                    <a:pt x="66" y="364"/>
                    <a:pt x="17" y="535"/>
                    <a:pt x="11" y="703"/>
                  </a:cubicBezTo>
                  <a:cubicBezTo>
                    <a:pt x="1" y="1035"/>
                    <a:pt x="192" y="1460"/>
                    <a:pt x="504" y="1778"/>
                  </a:cubicBezTo>
                  <a:cubicBezTo>
                    <a:pt x="754" y="2028"/>
                    <a:pt x="1083" y="2210"/>
                    <a:pt x="1449" y="2217"/>
                  </a:cubicBezTo>
                  <a:lnTo>
                    <a:pt x="1481" y="2217"/>
                  </a:lnTo>
                  <a:cubicBezTo>
                    <a:pt x="2128" y="2217"/>
                    <a:pt x="2652" y="1861"/>
                    <a:pt x="2932" y="1467"/>
                  </a:cubicBezTo>
                  <a:cubicBezTo>
                    <a:pt x="2997" y="1375"/>
                    <a:pt x="3049" y="1282"/>
                    <a:pt x="3090" y="1190"/>
                  </a:cubicBezTo>
                  <a:cubicBezTo>
                    <a:pt x="3022" y="1173"/>
                    <a:pt x="2964" y="1124"/>
                    <a:pt x="2923" y="1042"/>
                  </a:cubicBezTo>
                  <a:cubicBezTo>
                    <a:pt x="2803" y="792"/>
                    <a:pt x="2652" y="590"/>
                    <a:pt x="2480" y="439"/>
                  </a:cubicBezTo>
                  <a:lnTo>
                    <a:pt x="2480" y="439"/>
                  </a:lnTo>
                  <a:cubicBezTo>
                    <a:pt x="2562" y="621"/>
                    <a:pt x="2586" y="830"/>
                    <a:pt x="2532" y="1039"/>
                  </a:cubicBezTo>
                  <a:cubicBezTo>
                    <a:pt x="2429" y="1464"/>
                    <a:pt x="2049" y="1745"/>
                    <a:pt x="1631" y="1745"/>
                  </a:cubicBezTo>
                  <a:cubicBezTo>
                    <a:pt x="1555" y="1745"/>
                    <a:pt x="1481" y="1737"/>
                    <a:pt x="1405" y="1717"/>
                  </a:cubicBezTo>
                  <a:cubicBezTo>
                    <a:pt x="908" y="1593"/>
                    <a:pt x="603" y="1087"/>
                    <a:pt x="727" y="590"/>
                  </a:cubicBezTo>
                  <a:cubicBezTo>
                    <a:pt x="795" y="327"/>
                    <a:pt x="963" y="121"/>
                    <a:pt x="1182"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29"/>
            <p:cNvSpPr/>
            <p:nvPr/>
          </p:nvSpPr>
          <p:spPr>
            <a:xfrm>
              <a:off x="5942284" y="1252674"/>
              <a:ext cx="106704" cy="94012"/>
            </a:xfrm>
            <a:custGeom>
              <a:avLst/>
              <a:gdLst/>
              <a:ahLst/>
              <a:cxnLst/>
              <a:rect l="l" t="t" r="r" b="b"/>
              <a:pathLst>
                <a:path w="1984" h="1748" extrusionOk="0">
                  <a:moveTo>
                    <a:pt x="641" y="1"/>
                  </a:moveTo>
                  <a:cubicBezTo>
                    <a:pt x="620" y="1"/>
                    <a:pt x="600" y="1"/>
                    <a:pt x="579" y="4"/>
                  </a:cubicBezTo>
                  <a:cubicBezTo>
                    <a:pt x="360" y="124"/>
                    <a:pt x="192" y="330"/>
                    <a:pt x="124" y="593"/>
                  </a:cubicBezTo>
                  <a:cubicBezTo>
                    <a:pt x="0" y="1090"/>
                    <a:pt x="305" y="1596"/>
                    <a:pt x="802" y="1720"/>
                  </a:cubicBezTo>
                  <a:cubicBezTo>
                    <a:pt x="878" y="1740"/>
                    <a:pt x="952" y="1748"/>
                    <a:pt x="1028" y="1748"/>
                  </a:cubicBezTo>
                  <a:cubicBezTo>
                    <a:pt x="1446" y="1748"/>
                    <a:pt x="1826" y="1467"/>
                    <a:pt x="1929" y="1042"/>
                  </a:cubicBezTo>
                  <a:cubicBezTo>
                    <a:pt x="1983" y="833"/>
                    <a:pt x="1959" y="624"/>
                    <a:pt x="1877" y="442"/>
                  </a:cubicBezTo>
                  <a:cubicBezTo>
                    <a:pt x="1531" y="127"/>
                    <a:pt x="1099" y="1"/>
                    <a:pt x="641" y="1"/>
                  </a:cubicBezTo>
                  <a:close/>
                </a:path>
              </a:pathLst>
            </a:custGeom>
            <a:solidFill>
              <a:srgbClr val="A89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29"/>
            <p:cNvSpPr/>
            <p:nvPr/>
          </p:nvSpPr>
          <p:spPr>
            <a:xfrm>
              <a:off x="5838700" y="1220620"/>
              <a:ext cx="262996" cy="96755"/>
            </a:xfrm>
            <a:custGeom>
              <a:avLst/>
              <a:gdLst/>
              <a:ahLst/>
              <a:cxnLst/>
              <a:rect l="l" t="t" r="r" b="b"/>
              <a:pathLst>
                <a:path w="4890" h="1799" extrusionOk="0">
                  <a:moveTo>
                    <a:pt x="2577" y="1"/>
                  </a:moveTo>
                  <a:cubicBezTo>
                    <a:pt x="1786" y="1"/>
                    <a:pt x="950" y="288"/>
                    <a:pt x="279" y="706"/>
                  </a:cubicBezTo>
                  <a:cubicBezTo>
                    <a:pt x="1" y="884"/>
                    <a:pt x="173" y="1285"/>
                    <a:pt x="432" y="1285"/>
                  </a:cubicBezTo>
                  <a:cubicBezTo>
                    <a:pt x="481" y="1285"/>
                    <a:pt x="535" y="1268"/>
                    <a:pt x="587" y="1237"/>
                  </a:cubicBezTo>
                  <a:cubicBezTo>
                    <a:pt x="857" y="1065"/>
                    <a:pt x="1162" y="915"/>
                    <a:pt x="1477" y="802"/>
                  </a:cubicBezTo>
                  <a:cubicBezTo>
                    <a:pt x="1813" y="682"/>
                    <a:pt x="2166" y="607"/>
                    <a:pt x="2505" y="600"/>
                  </a:cubicBezTo>
                  <a:cubicBezTo>
                    <a:pt x="2526" y="597"/>
                    <a:pt x="2546" y="597"/>
                    <a:pt x="2567" y="597"/>
                  </a:cubicBezTo>
                  <a:cubicBezTo>
                    <a:pt x="3025" y="597"/>
                    <a:pt x="3457" y="723"/>
                    <a:pt x="3803" y="1038"/>
                  </a:cubicBezTo>
                  <a:cubicBezTo>
                    <a:pt x="3975" y="1189"/>
                    <a:pt x="4126" y="1391"/>
                    <a:pt x="4246" y="1641"/>
                  </a:cubicBezTo>
                  <a:cubicBezTo>
                    <a:pt x="4287" y="1723"/>
                    <a:pt x="4345" y="1772"/>
                    <a:pt x="4413" y="1789"/>
                  </a:cubicBezTo>
                  <a:cubicBezTo>
                    <a:pt x="4434" y="1795"/>
                    <a:pt x="4454" y="1799"/>
                    <a:pt x="4478" y="1799"/>
                  </a:cubicBezTo>
                  <a:cubicBezTo>
                    <a:pt x="4677" y="1799"/>
                    <a:pt x="4889" y="1576"/>
                    <a:pt x="4773" y="1332"/>
                  </a:cubicBezTo>
                  <a:cubicBezTo>
                    <a:pt x="4307" y="371"/>
                    <a:pt x="3471" y="1"/>
                    <a:pt x="2577"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29"/>
            <p:cNvSpPr/>
            <p:nvPr/>
          </p:nvSpPr>
          <p:spPr>
            <a:xfrm>
              <a:off x="6337099" y="1252835"/>
              <a:ext cx="166027" cy="119290"/>
            </a:xfrm>
            <a:custGeom>
              <a:avLst/>
              <a:gdLst/>
              <a:ahLst/>
              <a:cxnLst/>
              <a:rect l="l" t="t" r="r" b="b"/>
              <a:pathLst>
                <a:path w="3087" h="2218" extrusionOk="0">
                  <a:moveTo>
                    <a:pt x="1844" y="1"/>
                  </a:moveTo>
                  <a:cubicBezTo>
                    <a:pt x="2093" y="114"/>
                    <a:pt x="2288" y="336"/>
                    <a:pt x="2361" y="624"/>
                  </a:cubicBezTo>
                  <a:cubicBezTo>
                    <a:pt x="2487" y="1121"/>
                    <a:pt x="2182" y="1628"/>
                    <a:pt x="1686" y="1751"/>
                  </a:cubicBezTo>
                  <a:cubicBezTo>
                    <a:pt x="1610" y="1769"/>
                    <a:pt x="1535" y="1778"/>
                    <a:pt x="1460" y="1778"/>
                  </a:cubicBezTo>
                  <a:cubicBezTo>
                    <a:pt x="1042" y="1778"/>
                    <a:pt x="661" y="1498"/>
                    <a:pt x="559" y="1073"/>
                  </a:cubicBezTo>
                  <a:cubicBezTo>
                    <a:pt x="500" y="840"/>
                    <a:pt x="535" y="607"/>
                    <a:pt x="637" y="412"/>
                  </a:cubicBezTo>
                  <a:lnTo>
                    <a:pt x="637" y="412"/>
                  </a:lnTo>
                  <a:cubicBezTo>
                    <a:pt x="456" y="569"/>
                    <a:pt x="295" y="775"/>
                    <a:pt x="165" y="1042"/>
                  </a:cubicBezTo>
                  <a:cubicBezTo>
                    <a:pt x="124" y="1124"/>
                    <a:pt x="65" y="1173"/>
                    <a:pt x="0" y="1190"/>
                  </a:cubicBezTo>
                  <a:cubicBezTo>
                    <a:pt x="41" y="1296"/>
                    <a:pt x="106" y="1402"/>
                    <a:pt x="185" y="1508"/>
                  </a:cubicBezTo>
                  <a:cubicBezTo>
                    <a:pt x="473" y="1889"/>
                    <a:pt x="984" y="2217"/>
                    <a:pt x="1607" y="2217"/>
                  </a:cubicBezTo>
                  <a:lnTo>
                    <a:pt x="1638" y="2217"/>
                  </a:lnTo>
                  <a:cubicBezTo>
                    <a:pt x="2032" y="2210"/>
                    <a:pt x="2378" y="2005"/>
                    <a:pt x="2631" y="1727"/>
                  </a:cubicBezTo>
                  <a:cubicBezTo>
                    <a:pt x="2916" y="1419"/>
                    <a:pt x="3087" y="1018"/>
                    <a:pt x="3077" y="703"/>
                  </a:cubicBezTo>
                  <a:cubicBezTo>
                    <a:pt x="3069" y="535"/>
                    <a:pt x="3025" y="364"/>
                    <a:pt x="2936" y="206"/>
                  </a:cubicBezTo>
                  <a:cubicBezTo>
                    <a:pt x="2576" y="80"/>
                    <a:pt x="2203" y="1"/>
                    <a:pt x="1844"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29"/>
            <p:cNvSpPr/>
            <p:nvPr/>
          </p:nvSpPr>
          <p:spPr>
            <a:xfrm>
              <a:off x="6363991" y="1252835"/>
              <a:ext cx="106920" cy="95679"/>
            </a:xfrm>
            <a:custGeom>
              <a:avLst/>
              <a:gdLst/>
              <a:ahLst/>
              <a:cxnLst/>
              <a:rect l="l" t="t" r="r" b="b"/>
              <a:pathLst>
                <a:path w="1988" h="1779" extrusionOk="0">
                  <a:moveTo>
                    <a:pt x="1344" y="1"/>
                  </a:moveTo>
                  <a:cubicBezTo>
                    <a:pt x="898" y="1"/>
                    <a:pt x="480" y="121"/>
                    <a:pt x="137" y="412"/>
                  </a:cubicBezTo>
                  <a:cubicBezTo>
                    <a:pt x="35" y="607"/>
                    <a:pt x="0" y="840"/>
                    <a:pt x="59" y="1073"/>
                  </a:cubicBezTo>
                  <a:cubicBezTo>
                    <a:pt x="161" y="1498"/>
                    <a:pt x="542" y="1778"/>
                    <a:pt x="960" y="1778"/>
                  </a:cubicBezTo>
                  <a:cubicBezTo>
                    <a:pt x="1035" y="1778"/>
                    <a:pt x="1110" y="1769"/>
                    <a:pt x="1186" y="1751"/>
                  </a:cubicBezTo>
                  <a:cubicBezTo>
                    <a:pt x="1682" y="1628"/>
                    <a:pt x="1987" y="1121"/>
                    <a:pt x="1861" y="624"/>
                  </a:cubicBezTo>
                  <a:cubicBezTo>
                    <a:pt x="1788" y="336"/>
                    <a:pt x="1593" y="114"/>
                    <a:pt x="1344" y="1"/>
                  </a:cubicBezTo>
                  <a:close/>
                </a:path>
              </a:pathLst>
            </a:custGeom>
            <a:solidFill>
              <a:srgbClr val="A89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784;p29"/>
            <p:cNvSpPr/>
            <p:nvPr/>
          </p:nvSpPr>
          <p:spPr>
            <a:xfrm>
              <a:off x="6311284" y="1220620"/>
              <a:ext cx="263158" cy="96755"/>
            </a:xfrm>
            <a:custGeom>
              <a:avLst/>
              <a:gdLst/>
              <a:ahLst/>
              <a:cxnLst/>
              <a:rect l="l" t="t" r="r" b="b"/>
              <a:pathLst>
                <a:path w="4893" h="1799" extrusionOk="0">
                  <a:moveTo>
                    <a:pt x="2313" y="1"/>
                  </a:moveTo>
                  <a:cubicBezTo>
                    <a:pt x="1419" y="1"/>
                    <a:pt x="583" y="371"/>
                    <a:pt x="117" y="1332"/>
                  </a:cubicBezTo>
                  <a:cubicBezTo>
                    <a:pt x="1" y="1576"/>
                    <a:pt x="213" y="1799"/>
                    <a:pt x="412" y="1799"/>
                  </a:cubicBezTo>
                  <a:cubicBezTo>
                    <a:pt x="436" y="1799"/>
                    <a:pt x="456" y="1795"/>
                    <a:pt x="480" y="1789"/>
                  </a:cubicBezTo>
                  <a:cubicBezTo>
                    <a:pt x="545" y="1772"/>
                    <a:pt x="604" y="1723"/>
                    <a:pt x="645" y="1641"/>
                  </a:cubicBezTo>
                  <a:cubicBezTo>
                    <a:pt x="775" y="1374"/>
                    <a:pt x="936" y="1168"/>
                    <a:pt x="1117" y="1011"/>
                  </a:cubicBezTo>
                  <a:cubicBezTo>
                    <a:pt x="1460" y="720"/>
                    <a:pt x="1878" y="600"/>
                    <a:pt x="2324" y="600"/>
                  </a:cubicBezTo>
                  <a:cubicBezTo>
                    <a:pt x="2683" y="600"/>
                    <a:pt x="3056" y="679"/>
                    <a:pt x="3416" y="805"/>
                  </a:cubicBezTo>
                  <a:cubicBezTo>
                    <a:pt x="3731" y="915"/>
                    <a:pt x="4033" y="1065"/>
                    <a:pt x="4303" y="1237"/>
                  </a:cubicBezTo>
                  <a:cubicBezTo>
                    <a:pt x="4358" y="1268"/>
                    <a:pt x="4409" y="1285"/>
                    <a:pt x="4461" y="1285"/>
                  </a:cubicBezTo>
                  <a:cubicBezTo>
                    <a:pt x="4721" y="1285"/>
                    <a:pt x="4893" y="884"/>
                    <a:pt x="4612" y="706"/>
                  </a:cubicBezTo>
                  <a:cubicBezTo>
                    <a:pt x="3940" y="288"/>
                    <a:pt x="3105" y="1"/>
                    <a:pt x="2313"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29"/>
            <p:cNvSpPr/>
            <p:nvPr/>
          </p:nvSpPr>
          <p:spPr>
            <a:xfrm>
              <a:off x="6273127" y="1126125"/>
              <a:ext cx="317597" cy="64101"/>
            </a:xfrm>
            <a:custGeom>
              <a:avLst/>
              <a:gdLst/>
              <a:ahLst/>
              <a:cxnLst/>
              <a:rect l="l" t="t" r="r" b="b"/>
              <a:pathLst>
                <a:path w="4207" h="740" extrusionOk="0">
                  <a:moveTo>
                    <a:pt x="165" y="0"/>
                  </a:moveTo>
                  <a:cubicBezTo>
                    <a:pt x="76" y="0"/>
                    <a:pt x="1" y="76"/>
                    <a:pt x="1" y="164"/>
                  </a:cubicBezTo>
                  <a:lnTo>
                    <a:pt x="1" y="576"/>
                  </a:lnTo>
                  <a:cubicBezTo>
                    <a:pt x="1" y="664"/>
                    <a:pt x="76" y="740"/>
                    <a:pt x="165" y="740"/>
                  </a:cubicBezTo>
                  <a:lnTo>
                    <a:pt x="4042" y="740"/>
                  </a:lnTo>
                  <a:cubicBezTo>
                    <a:pt x="4132" y="740"/>
                    <a:pt x="4207" y="664"/>
                    <a:pt x="4207" y="576"/>
                  </a:cubicBezTo>
                  <a:lnTo>
                    <a:pt x="4207" y="164"/>
                  </a:lnTo>
                  <a:cubicBezTo>
                    <a:pt x="4207" y="76"/>
                    <a:pt x="4132" y="0"/>
                    <a:pt x="4042"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29"/>
            <p:cNvSpPr/>
            <p:nvPr/>
          </p:nvSpPr>
          <p:spPr>
            <a:xfrm>
              <a:off x="5838649" y="1126125"/>
              <a:ext cx="298347" cy="64101"/>
            </a:xfrm>
            <a:custGeom>
              <a:avLst/>
              <a:gdLst/>
              <a:ahLst/>
              <a:cxnLst/>
              <a:rect l="l" t="t" r="r" b="b"/>
              <a:pathLst>
                <a:path w="4208" h="740" extrusionOk="0">
                  <a:moveTo>
                    <a:pt x="165" y="0"/>
                  </a:moveTo>
                  <a:cubicBezTo>
                    <a:pt x="76" y="0"/>
                    <a:pt x="0" y="76"/>
                    <a:pt x="0" y="164"/>
                  </a:cubicBezTo>
                  <a:lnTo>
                    <a:pt x="0" y="576"/>
                  </a:lnTo>
                  <a:cubicBezTo>
                    <a:pt x="0" y="664"/>
                    <a:pt x="76" y="740"/>
                    <a:pt x="165" y="740"/>
                  </a:cubicBezTo>
                  <a:lnTo>
                    <a:pt x="4043" y="740"/>
                  </a:lnTo>
                  <a:cubicBezTo>
                    <a:pt x="4132" y="740"/>
                    <a:pt x="4207" y="664"/>
                    <a:pt x="4207" y="576"/>
                  </a:cubicBezTo>
                  <a:lnTo>
                    <a:pt x="4207" y="164"/>
                  </a:lnTo>
                  <a:cubicBezTo>
                    <a:pt x="4207" y="76"/>
                    <a:pt x="4132" y="0"/>
                    <a:pt x="4043"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29"/>
            <p:cNvSpPr/>
            <p:nvPr/>
          </p:nvSpPr>
          <p:spPr>
            <a:xfrm>
              <a:off x="6146810" y="1679545"/>
              <a:ext cx="176191" cy="88096"/>
            </a:xfrm>
            <a:custGeom>
              <a:avLst/>
              <a:gdLst/>
              <a:ahLst/>
              <a:cxnLst/>
              <a:rect l="l" t="t" r="r" b="b"/>
              <a:pathLst>
                <a:path w="3276" h="1638" extrusionOk="0">
                  <a:moveTo>
                    <a:pt x="1" y="1"/>
                  </a:moveTo>
                  <a:cubicBezTo>
                    <a:pt x="1" y="1"/>
                    <a:pt x="1" y="1638"/>
                    <a:pt x="1638" y="1638"/>
                  </a:cubicBezTo>
                  <a:cubicBezTo>
                    <a:pt x="3098" y="1638"/>
                    <a:pt x="3275" y="1"/>
                    <a:pt x="32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29"/>
            <p:cNvSpPr/>
            <p:nvPr/>
          </p:nvSpPr>
          <p:spPr>
            <a:xfrm>
              <a:off x="6206086" y="837367"/>
              <a:ext cx="315488" cy="145428"/>
            </a:xfrm>
            <a:custGeom>
              <a:avLst/>
              <a:gdLst/>
              <a:ahLst/>
              <a:cxnLst/>
              <a:rect l="l" t="t" r="r" b="b"/>
              <a:pathLst>
                <a:path w="5866" h="2704" extrusionOk="0">
                  <a:moveTo>
                    <a:pt x="5692" y="1"/>
                  </a:moveTo>
                  <a:cubicBezTo>
                    <a:pt x="5647" y="1"/>
                    <a:pt x="5596" y="37"/>
                    <a:pt x="5602" y="97"/>
                  </a:cubicBezTo>
                  <a:cubicBezTo>
                    <a:pt x="5708" y="1392"/>
                    <a:pt x="4238" y="2056"/>
                    <a:pt x="3200" y="2327"/>
                  </a:cubicBezTo>
                  <a:cubicBezTo>
                    <a:pt x="2756" y="2442"/>
                    <a:pt x="2315" y="2493"/>
                    <a:pt x="1877" y="2493"/>
                  </a:cubicBezTo>
                  <a:cubicBezTo>
                    <a:pt x="1287" y="2493"/>
                    <a:pt x="701" y="2401"/>
                    <a:pt x="114" y="2248"/>
                  </a:cubicBezTo>
                  <a:cubicBezTo>
                    <a:pt x="107" y="2246"/>
                    <a:pt x="100" y="2245"/>
                    <a:pt x="94" y="2245"/>
                  </a:cubicBezTo>
                  <a:cubicBezTo>
                    <a:pt x="26" y="2245"/>
                    <a:pt x="0" y="2343"/>
                    <a:pt x="73" y="2371"/>
                  </a:cubicBezTo>
                  <a:cubicBezTo>
                    <a:pt x="646" y="2596"/>
                    <a:pt x="1257" y="2703"/>
                    <a:pt x="1869" y="2703"/>
                  </a:cubicBezTo>
                  <a:cubicBezTo>
                    <a:pt x="2566" y="2703"/>
                    <a:pt x="3264" y="2564"/>
                    <a:pt x="3910" y="2300"/>
                  </a:cubicBezTo>
                  <a:cubicBezTo>
                    <a:pt x="4865" y="1909"/>
                    <a:pt x="5865" y="1210"/>
                    <a:pt x="5759" y="63"/>
                  </a:cubicBezTo>
                  <a:cubicBezTo>
                    <a:pt x="5755" y="20"/>
                    <a:pt x="5725" y="1"/>
                    <a:pt x="5692"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29"/>
            <p:cNvSpPr/>
            <p:nvPr/>
          </p:nvSpPr>
          <p:spPr>
            <a:xfrm>
              <a:off x="6076102" y="1591163"/>
              <a:ext cx="317597" cy="64101"/>
            </a:xfrm>
            <a:custGeom>
              <a:avLst/>
              <a:gdLst/>
              <a:ahLst/>
              <a:cxnLst/>
              <a:rect l="l" t="t" r="r" b="b"/>
              <a:pathLst>
                <a:path w="4207" h="740" extrusionOk="0">
                  <a:moveTo>
                    <a:pt x="165" y="0"/>
                  </a:moveTo>
                  <a:cubicBezTo>
                    <a:pt x="76" y="0"/>
                    <a:pt x="1" y="76"/>
                    <a:pt x="1" y="164"/>
                  </a:cubicBezTo>
                  <a:lnTo>
                    <a:pt x="1" y="576"/>
                  </a:lnTo>
                  <a:cubicBezTo>
                    <a:pt x="1" y="664"/>
                    <a:pt x="76" y="740"/>
                    <a:pt x="165" y="740"/>
                  </a:cubicBezTo>
                  <a:lnTo>
                    <a:pt x="4042" y="740"/>
                  </a:lnTo>
                  <a:cubicBezTo>
                    <a:pt x="4132" y="740"/>
                    <a:pt x="4207" y="664"/>
                    <a:pt x="4207" y="576"/>
                  </a:cubicBezTo>
                  <a:lnTo>
                    <a:pt x="4207" y="164"/>
                  </a:lnTo>
                  <a:cubicBezTo>
                    <a:pt x="4207" y="76"/>
                    <a:pt x="4132" y="0"/>
                    <a:pt x="4042"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29"/>
            <p:cNvSpPr/>
            <p:nvPr/>
          </p:nvSpPr>
          <p:spPr>
            <a:xfrm>
              <a:off x="6202650" y="1791944"/>
              <a:ext cx="70500" cy="70500"/>
            </a:xfrm>
            <a:prstGeom prst="roundRect">
              <a:avLst>
                <a:gd name="adj" fmla="val 16667"/>
              </a:avLst>
            </a:pr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29"/>
            <p:cNvSpPr/>
            <p:nvPr/>
          </p:nvSpPr>
          <p:spPr>
            <a:xfrm rot="-8100000">
              <a:off x="6058488" y="1759543"/>
              <a:ext cx="294015" cy="291469"/>
            </a:xfrm>
            <a:prstGeom prst="diagStripe">
              <a:avLst>
                <a:gd name="adj" fmla="val 50000"/>
              </a:avLst>
            </a:prstGeom>
            <a:solidFill>
              <a:srgbClr val="B785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itle 2">
            <a:extLst>
              <a:ext uri="{FF2B5EF4-FFF2-40B4-BE49-F238E27FC236}">
                <a16:creationId xmlns:a16="http://schemas.microsoft.com/office/drawing/2014/main" id="{1D5393D2-4811-4F33-B964-F1FB5EB3D537}"/>
              </a:ext>
            </a:extLst>
          </p:cNvPr>
          <p:cNvSpPr>
            <a:spLocks noGrp="1"/>
          </p:cNvSpPr>
          <p:nvPr>
            <p:ph type="ctrTitle"/>
          </p:nvPr>
        </p:nvSpPr>
        <p:spPr>
          <a:xfrm flipH="1">
            <a:off x="265328" y="652047"/>
            <a:ext cx="5048700" cy="2460273"/>
          </a:xfrm>
        </p:spPr>
        <p:txBody>
          <a:bodyPr/>
          <a:lstStyle/>
          <a:p>
            <a:pPr>
              <a:lnSpc>
                <a:spcPct val="150000"/>
              </a:lnSpc>
            </a:pPr>
            <a:r>
              <a:rPr lang="en-US" sz="6000" b="1" dirty="0">
                <a:effectLst>
                  <a:outerShdw blurRad="38100" dist="38100" dir="2700000" algn="tl">
                    <a:srgbClr val="000000">
                      <a:alpha val="43137"/>
                    </a:srgbClr>
                  </a:outerShdw>
                </a:effectLst>
                <a:latin typeface="Broadway" panose="04040905080002020502" pitchFamily="82" charset="0"/>
              </a:rPr>
              <a:t>LUYỆN TẬP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34"/>
          <p:cNvSpPr txBox="1">
            <a:spLocks noGrp="1"/>
          </p:cNvSpPr>
          <p:nvPr>
            <p:ph type="title"/>
          </p:nvPr>
        </p:nvSpPr>
        <p:spPr>
          <a:xfrm>
            <a:off x="-620303" y="796810"/>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HOẠT ĐỘNG NHÓM</a:t>
            </a:r>
            <a:endParaRPr b="1" dirty="0"/>
          </a:p>
        </p:txBody>
      </p:sp>
      <p:sp>
        <p:nvSpPr>
          <p:cNvPr id="1584" name="Google Shape;1584;p34"/>
          <p:cNvSpPr/>
          <p:nvPr/>
        </p:nvSpPr>
        <p:spPr>
          <a:xfrm rot="-6416979" flipH="1">
            <a:off x="5440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rot="-10552031" flipH="1">
            <a:off x="347633" y="1740815"/>
            <a:ext cx="1394840" cy="537513"/>
          </a:xfrm>
          <a:custGeom>
            <a:avLst/>
            <a:gdLst/>
            <a:ahLst/>
            <a:cxnLst/>
            <a:rect l="l" t="t" r="r" b="b"/>
            <a:pathLst>
              <a:path w="5957" h="2495" extrusionOk="0">
                <a:moveTo>
                  <a:pt x="5645" y="271"/>
                </a:moveTo>
                <a:cubicBezTo>
                  <a:pt x="5615" y="343"/>
                  <a:pt x="5586" y="416"/>
                  <a:pt x="5559" y="488"/>
                </a:cubicBezTo>
                <a:cubicBezTo>
                  <a:pt x="5563" y="442"/>
                  <a:pt x="5563" y="396"/>
                  <a:pt x="5556" y="350"/>
                </a:cubicBezTo>
                <a:cubicBezTo>
                  <a:pt x="5553" y="333"/>
                  <a:pt x="5546" y="317"/>
                  <a:pt x="5536" y="307"/>
                </a:cubicBezTo>
                <a:cubicBezTo>
                  <a:pt x="5572" y="294"/>
                  <a:pt x="5609" y="284"/>
                  <a:pt x="5645" y="271"/>
                </a:cubicBezTo>
                <a:close/>
                <a:moveTo>
                  <a:pt x="2551" y="802"/>
                </a:moveTo>
                <a:cubicBezTo>
                  <a:pt x="2752" y="802"/>
                  <a:pt x="2956" y="1002"/>
                  <a:pt x="2980" y="1227"/>
                </a:cubicBezTo>
                <a:cubicBezTo>
                  <a:pt x="3010" y="1477"/>
                  <a:pt x="2905" y="1690"/>
                  <a:pt x="2737" y="1861"/>
                </a:cubicBezTo>
                <a:cubicBezTo>
                  <a:pt x="2625" y="1818"/>
                  <a:pt x="2520" y="1759"/>
                  <a:pt x="2428" y="1680"/>
                </a:cubicBezTo>
                <a:cubicBezTo>
                  <a:pt x="2218" y="1503"/>
                  <a:pt x="2123" y="1207"/>
                  <a:pt x="2280" y="964"/>
                </a:cubicBezTo>
                <a:cubicBezTo>
                  <a:pt x="2356" y="849"/>
                  <a:pt x="2453" y="802"/>
                  <a:pt x="2551" y="802"/>
                </a:cubicBezTo>
                <a:close/>
                <a:moveTo>
                  <a:pt x="5823" y="1"/>
                </a:moveTo>
                <a:cubicBezTo>
                  <a:pt x="5814" y="1"/>
                  <a:pt x="5805" y="2"/>
                  <a:pt x="5796" y="5"/>
                </a:cubicBezTo>
                <a:cubicBezTo>
                  <a:pt x="5559" y="84"/>
                  <a:pt x="5329" y="192"/>
                  <a:pt x="5129" y="340"/>
                </a:cubicBezTo>
                <a:cubicBezTo>
                  <a:pt x="5070" y="382"/>
                  <a:pt x="5102" y="456"/>
                  <a:pt x="5158" y="456"/>
                </a:cubicBezTo>
                <a:cubicBezTo>
                  <a:pt x="5169" y="456"/>
                  <a:pt x="5180" y="454"/>
                  <a:pt x="5191" y="448"/>
                </a:cubicBezTo>
                <a:cubicBezTo>
                  <a:pt x="5264" y="416"/>
                  <a:pt x="5339" y="383"/>
                  <a:pt x="5411" y="353"/>
                </a:cubicBezTo>
                <a:lnTo>
                  <a:pt x="5411" y="353"/>
                </a:lnTo>
                <a:cubicBezTo>
                  <a:pt x="5411" y="990"/>
                  <a:pt x="4744" y="1444"/>
                  <a:pt x="4229" y="1693"/>
                </a:cubicBezTo>
                <a:cubicBezTo>
                  <a:pt x="3938" y="1834"/>
                  <a:pt x="3573" y="1941"/>
                  <a:pt x="3221" y="1941"/>
                </a:cubicBezTo>
                <a:cubicBezTo>
                  <a:pt x="3127" y="1941"/>
                  <a:pt x="3034" y="1933"/>
                  <a:pt x="2944" y="1917"/>
                </a:cubicBezTo>
                <a:cubicBezTo>
                  <a:pt x="3076" y="1753"/>
                  <a:pt x="3161" y="1559"/>
                  <a:pt x="3174" y="1335"/>
                </a:cubicBezTo>
                <a:cubicBezTo>
                  <a:pt x="3194" y="1007"/>
                  <a:pt x="2964" y="662"/>
                  <a:pt x="2622" y="619"/>
                </a:cubicBezTo>
                <a:cubicBezTo>
                  <a:pt x="2600" y="616"/>
                  <a:pt x="2577" y="615"/>
                  <a:pt x="2556" y="615"/>
                </a:cubicBezTo>
                <a:cubicBezTo>
                  <a:pt x="2286" y="615"/>
                  <a:pt x="2078" y="834"/>
                  <a:pt x="2018" y="1096"/>
                </a:cubicBezTo>
                <a:cubicBezTo>
                  <a:pt x="1916" y="1556"/>
                  <a:pt x="2198" y="1845"/>
                  <a:pt x="2576" y="1996"/>
                </a:cubicBezTo>
                <a:cubicBezTo>
                  <a:pt x="2313" y="2186"/>
                  <a:pt x="1968" y="2291"/>
                  <a:pt x="1696" y="2298"/>
                </a:cubicBezTo>
                <a:cubicBezTo>
                  <a:pt x="1688" y="2298"/>
                  <a:pt x="1681" y="2298"/>
                  <a:pt x="1674" y="2298"/>
                </a:cubicBezTo>
                <a:cubicBezTo>
                  <a:pt x="977" y="2298"/>
                  <a:pt x="231" y="1679"/>
                  <a:pt x="575" y="931"/>
                </a:cubicBezTo>
                <a:cubicBezTo>
                  <a:pt x="593" y="889"/>
                  <a:pt x="561" y="852"/>
                  <a:pt x="526" y="852"/>
                </a:cubicBezTo>
                <a:cubicBezTo>
                  <a:pt x="509" y="852"/>
                  <a:pt x="493" y="860"/>
                  <a:pt x="480" y="879"/>
                </a:cubicBezTo>
                <a:cubicBezTo>
                  <a:pt x="0" y="1608"/>
                  <a:pt x="730" y="2380"/>
                  <a:pt x="1453" y="2482"/>
                </a:cubicBezTo>
                <a:cubicBezTo>
                  <a:pt x="1516" y="2490"/>
                  <a:pt x="1581" y="2495"/>
                  <a:pt x="1648" y="2495"/>
                </a:cubicBezTo>
                <a:cubicBezTo>
                  <a:pt x="2048" y="2495"/>
                  <a:pt x="2493" y="2344"/>
                  <a:pt x="2800" y="2071"/>
                </a:cubicBezTo>
                <a:cubicBezTo>
                  <a:pt x="2973" y="2115"/>
                  <a:pt x="3153" y="2135"/>
                  <a:pt x="3319" y="2135"/>
                </a:cubicBezTo>
                <a:cubicBezTo>
                  <a:pt x="3418" y="2135"/>
                  <a:pt x="3511" y="2127"/>
                  <a:pt x="3595" y="2114"/>
                </a:cubicBezTo>
                <a:cubicBezTo>
                  <a:pt x="4087" y="2035"/>
                  <a:pt x="4544" y="1792"/>
                  <a:pt x="4935" y="1487"/>
                </a:cubicBezTo>
                <a:cubicBezTo>
                  <a:pt x="5218" y="1263"/>
                  <a:pt x="5494" y="958"/>
                  <a:pt x="5549" y="596"/>
                </a:cubicBezTo>
                <a:cubicBezTo>
                  <a:pt x="5570" y="637"/>
                  <a:pt x="5616" y="664"/>
                  <a:pt x="5661" y="664"/>
                </a:cubicBezTo>
                <a:cubicBezTo>
                  <a:pt x="5695" y="664"/>
                  <a:pt x="5728" y="648"/>
                  <a:pt x="5747" y="609"/>
                </a:cubicBezTo>
                <a:cubicBezTo>
                  <a:pt x="5815" y="458"/>
                  <a:pt x="5868" y="297"/>
                  <a:pt x="5930" y="140"/>
                </a:cubicBezTo>
                <a:cubicBezTo>
                  <a:pt x="5957" y="73"/>
                  <a:pt x="5890" y="1"/>
                  <a:pt x="5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4"/>
          <p:cNvSpPr/>
          <p:nvPr/>
        </p:nvSpPr>
        <p:spPr>
          <a:xfrm rot="6416979">
            <a:off x="45826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4"/>
          <p:cNvSpPr/>
          <p:nvPr/>
        </p:nvSpPr>
        <p:spPr>
          <a:xfrm rot="10800000">
            <a:off x="3716205" y="1789628"/>
            <a:ext cx="1414480" cy="555297"/>
          </a:xfrm>
          <a:custGeom>
            <a:avLst/>
            <a:gdLst/>
            <a:ahLst/>
            <a:cxnLst/>
            <a:rect l="l" t="t" r="r" b="b"/>
            <a:pathLst>
              <a:path w="4996" h="2579" extrusionOk="0">
                <a:moveTo>
                  <a:pt x="2320" y="1337"/>
                </a:moveTo>
                <a:cubicBezTo>
                  <a:pt x="2450" y="1337"/>
                  <a:pt x="2538" y="1521"/>
                  <a:pt x="2543" y="1654"/>
                </a:cubicBezTo>
                <a:cubicBezTo>
                  <a:pt x="2546" y="1815"/>
                  <a:pt x="2484" y="1957"/>
                  <a:pt x="2385" y="2072"/>
                </a:cubicBezTo>
                <a:cubicBezTo>
                  <a:pt x="2375" y="2065"/>
                  <a:pt x="2362" y="2058"/>
                  <a:pt x="2352" y="2052"/>
                </a:cubicBezTo>
                <a:cubicBezTo>
                  <a:pt x="2221" y="1963"/>
                  <a:pt x="2126" y="1828"/>
                  <a:pt x="2106" y="1667"/>
                </a:cubicBezTo>
                <a:cubicBezTo>
                  <a:pt x="2093" y="1562"/>
                  <a:pt x="2109" y="1467"/>
                  <a:pt x="2191" y="1395"/>
                </a:cubicBezTo>
                <a:cubicBezTo>
                  <a:pt x="2237" y="1354"/>
                  <a:pt x="2281" y="1337"/>
                  <a:pt x="2320" y="1337"/>
                </a:cubicBezTo>
                <a:close/>
                <a:moveTo>
                  <a:pt x="4586" y="0"/>
                </a:moveTo>
                <a:cubicBezTo>
                  <a:pt x="4552" y="0"/>
                  <a:pt x="4520" y="20"/>
                  <a:pt x="4508" y="58"/>
                </a:cubicBezTo>
                <a:cubicBezTo>
                  <a:pt x="4452" y="232"/>
                  <a:pt x="4370" y="389"/>
                  <a:pt x="4264" y="537"/>
                </a:cubicBezTo>
                <a:cubicBezTo>
                  <a:pt x="4232" y="582"/>
                  <a:pt x="4278" y="637"/>
                  <a:pt x="4324" y="637"/>
                </a:cubicBezTo>
                <a:cubicBezTo>
                  <a:pt x="4339" y="637"/>
                  <a:pt x="4354" y="631"/>
                  <a:pt x="4366" y="616"/>
                </a:cubicBezTo>
                <a:cubicBezTo>
                  <a:pt x="4445" y="524"/>
                  <a:pt x="4511" y="426"/>
                  <a:pt x="4567" y="320"/>
                </a:cubicBezTo>
                <a:lnTo>
                  <a:pt x="4567" y="320"/>
                </a:lnTo>
                <a:cubicBezTo>
                  <a:pt x="4619" y="882"/>
                  <a:pt x="4406" y="1460"/>
                  <a:pt x="3962" y="1822"/>
                </a:cubicBezTo>
                <a:cubicBezTo>
                  <a:pt x="3696" y="2040"/>
                  <a:pt x="3293" y="2205"/>
                  <a:pt x="2913" y="2205"/>
                </a:cubicBezTo>
                <a:cubicBezTo>
                  <a:pt x="2771" y="2205"/>
                  <a:pt x="2633" y="2182"/>
                  <a:pt x="2507" y="2131"/>
                </a:cubicBezTo>
                <a:cubicBezTo>
                  <a:pt x="2658" y="1950"/>
                  <a:pt x="2724" y="1720"/>
                  <a:pt x="2619" y="1451"/>
                </a:cubicBezTo>
                <a:cubicBezTo>
                  <a:pt x="2563" y="1305"/>
                  <a:pt x="2447" y="1210"/>
                  <a:pt x="2317" y="1210"/>
                </a:cubicBezTo>
                <a:cubicBezTo>
                  <a:pt x="2254" y="1210"/>
                  <a:pt x="2187" y="1232"/>
                  <a:pt x="2122" y="1283"/>
                </a:cubicBezTo>
                <a:cubicBezTo>
                  <a:pt x="1892" y="1454"/>
                  <a:pt x="1922" y="1796"/>
                  <a:pt x="2067" y="2009"/>
                </a:cubicBezTo>
                <a:cubicBezTo>
                  <a:pt x="2116" y="2085"/>
                  <a:pt x="2178" y="2147"/>
                  <a:pt x="2247" y="2200"/>
                </a:cubicBezTo>
                <a:cubicBezTo>
                  <a:pt x="2145" y="2275"/>
                  <a:pt x="2030" y="2334"/>
                  <a:pt x="1912" y="2371"/>
                </a:cubicBezTo>
                <a:cubicBezTo>
                  <a:pt x="1773" y="2417"/>
                  <a:pt x="1625" y="2440"/>
                  <a:pt x="1476" y="2440"/>
                </a:cubicBezTo>
                <a:cubicBezTo>
                  <a:pt x="1322" y="2440"/>
                  <a:pt x="1167" y="2416"/>
                  <a:pt x="1022" y="2367"/>
                </a:cubicBezTo>
                <a:cubicBezTo>
                  <a:pt x="664" y="2246"/>
                  <a:pt x="279" y="1904"/>
                  <a:pt x="493" y="1490"/>
                </a:cubicBezTo>
                <a:cubicBezTo>
                  <a:pt x="506" y="1461"/>
                  <a:pt x="483" y="1435"/>
                  <a:pt x="459" y="1435"/>
                </a:cubicBezTo>
                <a:cubicBezTo>
                  <a:pt x="447" y="1435"/>
                  <a:pt x="436" y="1440"/>
                  <a:pt x="427" y="1454"/>
                </a:cubicBezTo>
                <a:cubicBezTo>
                  <a:pt x="0" y="2091"/>
                  <a:pt x="920" y="2558"/>
                  <a:pt x="1433" y="2577"/>
                </a:cubicBezTo>
                <a:cubicBezTo>
                  <a:pt x="1444" y="2578"/>
                  <a:pt x="1456" y="2578"/>
                  <a:pt x="1469" y="2578"/>
                </a:cubicBezTo>
                <a:cubicBezTo>
                  <a:pt x="1755" y="2578"/>
                  <a:pt x="2110" y="2467"/>
                  <a:pt x="2359" y="2272"/>
                </a:cubicBezTo>
                <a:cubicBezTo>
                  <a:pt x="2521" y="2357"/>
                  <a:pt x="2711" y="2392"/>
                  <a:pt x="2906" y="2392"/>
                </a:cubicBezTo>
                <a:cubicBezTo>
                  <a:pt x="3234" y="2392"/>
                  <a:pt x="3577" y="2292"/>
                  <a:pt x="3824" y="2154"/>
                </a:cubicBezTo>
                <a:cubicBezTo>
                  <a:pt x="4471" y="1792"/>
                  <a:pt x="4813" y="1066"/>
                  <a:pt x="4708" y="350"/>
                </a:cubicBezTo>
                <a:lnTo>
                  <a:pt x="4708" y="350"/>
                </a:lnTo>
                <a:cubicBezTo>
                  <a:pt x="4754" y="416"/>
                  <a:pt x="4787" y="488"/>
                  <a:pt x="4843" y="547"/>
                </a:cubicBezTo>
                <a:cubicBezTo>
                  <a:pt x="4859" y="565"/>
                  <a:pt x="4879" y="572"/>
                  <a:pt x="4898" y="572"/>
                </a:cubicBezTo>
                <a:cubicBezTo>
                  <a:pt x="4948" y="572"/>
                  <a:pt x="4996" y="522"/>
                  <a:pt x="4984" y="465"/>
                </a:cubicBezTo>
                <a:cubicBezTo>
                  <a:pt x="4945" y="297"/>
                  <a:pt x="4767" y="133"/>
                  <a:pt x="4642" y="22"/>
                </a:cubicBezTo>
                <a:cubicBezTo>
                  <a:pt x="4625" y="7"/>
                  <a:pt x="4605" y="0"/>
                  <a:pt x="4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605;p35">
            <a:extLst>
              <a:ext uri="{FF2B5EF4-FFF2-40B4-BE49-F238E27FC236}">
                <a16:creationId xmlns:a16="http://schemas.microsoft.com/office/drawing/2014/main" id="{D8D09377-2837-4539-B2DA-C0ADE8BF1B36}"/>
              </a:ext>
            </a:extLst>
          </p:cNvPr>
          <p:cNvGrpSpPr/>
          <p:nvPr/>
        </p:nvGrpSpPr>
        <p:grpSpPr>
          <a:xfrm>
            <a:off x="5350953" y="1037410"/>
            <a:ext cx="3671871" cy="3643389"/>
            <a:chOff x="4572024" y="1150300"/>
            <a:chExt cx="3671871" cy="3643389"/>
          </a:xfrm>
        </p:grpSpPr>
        <p:sp>
          <p:nvSpPr>
            <p:cNvPr id="28" name="Google Shape;1606;p35">
              <a:extLst>
                <a:ext uri="{FF2B5EF4-FFF2-40B4-BE49-F238E27FC236}">
                  <a16:creationId xmlns:a16="http://schemas.microsoft.com/office/drawing/2014/main" id="{B990CDC1-E940-42A4-B289-47BAC1AB8D43}"/>
                </a:ext>
              </a:extLst>
            </p:cNvPr>
            <p:cNvSpPr/>
            <p:nvPr/>
          </p:nvSpPr>
          <p:spPr>
            <a:xfrm>
              <a:off x="7213677" y="1923824"/>
              <a:ext cx="516013" cy="785933"/>
            </a:xfrm>
            <a:custGeom>
              <a:avLst/>
              <a:gdLst/>
              <a:ahLst/>
              <a:cxnLst/>
              <a:rect l="l" t="t" r="r" b="b"/>
              <a:pathLst>
                <a:path w="28588" h="43542" extrusionOk="0">
                  <a:moveTo>
                    <a:pt x="15615" y="0"/>
                  </a:moveTo>
                  <a:cubicBezTo>
                    <a:pt x="13597" y="0"/>
                    <a:pt x="11976" y="171"/>
                    <a:pt x="11976" y="171"/>
                  </a:cubicBezTo>
                  <a:cubicBezTo>
                    <a:pt x="11976" y="171"/>
                    <a:pt x="3937" y="1205"/>
                    <a:pt x="1969" y="2940"/>
                  </a:cubicBezTo>
                  <a:cubicBezTo>
                    <a:pt x="1" y="4608"/>
                    <a:pt x="1502" y="9445"/>
                    <a:pt x="1502" y="9445"/>
                  </a:cubicBezTo>
                  <a:cubicBezTo>
                    <a:pt x="2636" y="11713"/>
                    <a:pt x="7539" y="13714"/>
                    <a:pt x="7539" y="13714"/>
                  </a:cubicBezTo>
                  <a:cubicBezTo>
                    <a:pt x="7539" y="13714"/>
                    <a:pt x="9274" y="39900"/>
                    <a:pt x="9207" y="42435"/>
                  </a:cubicBezTo>
                  <a:cubicBezTo>
                    <a:pt x="9198" y="43252"/>
                    <a:pt x="10663" y="43542"/>
                    <a:pt x="12745" y="43542"/>
                  </a:cubicBezTo>
                  <a:cubicBezTo>
                    <a:pt x="17800" y="43542"/>
                    <a:pt x="26486" y="41834"/>
                    <a:pt x="26486" y="41834"/>
                  </a:cubicBezTo>
                  <a:lnTo>
                    <a:pt x="23317" y="18685"/>
                  </a:lnTo>
                  <a:cubicBezTo>
                    <a:pt x="22517" y="11813"/>
                    <a:pt x="23818" y="10645"/>
                    <a:pt x="26186" y="7710"/>
                  </a:cubicBezTo>
                  <a:cubicBezTo>
                    <a:pt x="28588" y="4808"/>
                    <a:pt x="24919" y="2406"/>
                    <a:pt x="21750" y="905"/>
                  </a:cubicBezTo>
                  <a:cubicBezTo>
                    <a:pt x="20163" y="180"/>
                    <a:pt x="17681" y="0"/>
                    <a:pt x="1561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7;p35">
              <a:extLst>
                <a:ext uri="{FF2B5EF4-FFF2-40B4-BE49-F238E27FC236}">
                  <a16:creationId xmlns:a16="http://schemas.microsoft.com/office/drawing/2014/main" id="{A8C6A25C-DCDC-4FC5-8D53-B19D0A4D58EC}"/>
                </a:ext>
              </a:extLst>
            </p:cNvPr>
            <p:cNvSpPr/>
            <p:nvPr/>
          </p:nvSpPr>
          <p:spPr>
            <a:xfrm>
              <a:off x="7383451" y="2771542"/>
              <a:ext cx="331777" cy="795229"/>
            </a:xfrm>
            <a:custGeom>
              <a:avLst/>
              <a:gdLst/>
              <a:ahLst/>
              <a:cxnLst/>
              <a:rect l="l" t="t" r="r" b="b"/>
              <a:pathLst>
                <a:path w="18381" h="44057" extrusionOk="0">
                  <a:moveTo>
                    <a:pt x="17046" y="0"/>
                  </a:moveTo>
                  <a:lnTo>
                    <a:pt x="0" y="701"/>
                  </a:lnTo>
                  <a:lnTo>
                    <a:pt x="2602" y="31857"/>
                  </a:lnTo>
                  <a:cubicBezTo>
                    <a:pt x="2602" y="31857"/>
                    <a:pt x="4495" y="44057"/>
                    <a:pt x="9084" y="44057"/>
                  </a:cubicBezTo>
                  <a:cubicBezTo>
                    <a:pt x="9483" y="44057"/>
                    <a:pt x="9902" y="43965"/>
                    <a:pt x="10341" y="43765"/>
                  </a:cubicBezTo>
                  <a:cubicBezTo>
                    <a:pt x="15845" y="41230"/>
                    <a:pt x="18380" y="35960"/>
                    <a:pt x="18380" y="30122"/>
                  </a:cubicBezTo>
                  <a:cubicBezTo>
                    <a:pt x="18347" y="24285"/>
                    <a:pt x="18113" y="4837"/>
                    <a:pt x="17046"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8;p35">
              <a:extLst>
                <a:ext uri="{FF2B5EF4-FFF2-40B4-BE49-F238E27FC236}">
                  <a16:creationId xmlns:a16="http://schemas.microsoft.com/office/drawing/2014/main" id="{C0A9F052-A1B3-4888-9699-D43105C9887D}"/>
                </a:ext>
              </a:extLst>
            </p:cNvPr>
            <p:cNvSpPr/>
            <p:nvPr/>
          </p:nvSpPr>
          <p:spPr>
            <a:xfrm>
              <a:off x="4582871" y="3076169"/>
              <a:ext cx="2027863" cy="386559"/>
            </a:xfrm>
            <a:custGeom>
              <a:avLst/>
              <a:gdLst/>
              <a:ahLst/>
              <a:cxnLst/>
              <a:rect l="l" t="t" r="r" b="b"/>
              <a:pathLst>
                <a:path w="112347" h="21416" fill="none" extrusionOk="0">
                  <a:moveTo>
                    <a:pt x="10074" y="4337"/>
                  </a:moveTo>
                  <a:cubicBezTo>
                    <a:pt x="17746" y="2735"/>
                    <a:pt x="25985" y="4003"/>
                    <a:pt x="33824" y="2735"/>
                  </a:cubicBezTo>
                  <a:cubicBezTo>
                    <a:pt x="41797" y="1501"/>
                    <a:pt x="49802" y="834"/>
                    <a:pt x="57675" y="167"/>
                  </a:cubicBezTo>
                  <a:cubicBezTo>
                    <a:pt x="44865" y="3636"/>
                    <a:pt x="27153" y="400"/>
                    <a:pt x="13777" y="0"/>
                  </a:cubicBezTo>
                  <a:cubicBezTo>
                    <a:pt x="31156" y="3303"/>
                    <a:pt x="48468" y="2502"/>
                    <a:pt x="65980" y="3636"/>
                  </a:cubicBezTo>
                  <a:cubicBezTo>
                    <a:pt x="45533" y="3069"/>
                    <a:pt x="23584" y="4870"/>
                    <a:pt x="4437" y="12409"/>
                  </a:cubicBezTo>
                  <a:cubicBezTo>
                    <a:pt x="13943" y="11909"/>
                    <a:pt x="30689" y="7906"/>
                    <a:pt x="38327" y="2469"/>
                  </a:cubicBezTo>
                  <a:cubicBezTo>
                    <a:pt x="25818" y="734"/>
                    <a:pt x="12309" y="6038"/>
                    <a:pt x="0" y="7906"/>
                  </a:cubicBezTo>
                  <a:cubicBezTo>
                    <a:pt x="2935" y="4337"/>
                    <a:pt x="10407" y="3036"/>
                    <a:pt x="14877" y="1668"/>
                  </a:cubicBezTo>
                  <a:cubicBezTo>
                    <a:pt x="10307" y="3670"/>
                    <a:pt x="4637" y="5071"/>
                    <a:pt x="667" y="8373"/>
                  </a:cubicBezTo>
                  <a:cubicBezTo>
                    <a:pt x="5871" y="5538"/>
                    <a:pt x="15144" y="400"/>
                    <a:pt x="21249" y="1401"/>
                  </a:cubicBezTo>
                  <a:cubicBezTo>
                    <a:pt x="19214" y="4470"/>
                    <a:pt x="14944" y="6505"/>
                    <a:pt x="12776" y="9340"/>
                  </a:cubicBezTo>
                  <a:cubicBezTo>
                    <a:pt x="20048" y="8506"/>
                    <a:pt x="27553" y="1535"/>
                    <a:pt x="34858" y="1334"/>
                  </a:cubicBezTo>
                  <a:cubicBezTo>
                    <a:pt x="28687" y="6872"/>
                    <a:pt x="18980" y="8506"/>
                    <a:pt x="13743" y="14911"/>
                  </a:cubicBezTo>
                  <a:cubicBezTo>
                    <a:pt x="22816" y="9474"/>
                    <a:pt x="32523" y="5704"/>
                    <a:pt x="42163" y="1368"/>
                  </a:cubicBezTo>
                  <a:cubicBezTo>
                    <a:pt x="33757" y="9374"/>
                    <a:pt x="19714" y="11542"/>
                    <a:pt x="12843" y="21416"/>
                  </a:cubicBezTo>
                  <a:cubicBezTo>
                    <a:pt x="23016" y="15478"/>
                    <a:pt x="32690" y="8139"/>
                    <a:pt x="43731" y="3703"/>
                  </a:cubicBezTo>
                  <a:cubicBezTo>
                    <a:pt x="34291" y="9207"/>
                    <a:pt x="24784" y="15011"/>
                    <a:pt x="15311" y="20648"/>
                  </a:cubicBezTo>
                  <a:cubicBezTo>
                    <a:pt x="28387" y="15178"/>
                    <a:pt x="41096" y="5071"/>
                    <a:pt x="55406" y="3403"/>
                  </a:cubicBezTo>
                  <a:cubicBezTo>
                    <a:pt x="47467" y="7873"/>
                    <a:pt x="39128" y="11508"/>
                    <a:pt x="31389" y="16512"/>
                  </a:cubicBezTo>
                  <a:cubicBezTo>
                    <a:pt x="41797" y="16379"/>
                    <a:pt x="53672" y="5304"/>
                    <a:pt x="63712" y="1801"/>
                  </a:cubicBezTo>
                  <a:cubicBezTo>
                    <a:pt x="57408" y="3836"/>
                    <a:pt x="52171" y="7873"/>
                    <a:pt x="46467" y="11041"/>
                  </a:cubicBezTo>
                  <a:cubicBezTo>
                    <a:pt x="54372" y="9841"/>
                    <a:pt x="63379" y="4337"/>
                    <a:pt x="71518" y="2135"/>
                  </a:cubicBezTo>
                  <a:cubicBezTo>
                    <a:pt x="67548" y="5704"/>
                    <a:pt x="61144" y="7506"/>
                    <a:pt x="56407" y="10174"/>
                  </a:cubicBezTo>
                  <a:cubicBezTo>
                    <a:pt x="62511" y="11208"/>
                    <a:pt x="70083" y="4704"/>
                    <a:pt x="76888" y="5071"/>
                  </a:cubicBezTo>
                  <a:cubicBezTo>
                    <a:pt x="75254" y="6872"/>
                    <a:pt x="73319" y="8139"/>
                    <a:pt x="71518" y="9841"/>
                  </a:cubicBezTo>
                  <a:cubicBezTo>
                    <a:pt x="76688" y="8873"/>
                    <a:pt x="81492" y="5404"/>
                    <a:pt x="86929" y="5371"/>
                  </a:cubicBezTo>
                  <a:cubicBezTo>
                    <a:pt x="85728" y="7806"/>
                    <a:pt x="83093" y="9741"/>
                    <a:pt x="81325" y="11709"/>
                  </a:cubicBezTo>
                  <a:cubicBezTo>
                    <a:pt x="84360" y="10641"/>
                    <a:pt x="87696" y="9640"/>
                    <a:pt x="90765" y="8373"/>
                  </a:cubicBezTo>
                  <a:cubicBezTo>
                    <a:pt x="89064" y="11542"/>
                    <a:pt x="84394" y="13210"/>
                    <a:pt x="82492" y="16746"/>
                  </a:cubicBezTo>
                  <a:cubicBezTo>
                    <a:pt x="86829" y="16479"/>
                    <a:pt x="91866" y="13143"/>
                    <a:pt x="96102" y="11575"/>
                  </a:cubicBezTo>
                  <a:cubicBezTo>
                    <a:pt x="93667" y="14477"/>
                    <a:pt x="90398" y="16512"/>
                    <a:pt x="87763" y="19247"/>
                  </a:cubicBezTo>
                  <a:cubicBezTo>
                    <a:pt x="92032" y="20882"/>
                    <a:pt x="100905" y="12342"/>
                    <a:pt x="106176" y="11975"/>
                  </a:cubicBezTo>
                  <a:cubicBezTo>
                    <a:pt x="103240" y="14677"/>
                    <a:pt x="98737" y="17146"/>
                    <a:pt x="95101" y="18914"/>
                  </a:cubicBezTo>
                  <a:cubicBezTo>
                    <a:pt x="100605" y="15812"/>
                    <a:pt x="106076" y="13343"/>
                    <a:pt x="111847" y="10808"/>
                  </a:cubicBezTo>
                  <a:cubicBezTo>
                    <a:pt x="108711" y="11575"/>
                    <a:pt x="104942" y="13643"/>
                    <a:pt x="102240" y="15545"/>
                  </a:cubicBezTo>
                  <a:cubicBezTo>
                    <a:pt x="105675" y="13810"/>
                    <a:pt x="109278" y="11642"/>
                    <a:pt x="112347" y="9540"/>
                  </a:cubicBezTo>
                  <a:cubicBezTo>
                    <a:pt x="110913" y="10341"/>
                    <a:pt x="111746" y="11008"/>
                    <a:pt x="111213" y="12076"/>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9;p35">
              <a:extLst>
                <a:ext uri="{FF2B5EF4-FFF2-40B4-BE49-F238E27FC236}">
                  <a16:creationId xmlns:a16="http://schemas.microsoft.com/office/drawing/2014/main" id="{714AA24A-419C-49FB-AD70-0C8057051628}"/>
                </a:ext>
              </a:extLst>
            </p:cNvPr>
            <p:cNvSpPr/>
            <p:nvPr/>
          </p:nvSpPr>
          <p:spPr>
            <a:xfrm>
              <a:off x="4644865" y="3717061"/>
              <a:ext cx="2013279" cy="1061575"/>
            </a:xfrm>
            <a:custGeom>
              <a:avLst/>
              <a:gdLst/>
              <a:ahLst/>
              <a:cxnLst/>
              <a:rect l="l" t="t" r="r" b="b"/>
              <a:pathLst>
                <a:path w="111539" h="58813" extrusionOk="0">
                  <a:moveTo>
                    <a:pt x="27766" y="3964"/>
                  </a:moveTo>
                  <a:cubicBezTo>
                    <a:pt x="26710" y="4650"/>
                    <a:pt x="25645" y="5325"/>
                    <a:pt x="24580" y="6000"/>
                  </a:cubicBezTo>
                  <a:lnTo>
                    <a:pt x="24580" y="6000"/>
                  </a:lnTo>
                  <a:cubicBezTo>
                    <a:pt x="24493" y="6026"/>
                    <a:pt x="24406" y="6053"/>
                    <a:pt x="24319" y="6080"/>
                  </a:cubicBezTo>
                  <a:lnTo>
                    <a:pt x="24319" y="6080"/>
                  </a:lnTo>
                  <a:cubicBezTo>
                    <a:pt x="25159" y="5545"/>
                    <a:pt x="25992" y="4999"/>
                    <a:pt x="26815" y="4437"/>
                  </a:cubicBezTo>
                  <a:lnTo>
                    <a:pt x="26815" y="4437"/>
                  </a:lnTo>
                  <a:cubicBezTo>
                    <a:pt x="26828" y="4431"/>
                    <a:pt x="26841" y="4424"/>
                    <a:pt x="26853" y="4418"/>
                  </a:cubicBezTo>
                  <a:cubicBezTo>
                    <a:pt x="27156" y="4264"/>
                    <a:pt x="27461" y="4113"/>
                    <a:pt x="27766" y="3964"/>
                  </a:cubicBezTo>
                  <a:close/>
                  <a:moveTo>
                    <a:pt x="7182" y="12263"/>
                  </a:moveTo>
                  <a:cubicBezTo>
                    <a:pt x="6828" y="12608"/>
                    <a:pt x="6484" y="12964"/>
                    <a:pt x="6151" y="13333"/>
                  </a:cubicBezTo>
                  <a:lnTo>
                    <a:pt x="6151" y="13333"/>
                  </a:lnTo>
                  <a:cubicBezTo>
                    <a:pt x="5833" y="13564"/>
                    <a:pt x="5513" y="13794"/>
                    <a:pt x="5193" y="14023"/>
                  </a:cubicBezTo>
                  <a:lnTo>
                    <a:pt x="5193" y="14023"/>
                  </a:lnTo>
                  <a:cubicBezTo>
                    <a:pt x="5755" y="13423"/>
                    <a:pt x="6333" y="12838"/>
                    <a:pt x="6926" y="12269"/>
                  </a:cubicBezTo>
                  <a:lnTo>
                    <a:pt x="6926" y="12269"/>
                  </a:lnTo>
                  <a:cubicBezTo>
                    <a:pt x="6946" y="12269"/>
                    <a:pt x="6967" y="12269"/>
                    <a:pt x="6988" y="12269"/>
                  </a:cubicBezTo>
                  <a:cubicBezTo>
                    <a:pt x="7052" y="12269"/>
                    <a:pt x="7117" y="12267"/>
                    <a:pt x="7182" y="12263"/>
                  </a:cubicBezTo>
                  <a:close/>
                  <a:moveTo>
                    <a:pt x="23814" y="29451"/>
                  </a:moveTo>
                  <a:lnTo>
                    <a:pt x="23814" y="29451"/>
                  </a:lnTo>
                  <a:cubicBezTo>
                    <a:pt x="23512" y="29624"/>
                    <a:pt x="23212" y="29799"/>
                    <a:pt x="22912" y="29976"/>
                  </a:cubicBezTo>
                  <a:lnTo>
                    <a:pt x="22912" y="29976"/>
                  </a:lnTo>
                  <a:cubicBezTo>
                    <a:pt x="21649" y="30600"/>
                    <a:pt x="20373" y="31201"/>
                    <a:pt x="19081" y="31771"/>
                  </a:cubicBezTo>
                  <a:cubicBezTo>
                    <a:pt x="18938" y="31835"/>
                    <a:pt x="18794" y="31899"/>
                    <a:pt x="18650" y="31962"/>
                  </a:cubicBezTo>
                  <a:lnTo>
                    <a:pt x="18650" y="31962"/>
                  </a:lnTo>
                  <a:cubicBezTo>
                    <a:pt x="20339" y="31069"/>
                    <a:pt x="22073" y="30249"/>
                    <a:pt x="23814" y="29451"/>
                  </a:cubicBezTo>
                  <a:close/>
                  <a:moveTo>
                    <a:pt x="44259" y="33529"/>
                  </a:moveTo>
                  <a:cubicBezTo>
                    <a:pt x="43156" y="34692"/>
                    <a:pt x="41938" y="35737"/>
                    <a:pt x="40563" y="36607"/>
                  </a:cubicBezTo>
                  <a:cubicBezTo>
                    <a:pt x="39062" y="37575"/>
                    <a:pt x="37428" y="38242"/>
                    <a:pt x="35793" y="38742"/>
                  </a:cubicBezTo>
                  <a:cubicBezTo>
                    <a:pt x="33463" y="39489"/>
                    <a:pt x="31072" y="40051"/>
                    <a:pt x="28807" y="40929"/>
                  </a:cubicBezTo>
                  <a:lnTo>
                    <a:pt x="28807" y="40929"/>
                  </a:lnTo>
                  <a:cubicBezTo>
                    <a:pt x="32682" y="39044"/>
                    <a:pt x="36447" y="36842"/>
                    <a:pt x="40363" y="35073"/>
                  </a:cubicBezTo>
                  <a:cubicBezTo>
                    <a:pt x="41639" y="34517"/>
                    <a:pt x="42940" y="33987"/>
                    <a:pt x="44259" y="33529"/>
                  </a:cubicBezTo>
                  <a:close/>
                  <a:moveTo>
                    <a:pt x="39803" y="46041"/>
                  </a:moveTo>
                  <a:cubicBezTo>
                    <a:pt x="38276" y="47249"/>
                    <a:pt x="36775" y="48490"/>
                    <a:pt x="35226" y="49684"/>
                  </a:cubicBezTo>
                  <a:cubicBezTo>
                    <a:pt x="34678" y="50109"/>
                    <a:pt x="34124" y="50526"/>
                    <a:pt x="33563" y="50935"/>
                  </a:cubicBezTo>
                  <a:lnTo>
                    <a:pt x="33563" y="50935"/>
                  </a:lnTo>
                  <a:cubicBezTo>
                    <a:pt x="34759" y="49732"/>
                    <a:pt x="36025" y="48607"/>
                    <a:pt x="37394" y="47615"/>
                  </a:cubicBezTo>
                  <a:cubicBezTo>
                    <a:pt x="38174" y="47060"/>
                    <a:pt x="38984" y="46542"/>
                    <a:pt x="39803" y="46041"/>
                  </a:cubicBezTo>
                  <a:close/>
                  <a:moveTo>
                    <a:pt x="33909" y="0"/>
                  </a:moveTo>
                  <a:cubicBezTo>
                    <a:pt x="33793" y="0"/>
                    <a:pt x="33674" y="15"/>
                    <a:pt x="33558" y="48"/>
                  </a:cubicBezTo>
                  <a:cubicBezTo>
                    <a:pt x="32150" y="502"/>
                    <a:pt x="30774" y="1023"/>
                    <a:pt x="29426" y="1600"/>
                  </a:cubicBezTo>
                  <a:lnTo>
                    <a:pt x="29426" y="1600"/>
                  </a:lnTo>
                  <a:cubicBezTo>
                    <a:pt x="29293" y="1521"/>
                    <a:pt x="29124" y="1495"/>
                    <a:pt x="28949" y="1495"/>
                  </a:cubicBezTo>
                  <a:cubicBezTo>
                    <a:pt x="28770" y="1495"/>
                    <a:pt x="28585" y="1522"/>
                    <a:pt x="28421" y="1549"/>
                  </a:cubicBezTo>
                  <a:cubicBezTo>
                    <a:pt x="26170" y="2061"/>
                    <a:pt x="24045" y="2999"/>
                    <a:pt x="22038" y="4141"/>
                  </a:cubicBezTo>
                  <a:lnTo>
                    <a:pt x="22038" y="4141"/>
                  </a:lnTo>
                  <a:cubicBezTo>
                    <a:pt x="21906" y="4089"/>
                    <a:pt x="21750" y="4067"/>
                    <a:pt x="21592" y="4067"/>
                  </a:cubicBezTo>
                  <a:cubicBezTo>
                    <a:pt x="21331" y="4067"/>
                    <a:pt x="21063" y="4127"/>
                    <a:pt x="20882" y="4218"/>
                  </a:cubicBezTo>
                  <a:cubicBezTo>
                    <a:pt x="20751" y="4286"/>
                    <a:pt x="20621" y="4355"/>
                    <a:pt x="20490" y="4424"/>
                  </a:cubicBezTo>
                  <a:lnTo>
                    <a:pt x="20490" y="4424"/>
                  </a:lnTo>
                  <a:cubicBezTo>
                    <a:pt x="20931" y="3958"/>
                    <a:pt x="21354" y="3472"/>
                    <a:pt x="21756" y="2965"/>
                  </a:cubicBezTo>
                  <a:lnTo>
                    <a:pt x="21756" y="2965"/>
                  </a:lnTo>
                  <a:cubicBezTo>
                    <a:pt x="21887" y="2871"/>
                    <a:pt x="22019" y="2777"/>
                    <a:pt x="22150" y="2683"/>
                  </a:cubicBezTo>
                  <a:cubicBezTo>
                    <a:pt x="22102" y="2670"/>
                    <a:pt x="22054" y="2656"/>
                    <a:pt x="22006" y="2643"/>
                  </a:cubicBezTo>
                  <a:lnTo>
                    <a:pt x="22006" y="2643"/>
                  </a:lnTo>
                  <a:cubicBezTo>
                    <a:pt x="22146" y="2459"/>
                    <a:pt x="22283" y="2272"/>
                    <a:pt x="22417" y="2083"/>
                  </a:cubicBezTo>
                  <a:cubicBezTo>
                    <a:pt x="22530" y="1941"/>
                    <a:pt x="22535" y="1800"/>
                    <a:pt x="22481" y="1679"/>
                  </a:cubicBezTo>
                  <a:lnTo>
                    <a:pt x="22481" y="1679"/>
                  </a:lnTo>
                  <a:cubicBezTo>
                    <a:pt x="22687" y="1425"/>
                    <a:pt x="22688" y="1129"/>
                    <a:pt x="22383" y="915"/>
                  </a:cubicBezTo>
                  <a:cubicBezTo>
                    <a:pt x="22215" y="808"/>
                    <a:pt x="22011" y="764"/>
                    <a:pt x="21802" y="764"/>
                  </a:cubicBezTo>
                  <a:cubicBezTo>
                    <a:pt x="21555" y="764"/>
                    <a:pt x="21299" y="825"/>
                    <a:pt x="21083" y="915"/>
                  </a:cubicBezTo>
                  <a:cubicBezTo>
                    <a:pt x="14811" y="3884"/>
                    <a:pt x="8907" y="7820"/>
                    <a:pt x="4070" y="12824"/>
                  </a:cubicBezTo>
                  <a:cubicBezTo>
                    <a:pt x="2727" y="14200"/>
                    <a:pt x="1511" y="15674"/>
                    <a:pt x="362" y="17244"/>
                  </a:cubicBezTo>
                  <a:lnTo>
                    <a:pt x="362" y="17244"/>
                  </a:lnTo>
                  <a:cubicBezTo>
                    <a:pt x="353" y="17249"/>
                    <a:pt x="344" y="17255"/>
                    <a:pt x="334" y="17260"/>
                  </a:cubicBezTo>
                  <a:cubicBezTo>
                    <a:pt x="338" y="17262"/>
                    <a:pt x="342" y="17264"/>
                    <a:pt x="346" y="17266"/>
                  </a:cubicBezTo>
                  <a:lnTo>
                    <a:pt x="346" y="17266"/>
                  </a:lnTo>
                  <a:cubicBezTo>
                    <a:pt x="331" y="17286"/>
                    <a:pt x="316" y="17307"/>
                    <a:pt x="301" y="17327"/>
                  </a:cubicBezTo>
                  <a:cubicBezTo>
                    <a:pt x="34" y="17661"/>
                    <a:pt x="1" y="18028"/>
                    <a:pt x="468" y="18194"/>
                  </a:cubicBezTo>
                  <a:cubicBezTo>
                    <a:pt x="603" y="18257"/>
                    <a:pt x="752" y="18284"/>
                    <a:pt x="905" y="18284"/>
                  </a:cubicBezTo>
                  <a:cubicBezTo>
                    <a:pt x="1240" y="18284"/>
                    <a:pt x="1594" y="18155"/>
                    <a:pt x="1869" y="17994"/>
                  </a:cubicBezTo>
                  <a:cubicBezTo>
                    <a:pt x="2298" y="17734"/>
                    <a:pt x="2722" y="17468"/>
                    <a:pt x="3143" y="17196"/>
                  </a:cubicBezTo>
                  <a:lnTo>
                    <a:pt x="3143" y="17196"/>
                  </a:lnTo>
                  <a:cubicBezTo>
                    <a:pt x="3062" y="17306"/>
                    <a:pt x="2982" y="17416"/>
                    <a:pt x="2903" y="17527"/>
                  </a:cubicBezTo>
                  <a:cubicBezTo>
                    <a:pt x="2741" y="17750"/>
                    <a:pt x="2837" y="17960"/>
                    <a:pt x="3012" y="18114"/>
                  </a:cubicBezTo>
                  <a:lnTo>
                    <a:pt x="3012" y="18114"/>
                  </a:lnTo>
                  <a:cubicBezTo>
                    <a:pt x="2915" y="18338"/>
                    <a:pt x="2823" y="18565"/>
                    <a:pt x="2736" y="18795"/>
                  </a:cubicBezTo>
                  <a:cubicBezTo>
                    <a:pt x="2531" y="19390"/>
                    <a:pt x="2939" y="19581"/>
                    <a:pt x="3427" y="19581"/>
                  </a:cubicBezTo>
                  <a:cubicBezTo>
                    <a:pt x="3813" y="19581"/>
                    <a:pt x="4249" y="19461"/>
                    <a:pt x="4471" y="19328"/>
                  </a:cubicBezTo>
                  <a:cubicBezTo>
                    <a:pt x="7227" y="17487"/>
                    <a:pt x="9915" y="15526"/>
                    <a:pt x="12614" y="13578"/>
                  </a:cubicBezTo>
                  <a:lnTo>
                    <a:pt x="12614" y="13578"/>
                  </a:lnTo>
                  <a:cubicBezTo>
                    <a:pt x="13386" y="13269"/>
                    <a:pt x="14154" y="12955"/>
                    <a:pt x="14920" y="12634"/>
                  </a:cubicBezTo>
                  <a:lnTo>
                    <a:pt x="14920" y="12634"/>
                  </a:lnTo>
                  <a:cubicBezTo>
                    <a:pt x="13810" y="13524"/>
                    <a:pt x="12735" y="14461"/>
                    <a:pt x="11709" y="15459"/>
                  </a:cubicBezTo>
                  <a:cubicBezTo>
                    <a:pt x="11517" y="15648"/>
                    <a:pt x="11327" y="15838"/>
                    <a:pt x="11140" y="16031"/>
                  </a:cubicBezTo>
                  <a:lnTo>
                    <a:pt x="11140" y="16031"/>
                  </a:lnTo>
                  <a:cubicBezTo>
                    <a:pt x="10928" y="16205"/>
                    <a:pt x="10717" y="16382"/>
                    <a:pt x="10508" y="16560"/>
                  </a:cubicBezTo>
                  <a:cubicBezTo>
                    <a:pt x="9174" y="17694"/>
                    <a:pt x="7906" y="18928"/>
                    <a:pt x="6806" y="20229"/>
                  </a:cubicBezTo>
                  <a:cubicBezTo>
                    <a:pt x="6505" y="20596"/>
                    <a:pt x="6572" y="21030"/>
                    <a:pt x="7039" y="21163"/>
                  </a:cubicBezTo>
                  <a:cubicBezTo>
                    <a:pt x="7050" y="21166"/>
                    <a:pt x="7060" y="21169"/>
                    <a:pt x="7071" y="21172"/>
                  </a:cubicBezTo>
                  <a:lnTo>
                    <a:pt x="7071" y="21172"/>
                  </a:lnTo>
                  <a:cubicBezTo>
                    <a:pt x="6968" y="21446"/>
                    <a:pt x="7131" y="21708"/>
                    <a:pt x="7406" y="21830"/>
                  </a:cubicBezTo>
                  <a:cubicBezTo>
                    <a:pt x="7539" y="21891"/>
                    <a:pt x="7680" y="21916"/>
                    <a:pt x="7824" y="21916"/>
                  </a:cubicBezTo>
                  <a:cubicBezTo>
                    <a:pt x="8078" y="21916"/>
                    <a:pt x="8339" y="21837"/>
                    <a:pt x="8574" y="21730"/>
                  </a:cubicBezTo>
                  <a:cubicBezTo>
                    <a:pt x="9773" y="21281"/>
                    <a:pt x="10919" y="20745"/>
                    <a:pt x="12025" y="20145"/>
                  </a:cubicBezTo>
                  <a:lnTo>
                    <a:pt x="12025" y="20145"/>
                  </a:lnTo>
                  <a:cubicBezTo>
                    <a:pt x="10833" y="21505"/>
                    <a:pt x="9720" y="22956"/>
                    <a:pt x="8707" y="24432"/>
                  </a:cubicBezTo>
                  <a:cubicBezTo>
                    <a:pt x="8507" y="24766"/>
                    <a:pt x="8774" y="25099"/>
                    <a:pt x="9074" y="25199"/>
                  </a:cubicBezTo>
                  <a:cubicBezTo>
                    <a:pt x="9185" y="25225"/>
                    <a:pt x="9302" y="25237"/>
                    <a:pt x="9421" y="25237"/>
                  </a:cubicBezTo>
                  <a:cubicBezTo>
                    <a:pt x="9769" y="25237"/>
                    <a:pt x="10135" y="25131"/>
                    <a:pt x="10408" y="24932"/>
                  </a:cubicBezTo>
                  <a:cubicBezTo>
                    <a:pt x="14242" y="22165"/>
                    <a:pt x="18013" y="19305"/>
                    <a:pt x="21860" y="16542"/>
                  </a:cubicBezTo>
                  <a:lnTo>
                    <a:pt x="21860" y="16542"/>
                  </a:lnTo>
                  <a:cubicBezTo>
                    <a:pt x="19643" y="18669"/>
                    <a:pt x="17601" y="20954"/>
                    <a:pt x="15946" y="23531"/>
                  </a:cubicBezTo>
                  <a:cubicBezTo>
                    <a:pt x="15745" y="23865"/>
                    <a:pt x="16046" y="24199"/>
                    <a:pt x="16346" y="24265"/>
                  </a:cubicBezTo>
                  <a:cubicBezTo>
                    <a:pt x="16464" y="24302"/>
                    <a:pt x="16588" y="24318"/>
                    <a:pt x="16713" y="24318"/>
                  </a:cubicBezTo>
                  <a:cubicBezTo>
                    <a:pt x="17046" y="24318"/>
                    <a:pt x="17389" y="24202"/>
                    <a:pt x="17680" y="24032"/>
                  </a:cubicBezTo>
                  <a:cubicBezTo>
                    <a:pt x="22750" y="20830"/>
                    <a:pt x="27354" y="16860"/>
                    <a:pt x="32691" y="14058"/>
                  </a:cubicBezTo>
                  <a:cubicBezTo>
                    <a:pt x="32795" y="14002"/>
                    <a:pt x="32900" y="13947"/>
                    <a:pt x="33004" y="13893"/>
                  </a:cubicBezTo>
                  <a:lnTo>
                    <a:pt x="33004" y="13893"/>
                  </a:lnTo>
                  <a:cubicBezTo>
                    <a:pt x="28569" y="17351"/>
                    <a:pt x="23882" y="20545"/>
                    <a:pt x="19848" y="24499"/>
                  </a:cubicBezTo>
                  <a:cubicBezTo>
                    <a:pt x="18772" y="25525"/>
                    <a:pt x="17772" y="26607"/>
                    <a:pt x="16846" y="27731"/>
                  </a:cubicBezTo>
                  <a:lnTo>
                    <a:pt x="16846" y="27731"/>
                  </a:lnTo>
                  <a:cubicBezTo>
                    <a:pt x="15290" y="28935"/>
                    <a:pt x="13723" y="30133"/>
                    <a:pt x="12176" y="31370"/>
                  </a:cubicBezTo>
                  <a:cubicBezTo>
                    <a:pt x="11843" y="31604"/>
                    <a:pt x="11576" y="32071"/>
                    <a:pt x="12043" y="32371"/>
                  </a:cubicBezTo>
                  <a:cubicBezTo>
                    <a:pt x="12191" y="32482"/>
                    <a:pt x="12385" y="32529"/>
                    <a:pt x="12591" y="32529"/>
                  </a:cubicBezTo>
                  <a:cubicBezTo>
                    <a:pt x="12941" y="32529"/>
                    <a:pt x="13325" y="32393"/>
                    <a:pt x="13577" y="32204"/>
                  </a:cubicBezTo>
                  <a:cubicBezTo>
                    <a:pt x="13601" y="32188"/>
                    <a:pt x="13625" y="32171"/>
                    <a:pt x="13649" y="32155"/>
                  </a:cubicBezTo>
                  <a:lnTo>
                    <a:pt x="13649" y="32155"/>
                  </a:lnTo>
                  <a:cubicBezTo>
                    <a:pt x="13658" y="32160"/>
                    <a:pt x="13668" y="32166"/>
                    <a:pt x="13677" y="32171"/>
                  </a:cubicBezTo>
                  <a:cubicBezTo>
                    <a:pt x="13845" y="32042"/>
                    <a:pt x="14013" y="31913"/>
                    <a:pt x="14181" y="31784"/>
                  </a:cubicBezTo>
                  <a:lnTo>
                    <a:pt x="14181" y="31784"/>
                  </a:lnTo>
                  <a:cubicBezTo>
                    <a:pt x="15132" y="31121"/>
                    <a:pt x="16084" y="30457"/>
                    <a:pt x="17038" y="29794"/>
                  </a:cubicBezTo>
                  <a:lnTo>
                    <a:pt x="17038" y="29794"/>
                  </a:lnTo>
                  <a:cubicBezTo>
                    <a:pt x="17127" y="29772"/>
                    <a:pt x="17209" y="29742"/>
                    <a:pt x="17280" y="29703"/>
                  </a:cubicBezTo>
                  <a:cubicBezTo>
                    <a:pt x="20956" y="27617"/>
                    <a:pt x="24425" y="25223"/>
                    <a:pt x="27823" y="22728"/>
                  </a:cubicBezTo>
                  <a:lnTo>
                    <a:pt x="27823" y="22728"/>
                  </a:lnTo>
                  <a:cubicBezTo>
                    <a:pt x="31670" y="20439"/>
                    <a:pt x="35650" y="18397"/>
                    <a:pt x="39863" y="16827"/>
                  </a:cubicBezTo>
                  <a:cubicBezTo>
                    <a:pt x="41751" y="16116"/>
                    <a:pt x="43711" y="15495"/>
                    <a:pt x="45704" y="15017"/>
                  </a:cubicBezTo>
                  <a:lnTo>
                    <a:pt x="45704" y="15017"/>
                  </a:lnTo>
                  <a:cubicBezTo>
                    <a:pt x="42798" y="18435"/>
                    <a:pt x="38654" y="20825"/>
                    <a:pt x="34726" y="22864"/>
                  </a:cubicBezTo>
                  <a:cubicBezTo>
                    <a:pt x="29622" y="25433"/>
                    <a:pt x="24352" y="27568"/>
                    <a:pt x="19248" y="30103"/>
                  </a:cubicBezTo>
                  <a:cubicBezTo>
                    <a:pt x="16579" y="31437"/>
                    <a:pt x="13911" y="32905"/>
                    <a:pt x="11509" y="34673"/>
                  </a:cubicBezTo>
                  <a:cubicBezTo>
                    <a:pt x="11209" y="34873"/>
                    <a:pt x="10942" y="35206"/>
                    <a:pt x="11209" y="35540"/>
                  </a:cubicBezTo>
                  <a:cubicBezTo>
                    <a:pt x="11350" y="35741"/>
                    <a:pt x="11624" y="35809"/>
                    <a:pt x="11893" y="35809"/>
                  </a:cubicBezTo>
                  <a:cubicBezTo>
                    <a:pt x="12070" y="35809"/>
                    <a:pt x="12244" y="35780"/>
                    <a:pt x="12376" y="35740"/>
                  </a:cubicBezTo>
                  <a:cubicBezTo>
                    <a:pt x="13674" y="35364"/>
                    <a:pt x="14954" y="34938"/>
                    <a:pt x="16219" y="34471"/>
                  </a:cubicBezTo>
                  <a:lnTo>
                    <a:pt x="16219" y="34471"/>
                  </a:lnTo>
                  <a:cubicBezTo>
                    <a:pt x="16077" y="34655"/>
                    <a:pt x="15999" y="34881"/>
                    <a:pt x="16179" y="35106"/>
                  </a:cubicBezTo>
                  <a:cubicBezTo>
                    <a:pt x="16329" y="35320"/>
                    <a:pt x="16630" y="35383"/>
                    <a:pt x="16914" y="35383"/>
                  </a:cubicBezTo>
                  <a:cubicBezTo>
                    <a:pt x="17073" y="35383"/>
                    <a:pt x="17227" y="35364"/>
                    <a:pt x="17347" y="35340"/>
                  </a:cubicBezTo>
                  <a:cubicBezTo>
                    <a:pt x="26853" y="32871"/>
                    <a:pt x="35259" y="27501"/>
                    <a:pt x="43899" y="23031"/>
                  </a:cubicBezTo>
                  <a:cubicBezTo>
                    <a:pt x="44737" y="22589"/>
                    <a:pt x="45579" y="22154"/>
                    <a:pt x="46427" y="21733"/>
                  </a:cubicBezTo>
                  <a:lnTo>
                    <a:pt x="46427" y="21733"/>
                  </a:lnTo>
                  <a:cubicBezTo>
                    <a:pt x="39757" y="26863"/>
                    <a:pt x="31582" y="29816"/>
                    <a:pt x="24385" y="34106"/>
                  </a:cubicBezTo>
                  <a:cubicBezTo>
                    <a:pt x="22050" y="35507"/>
                    <a:pt x="19848" y="37074"/>
                    <a:pt x="17780" y="38876"/>
                  </a:cubicBezTo>
                  <a:cubicBezTo>
                    <a:pt x="17513" y="39109"/>
                    <a:pt x="17547" y="39510"/>
                    <a:pt x="17847" y="39710"/>
                  </a:cubicBezTo>
                  <a:cubicBezTo>
                    <a:pt x="18007" y="39811"/>
                    <a:pt x="18198" y="39850"/>
                    <a:pt x="18393" y="39850"/>
                  </a:cubicBezTo>
                  <a:cubicBezTo>
                    <a:pt x="18647" y="39850"/>
                    <a:pt x="18907" y="39785"/>
                    <a:pt x="19114" y="39710"/>
                  </a:cubicBezTo>
                  <a:cubicBezTo>
                    <a:pt x="27887" y="36441"/>
                    <a:pt x="35926" y="31571"/>
                    <a:pt x="44366" y="27601"/>
                  </a:cubicBezTo>
                  <a:cubicBezTo>
                    <a:pt x="45041" y="27287"/>
                    <a:pt x="45720" y="26976"/>
                    <a:pt x="46402" y="26670"/>
                  </a:cubicBezTo>
                  <a:lnTo>
                    <a:pt x="46402" y="26670"/>
                  </a:lnTo>
                  <a:cubicBezTo>
                    <a:pt x="39449" y="31602"/>
                    <a:pt x="31632" y="35219"/>
                    <a:pt x="24185" y="39276"/>
                  </a:cubicBezTo>
                  <a:cubicBezTo>
                    <a:pt x="21683" y="40677"/>
                    <a:pt x="19181" y="42078"/>
                    <a:pt x="16746" y="43679"/>
                  </a:cubicBezTo>
                  <a:cubicBezTo>
                    <a:pt x="16010" y="44139"/>
                    <a:pt x="16486" y="44796"/>
                    <a:pt x="17163" y="44796"/>
                  </a:cubicBezTo>
                  <a:cubicBezTo>
                    <a:pt x="17223" y="44796"/>
                    <a:pt x="17284" y="44791"/>
                    <a:pt x="17347" y="44780"/>
                  </a:cubicBezTo>
                  <a:cubicBezTo>
                    <a:pt x="20482" y="44330"/>
                    <a:pt x="23430" y="43338"/>
                    <a:pt x="26290" y="42092"/>
                  </a:cubicBezTo>
                  <a:lnTo>
                    <a:pt x="26290" y="42092"/>
                  </a:lnTo>
                  <a:cubicBezTo>
                    <a:pt x="26087" y="42205"/>
                    <a:pt x="25885" y="42323"/>
                    <a:pt x="25686" y="42445"/>
                  </a:cubicBezTo>
                  <a:cubicBezTo>
                    <a:pt x="23384" y="43846"/>
                    <a:pt x="21449" y="45714"/>
                    <a:pt x="19782" y="47782"/>
                  </a:cubicBezTo>
                  <a:cubicBezTo>
                    <a:pt x="19282" y="48420"/>
                    <a:pt x="19936" y="48758"/>
                    <a:pt x="20516" y="48758"/>
                  </a:cubicBezTo>
                  <a:cubicBezTo>
                    <a:pt x="20633" y="48758"/>
                    <a:pt x="20748" y="48744"/>
                    <a:pt x="20849" y="48716"/>
                  </a:cubicBezTo>
                  <a:cubicBezTo>
                    <a:pt x="23518" y="48049"/>
                    <a:pt x="26186" y="47215"/>
                    <a:pt x="28688" y="45948"/>
                  </a:cubicBezTo>
                  <a:cubicBezTo>
                    <a:pt x="30109" y="45223"/>
                    <a:pt x="31509" y="44413"/>
                    <a:pt x="32975" y="43724"/>
                  </a:cubicBezTo>
                  <a:lnTo>
                    <a:pt x="32975" y="43724"/>
                  </a:lnTo>
                  <a:cubicBezTo>
                    <a:pt x="31842" y="44391"/>
                    <a:pt x="30711" y="45043"/>
                    <a:pt x="29589" y="45681"/>
                  </a:cubicBezTo>
                  <a:cubicBezTo>
                    <a:pt x="27387" y="46915"/>
                    <a:pt x="25252" y="48283"/>
                    <a:pt x="23251" y="49884"/>
                  </a:cubicBezTo>
                  <a:cubicBezTo>
                    <a:pt x="21416" y="51285"/>
                    <a:pt x="19682" y="52852"/>
                    <a:pt x="17947" y="54387"/>
                  </a:cubicBezTo>
                  <a:cubicBezTo>
                    <a:pt x="17613" y="54687"/>
                    <a:pt x="17747" y="55087"/>
                    <a:pt x="18114" y="55254"/>
                  </a:cubicBezTo>
                  <a:cubicBezTo>
                    <a:pt x="18279" y="55325"/>
                    <a:pt x="18461" y="55358"/>
                    <a:pt x="18644" y="55358"/>
                  </a:cubicBezTo>
                  <a:cubicBezTo>
                    <a:pt x="18977" y="55358"/>
                    <a:pt x="19311" y="55248"/>
                    <a:pt x="19548" y="55054"/>
                  </a:cubicBezTo>
                  <a:cubicBezTo>
                    <a:pt x="19639" y="54994"/>
                    <a:pt x="19730" y="54934"/>
                    <a:pt x="19821" y="54873"/>
                  </a:cubicBezTo>
                  <a:lnTo>
                    <a:pt x="19821" y="54873"/>
                  </a:lnTo>
                  <a:cubicBezTo>
                    <a:pt x="19830" y="54878"/>
                    <a:pt x="19839" y="54883"/>
                    <a:pt x="19848" y="54887"/>
                  </a:cubicBezTo>
                  <a:cubicBezTo>
                    <a:pt x="19896" y="54845"/>
                    <a:pt x="19943" y="54802"/>
                    <a:pt x="19991" y="54760"/>
                  </a:cubicBezTo>
                  <a:lnTo>
                    <a:pt x="19991" y="54760"/>
                  </a:lnTo>
                  <a:cubicBezTo>
                    <a:pt x="23765" y="52240"/>
                    <a:pt x="27364" y="49519"/>
                    <a:pt x="31056" y="47015"/>
                  </a:cubicBezTo>
                  <a:cubicBezTo>
                    <a:pt x="34125" y="44880"/>
                    <a:pt x="37361" y="43112"/>
                    <a:pt x="40863" y="41878"/>
                  </a:cubicBezTo>
                  <a:cubicBezTo>
                    <a:pt x="42521" y="41272"/>
                    <a:pt x="44215" y="40776"/>
                    <a:pt x="45938" y="40338"/>
                  </a:cubicBezTo>
                  <a:lnTo>
                    <a:pt x="45938" y="40338"/>
                  </a:lnTo>
                  <a:cubicBezTo>
                    <a:pt x="43857" y="41839"/>
                    <a:pt x="41702" y="43218"/>
                    <a:pt x="39496" y="44547"/>
                  </a:cubicBezTo>
                  <a:cubicBezTo>
                    <a:pt x="37061" y="46014"/>
                    <a:pt x="34759" y="47549"/>
                    <a:pt x="32724" y="49450"/>
                  </a:cubicBezTo>
                  <a:cubicBezTo>
                    <a:pt x="30990" y="51085"/>
                    <a:pt x="29422" y="52886"/>
                    <a:pt x="27887" y="54687"/>
                  </a:cubicBezTo>
                  <a:cubicBezTo>
                    <a:pt x="27654" y="55021"/>
                    <a:pt x="27654" y="55388"/>
                    <a:pt x="28054" y="55554"/>
                  </a:cubicBezTo>
                  <a:cubicBezTo>
                    <a:pt x="28200" y="55617"/>
                    <a:pt x="28353" y="55644"/>
                    <a:pt x="28507" y="55644"/>
                  </a:cubicBezTo>
                  <a:cubicBezTo>
                    <a:pt x="28845" y="55644"/>
                    <a:pt x="29191" y="55515"/>
                    <a:pt x="29489" y="55354"/>
                  </a:cubicBezTo>
                  <a:cubicBezTo>
                    <a:pt x="33425" y="52953"/>
                    <a:pt x="37061" y="50117"/>
                    <a:pt x="40663" y="47248"/>
                  </a:cubicBezTo>
                  <a:cubicBezTo>
                    <a:pt x="43665" y="44847"/>
                    <a:pt x="46768" y="42578"/>
                    <a:pt x="50337" y="41044"/>
                  </a:cubicBezTo>
                  <a:cubicBezTo>
                    <a:pt x="52021" y="40303"/>
                    <a:pt x="53780" y="39728"/>
                    <a:pt x="55564" y="39269"/>
                  </a:cubicBezTo>
                  <a:lnTo>
                    <a:pt x="55564" y="39269"/>
                  </a:lnTo>
                  <a:cubicBezTo>
                    <a:pt x="50746" y="43818"/>
                    <a:pt x="45028" y="47404"/>
                    <a:pt x="40096" y="51885"/>
                  </a:cubicBezTo>
                  <a:cubicBezTo>
                    <a:pt x="38495" y="53353"/>
                    <a:pt x="36994" y="54887"/>
                    <a:pt x="35560" y="56555"/>
                  </a:cubicBezTo>
                  <a:cubicBezTo>
                    <a:pt x="35326" y="56855"/>
                    <a:pt x="35259" y="57189"/>
                    <a:pt x="35593" y="57389"/>
                  </a:cubicBezTo>
                  <a:cubicBezTo>
                    <a:pt x="35767" y="57491"/>
                    <a:pt x="35967" y="57529"/>
                    <a:pt x="36167" y="57529"/>
                  </a:cubicBezTo>
                  <a:cubicBezTo>
                    <a:pt x="36426" y="57529"/>
                    <a:pt x="36687" y="57464"/>
                    <a:pt x="36894" y="57389"/>
                  </a:cubicBezTo>
                  <a:cubicBezTo>
                    <a:pt x="41564" y="55288"/>
                    <a:pt x="45567" y="51918"/>
                    <a:pt x="49503" y="48750"/>
                  </a:cubicBezTo>
                  <a:cubicBezTo>
                    <a:pt x="53439" y="45547"/>
                    <a:pt x="57475" y="42111"/>
                    <a:pt x="62179" y="40010"/>
                  </a:cubicBezTo>
                  <a:cubicBezTo>
                    <a:pt x="63895" y="39241"/>
                    <a:pt x="65671" y="38669"/>
                    <a:pt x="67521" y="38536"/>
                  </a:cubicBezTo>
                  <a:lnTo>
                    <a:pt x="67521" y="38536"/>
                  </a:lnTo>
                  <a:cubicBezTo>
                    <a:pt x="64461" y="40975"/>
                    <a:pt x="61003" y="42974"/>
                    <a:pt x="57675" y="44947"/>
                  </a:cubicBezTo>
                  <a:cubicBezTo>
                    <a:pt x="53672" y="47349"/>
                    <a:pt x="49570" y="49650"/>
                    <a:pt x="45934" y="52552"/>
                  </a:cubicBezTo>
                  <a:cubicBezTo>
                    <a:pt x="43932" y="54120"/>
                    <a:pt x="42098" y="55855"/>
                    <a:pt x="40530" y="57856"/>
                  </a:cubicBezTo>
                  <a:cubicBezTo>
                    <a:pt x="40263" y="58190"/>
                    <a:pt x="40230" y="58557"/>
                    <a:pt x="40697" y="58723"/>
                  </a:cubicBezTo>
                  <a:cubicBezTo>
                    <a:pt x="40843" y="58786"/>
                    <a:pt x="40995" y="58813"/>
                    <a:pt x="41148" y="58813"/>
                  </a:cubicBezTo>
                  <a:cubicBezTo>
                    <a:pt x="41484" y="58813"/>
                    <a:pt x="41822" y="58684"/>
                    <a:pt x="42098" y="58523"/>
                  </a:cubicBezTo>
                  <a:cubicBezTo>
                    <a:pt x="51838" y="52419"/>
                    <a:pt x="62012" y="47082"/>
                    <a:pt x="72286" y="42045"/>
                  </a:cubicBezTo>
                  <a:cubicBezTo>
                    <a:pt x="73432" y="41492"/>
                    <a:pt x="74583" y="40940"/>
                    <a:pt x="75736" y="40390"/>
                  </a:cubicBezTo>
                  <a:lnTo>
                    <a:pt x="75736" y="40390"/>
                  </a:lnTo>
                  <a:cubicBezTo>
                    <a:pt x="71854" y="43383"/>
                    <a:pt x="67431" y="45699"/>
                    <a:pt x="63446" y="48549"/>
                  </a:cubicBezTo>
                  <a:cubicBezTo>
                    <a:pt x="61912" y="49650"/>
                    <a:pt x="60411" y="50884"/>
                    <a:pt x="59010" y="52152"/>
                  </a:cubicBezTo>
                  <a:cubicBezTo>
                    <a:pt x="58709" y="52452"/>
                    <a:pt x="58776" y="52886"/>
                    <a:pt x="59176" y="53053"/>
                  </a:cubicBezTo>
                  <a:cubicBezTo>
                    <a:pt x="59310" y="53114"/>
                    <a:pt x="59455" y="53141"/>
                    <a:pt x="59605" y="53141"/>
                  </a:cubicBezTo>
                  <a:cubicBezTo>
                    <a:pt x="59943" y="53141"/>
                    <a:pt x="60300" y="53004"/>
                    <a:pt x="60577" y="52819"/>
                  </a:cubicBezTo>
                  <a:cubicBezTo>
                    <a:pt x="60646" y="52776"/>
                    <a:pt x="60714" y="52733"/>
                    <a:pt x="60783" y="52690"/>
                  </a:cubicBezTo>
                  <a:lnTo>
                    <a:pt x="60783" y="52690"/>
                  </a:lnTo>
                  <a:cubicBezTo>
                    <a:pt x="60803" y="52700"/>
                    <a:pt x="60824" y="52709"/>
                    <a:pt x="60844" y="52719"/>
                  </a:cubicBezTo>
                  <a:cubicBezTo>
                    <a:pt x="60915" y="52652"/>
                    <a:pt x="60985" y="52585"/>
                    <a:pt x="61057" y="52519"/>
                  </a:cubicBezTo>
                  <a:lnTo>
                    <a:pt x="61057" y="52519"/>
                  </a:lnTo>
                  <a:cubicBezTo>
                    <a:pt x="64776" y="50197"/>
                    <a:pt x="68564" y="47995"/>
                    <a:pt x="72347" y="45772"/>
                  </a:cubicBezTo>
                  <a:lnTo>
                    <a:pt x="72347" y="45772"/>
                  </a:lnTo>
                  <a:cubicBezTo>
                    <a:pt x="70588" y="47000"/>
                    <a:pt x="68818" y="48211"/>
                    <a:pt x="67049" y="49417"/>
                  </a:cubicBezTo>
                  <a:cubicBezTo>
                    <a:pt x="66715" y="49617"/>
                    <a:pt x="66515" y="50050"/>
                    <a:pt x="66849" y="50384"/>
                  </a:cubicBezTo>
                  <a:cubicBezTo>
                    <a:pt x="67005" y="50541"/>
                    <a:pt x="67235" y="50602"/>
                    <a:pt x="67473" y="50602"/>
                  </a:cubicBezTo>
                  <a:cubicBezTo>
                    <a:pt x="67742" y="50602"/>
                    <a:pt x="68021" y="50524"/>
                    <a:pt x="68216" y="50417"/>
                  </a:cubicBezTo>
                  <a:cubicBezTo>
                    <a:pt x="71548" y="48752"/>
                    <a:pt x="74757" y="46866"/>
                    <a:pt x="77896" y="44868"/>
                  </a:cubicBezTo>
                  <a:lnTo>
                    <a:pt x="77896" y="44868"/>
                  </a:lnTo>
                  <a:cubicBezTo>
                    <a:pt x="77920" y="44981"/>
                    <a:pt x="77991" y="45088"/>
                    <a:pt x="78123" y="45180"/>
                  </a:cubicBezTo>
                  <a:cubicBezTo>
                    <a:pt x="78279" y="45269"/>
                    <a:pt x="78457" y="45306"/>
                    <a:pt x="78641" y="45306"/>
                  </a:cubicBezTo>
                  <a:cubicBezTo>
                    <a:pt x="79009" y="45306"/>
                    <a:pt x="79402" y="45158"/>
                    <a:pt x="79691" y="44980"/>
                  </a:cubicBezTo>
                  <a:cubicBezTo>
                    <a:pt x="79696" y="44977"/>
                    <a:pt x="79701" y="44974"/>
                    <a:pt x="79707" y="44971"/>
                  </a:cubicBezTo>
                  <a:lnTo>
                    <a:pt x="79707" y="44971"/>
                  </a:lnTo>
                  <a:cubicBezTo>
                    <a:pt x="79713" y="44974"/>
                    <a:pt x="79718" y="44977"/>
                    <a:pt x="79724" y="44980"/>
                  </a:cubicBezTo>
                  <a:cubicBezTo>
                    <a:pt x="79753" y="44957"/>
                    <a:pt x="79781" y="44935"/>
                    <a:pt x="79809" y="44912"/>
                  </a:cubicBezTo>
                  <a:lnTo>
                    <a:pt x="79809" y="44912"/>
                  </a:lnTo>
                  <a:cubicBezTo>
                    <a:pt x="85600" y="41554"/>
                    <a:pt x="90839" y="37352"/>
                    <a:pt x="96703" y="33972"/>
                  </a:cubicBezTo>
                  <a:cubicBezTo>
                    <a:pt x="97209" y="33694"/>
                    <a:pt x="97718" y="33417"/>
                    <a:pt x="98231" y="33142"/>
                  </a:cubicBezTo>
                  <a:lnTo>
                    <a:pt x="98231" y="33142"/>
                  </a:lnTo>
                  <a:cubicBezTo>
                    <a:pt x="97277" y="34283"/>
                    <a:pt x="96302" y="35406"/>
                    <a:pt x="95102" y="36274"/>
                  </a:cubicBezTo>
                  <a:cubicBezTo>
                    <a:pt x="94768" y="36474"/>
                    <a:pt x="94568" y="36908"/>
                    <a:pt x="94902" y="37241"/>
                  </a:cubicBezTo>
                  <a:cubicBezTo>
                    <a:pt x="95053" y="37392"/>
                    <a:pt x="95272" y="37447"/>
                    <a:pt x="95500" y="37447"/>
                  </a:cubicBezTo>
                  <a:cubicBezTo>
                    <a:pt x="95777" y="37447"/>
                    <a:pt x="96068" y="37366"/>
                    <a:pt x="96270" y="37275"/>
                  </a:cubicBezTo>
                  <a:cubicBezTo>
                    <a:pt x="98738" y="36107"/>
                    <a:pt x="101140" y="34806"/>
                    <a:pt x="103608" y="33605"/>
                  </a:cubicBezTo>
                  <a:cubicBezTo>
                    <a:pt x="104809" y="33038"/>
                    <a:pt x="106043" y="32471"/>
                    <a:pt x="107244" y="32038"/>
                  </a:cubicBezTo>
                  <a:cubicBezTo>
                    <a:pt x="108245" y="31637"/>
                    <a:pt x="109312" y="31304"/>
                    <a:pt x="110246" y="31204"/>
                  </a:cubicBezTo>
                  <a:cubicBezTo>
                    <a:pt x="110646" y="31137"/>
                    <a:pt x="111380" y="30903"/>
                    <a:pt x="111447" y="30370"/>
                  </a:cubicBezTo>
                  <a:cubicBezTo>
                    <a:pt x="111539" y="29910"/>
                    <a:pt x="110983" y="29732"/>
                    <a:pt x="110582" y="29732"/>
                  </a:cubicBezTo>
                  <a:cubicBezTo>
                    <a:pt x="110546" y="29732"/>
                    <a:pt x="110512" y="29733"/>
                    <a:pt x="110480" y="29736"/>
                  </a:cubicBezTo>
                  <a:cubicBezTo>
                    <a:pt x="107878" y="30069"/>
                    <a:pt x="105376" y="31204"/>
                    <a:pt x="103041" y="32304"/>
                  </a:cubicBezTo>
                  <a:cubicBezTo>
                    <a:pt x="101971" y="32812"/>
                    <a:pt x="100918" y="33348"/>
                    <a:pt x="99870" y="33886"/>
                  </a:cubicBezTo>
                  <a:lnTo>
                    <a:pt x="99870" y="33886"/>
                  </a:lnTo>
                  <a:cubicBezTo>
                    <a:pt x="100691" y="32928"/>
                    <a:pt x="101495" y="31952"/>
                    <a:pt x="102407" y="31070"/>
                  </a:cubicBezTo>
                  <a:cubicBezTo>
                    <a:pt x="102641" y="30837"/>
                    <a:pt x="102641" y="30436"/>
                    <a:pt x="102374" y="30236"/>
                  </a:cubicBezTo>
                  <a:cubicBezTo>
                    <a:pt x="102200" y="30135"/>
                    <a:pt x="102000" y="30096"/>
                    <a:pt x="101800" y="30096"/>
                  </a:cubicBezTo>
                  <a:cubicBezTo>
                    <a:pt x="101541" y="30096"/>
                    <a:pt x="101280" y="30161"/>
                    <a:pt x="101073" y="30236"/>
                  </a:cubicBezTo>
                  <a:cubicBezTo>
                    <a:pt x="98219" y="31493"/>
                    <a:pt x="95516" y="33012"/>
                    <a:pt x="92889" y="34651"/>
                  </a:cubicBezTo>
                  <a:lnTo>
                    <a:pt x="92889" y="34651"/>
                  </a:lnTo>
                  <a:cubicBezTo>
                    <a:pt x="92892" y="34647"/>
                    <a:pt x="92896" y="34643"/>
                    <a:pt x="92900" y="34639"/>
                  </a:cubicBezTo>
                  <a:cubicBezTo>
                    <a:pt x="93201" y="34373"/>
                    <a:pt x="93101" y="33939"/>
                    <a:pt x="92734" y="33772"/>
                  </a:cubicBezTo>
                  <a:cubicBezTo>
                    <a:pt x="92581" y="33707"/>
                    <a:pt x="92418" y="33677"/>
                    <a:pt x="92253" y="33677"/>
                  </a:cubicBezTo>
                  <a:cubicBezTo>
                    <a:pt x="91914" y="33677"/>
                    <a:pt x="91569" y="33803"/>
                    <a:pt x="91299" y="34006"/>
                  </a:cubicBezTo>
                  <a:cubicBezTo>
                    <a:pt x="91228" y="34054"/>
                    <a:pt x="91158" y="34101"/>
                    <a:pt x="91087" y="34149"/>
                  </a:cubicBezTo>
                  <a:lnTo>
                    <a:pt x="91087" y="34149"/>
                  </a:lnTo>
                  <a:cubicBezTo>
                    <a:pt x="91080" y="34146"/>
                    <a:pt x="91073" y="34143"/>
                    <a:pt x="91066" y="34139"/>
                  </a:cubicBezTo>
                  <a:cubicBezTo>
                    <a:pt x="91035" y="34168"/>
                    <a:pt x="91003" y="34198"/>
                    <a:pt x="90972" y="34227"/>
                  </a:cubicBezTo>
                  <a:lnTo>
                    <a:pt x="90972" y="34227"/>
                  </a:lnTo>
                  <a:cubicBezTo>
                    <a:pt x="88663" y="35792"/>
                    <a:pt x="86375" y="37382"/>
                    <a:pt x="84082" y="38955"/>
                  </a:cubicBezTo>
                  <a:lnTo>
                    <a:pt x="84082" y="38955"/>
                  </a:lnTo>
                  <a:cubicBezTo>
                    <a:pt x="84918" y="38283"/>
                    <a:pt x="85745" y="37601"/>
                    <a:pt x="86563" y="36908"/>
                  </a:cubicBezTo>
                  <a:cubicBezTo>
                    <a:pt x="86896" y="36674"/>
                    <a:pt x="87130" y="36207"/>
                    <a:pt x="86696" y="35907"/>
                  </a:cubicBezTo>
                  <a:cubicBezTo>
                    <a:pt x="86535" y="35796"/>
                    <a:pt x="86338" y="35749"/>
                    <a:pt x="86131" y="35749"/>
                  </a:cubicBezTo>
                  <a:cubicBezTo>
                    <a:pt x="85780" y="35749"/>
                    <a:pt x="85401" y="35885"/>
                    <a:pt x="85128" y="36074"/>
                  </a:cubicBezTo>
                  <a:cubicBezTo>
                    <a:pt x="85124" y="36077"/>
                    <a:pt x="85119" y="36080"/>
                    <a:pt x="85114" y="36083"/>
                  </a:cubicBezTo>
                  <a:lnTo>
                    <a:pt x="85114" y="36083"/>
                  </a:lnTo>
                  <a:cubicBezTo>
                    <a:pt x="85108" y="36080"/>
                    <a:pt x="85101" y="36077"/>
                    <a:pt x="85095" y="36074"/>
                  </a:cubicBezTo>
                  <a:cubicBezTo>
                    <a:pt x="85047" y="36114"/>
                    <a:pt x="85000" y="36155"/>
                    <a:pt x="84952" y="36196"/>
                  </a:cubicBezTo>
                  <a:lnTo>
                    <a:pt x="84952" y="36196"/>
                  </a:lnTo>
                  <a:cubicBezTo>
                    <a:pt x="82444" y="37926"/>
                    <a:pt x="79882" y="39563"/>
                    <a:pt x="77291" y="41155"/>
                  </a:cubicBezTo>
                  <a:lnTo>
                    <a:pt x="77291" y="41155"/>
                  </a:lnTo>
                  <a:cubicBezTo>
                    <a:pt x="78666" y="40096"/>
                    <a:pt x="79953" y="38976"/>
                    <a:pt x="81125" y="37742"/>
                  </a:cubicBezTo>
                  <a:cubicBezTo>
                    <a:pt x="81392" y="37508"/>
                    <a:pt x="81392" y="37108"/>
                    <a:pt x="81092" y="36908"/>
                  </a:cubicBezTo>
                  <a:cubicBezTo>
                    <a:pt x="80924" y="36800"/>
                    <a:pt x="80720" y="36757"/>
                    <a:pt x="80510" y="36757"/>
                  </a:cubicBezTo>
                  <a:cubicBezTo>
                    <a:pt x="80263" y="36757"/>
                    <a:pt x="80008" y="36818"/>
                    <a:pt x="79791" y="36908"/>
                  </a:cubicBezTo>
                  <a:cubicBezTo>
                    <a:pt x="69384" y="41778"/>
                    <a:pt x="59043" y="46948"/>
                    <a:pt x="49069" y="52686"/>
                  </a:cubicBezTo>
                  <a:cubicBezTo>
                    <a:pt x="48178" y="53184"/>
                    <a:pt x="47294" y="53689"/>
                    <a:pt x="46416" y="54201"/>
                  </a:cubicBezTo>
                  <a:lnTo>
                    <a:pt x="46416" y="54201"/>
                  </a:lnTo>
                  <a:cubicBezTo>
                    <a:pt x="48379" y="52531"/>
                    <a:pt x="50520" y="51063"/>
                    <a:pt x="52705" y="49684"/>
                  </a:cubicBezTo>
                  <a:cubicBezTo>
                    <a:pt x="56608" y="47182"/>
                    <a:pt x="60744" y="44947"/>
                    <a:pt x="64680" y="42412"/>
                  </a:cubicBezTo>
                  <a:cubicBezTo>
                    <a:pt x="66748" y="41077"/>
                    <a:pt x="68750" y="39610"/>
                    <a:pt x="70618" y="38009"/>
                  </a:cubicBezTo>
                  <a:cubicBezTo>
                    <a:pt x="71118" y="37542"/>
                    <a:pt x="70618" y="37041"/>
                    <a:pt x="70118" y="37008"/>
                  </a:cubicBezTo>
                  <a:cubicBezTo>
                    <a:pt x="69792" y="36986"/>
                    <a:pt x="69467" y="36976"/>
                    <a:pt x="69144" y="36976"/>
                  </a:cubicBezTo>
                  <a:cubicBezTo>
                    <a:pt x="64437" y="36976"/>
                    <a:pt x="60014" y="39185"/>
                    <a:pt x="56174" y="41745"/>
                  </a:cubicBezTo>
                  <a:cubicBezTo>
                    <a:pt x="51604" y="44780"/>
                    <a:pt x="47535" y="48549"/>
                    <a:pt x="43165" y="51785"/>
                  </a:cubicBezTo>
                  <a:cubicBezTo>
                    <a:pt x="42320" y="52415"/>
                    <a:pt x="41471" y="53036"/>
                    <a:pt x="40603" y="53626"/>
                  </a:cubicBezTo>
                  <a:lnTo>
                    <a:pt x="40603" y="53626"/>
                  </a:lnTo>
                  <a:cubicBezTo>
                    <a:pt x="44879" y="49498"/>
                    <a:pt x="49853" y="46138"/>
                    <a:pt x="54406" y="42378"/>
                  </a:cubicBezTo>
                  <a:cubicBezTo>
                    <a:pt x="56007" y="41044"/>
                    <a:pt x="57542" y="39710"/>
                    <a:pt x="59010" y="38209"/>
                  </a:cubicBezTo>
                  <a:cubicBezTo>
                    <a:pt x="59210" y="37942"/>
                    <a:pt x="59276" y="37675"/>
                    <a:pt x="59043" y="37408"/>
                  </a:cubicBezTo>
                  <a:cubicBezTo>
                    <a:pt x="58866" y="37270"/>
                    <a:pt x="58631" y="37225"/>
                    <a:pt x="58400" y="37225"/>
                  </a:cubicBezTo>
                  <a:cubicBezTo>
                    <a:pt x="58238" y="37225"/>
                    <a:pt x="58079" y="37247"/>
                    <a:pt x="57942" y="37275"/>
                  </a:cubicBezTo>
                  <a:cubicBezTo>
                    <a:pt x="54669" y="37963"/>
                    <a:pt x="51463" y="38971"/>
                    <a:pt x="48444" y="40408"/>
                  </a:cubicBezTo>
                  <a:lnTo>
                    <a:pt x="48444" y="40408"/>
                  </a:lnTo>
                  <a:cubicBezTo>
                    <a:pt x="48945" y="40027"/>
                    <a:pt x="49442" y="39638"/>
                    <a:pt x="49936" y="39243"/>
                  </a:cubicBezTo>
                  <a:cubicBezTo>
                    <a:pt x="50203" y="39043"/>
                    <a:pt x="50504" y="38709"/>
                    <a:pt x="50237" y="38375"/>
                  </a:cubicBezTo>
                  <a:cubicBezTo>
                    <a:pt x="50096" y="38174"/>
                    <a:pt x="49833" y="38106"/>
                    <a:pt x="49567" y="38106"/>
                  </a:cubicBezTo>
                  <a:cubicBezTo>
                    <a:pt x="49392" y="38106"/>
                    <a:pt x="49215" y="38136"/>
                    <a:pt x="49069" y="38175"/>
                  </a:cubicBezTo>
                  <a:cubicBezTo>
                    <a:pt x="46130" y="38821"/>
                    <a:pt x="43205" y="39585"/>
                    <a:pt x="40373" y="40595"/>
                  </a:cubicBezTo>
                  <a:lnTo>
                    <a:pt x="40373" y="40595"/>
                  </a:lnTo>
                  <a:cubicBezTo>
                    <a:pt x="40370" y="40505"/>
                    <a:pt x="40337" y="40418"/>
                    <a:pt x="40263" y="40344"/>
                  </a:cubicBezTo>
                  <a:cubicBezTo>
                    <a:pt x="40113" y="40129"/>
                    <a:pt x="39812" y="40066"/>
                    <a:pt x="39528" y="40066"/>
                  </a:cubicBezTo>
                  <a:cubicBezTo>
                    <a:pt x="39369" y="40066"/>
                    <a:pt x="39215" y="40086"/>
                    <a:pt x="39095" y="40110"/>
                  </a:cubicBezTo>
                  <a:cubicBezTo>
                    <a:pt x="36260" y="40911"/>
                    <a:pt x="33491" y="41878"/>
                    <a:pt x="30890" y="43246"/>
                  </a:cubicBezTo>
                  <a:cubicBezTo>
                    <a:pt x="29155" y="44180"/>
                    <a:pt x="27487" y="45180"/>
                    <a:pt x="25586" y="45881"/>
                  </a:cubicBezTo>
                  <a:cubicBezTo>
                    <a:pt x="24774" y="46181"/>
                    <a:pt x="23907" y="46462"/>
                    <a:pt x="23024" y="46724"/>
                  </a:cubicBezTo>
                  <a:lnTo>
                    <a:pt x="23024" y="46724"/>
                  </a:lnTo>
                  <a:cubicBezTo>
                    <a:pt x="24153" y="45511"/>
                    <a:pt x="25403" y="44420"/>
                    <a:pt x="26820" y="43546"/>
                  </a:cubicBezTo>
                  <a:cubicBezTo>
                    <a:pt x="28321" y="42578"/>
                    <a:pt x="29922" y="41911"/>
                    <a:pt x="31557" y="41411"/>
                  </a:cubicBezTo>
                  <a:cubicBezTo>
                    <a:pt x="35026" y="40344"/>
                    <a:pt x="38562" y="39610"/>
                    <a:pt x="41697" y="37708"/>
                  </a:cubicBezTo>
                  <a:cubicBezTo>
                    <a:pt x="43999" y="36341"/>
                    <a:pt x="45900" y="34439"/>
                    <a:pt x="47568" y="32371"/>
                  </a:cubicBezTo>
                  <a:cubicBezTo>
                    <a:pt x="48095" y="31733"/>
                    <a:pt x="47423" y="31395"/>
                    <a:pt x="46855" y="31395"/>
                  </a:cubicBezTo>
                  <a:cubicBezTo>
                    <a:pt x="46740" y="31395"/>
                    <a:pt x="46630" y="31409"/>
                    <a:pt x="46534" y="31437"/>
                  </a:cubicBezTo>
                  <a:cubicBezTo>
                    <a:pt x="38428" y="33505"/>
                    <a:pt x="31657" y="38576"/>
                    <a:pt x="23985" y="41611"/>
                  </a:cubicBezTo>
                  <a:cubicBezTo>
                    <a:pt x="23227" y="41914"/>
                    <a:pt x="22450" y="42194"/>
                    <a:pt x="21661" y="42442"/>
                  </a:cubicBezTo>
                  <a:lnTo>
                    <a:pt x="21661" y="42442"/>
                  </a:lnTo>
                  <a:cubicBezTo>
                    <a:pt x="29315" y="37913"/>
                    <a:pt x="37499" y="34333"/>
                    <a:pt x="45000" y="29536"/>
                  </a:cubicBezTo>
                  <a:cubicBezTo>
                    <a:pt x="47435" y="27935"/>
                    <a:pt x="49836" y="26233"/>
                    <a:pt x="52071" y="24365"/>
                  </a:cubicBezTo>
                  <a:cubicBezTo>
                    <a:pt x="52372" y="24099"/>
                    <a:pt x="52672" y="23732"/>
                    <a:pt x="52271" y="23398"/>
                  </a:cubicBezTo>
                  <a:cubicBezTo>
                    <a:pt x="52106" y="23247"/>
                    <a:pt x="51899" y="23192"/>
                    <a:pt x="51682" y="23192"/>
                  </a:cubicBezTo>
                  <a:cubicBezTo>
                    <a:pt x="51419" y="23192"/>
                    <a:pt x="51141" y="23273"/>
                    <a:pt x="50904" y="23365"/>
                  </a:cubicBezTo>
                  <a:cubicBezTo>
                    <a:pt x="42164" y="26600"/>
                    <a:pt x="34092" y="31504"/>
                    <a:pt x="25686" y="35440"/>
                  </a:cubicBezTo>
                  <a:cubicBezTo>
                    <a:pt x="25006" y="35765"/>
                    <a:pt x="24322" y="36082"/>
                    <a:pt x="23631" y="36391"/>
                  </a:cubicBezTo>
                  <a:lnTo>
                    <a:pt x="23631" y="36391"/>
                  </a:lnTo>
                  <a:cubicBezTo>
                    <a:pt x="26247" y="34644"/>
                    <a:pt x="29052" y="33162"/>
                    <a:pt x="31857" y="31737"/>
                  </a:cubicBezTo>
                  <a:cubicBezTo>
                    <a:pt x="36360" y="29436"/>
                    <a:pt x="40930" y="27267"/>
                    <a:pt x="45200" y="24499"/>
                  </a:cubicBezTo>
                  <a:cubicBezTo>
                    <a:pt x="47568" y="22931"/>
                    <a:pt x="49770" y="21196"/>
                    <a:pt x="51771" y="19195"/>
                  </a:cubicBezTo>
                  <a:cubicBezTo>
                    <a:pt x="52038" y="18928"/>
                    <a:pt x="52038" y="18561"/>
                    <a:pt x="51738" y="18361"/>
                  </a:cubicBezTo>
                  <a:cubicBezTo>
                    <a:pt x="51583" y="18248"/>
                    <a:pt x="51398" y="18207"/>
                    <a:pt x="51206" y="18207"/>
                  </a:cubicBezTo>
                  <a:cubicBezTo>
                    <a:pt x="50944" y="18207"/>
                    <a:pt x="50668" y="18284"/>
                    <a:pt x="50437" y="18361"/>
                  </a:cubicBezTo>
                  <a:cubicBezTo>
                    <a:pt x="41530" y="22097"/>
                    <a:pt x="33491" y="27568"/>
                    <a:pt x="24585" y="31370"/>
                  </a:cubicBezTo>
                  <a:cubicBezTo>
                    <a:pt x="23585" y="31795"/>
                    <a:pt x="22573" y="32203"/>
                    <a:pt x="21550" y="32583"/>
                  </a:cubicBezTo>
                  <a:lnTo>
                    <a:pt x="21550" y="32583"/>
                  </a:lnTo>
                  <a:cubicBezTo>
                    <a:pt x="22360" y="32059"/>
                    <a:pt x="23181" y="31552"/>
                    <a:pt x="24011" y="31059"/>
                  </a:cubicBezTo>
                  <a:lnTo>
                    <a:pt x="24011" y="31059"/>
                  </a:lnTo>
                  <a:cubicBezTo>
                    <a:pt x="26999" y="29569"/>
                    <a:pt x="29925" y="27934"/>
                    <a:pt x="32822" y="26278"/>
                  </a:cubicBezTo>
                  <a:lnTo>
                    <a:pt x="32822" y="26278"/>
                  </a:lnTo>
                  <a:cubicBezTo>
                    <a:pt x="35025" y="25143"/>
                    <a:pt x="37230" y="24014"/>
                    <a:pt x="39396" y="22831"/>
                  </a:cubicBezTo>
                  <a:cubicBezTo>
                    <a:pt x="41497" y="21697"/>
                    <a:pt x="43532" y="20496"/>
                    <a:pt x="45533" y="19195"/>
                  </a:cubicBezTo>
                  <a:cubicBezTo>
                    <a:pt x="45867" y="18995"/>
                    <a:pt x="46067" y="18561"/>
                    <a:pt x="45733" y="18228"/>
                  </a:cubicBezTo>
                  <a:cubicBezTo>
                    <a:pt x="45572" y="18083"/>
                    <a:pt x="45333" y="18023"/>
                    <a:pt x="45087" y="18023"/>
                  </a:cubicBezTo>
                  <a:cubicBezTo>
                    <a:pt x="45041" y="18023"/>
                    <a:pt x="44994" y="18025"/>
                    <a:pt x="44948" y="18029"/>
                  </a:cubicBezTo>
                  <a:lnTo>
                    <a:pt x="44948" y="18029"/>
                  </a:lnTo>
                  <a:cubicBezTo>
                    <a:pt x="46374" y="16807"/>
                    <a:pt x="47678" y="15452"/>
                    <a:pt x="48769" y="13925"/>
                  </a:cubicBezTo>
                  <a:cubicBezTo>
                    <a:pt x="48936" y="13691"/>
                    <a:pt x="48836" y="13391"/>
                    <a:pt x="48602" y="13257"/>
                  </a:cubicBezTo>
                  <a:cubicBezTo>
                    <a:pt x="48478" y="13164"/>
                    <a:pt x="48324" y="13136"/>
                    <a:pt x="48162" y="13136"/>
                  </a:cubicBezTo>
                  <a:cubicBezTo>
                    <a:pt x="47977" y="13136"/>
                    <a:pt x="47780" y="13173"/>
                    <a:pt x="47601" y="13191"/>
                  </a:cubicBezTo>
                  <a:cubicBezTo>
                    <a:pt x="43212" y="14032"/>
                    <a:pt x="39011" y="15500"/>
                    <a:pt x="34970" y="17358"/>
                  </a:cubicBezTo>
                  <a:lnTo>
                    <a:pt x="34970" y="17358"/>
                  </a:lnTo>
                  <a:cubicBezTo>
                    <a:pt x="35577" y="16901"/>
                    <a:pt x="36185" y="16446"/>
                    <a:pt x="36794" y="15993"/>
                  </a:cubicBezTo>
                  <a:cubicBezTo>
                    <a:pt x="38573" y="14634"/>
                    <a:pt x="40353" y="13338"/>
                    <a:pt x="42193" y="12044"/>
                  </a:cubicBezTo>
                  <a:lnTo>
                    <a:pt x="42193" y="12044"/>
                  </a:lnTo>
                  <a:cubicBezTo>
                    <a:pt x="42205" y="12037"/>
                    <a:pt x="42218" y="12030"/>
                    <a:pt x="42231" y="12023"/>
                  </a:cubicBezTo>
                  <a:cubicBezTo>
                    <a:pt x="42230" y="12022"/>
                    <a:pt x="42228" y="12021"/>
                    <a:pt x="42227" y="12020"/>
                  </a:cubicBezTo>
                  <a:lnTo>
                    <a:pt x="42227" y="12020"/>
                  </a:lnTo>
                  <a:cubicBezTo>
                    <a:pt x="42273" y="11987"/>
                    <a:pt x="42319" y="11955"/>
                    <a:pt x="42364" y="11923"/>
                  </a:cubicBezTo>
                  <a:cubicBezTo>
                    <a:pt x="42698" y="11723"/>
                    <a:pt x="42898" y="11323"/>
                    <a:pt x="42565" y="10989"/>
                  </a:cubicBezTo>
                  <a:cubicBezTo>
                    <a:pt x="42392" y="10834"/>
                    <a:pt x="42131" y="10768"/>
                    <a:pt x="41868" y="10768"/>
                  </a:cubicBezTo>
                  <a:cubicBezTo>
                    <a:pt x="41622" y="10768"/>
                    <a:pt x="41374" y="10826"/>
                    <a:pt x="41197" y="10922"/>
                  </a:cubicBezTo>
                  <a:cubicBezTo>
                    <a:pt x="38167" y="12580"/>
                    <a:pt x="35233" y="14384"/>
                    <a:pt x="32366" y="16290"/>
                  </a:cubicBezTo>
                  <a:lnTo>
                    <a:pt x="32366" y="16290"/>
                  </a:lnTo>
                  <a:cubicBezTo>
                    <a:pt x="32743" y="16003"/>
                    <a:pt x="33118" y="15715"/>
                    <a:pt x="33491" y="15426"/>
                  </a:cubicBezTo>
                  <a:cubicBezTo>
                    <a:pt x="35093" y="14191"/>
                    <a:pt x="36694" y="12924"/>
                    <a:pt x="38228" y="11590"/>
                  </a:cubicBezTo>
                  <a:cubicBezTo>
                    <a:pt x="38495" y="11389"/>
                    <a:pt x="38495" y="11023"/>
                    <a:pt x="38261" y="10822"/>
                  </a:cubicBezTo>
                  <a:cubicBezTo>
                    <a:pt x="38125" y="10666"/>
                    <a:pt x="37896" y="10601"/>
                    <a:pt x="37664" y="10601"/>
                  </a:cubicBezTo>
                  <a:cubicBezTo>
                    <a:pt x="37499" y="10601"/>
                    <a:pt x="37332" y="10634"/>
                    <a:pt x="37194" y="10689"/>
                  </a:cubicBezTo>
                  <a:cubicBezTo>
                    <a:pt x="31090" y="12690"/>
                    <a:pt x="26019" y="16426"/>
                    <a:pt x="20849" y="20096"/>
                  </a:cubicBezTo>
                  <a:cubicBezTo>
                    <a:pt x="20814" y="20121"/>
                    <a:pt x="20780" y="20146"/>
                    <a:pt x="20745" y="20171"/>
                  </a:cubicBezTo>
                  <a:lnTo>
                    <a:pt x="20745" y="20171"/>
                  </a:lnTo>
                  <a:cubicBezTo>
                    <a:pt x="21998" y="18726"/>
                    <a:pt x="23359" y="17376"/>
                    <a:pt x="24752" y="16059"/>
                  </a:cubicBezTo>
                  <a:cubicBezTo>
                    <a:pt x="27254" y="13724"/>
                    <a:pt x="29922" y="11590"/>
                    <a:pt x="32557" y="9388"/>
                  </a:cubicBezTo>
                  <a:cubicBezTo>
                    <a:pt x="32891" y="9155"/>
                    <a:pt x="33158" y="8688"/>
                    <a:pt x="32691" y="8387"/>
                  </a:cubicBezTo>
                  <a:cubicBezTo>
                    <a:pt x="32533" y="8286"/>
                    <a:pt x="32352" y="8245"/>
                    <a:pt x="32166" y="8245"/>
                  </a:cubicBezTo>
                  <a:cubicBezTo>
                    <a:pt x="31803" y="8245"/>
                    <a:pt x="31421" y="8400"/>
                    <a:pt x="31156" y="8554"/>
                  </a:cubicBezTo>
                  <a:cubicBezTo>
                    <a:pt x="25214" y="12172"/>
                    <a:pt x="19603" y="16286"/>
                    <a:pt x="14059" y="20435"/>
                  </a:cubicBezTo>
                  <a:lnTo>
                    <a:pt x="14059" y="20435"/>
                  </a:lnTo>
                  <a:cubicBezTo>
                    <a:pt x="17636" y="16362"/>
                    <a:pt x="21935" y="12924"/>
                    <a:pt x="26386" y="9888"/>
                  </a:cubicBezTo>
                  <a:cubicBezTo>
                    <a:pt x="27885" y="8869"/>
                    <a:pt x="29465" y="7877"/>
                    <a:pt x="31004" y="6912"/>
                  </a:cubicBezTo>
                  <a:lnTo>
                    <a:pt x="31004" y="6912"/>
                  </a:lnTo>
                  <a:cubicBezTo>
                    <a:pt x="31044" y="6892"/>
                    <a:pt x="31083" y="6872"/>
                    <a:pt x="31123" y="6853"/>
                  </a:cubicBezTo>
                  <a:cubicBezTo>
                    <a:pt x="31120" y="6850"/>
                    <a:pt x="31116" y="6847"/>
                    <a:pt x="31113" y="6844"/>
                  </a:cubicBezTo>
                  <a:lnTo>
                    <a:pt x="31113" y="6844"/>
                  </a:lnTo>
                  <a:cubicBezTo>
                    <a:pt x="31250" y="6757"/>
                    <a:pt x="31387" y="6672"/>
                    <a:pt x="31523" y="6586"/>
                  </a:cubicBezTo>
                  <a:cubicBezTo>
                    <a:pt x="31857" y="6386"/>
                    <a:pt x="32057" y="5986"/>
                    <a:pt x="31723" y="5652"/>
                  </a:cubicBezTo>
                  <a:cubicBezTo>
                    <a:pt x="31557" y="5485"/>
                    <a:pt x="31306" y="5419"/>
                    <a:pt x="31052" y="5419"/>
                  </a:cubicBezTo>
                  <a:cubicBezTo>
                    <a:pt x="30798" y="5419"/>
                    <a:pt x="30539" y="5485"/>
                    <a:pt x="30356" y="5585"/>
                  </a:cubicBezTo>
                  <a:cubicBezTo>
                    <a:pt x="27241" y="7151"/>
                    <a:pt x="24477" y="9193"/>
                    <a:pt x="21774" y="11315"/>
                  </a:cubicBezTo>
                  <a:lnTo>
                    <a:pt x="21774" y="11315"/>
                  </a:lnTo>
                  <a:cubicBezTo>
                    <a:pt x="20515" y="12248"/>
                    <a:pt x="19284" y="13217"/>
                    <a:pt x="18088" y="14227"/>
                  </a:cubicBezTo>
                  <a:lnTo>
                    <a:pt x="18088" y="14227"/>
                  </a:lnTo>
                  <a:cubicBezTo>
                    <a:pt x="16433" y="15518"/>
                    <a:pt x="14752" y="16770"/>
                    <a:pt x="12977" y="17894"/>
                  </a:cubicBezTo>
                  <a:cubicBezTo>
                    <a:pt x="12209" y="18380"/>
                    <a:pt x="11427" y="18836"/>
                    <a:pt x="10626" y="19252"/>
                  </a:cubicBezTo>
                  <a:lnTo>
                    <a:pt x="10626" y="19252"/>
                  </a:lnTo>
                  <a:cubicBezTo>
                    <a:pt x="10873" y="18927"/>
                    <a:pt x="11126" y="18607"/>
                    <a:pt x="11385" y="18293"/>
                  </a:cubicBezTo>
                  <a:lnTo>
                    <a:pt x="11385" y="18293"/>
                  </a:lnTo>
                  <a:cubicBezTo>
                    <a:pt x="13674" y="16364"/>
                    <a:pt x="16003" y="14483"/>
                    <a:pt x="18381" y="12680"/>
                  </a:cubicBezTo>
                  <a:lnTo>
                    <a:pt x="18381" y="12680"/>
                  </a:lnTo>
                  <a:cubicBezTo>
                    <a:pt x="19857" y="11671"/>
                    <a:pt x="21348" y="10687"/>
                    <a:pt x="22817" y="9688"/>
                  </a:cubicBezTo>
                  <a:cubicBezTo>
                    <a:pt x="23921" y="8926"/>
                    <a:pt x="25046" y="8122"/>
                    <a:pt x="26143" y="7309"/>
                  </a:cubicBezTo>
                  <a:lnTo>
                    <a:pt x="26143" y="7309"/>
                  </a:lnTo>
                  <a:cubicBezTo>
                    <a:pt x="27780" y="6430"/>
                    <a:pt x="29397" y="5512"/>
                    <a:pt x="30990" y="4551"/>
                  </a:cubicBezTo>
                  <a:cubicBezTo>
                    <a:pt x="31323" y="4351"/>
                    <a:pt x="31523" y="3884"/>
                    <a:pt x="31190" y="3584"/>
                  </a:cubicBezTo>
                  <a:cubicBezTo>
                    <a:pt x="31152" y="3554"/>
                    <a:pt x="31111" y="3528"/>
                    <a:pt x="31066" y="3505"/>
                  </a:cubicBezTo>
                  <a:lnTo>
                    <a:pt x="31066" y="3505"/>
                  </a:lnTo>
                  <a:cubicBezTo>
                    <a:pt x="32206" y="2738"/>
                    <a:pt x="33332" y="1954"/>
                    <a:pt x="34425" y="1149"/>
                  </a:cubicBezTo>
                  <a:cubicBezTo>
                    <a:pt x="35229" y="575"/>
                    <a:pt x="34625" y="0"/>
                    <a:pt x="339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10;p35">
              <a:extLst>
                <a:ext uri="{FF2B5EF4-FFF2-40B4-BE49-F238E27FC236}">
                  <a16:creationId xmlns:a16="http://schemas.microsoft.com/office/drawing/2014/main" id="{2FEB0D0D-145A-4EDD-95FF-98FD5DA488D8}"/>
                </a:ext>
              </a:extLst>
            </p:cNvPr>
            <p:cNvSpPr/>
            <p:nvPr/>
          </p:nvSpPr>
          <p:spPr>
            <a:xfrm>
              <a:off x="4874846" y="3715256"/>
              <a:ext cx="2011961" cy="1078433"/>
            </a:xfrm>
            <a:custGeom>
              <a:avLst/>
              <a:gdLst/>
              <a:ahLst/>
              <a:cxnLst/>
              <a:rect l="l" t="t" r="r" b="b"/>
              <a:pathLst>
                <a:path w="111466" h="59747" extrusionOk="0">
                  <a:moveTo>
                    <a:pt x="16355" y="4908"/>
                  </a:moveTo>
                  <a:cubicBezTo>
                    <a:pt x="15829" y="5306"/>
                    <a:pt x="15303" y="5700"/>
                    <a:pt x="14777" y="6086"/>
                  </a:cubicBezTo>
                  <a:cubicBezTo>
                    <a:pt x="13643" y="6920"/>
                    <a:pt x="12509" y="7687"/>
                    <a:pt x="11375" y="8487"/>
                  </a:cubicBezTo>
                  <a:cubicBezTo>
                    <a:pt x="10908" y="8821"/>
                    <a:pt x="10341" y="9154"/>
                    <a:pt x="9841" y="9488"/>
                  </a:cubicBezTo>
                  <a:cubicBezTo>
                    <a:pt x="9797" y="9515"/>
                    <a:pt x="9757" y="9540"/>
                    <a:pt x="9718" y="9565"/>
                  </a:cubicBezTo>
                  <a:lnTo>
                    <a:pt x="9718" y="9565"/>
                  </a:lnTo>
                  <a:cubicBezTo>
                    <a:pt x="11809" y="7845"/>
                    <a:pt x="14038" y="6293"/>
                    <a:pt x="16355" y="4908"/>
                  </a:cubicBezTo>
                  <a:close/>
                  <a:moveTo>
                    <a:pt x="6849" y="12117"/>
                  </a:moveTo>
                  <a:cubicBezTo>
                    <a:pt x="6909" y="12122"/>
                    <a:pt x="6969" y="12124"/>
                    <a:pt x="7030" y="12124"/>
                  </a:cubicBezTo>
                  <a:cubicBezTo>
                    <a:pt x="7057" y="12124"/>
                    <a:pt x="7084" y="12123"/>
                    <a:pt x="7111" y="12123"/>
                  </a:cubicBezTo>
                  <a:lnTo>
                    <a:pt x="7111" y="12123"/>
                  </a:lnTo>
                  <a:cubicBezTo>
                    <a:pt x="6734" y="12493"/>
                    <a:pt x="6368" y="12877"/>
                    <a:pt x="6016" y="13276"/>
                  </a:cubicBezTo>
                  <a:lnTo>
                    <a:pt x="6016" y="13276"/>
                  </a:lnTo>
                  <a:cubicBezTo>
                    <a:pt x="5676" y="13523"/>
                    <a:pt x="5336" y="13768"/>
                    <a:pt x="4994" y="14012"/>
                  </a:cubicBezTo>
                  <a:lnTo>
                    <a:pt x="4994" y="14012"/>
                  </a:lnTo>
                  <a:cubicBezTo>
                    <a:pt x="5593" y="13362"/>
                    <a:pt x="6212" y="12731"/>
                    <a:pt x="6849" y="12117"/>
                  </a:cubicBezTo>
                  <a:close/>
                  <a:moveTo>
                    <a:pt x="23420" y="29648"/>
                  </a:moveTo>
                  <a:lnTo>
                    <a:pt x="23420" y="29648"/>
                  </a:lnTo>
                  <a:cubicBezTo>
                    <a:pt x="23050" y="29864"/>
                    <a:pt x="22682" y="30082"/>
                    <a:pt x="22316" y="30303"/>
                  </a:cubicBezTo>
                  <a:cubicBezTo>
                    <a:pt x="22290" y="30319"/>
                    <a:pt x="22263" y="30335"/>
                    <a:pt x="22237" y="30351"/>
                  </a:cubicBezTo>
                  <a:lnTo>
                    <a:pt x="22237" y="30351"/>
                  </a:lnTo>
                  <a:cubicBezTo>
                    <a:pt x="21205" y="30853"/>
                    <a:pt x="20164" y="31339"/>
                    <a:pt x="19114" y="31804"/>
                  </a:cubicBezTo>
                  <a:cubicBezTo>
                    <a:pt x="18869" y="31912"/>
                    <a:pt x="18624" y="32018"/>
                    <a:pt x="18378" y="32124"/>
                  </a:cubicBezTo>
                  <a:lnTo>
                    <a:pt x="18378" y="32124"/>
                  </a:lnTo>
                  <a:cubicBezTo>
                    <a:pt x="20028" y="31238"/>
                    <a:pt x="21719" y="30428"/>
                    <a:pt x="23420" y="29648"/>
                  </a:cubicBezTo>
                  <a:close/>
                  <a:moveTo>
                    <a:pt x="44368" y="33459"/>
                  </a:moveTo>
                  <a:lnTo>
                    <a:pt x="44368" y="33459"/>
                  </a:lnTo>
                  <a:cubicBezTo>
                    <a:pt x="43262" y="34634"/>
                    <a:pt x="42042" y="35690"/>
                    <a:pt x="40663" y="36541"/>
                  </a:cubicBezTo>
                  <a:cubicBezTo>
                    <a:pt x="39162" y="37508"/>
                    <a:pt x="37527" y="38175"/>
                    <a:pt x="35893" y="38676"/>
                  </a:cubicBezTo>
                  <a:cubicBezTo>
                    <a:pt x="33563" y="39422"/>
                    <a:pt x="31172" y="39984"/>
                    <a:pt x="28907" y="40862"/>
                  </a:cubicBezTo>
                  <a:lnTo>
                    <a:pt x="28907" y="40862"/>
                  </a:lnTo>
                  <a:cubicBezTo>
                    <a:pt x="32781" y="38977"/>
                    <a:pt x="36547" y="36775"/>
                    <a:pt x="40462" y="35006"/>
                  </a:cubicBezTo>
                  <a:cubicBezTo>
                    <a:pt x="41742" y="34449"/>
                    <a:pt x="43046" y="33918"/>
                    <a:pt x="44368" y="33459"/>
                  </a:cubicBezTo>
                  <a:close/>
                  <a:moveTo>
                    <a:pt x="67703" y="38333"/>
                  </a:moveTo>
                  <a:cubicBezTo>
                    <a:pt x="64779" y="40648"/>
                    <a:pt x="61408" y="42410"/>
                    <a:pt x="58142" y="44146"/>
                  </a:cubicBezTo>
                  <a:cubicBezTo>
                    <a:pt x="54364" y="46114"/>
                    <a:pt x="50557" y="48082"/>
                    <a:pt x="47121" y="50568"/>
                  </a:cubicBezTo>
                  <a:lnTo>
                    <a:pt x="47121" y="50568"/>
                  </a:lnTo>
                  <a:cubicBezTo>
                    <a:pt x="47964" y="49894"/>
                    <a:pt x="48800" y="49217"/>
                    <a:pt x="49636" y="48549"/>
                  </a:cubicBezTo>
                  <a:cubicBezTo>
                    <a:pt x="53605" y="45347"/>
                    <a:pt x="57641" y="41945"/>
                    <a:pt x="62311" y="39810"/>
                  </a:cubicBezTo>
                  <a:cubicBezTo>
                    <a:pt x="64043" y="39034"/>
                    <a:pt x="65836" y="38459"/>
                    <a:pt x="67703" y="38333"/>
                  </a:cubicBezTo>
                  <a:close/>
                  <a:moveTo>
                    <a:pt x="35465" y="48702"/>
                  </a:moveTo>
                  <a:cubicBezTo>
                    <a:pt x="33393" y="50250"/>
                    <a:pt x="31348" y="51827"/>
                    <a:pt x="29288" y="53353"/>
                  </a:cubicBezTo>
                  <a:cubicBezTo>
                    <a:pt x="28706" y="53781"/>
                    <a:pt x="28121" y="54207"/>
                    <a:pt x="27532" y="54627"/>
                  </a:cubicBezTo>
                  <a:lnTo>
                    <a:pt x="27532" y="54627"/>
                  </a:lnTo>
                  <a:cubicBezTo>
                    <a:pt x="29236" y="53080"/>
                    <a:pt x="31048" y="51658"/>
                    <a:pt x="32957" y="50351"/>
                  </a:cubicBezTo>
                  <a:cubicBezTo>
                    <a:pt x="33783" y="49784"/>
                    <a:pt x="34620" y="49237"/>
                    <a:pt x="35465" y="48702"/>
                  </a:cubicBezTo>
                  <a:close/>
                  <a:moveTo>
                    <a:pt x="33973" y="0"/>
                  </a:moveTo>
                  <a:cubicBezTo>
                    <a:pt x="33859" y="0"/>
                    <a:pt x="33740" y="15"/>
                    <a:pt x="33624" y="48"/>
                  </a:cubicBezTo>
                  <a:cubicBezTo>
                    <a:pt x="33380" y="127"/>
                    <a:pt x="33136" y="209"/>
                    <a:pt x="32893" y="292"/>
                  </a:cubicBezTo>
                  <a:lnTo>
                    <a:pt x="32893" y="292"/>
                  </a:lnTo>
                  <a:cubicBezTo>
                    <a:pt x="32881" y="277"/>
                    <a:pt x="32869" y="263"/>
                    <a:pt x="32857" y="248"/>
                  </a:cubicBezTo>
                  <a:cubicBezTo>
                    <a:pt x="32811" y="283"/>
                    <a:pt x="32764" y="318"/>
                    <a:pt x="32718" y="353"/>
                  </a:cubicBezTo>
                  <a:lnTo>
                    <a:pt x="32718" y="353"/>
                  </a:lnTo>
                  <a:cubicBezTo>
                    <a:pt x="31640" y="728"/>
                    <a:pt x="30582" y="1140"/>
                    <a:pt x="29541" y="1586"/>
                  </a:cubicBezTo>
                  <a:lnTo>
                    <a:pt x="29541" y="1586"/>
                  </a:lnTo>
                  <a:cubicBezTo>
                    <a:pt x="29393" y="1501"/>
                    <a:pt x="29207" y="1472"/>
                    <a:pt x="29016" y="1472"/>
                  </a:cubicBezTo>
                  <a:cubicBezTo>
                    <a:pt x="28858" y="1472"/>
                    <a:pt x="28697" y="1492"/>
                    <a:pt x="28554" y="1516"/>
                  </a:cubicBezTo>
                  <a:cubicBezTo>
                    <a:pt x="26303" y="2027"/>
                    <a:pt x="24178" y="2966"/>
                    <a:pt x="22170" y="4107"/>
                  </a:cubicBezTo>
                  <a:lnTo>
                    <a:pt x="22170" y="4107"/>
                  </a:lnTo>
                  <a:cubicBezTo>
                    <a:pt x="22050" y="4061"/>
                    <a:pt x="21911" y="4039"/>
                    <a:pt x="21767" y="4039"/>
                  </a:cubicBezTo>
                  <a:cubicBezTo>
                    <a:pt x="21493" y="4039"/>
                    <a:pt x="21205" y="4118"/>
                    <a:pt x="21015" y="4251"/>
                  </a:cubicBezTo>
                  <a:cubicBezTo>
                    <a:pt x="20879" y="4321"/>
                    <a:pt x="20743" y="4392"/>
                    <a:pt x="20607" y="4464"/>
                  </a:cubicBezTo>
                  <a:lnTo>
                    <a:pt x="20607" y="4464"/>
                  </a:lnTo>
                  <a:cubicBezTo>
                    <a:pt x="21302" y="3731"/>
                    <a:pt x="21954" y="2953"/>
                    <a:pt x="22550" y="2116"/>
                  </a:cubicBezTo>
                  <a:cubicBezTo>
                    <a:pt x="22692" y="1938"/>
                    <a:pt x="22663" y="1759"/>
                    <a:pt x="22560" y="1617"/>
                  </a:cubicBezTo>
                  <a:lnTo>
                    <a:pt x="22560" y="1617"/>
                  </a:lnTo>
                  <a:cubicBezTo>
                    <a:pt x="22727" y="1370"/>
                    <a:pt x="22743" y="1087"/>
                    <a:pt x="22450" y="882"/>
                  </a:cubicBezTo>
                  <a:cubicBezTo>
                    <a:pt x="22277" y="781"/>
                    <a:pt x="22081" y="737"/>
                    <a:pt x="21883" y="737"/>
                  </a:cubicBezTo>
                  <a:cubicBezTo>
                    <a:pt x="21621" y="737"/>
                    <a:pt x="21358" y="815"/>
                    <a:pt x="21149" y="949"/>
                  </a:cubicBezTo>
                  <a:cubicBezTo>
                    <a:pt x="20950" y="1041"/>
                    <a:pt x="20752" y="1134"/>
                    <a:pt x="20554" y="1229"/>
                  </a:cubicBezTo>
                  <a:lnTo>
                    <a:pt x="20554" y="1229"/>
                  </a:lnTo>
                  <a:cubicBezTo>
                    <a:pt x="20530" y="1213"/>
                    <a:pt x="20506" y="1198"/>
                    <a:pt x="20482" y="1182"/>
                  </a:cubicBezTo>
                  <a:cubicBezTo>
                    <a:pt x="20440" y="1229"/>
                    <a:pt x="20399" y="1276"/>
                    <a:pt x="20357" y="1323"/>
                  </a:cubicBezTo>
                  <a:lnTo>
                    <a:pt x="20357" y="1323"/>
                  </a:lnTo>
                  <a:cubicBezTo>
                    <a:pt x="15324" y="3747"/>
                    <a:pt x="10567" y="6819"/>
                    <a:pt x="6431" y="10590"/>
                  </a:cubicBezTo>
                  <a:lnTo>
                    <a:pt x="6431" y="10590"/>
                  </a:lnTo>
                  <a:cubicBezTo>
                    <a:pt x="6089" y="10735"/>
                    <a:pt x="5812" y="10962"/>
                    <a:pt x="5751" y="11221"/>
                  </a:cubicBezTo>
                  <a:lnTo>
                    <a:pt x="5751" y="11221"/>
                  </a:lnTo>
                  <a:cubicBezTo>
                    <a:pt x="5190" y="11753"/>
                    <a:pt x="4640" y="12298"/>
                    <a:pt x="4103" y="12857"/>
                  </a:cubicBezTo>
                  <a:cubicBezTo>
                    <a:pt x="2869" y="14150"/>
                    <a:pt x="1738" y="15495"/>
                    <a:pt x="689" y="16891"/>
                  </a:cubicBezTo>
                  <a:lnTo>
                    <a:pt x="689" y="16891"/>
                  </a:lnTo>
                  <a:cubicBezTo>
                    <a:pt x="560" y="16970"/>
                    <a:pt x="430" y="17049"/>
                    <a:pt x="300" y="17127"/>
                  </a:cubicBezTo>
                  <a:cubicBezTo>
                    <a:pt x="360" y="17143"/>
                    <a:pt x="418" y="17160"/>
                    <a:pt x="476" y="17176"/>
                  </a:cubicBezTo>
                  <a:lnTo>
                    <a:pt x="476" y="17176"/>
                  </a:lnTo>
                  <a:cubicBezTo>
                    <a:pt x="406" y="17271"/>
                    <a:pt x="336" y="17365"/>
                    <a:pt x="267" y="17460"/>
                  </a:cubicBezTo>
                  <a:cubicBezTo>
                    <a:pt x="0" y="17794"/>
                    <a:pt x="334" y="18128"/>
                    <a:pt x="634" y="18194"/>
                  </a:cubicBezTo>
                  <a:cubicBezTo>
                    <a:pt x="762" y="18231"/>
                    <a:pt x="889" y="18247"/>
                    <a:pt x="1016" y="18247"/>
                  </a:cubicBezTo>
                  <a:cubicBezTo>
                    <a:pt x="1351" y="18247"/>
                    <a:pt x="1677" y="18130"/>
                    <a:pt x="1968" y="17961"/>
                  </a:cubicBezTo>
                  <a:cubicBezTo>
                    <a:pt x="2305" y="17756"/>
                    <a:pt x="2639" y="17546"/>
                    <a:pt x="2970" y="17334"/>
                  </a:cubicBezTo>
                  <a:lnTo>
                    <a:pt x="2970" y="17334"/>
                  </a:lnTo>
                  <a:cubicBezTo>
                    <a:pt x="3039" y="17348"/>
                    <a:pt x="3108" y="17362"/>
                    <a:pt x="3177" y="17375"/>
                  </a:cubicBezTo>
                  <a:lnTo>
                    <a:pt x="3177" y="17375"/>
                  </a:lnTo>
                  <a:cubicBezTo>
                    <a:pt x="3141" y="17426"/>
                    <a:pt x="3105" y="17476"/>
                    <a:pt x="3069" y="17527"/>
                  </a:cubicBezTo>
                  <a:cubicBezTo>
                    <a:pt x="2955" y="17679"/>
                    <a:pt x="2952" y="17821"/>
                    <a:pt x="3009" y="17941"/>
                  </a:cubicBezTo>
                  <a:lnTo>
                    <a:pt x="3009" y="17941"/>
                  </a:lnTo>
                  <a:cubicBezTo>
                    <a:pt x="2913" y="18167"/>
                    <a:pt x="2821" y="18396"/>
                    <a:pt x="2736" y="18628"/>
                  </a:cubicBezTo>
                  <a:cubicBezTo>
                    <a:pt x="2509" y="19194"/>
                    <a:pt x="2923" y="19387"/>
                    <a:pt x="3416" y="19387"/>
                  </a:cubicBezTo>
                  <a:cubicBezTo>
                    <a:pt x="3795" y="19387"/>
                    <a:pt x="4219" y="19273"/>
                    <a:pt x="4437" y="19128"/>
                  </a:cubicBezTo>
                  <a:cubicBezTo>
                    <a:pt x="4598" y="19020"/>
                    <a:pt x="4758" y="18912"/>
                    <a:pt x="4919" y="18803"/>
                  </a:cubicBezTo>
                  <a:lnTo>
                    <a:pt x="4919" y="18803"/>
                  </a:lnTo>
                  <a:cubicBezTo>
                    <a:pt x="4947" y="18811"/>
                    <a:pt x="4975" y="18820"/>
                    <a:pt x="5004" y="18828"/>
                  </a:cubicBezTo>
                  <a:cubicBezTo>
                    <a:pt x="5018" y="18791"/>
                    <a:pt x="5031" y="18754"/>
                    <a:pt x="5045" y="18717"/>
                  </a:cubicBezTo>
                  <a:lnTo>
                    <a:pt x="5045" y="18717"/>
                  </a:lnTo>
                  <a:cubicBezTo>
                    <a:pt x="7560" y="17009"/>
                    <a:pt x="10029" y="15208"/>
                    <a:pt x="12511" y="13419"/>
                  </a:cubicBezTo>
                  <a:lnTo>
                    <a:pt x="12511" y="13419"/>
                  </a:lnTo>
                  <a:cubicBezTo>
                    <a:pt x="13321" y="13096"/>
                    <a:pt x="14127" y="12766"/>
                    <a:pt x="14931" y="12429"/>
                  </a:cubicBezTo>
                  <a:lnTo>
                    <a:pt x="14931" y="12429"/>
                  </a:lnTo>
                  <a:cubicBezTo>
                    <a:pt x="13806" y="13330"/>
                    <a:pt x="12717" y="14278"/>
                    <a:pt x="11675" y="15292"/>
                  </a:cubicBezTo>
                  <a:cubicBezTo>
                    <a:pt x="11051" y="15904"/>
                    <a:pt x="10453" y="16538"/>
                    <a:pt x="9882" y="17195"/>
                  </a:cubicBezTo>
                  <a:lnTo>
                    <a:pt x="9882" y="17195"/>
                  </a:lnTo>
                  <a:cubicBezTo>
                    <a:pt x="8960" y="18035"/>
                    <a:pt x="8088" y="18931"/>
                    <a:pt x="7267" y="19832"/>
                  </a:cubicBezTo>
                  <a:lnTo>
                    <a:pt x="7267" y="19832"/>
                  </a:lnTo>
                  <a:cubicBezTo>
                    <a:pt x="7102" y="19976"/>
                    <a:pt x="6937" y="20119"/>
                    <a:pt x="6772" y="20262"/>
                  </a:cubicBezTo>
                  <a:lnTo>
                    <a:pt x="6874" y="20292"/>
                  </a:lnTo>
                  <a:lnTo>
                    <a:pt x="6874" y="20292"/>
                  </a:lnTo>
                  <a:cubicBezTo>
                    <a:pt x="6681" y="20616"/>
                    <a:pt x="6751" y="20927"/>
                    <a:pt x="7046" y="21079"/>
                  </a:cubicBezTo>
                  <a:lnTo>
                    <a:pt x="7046" y="21079"/>
                  </a:lnTo>
                  <a:cubicBezTo>
                    <a:pt x="7004" y="21301"/>
                    <a:pt x="7160" y="21521"/>
                    <a:pt x="7406" y="21630"/>
                  </a:cubicBezTo>
                  <a:cubicBezTo>
                    <a:pt x="7538" y="21690"/>
                    <a:pt x="7675" y="21716"/>
                    <a:pt x="7815" y="21716"/>
                  </a:cubicBezTo>
                  <a:cubicBezTo>
                    <a:pt x="8062" y="21716"/>
                    <a:pt x="8317" y="21636"/>
                    <a:pt x="8573" y="21530"/>
                  </a:cubicBezTo>
                  <a:cubicBezTo>
                    <a:pt x="9816" y="21064"/>
                    <a:pt x="11001" y="20506"/>
                    <a:pt x="12145" y="19879"/>
                  </a:cubicBezTo>
                  <a:lnTo>
                    <a:pt x="12145" y="19879"/>
                  </a:lnTo>
                  <a:cubicBezTo>
                    <a:pt x="10899" y="21294"/>
                    <a:pt x="9780" y="22783"/>
                    <a:pt x="8740" y="24299"/>
                  </a:cubicBezTo>
                  <a:cubicBezTo>
                    <a:pt x="8506" y="24632"/>
                    <a:pt x="8807" y="24966"/>
                    <a:pt x="9107" y="25032"/>
                  </a:cubicBezTo>
                  <a:cubicBezTo>
                    <a:pt x="9216" y="25069"/>
                    <a:pt x="9338" y="25085"/>
                    <a:pt x="9465" y="25085"/>
                  </a:cubicBezTo>
                  <a:cubicBezTo>
                    <a:pt x="9802" y="25085"/>
                    <a:pt x="10174" y="24969"/>
                    <a:pt x="10441" y="24799"/>
                  </a:cubicBezTo>
                  <a:cubicBezTo>
                    <a:pt x="10576" y="24701"/>
                    <a:pt x="10710" y="24603"/>
                    <a:pt x="10844" y="24505"/>
                  </a:cubicBezTo>
                  <a:lnTo>
                    <a:pt x="10844" y="24505"/>
                  </a:lnTo>
                  <a:cubicBezTo>
                    <a:pt x="10877" y="24514"/>
                    <a:pt x="10909" y="24523"/>
                    <a:pt x="10941" y="24532"/>
                  </a:cubicBezTo>
                  <a:cubicBezTo>
                    <a:pt x="10986" y="24466"/>
                    <a:pt x="11031" y="24401"/>
                    <a:pt x="11077" y="24335"/>
                  </a:cubicBezTo>
                  <a:lnTo>
                    <a:pt x="11077" y="24335"/>
                  </a:lnTo>
                  <a:cubicBezTo>
                    <a:pt x="14672" y="21709"/>
                    <a:pt x="18218" y="19035"/>
                    <a:pt x="21821" y="16445"/>
                  </a:cubicBezTo>
                  <a:lnTo>
                    <a:pt x="21821" y="16445"/>
                  </a:lnTo>
                  <a:cubicBezTo>
                    <a:pt x="19633" y="18559"/>
                    <a:pt x="17619" y="20824"/>
                    <a:pt x="15978" y="23365"/>
                  </a:cubicBezTo>
                  <a:cubicBezTo>
                    <a:pt x="15778" y="23698"/>
                    <a:pt x="16045" y="24032"/>
                    <a:pt x="16345" y="24132"/>
                  </a:cubicBezTo>
                  <a:cubicBezTo>
                    <a:pt x="16470" y="24168"/>
                    <a:pt x="16598" y="24184"/>
                    <a:pt x="16725" y="24184"/>
                  </a:cubicBezTo>
                  <a:cubicBezTo>
                    <a:pt x="17071" y="24184"/>
                    <a:pt x="17411" y="24060"/>
                    <a:pt x="17680" y="23865"/>
                  </a:cubicBezTo>
                  <a:cubicBezTo>
                    <a:pt x="17817" y="23779"/>
                    <a:pt x="17954" y="23692"/>
                    <a:pt x="18090" y="23605"/>
                  </a:cubicBezTo>
                  <a:lnTo>
                    <a:pt x="18090" y="23605"/>
                  </a:lnTo>
                  <a:cubicBezTo>
                    <a:pt x="18120" y="23614"/>
                    <a:pt x="18150" y="23623"/>
                    <a:pt x="18180" y="23631"/>
                  </a:cubicBezTo>
                  <a:cubicBezTo>
                    <a:pt x="18211" y="23583"/>
                    <a:pt x="18242" y="23535"/>
                    <a:pt x="18274" y="23487"/>
                  </a:cubicBezTo>
                  <a:lnTo>
                    <a:pt x="18274" y="23487"/>
                  </a:lnTo>
                  <a:cubicBezTo>
                    <a:pt x="23141" y="20355"/>
                    <a:pt x="27561" y="16585"/>
                    <a:pt x="32690" y="13925"/>
                  </a:cubicBezTo>
                  <a:cubicBezTo>
                    <a:pt x="32771" y="13882"/>
                    <a:pt x="32851" y="13839"/>
                    <a:pt x="32932" y="13797"/>
                  </a:cubicBezTo>
                  <a:lnTo>
                    <a:pt x="32932" y="13797"/>
                  </a:lnTo>
                  <a:cubicBezTo>
                    <a:pt x="28474" y="17277"/>
                    <a:pt x="23753" y="20473"/>
                    <a:pt x="19681" y="24465"/>
                  </a:cubicBezTo>
                  <a:cubicBezTo>
                    <a:pt x="18678" y="25444"/>
                    <a:pt x="17727" y="26491"/>
                    <a:pt x="16839" y="27594"/>
                  </a:cubicBezTo>
                  <a:lnTo>
                    <a:pt x="16839" y="27594"/>
                  </a:lnTo>
                  <a:cubicBezTo>
                    <a:pt x="15274" y="28821"/>
                    <a:pt x="13698" y="30026"/>
                    <a:pt x="12142" y="31270"/>
                  </a:cubicBezTo>
                  <a:cubicBezTo>
                    <a:pt x="11809" y="31504"/>
                    <a:pt x="11542" y="31971"/>
                    <a:pt x="12009" y="32271"/>
                  </a:cubicBezTo>
                  <a:cubicBezTo>
                    <a:pt x="12163" y="32366"/>
                    <a:pt x="12352" y="32406"/>
                    <a:pt x="12549" y="32406"/>
                  </a:cubicBezTo>
                  <a:cubicBezTo>
                    <a:pt x="12904" y="32406"/>
                    <a:pt x="13286" y="32276"/>
                    <a:pt x="13543" y="32104"/>
                  </a:cubicBezTo>
                  <a:cubicBezTo>
                    <a:pt x="13548" y="32101"/>
                    <a:pt x="13552" y="32098"/>
                    <a:pt x="13557" y="32095"/>
                  </a:cubicBezTo>
                  <a:lnTo>
                    <a:pt x="13557" y="32095"/>
                  </a:lnTo>
                  <a:cubicBezTo>
                    <a:pt x="13597" y="32120"/>
                    <a:pt x="13636" y="32145"/>
                    <a:pt x="13677" y="32171"/>
                  </a:cubicBezTo>
                  <a:cubicBezTo>
                    <a:pt x="14390" y="31623"/>
                    <a:pt x="15103" y="31073"/>
                    <a:pt x="15814" y="30523"/>
                  </a:cubicBezTo>
                  <a:lnTo>
                    <a:pt x="15814" y="30523"/>
                  </a:lnTo>
                  <a:cubicBezTo>
                    <a:pt x="16258" y="30213"/>
                    <a:pt x="16704" y="29904"/>
                    <a:pt x="17149" y="29595"/>
                  </a:cubicBezTo>
                  <a:lnTo>
                    <a:pt x="17149" y="29595"/>
                  </a:lnTo>
                  <a:cubicBezTo>
                    <a:pt x="17275" y="29549"/>
                    <a:pt x="17397" y="29494"/>
                    <a:pt x="17513" y="29436"/>
                  </a:cubicBezTo>
                  <a:cubicBezTo>
                    <a:pt x="17672" y="29345"/>
                    <a:pt x="17830" y="29254"/>
                    <a:pt x="17989" y="29162"/>
                  </a:cubicBezTo>
                  <a:lnTo>
                    <a:pt x="17989" y="29162"/>
                  </a:lnTo>
                  <a:cubicBezTo>
                    <a:pt x="17997" y="29164"/>
                    <a:pt x="18005" y="29166"/>
                    <a:pt x="18013" y="29169"/>
                  </a:cubicBezTo>
                  <a:cubicBezTo>
                    <a:pt x="18022" y="29156"/>
                    <a:pt x="18031" y="29144"/>
                    <a:pt x="18041" y="29131"/>
                  </a:cubicBezTo>
                  <a:lnTo>
                    <a:pt x="18041" y="29131"/>
                  </a:lnTo>
                  <a:cubicBezTo>
                    <a:pt x="21372" y="27193"/>
                    <a:pt x="24540" y="24999"/>
                    <a:pt x="27648" y="22715"/>
                  </a:cubicBezTo>
                  <a:lnTo>
                    <a:pt x="27648" y="22715"/>
                  </a:lnTo>
                  <a:cubicBezTo>
                    <a:pt x="31546" y="20384"/>
                    <a:pt x="35574" y="18300"/>
                    <a:pt x="39829" y="16693"/>
                  </a:cubicBezTo>
                  <a:cubicBezTo>
                    <a:pt x="41726" y="16003"/>
                    <a:pt x="43715" y="15386"/>
                    <a:pt x="45714" y="14909"/>
                  </a:cubicBezTo>
                  <a:lnTo>
                    <a:pt x="45714" y="14909"/>
                  </a:lnTo>
                  <a:cubicBezTo>
                    <a:pt x="42791" y="18343"/>
                    <a:pt x="38677" y="20728"/>
                    <a:pt x="34725" y="22764"/>
                  </a:cubicBezTo>
                  <a:cubicBezTo>
                    <a:pt x="29655" y="25333"/>
                    <a:pt x="24351" y="27468"/>
                    <a:pt x="19281" y="30003"/>
                  </a:cubicBezTo>
                  <a:cubicBezTo>
                    <a:pt x="16612" y="31337"/>
                    <a:pt x="13944" y="32805"/>
                    <a:pt x="11508" y="34539"/>
                  </a:cubicBezTo>
                  <a:cubicBezTo>
                    <a:pt x="11275" y="34773"/>
                    <a:pt x="10975" y="35106"/>
                    <a:pt x="11208" y="35440"/>
                  </a:cubicBezTo>
                  <a:cubicBezTo>
                    <a:pt x="11366" y="35637"/>
                    <a:pt x="11629" y="35695"/>
                    <a:pt x="11887" y="35695"/>
                  </a:cubicBezTo>
                  <a:cubicBezTo>
                    <a:pt x="12064" y="35695"/>
                    <a:pt x="12240" y="35667"/>
                    <a:pt x="12376" y="35640"/>
                  </a:cubicBezTo>
                  <a:cubicBezTo>
                    <a:pt x="12583" y="35580"/>
                    <a:pt x="12790" y="35519"/>
                    <a:pt x="12996" y="35457"/>
                  </a:cubicBezTo>
                  <a:lnTo>
                    <a:pt x="12996" y="35457"/>
                  </a:lnTo>
                  <a:cubicBezTo>
                    <a:pt x="13001" y="35463"/>
                    <a:pt x="13005" y="35468"/>
                    <a:pt x="13010" y="35473"/>
                  </a:cubicBezTo>
                  <a:cubicBezTo>
                    <a:pt x="13025" y="35462"/>
                    <a:pt x="13040" y="35451"/>
                    <a:pt x="13056" y="35439"/>
                  </a:cubicBezTo>
                  <a:lnTo>
                    <a:pt x="13056" y="35439"/>
                  </a:lnTo>
                  <a:cubicBezTo>
                    <a:pt x="14165" y="35104"/>
                    <a:pt x="15262" y="34733"/>
                    <a:pt x="16347" y="34331"/>
                  </a:cubicBezTo>
                  <a:lnTo>
                    <a:pt x="16347" y="34331"/>
                  </a:lnTo>
                  <a:cubicBezTo>
                    <a:pt x="16168" y="34527"/>
                    <a:pt x="16032" y="34783"/>
                    <a:pt x="16212" y="35040"/>
                  </a:cubicBezTo>
                  <a:cubicBezTo>
                    <a:pt x="16383" y="35254"/>
                    <a:pt x="16678" y="35317"/>
                    <a:pt x="16964" y="35317"/>
                  </a:cubicBezTo>
                  <a:cubicBezTo>
                    <a:pt x="17124" y="35317"/>
                    <a:pt x="17281" y="35297"/>
                    <a:pt x="17413" y="35273"/>
                  </a:cubicBezTo>
                  <a:cubicBezTo>
                    <a:pt x="26919" y="32805"/>
                    <a:pt x="35325" y="27434"/>
                    <a:pt x="43965" y="22964"/>
                  </a:cubicBezTo>
                  <a:cubicBezTo>
                    <a:pt x="44803" y="22522"/>
                    <a:pt x="45646" y="22088"/>
                    <a:pt x="46493" y="21666"/>
                  </a:cubicBezTo>
                  <a:lnTo>
                    <a:pt x="46493" y="21666"/>
                  </a:lnTo>
                  <a:cubicBezTo>
                    <a:pt x="39823" y="26796"/>
                    <a:pt x="31648" y="29749"/>
                    <a:pt x="24451" y="34039"/>
                  </a:cubicBezTo>
                  <a:cubicBezTo>
                    <a:pt x="22116" y="35440"/>
                    <a:pt x="19914" y="37008"/>
                    <a:pt x="17846" y="38809"/>
                  </a:cubicBezTo>
                  <a:cubicBezTo>
                    <a:pt x="17579" y="39043"/>
                    <a:pt x="17613" y="39443"/>
                    <a:pt x="17880" y="39643"/>
                  </a:cubicBezTo>
                  <a:cubicBezTo>
                    <a:pt x="18048" y="39741"/>
                    <a:pt x="18240" y="39780"/>
                    <a:pt x="18434" y="39780"/>
                  </a:cubicBezTo>
                  <a:cubicBezTo>
                    <a:pt x="18700" y="39780"/>
                    <a:pt x="18968" y="39706"/>
                    <a:pt x="19181" y="39610"/>
                  </a:cubicBezTo>
                  <a:cubicBezTo>
                    <a:pt x="27954" y="36341"/>
                    <a:pt x="35993" y="31470"/>
                    <a:pt x="44399" y="27501"/>
                  </a:cubicBezTo>
                  <a:cubicBezTo>
                    <a:pt x="45185" y="27130"/>
                    <a:pt x="45971" y="26769"/>
                    <a:pt x="46760" y="26421"/>
                  </a:cubicBezTo>
                  <a:lnTo>
                    <a:pt x="46760" y="26421"/>
                  </a:lnTo>
                  <a:cubicBezTo>
                    <a:pt x="39750" y="31446"/>
                    <a:pt x="31851" y="35102"/>
                    <a:pt x="24284" y="39209"/>
                  </a:cubicBezTo>
                  <a:cubicBezTo>
                    <a:pt x="21782" y="40610"/>
                    <a:pt x="19281" y="42011"/>
                    <a:pt x="16846" y="43612"/>
                  </a:cubicBezTo>
                  <a:cubicBezTo>
                    <a:pt x="16171" y="44072"/>
                    <a:pt x="16567" y="44729"/>
                    <a:pt x="17257" y="44729"/>
                  </a:cubicBezTo>
                  <a:cubicBezTo>
                    <a:pt x="17318" y="44729"/>
                    <a:pt x="17381" y="44724"/>
                    <a:pt x="17446" y="44713"/>
                  </a:cubicBezTo>
                  <a:cubicBezTo>
                    <a:pt x="20581" y="44264"/>
                    <a:pt x="23529" y="43271"/>
                    <a:pt x="26390" y="42026"/>
                  </a:cubicBezTo>
                  <a:lnTo>
                    <a:pt x="26390" y="42026"/>
                  </a:lnTo>
                  <a:cubicBezTo>
                    <a:pt x="26187" y="42138"/>
                    <a:pt x="25985" y="42256"/>
                    <a:pt x="25785" y="42378"/>
                  </a:cubicBezTo>
                  <a:cubicBezTo>
                    <a:pt x="23484" y="43779"/>
                    <a:pt x="21549" y="45647"/>
                    <a:pt x="19881" y="47715"/>
                  </a:cubicBezTo>
                  <a:cubicBezTo>
                    <a:pt x="19382" y="48353"/>
                    <a:pt x="20036" y="48691"/>
                    <a:pt x="20615" y="48691"/>
                  </a:cubicBezTo>
                  <a:cubicBezTo>
                    <a:pt x="20733" y="48691"/>
                    <a:pt x="20847" y="48677"/>
                    <a:pt x="20949" y="48649"/>
                  </a:cubicBezTo>
                  <a:cubicBezTo>
                    <a:pt x="23617" y="47982"/>
                    <a:pt x="26286" y="47148"/>
                    <a:pt x="28787" y="45881"/>
                  </a:cubicBezTo>
                  <a:cubicBezTo>
                    <a:pt x="30065" y="45230"/>
                    <a:pt x="31325" y="44509"/>
                    <a:pt x="32631" y="43857"/>
                  </a:cubicBezTo>
                  <a:lnTo>
                    <a:pt x="32631" y="43857"/>
                  </a:lnTo>
                  <a:cubicBezTo>
                    <a:pt x="31651" y="44425"/>
                    <a:pt x="30668" y="44986"/>
                    <a:pt x="29688" y="45547"/>
                  </a:cubicBezTo>
                  <a:cubicBezTo>
                    <a:pt x="27487" y="46815"/>
                    <a:pt x="25352" y="48182"/>
                    <a:pt x="23350" y="49784"/>
                  </a:cubicBezTo>
                  <a:cubicBezTo>
                    <a:pt x="21516" y="51185"/>
                    <a:pt x="19781" y="52719"/>
                    <a:pt x="18080" y="54287"/>
                  </a:cubicBezTo>
                  <a:cubicBezTo>
                    <a:pt x="17746" y="54554"/>
                    <a:pt x="17846" y="54987"/>
                    <a:pt x="18247" y="55154"/>
                  </a:cubicBezTo>
                  <a:cubicBezTo>
                    <a:pt x="18382" y="55217"/>
                    <a:pt x="18534" y="55243"/>
                    <a:pt x="18690" y="55243"/>
                  </a:cubicBezTo>
                  <a:cubicBezTo>
                    <a:pt x="19033" y="55243"/>
                    <a:pt x="19395" y="55114"/>
                    <a:pt x="19648" y="54954"/>
                  </a:cubicBezTo>
                  <a:cubicBezTo>
                    <a:pt x="23584" y="52352"/>
                    <a:pt x="27320" y="49517"/>
                    <a:pt x="31156" y="46881"/>
                  </a:cubicBezTo>
                  <a:cubicBezTo>
                    <a:pt x="34258" y="44780"/>
                    <a:pt x="37460" y="43012"/>
                    <a:pt x="40963" y="41778"/>
                  </a:cubicBezTo>
                  <a:cubicBezTo>
                    <a:pt x="42619" y="41172"/>
                    <a:pt x="44311" y="40664"/>
                    <a:pt x="46033" y="40224"/>
                  </a:cubicBezTo>
                  <a:lnTo>
                    <a:pt x="46033" y="40224"/>
                  </a:lnTo>
                  <a:cubicBezTo>
                    <a:pt x="43220" y="42239"/>
                    <a:pt x="40267" y="44053"/>
                    <a:pt x="37294" y="45847"/>
                  </a:cubicBezTo>
                  <a:cubicBezTo>
                    <a:pt x="33691" y="48016"/>
                    <a:pt x="30122" y="50317"/>
                    <a:pt x="26919" y="53019"/>
                  </a:cubicBezTo>
                  <a:cubicBezTo>
                    <a:pt x="24851" y="54787"/>
                    <a:pt x="22950" y="56722"/>
                    <a:pt x="21249" y="58790"/>
                  </a:cubicBezTo>
                  <a:cubicBezTo>
                    <a:pt x="20982" y="59124"/>
                    <a:pt x="20982" y="59490"/>
                    <a:pt x="21416" y="59657"/>
                  </a:cubicBezTo>
                  <a:cubicBezTo>
                    <a:pt x="21551" y="59720"/>
                    <a:pt x="21700" y="59747"/>
                    <a:pt x="21852" y="59747"/>
                  </a:cubicBezTo>
                  <a:cubicBezTo>
                    <a:pt x="22188" y="59747"/>
                    <a:pt x="22541" y="59618"/>
                    <a:pt x="22817" y="59457"/>
                  </a:cubicBezTo>
                  <a:cubicBezTo>
                    <a:pt x="32090" y="53886"/>
                    <a:pt x="39829" y="45981"/>
                    <a:pt x="49669" y="41378"/>
                  </a:cubicBezTo>
                  <a:cubicBezTo>
                    <a:pt x="51623" y="40483"/>
                    <a:pt x="53628" y="39738"/>
                    <a:pt x="55693" y="39154"/>
                  </a:cubicBezTo>
                  <a:lnTo>
                    <a:pt x="55693" y="39154"/>
                  </a:lnTo>
                  <a:cubicBezTo>
                    <a:pt x="50857" y="43671"/>
                    <a:pt x="45155" y="47276"/>
                    <a:pt x="40262" y="51718"/>
                  </a:cubicBezTo>
                  <a:cubicBezTo>
                    <a:pt x="38628" y="53186"/>
                    <a:pt x="37127" y="54720"/>
                    <a:pt x="35692" y="56388"/>
                  </a:cubicBezTo>
                  <a:cubicBezTo>
                    <a:pt x="35459" y="56688"/>
                    <a:pt x="35426" y="57022"/>
                    <a:pt x="35759" y="57222"/>
                  </a:cubicBezTo>
                  <a:cubicBezTo>
                    <a:pt x="35910" y="57332"/>
                    <a:pt x="36089" y="57374"/>
                    <a:pt x="36272" y="57374"/>
                  </a:cubicBezTo>
                  <a:cubicBezTo>
                    <a:pt x="36536" y="57374"/>
                    <a:pt x="36810" y="57287"/>
                    <a:pt x="37027" y="57189"/>
                  </a:cubicBezTo>
                  <a:cubicBezTo>
                    <a:pt x="39768" y="55975"/>
                    <a:pt x="42268" y="54301"/>
                    <a:pt x="44668" y="52485"/>
                  </a:cubicBezTo>
                  <a:lnTo>
                    <a:pt x="44668" y="52485"/>
                  </a:lnTo>
                  <a:cubicBezTo>
                    <a:pt x="43417" y="53564"/>
                    <a:pt x="42240" y="54755"/>
                    <a:pt x="41196" y="56021"/>
                  </a:cubicBezTo>
                  <a:cubicBezTo>
                    <a:pt x="40963" y="56355"/>
                    <a:pt x="40929" y="56722"/>
                    <a:pt x="41363" y="56889"/>
                  </a:cubicBezTo>
                  <a:cubicBezTo>
                    <a:pt x="41519" y="56966"/>
                    <a:pt x="41682" y="57000"/>
                    <a:pt x="41846" y="57000"/>
                  </a:cubicBezTo>
                  <a:cubicBezTo>
                    <a:pt x="42175" y="57000"/>
                    <a:pt x="42508" y="56866"/>
                    <a:pt x="42797" y="56688"/>
                  </a:cubicBezTo>
                  <a:cubicBezTo>
                    <a:pt x="48511" y="53110"/>
                    <a:pt x="54510" y="50027"/>
                    <a:pt x="60598" y="47130"/>
                  </a:cubicBezTo>
                  <a:lnTo>
                    <a:pt x="60598" y="47130"/>
                  </a:lnTo>
                  <a:cubicBezTo>
                    <a:pt x="59669" y="47757"/>
                    <a:pt x="58788" y="48442"/>
                    <a:pt x="57975" y="49216"/>
                  </a:cubicBezTo>
                  <a:cubicBezTo>
                    <a:pt x="57675" y="49517"/>
                    <a:pt x="57708" y="49950"/>
                    <a:pt x="58142" y="50117"/>
                  </a:cubicBezTo>
                  <a:cubicBezTo>
                    <a:pt x="58285" y="50179"/>
                    <a:pt x="58435" y="50205"/>
                    <a:pt x="58585" y="50205"/>
                  </a:cubicBezTo>
                  <a:cubicBezTo>
                    <a:pt x="58924" y="50205"/>
                    <a:pt x="59265" y="50069"/>
                    <a:pt x="59543" y="49884"/>
                  </a:cubicBezTo>
                  <a:cubicBezTo>
                    <a:pt x="59597" y="49850"/>
                    <a:pt x="59652" y="49816"/>
                    <a:pt x="59707" y="49782"/>
                  </a:cubicBezTo>
                  <a:lnTo>
                    <a:pt x="59707" y="49782"/>
                  </a:lnTo>
                  <a:cubicBezTo>
                    <a:pt x="59708" y="49783"/>
                    <a:pt x="59709" y="49783"/>
                    <a:pt x="59710" y="49784"/>
                  </a:cubicBezTo>
                  <a:cubicBezTo>
                    <a:pt x="59713" y="49781"/>
                    <a:pt x="59716" y="49778"/>
                    <a:pt x="59719" y="49775"/>
                  </a:cubicBezTo>
                  <a:lnTo>
                    <a:pt x="59719" y="49775"/>
                  </a:lnTo>
                  <a:cubicBezTo>
                    <a:pt x="65577" y="46176"/>
                    <a:pt x="72156" y="44120"/>
                    <a:pt x="78345" y="41274"/>
                  </a:cubicBezTo>
                  <a:lnTo>
                    <a:pt x="78345" y="41274"/>
                  </a:lnTo>
                  <a:cubicBezTo>
                    <a:pt x="74641" y="44050"/>
                    <a:pt x="70818" y="46690"/>
                    <a:pt x="66981" y="49317"/>
                  </a:cubicBezTo>
                  <a:cubicBezTo>
                    <a:pt x="66648" y="49517"/>
                    <a:pt x="66448" y="49950"/>
                    <a:pt x="66781" y="50217"/>
                  </a:cubicBezTo>
                  <a:cubicBezTo>
                    <a:pt x="66948" y="50367"/>
                    <a:pt x="67198" y="50426"/>
                    <a:pt x="67453" y="50426"/>
                  </a:cubicBezTo>
                  <a:cubicBezTo>
                    <a:pt x="67707" y="50426"/>
                    <a:pt x="67965" y="50367"/>
                    <a:pt x="68149" y="50284"/>
                  </a:cubicBezTo>
                  <a:cubicBezTo>
                    <a:pt x="71478" y="48603"/>
                    <a:pt x="74686" y="46718"/>
                    <a:pt x="77823" y="44722"/>
                  </a:cubicBezTo>
                  <a:lnTo>
                    <a:pt x="77823" y="44722"/>
                  </a:lnTo>
                  <a:cubicBezTo>
                    <a:pt x="77839" y="44843"/>
                    <a:pt x="77909" y="44956"/>
                    <a:pt x="78056" y="45047"/>
                  </a:cubicBezTo>
                  <a:cubicBezTo>
                    <a:pt x="78222" y="45153"/>
                    <a:pt x="78412" y="45197"/>
                    <a:pt x="78609" y="45197"/>
                  </a:cubicBezTo>
                  <a:cubicBezTo>
                    <a:pt x="78944" y="45197"/>
                    <a:pt x="79296" y="45070"/>
                    <a:pt x="79570" y="44912"/>
                  </a:cubicBezTo>
                  <a:lnTo>
                    <a:pt x="79570" y="44912"/>
                  </a:lnTo>
                  <a:cubicBezTo>
                    <a:pt x="79588" y="44924"/>
                    <a:pt x="79606" y="44935"/>
                    <a:pt x="79624" y="44947"/>
                  </a:cubicBezTo>
                  <a:cubicBezTo>
                    <a:pt x="79723" y="44866"/>
                    <a:pt x="79823" y="44786"/>
                    <a:pt x="79923" y="44706"/>
                  </a:cubicBezTo>
                  <a:lnTo>
                    <a:pt x="79923" y="44706"/>
                  </a:lnTo>
                  <a:cubicBezTo>
                    <a:pt x="85642" y="41366"/>
                    <a:pt x="90833" y="37216"/>
                    <a:pt x="96636" y="33872"/>
                  </a:cubicBezTo>
                  <a:cubicBezTo>
                    <a:pt x="97142" y="33594"/>
                    <a:pt x="97651" y="33316"/>
                    <a:pt x="98164" y="33042"/>
                  </a:cubicBezTo>
                  <a:lnTo>
                    <a:pt x="98164" y="33042"/>
                  </a:lnTo>
                  <a:cubicBezTo>
                    <a:pt x="97210" y="34183"/>
                    <a:pt x="96235" y="35306"/>
                    <a:pt x="95035" y="36174"/>
                  </a:cubicBezTo>
                  <a:cubicBezTo>
                    <a:pt x="94735" y="36374"/>
                    <a:pt x="94501" y="36808"/>
                    <a:pt x="94835" y="37108"/>
                  </a:cubicBezTo>
                  <a:cubicBezTo>
                    <a:pt x="94985" y="37259"/>
                    <a:pt x="95204" y="37314"/>
                    <a:pt x="95433" y="37314"/>
                  </a:cubicBezTo>
                  <a:cubicBezTo>
                    <a:pt x="95710" y="37314"/>
                    <a:pt x="96001" y="37233"/>
                    <a:pt x="96202" y="37141"/>
                  </a:cubicBezTo>
                  <a:cubicBezTo>
                    <a:pt x="98671" y="35974"/>
                    <a:pt x="101072" y="34673"/>
                    <a:pt x="103541" y="33472"/>
                  </a:cubicBezTo>
                  <a:cubicBezTo>
                    <a:pt x="104742" y="32871"/>
                    <a:pt x="105976" y="32338"/>
                    <a:pt x="107177" y="31871"/>
                  </a:cubicBezTo>
                  <a:cubicBezTo>
                    <a:pt x="108177" y="31504"/>
                    <a:pt x="109245" y="31170"/>
                    <a:pt x="110179" y="31037"/>
                  </a:cubicBezTo>
                  <a:cubicBezTo>
                    <a:pt x="110579" y="31003"/>
                    <a:pt x="111313" y="30770"/>
                    <a:pt x="111380" y="30270"/>
                  </a:cubicBezTo>
                  <a:cubicBezTo>
                    <a:pt x="111466" y="29839"/>
                    <a:pt x="110983" y="29655"/>
                    <a:pt x="110592" y="29655"/>
                  </a:cubicBezTo>
                  <a:cubicBezTo>
                    <a:pt x="110529" y="29655"/>
                    <a:pt x="110468" y="29660"/>
                    <a:pt x="110412" y="29669"/>
                  </a:cubicBezTo>
                  <a:cubicBezTo>
                    <a:pt x="107811" y="30003"/>
                    <a:pt x="105309" y="31137"/>
                    <a:pt x="102974" y="32271"/>
                  </a:cubicBezTo>
                  <a:cubicBezTo>
                    <a:pt x="101844" y="32792"/>
                    <a:pt x="100733" y="33351"/>
                    <a:pt x="99628" y="33918"/>
                  </a:cubicBezTo>
                  <a:lnTo>
                    <a:pt x="99628" y="33918"/>
                  </a:lnTo>
                  <a:cubicBezTo>
                    <a:pt x="100492" y="32918"/>
                    <a:pt x="101337" y="31893"/>
                    <a:pt x="102307" y="30970"/>
                  </a:cubicBezTo>
                  <a:cubicBezTo>
                    <a:pt x="102540" y="30703"/>
                    <a:pt x="102540" y="30336"/>
                    <a:pt x="102240" y="30136"/>
                  </a:cubicBezTo>
                  <a:cubicBezTo>
                    <a:pt x="102089" y="30027"/>
                    <a:pt x="101910" y="29984"/>
                    <a:pt x="101727" y="29984"/>
                  </a:cubicBezTo>
                  <a:cubicBezTo>
                    <a:pt x="101463" y="29984"/>
                    <a:pt x="101189" y="30071"/>
                    <a:pt x="100972" y="30169"/>
                  </a:cubicBezTo>
                  <a:cubicBezTo>
                    <a:pt x="98142" y="31416"/>
                    <a:pt x="95460" y="32921"/>
                    <a:pt x="92849" y="34544"/>
                  </a:cubicBezTo>
                  <a:lnTo>
                    <a:pt x="92849" y="34544"/>
                  </a:lnTo>
                  <a:cubicBezTo>
                    <a:pt x="93061" y="34249"/>
                    <a:pt x="93007" y="33861"/>
                    <a:pt x="92633" y="33705"/>
                  </a:cubicBezTo>
                  <a:cubicBezTo>
                    <a:pt x="92480" y="33640"/>
                    <a:pt x="92314" y="33610"/>
                    <a:pt x="92145" y="33610"/>
                  </a:cubicBezTo>
                  <a:cubicBezTo>
                    <a:pt x="91799" y="33610"/>
                    <a:pt x="91446" y="33737"/>
                    <a:pt x="91199" y="33939"/>
                  </a:cubicBezTo>
                  <a:cubicBezTo>
                    <a:pt x="91143" y="33977"/>
                    <a:pt x="91086" y="34015"/>
                    <a:pt x="91030" y="34053"/>
                  </a:cubicBezTo>
                  <a:lnTo>
                    <a:pt x="91030" y="34053"/>
                  </a:lnTo>
                  <a:cubicBezTo>
                    <a:pt x="91020" y="34048"/>
                    <a:pt x="91009" y="34044"/>
                    <a:pt x="90999" y="34039"/>
                  </a:cubicBezTo>
                  <a:cubicBezTo>
                    <a:pt x="90953" y="34081"/>
                    <a:pt x="90908" y="34124"/>
                    <a:pt x="90863" y="34166"/>
                  </a:cubicBezTo>
                  <a:lnTo>
                    <a:pt x="90863" y="34166"/>
                  </a:lnTo>
                  <a:cubicBezTo>
                    <a:pt x="88341" y="35874"/>
                    <a:pt x="85846" y="37614"/>
                    <a:pt x="83340" y="39327"/>
                  </a:cubicBezTo>
                  <a:lnTo>
                    <a:pt x="83340" y="39327"/>
                  </a:lnTo>
                  <a:cubicBezTo>
                    <a:pt x="84449" y="38450"/>
                    <a:pt x="85546" y="37556"/>
                    <a:pt x="86629" y="36641"/>
                  </a:cubicBezTo>
                  <a:cubicBezTo>
                    <a:pt x="86962" y="36341"/>
                    <a:pt x="86829" y="35940"/>
                    <a:pt x="86462" y="35773"/>
                  </a:cubicBezTo>
                  <a:cubicBezTo>
                    <a:pt x="86298" y="35691"/>
                    <a:pt x="86117" y="35655"/>
                    <a:pt x="85935" y="35655"/>
                  </a:cubicBezTo>
                  <a:cubicBezTo>
                    <a:pt x="85601" y="35655"/>
                    <a:pt x="85265" y="35779"/>
                    <a:pt x="85028" y="35974"/>
                  </a:cubicBezTo>
                  <a:cubicBezTo>
                    <a:pt x="83110" y="37312"/>
                    <a:pt x="81084" y="38447"/>
                    <a:pt x="78999" y="39469"/>
                  </a:cubicBezTo>
                  <a:lnTo>
                    <a:pt x="78999" y="39469"/>
                  </a:lnTo>
                  <a:cubicBezTo>
                    <a:pt x="79746" y="38907"/>
                    <a:pt x="80457" y="38293"/>
                    <a:pt x="81125" y="37608"/>
                  </a:cubicBezTo>
                  <a:cubicBezTo>
                    <a:pt x="81358" y="37341"/>
                    <a:pt x="81358" y="36974"/>
                    <a:pt x="81058" y="36774"/>
                  </a:cubicBezTo>
                  <a:cubicBezTo>
                    <a:pt x="80907" y="36665"/>
                    <a:pt x="80729" y="36623"/>
                    <a:pt x="80545" y="36623"/>
                  </a:cubicBezTo>
                  <a:cubicBezTo>
                    <a:pt x="80281" y="36623"/>
                    <a:pt x="80007" y="36709"/>
                    <a:pt x="79791" y="36808"/>
                  </a:cubicBezTo>
                  <a:cubicBezTo>
                    <a:pt x="69683" y="41511"/>
                    <a:pt x="59376" y="45847"/>
                    <a:pt x="49536" y="51151"/>
                  </a:cubicBezTo>
                  <a:cubicBezTo>
                    <a:pt x="48655" y="51634"/>
                    <a:pt x="47772" y="52121"/>
                    <a:pt x="46891" y="52614"/>
                  </a:cubicBezTo>
                  <a:lnTo>
                    <a:pt x="46891" y="52614"/>
                  </a:lnTo>
                  <a:cubicBezTo>
                    <a:pt x="52184" y="48251"/>
                    <a:pt x="58895" y="45586"/>
                    <a:pt x="64713" y="42111"/>
                  </a:cubicBezTo>
                  <a:cubicBezTo>
                    <a:pt x="66815" y="40844"/>
                    <a:pt x="68816" y="39476"/>
                    <a:pt x="70651" y="37875"/>
                  </a:cubicBezTo>
                  <a:cubicBezTo>
                    <a:pt x="71151" y="37441"/>
                    <a:pt x="70651" y="36974"/>
                    <a:pt x="70150" y="36941"/>
                  </a:cubicBezTo>
                  <a:cubicBezTo>
                    <a:pt x="69822" y="36920"/>
                    <a:pt x="69496" y="36909"/>
                    <a:pt x="69171" y="36909"/>
                  </a:cubicBezTo>
                  <a:cubicBezTo>
                    <a:pt x="64440" y="36909"/>
                    <a:pt x="60044" y="39118"/>
                    <a:pt x="56174" y="41678"/>
                  </a:cubicBezTo>
                  <a:cubicBezTo>
                    <a:pt x="51637" y="44713"/>
                    <a:pt x="47534" y="48483"/>
                    <a:pt x="43164" y="51718"/>
                  </a:cubicBezTo>
                  <a:cubicBezTo>
                    <a:pt x="42347" y="52337"/>
                    <a:pt x="41516" y="52947"/>
                    <a:pt x="40664" y="53528"/>
                  </a:cubicBezTo>
                  <a:lnTo>
                    <a:pt x="40664" y="53528"/>
                  </a:lnTo>
                  <a:cubicBezTo>
                    <a:pt x="44926" y="49414"/>
                    <a:pt x="49871" y="46061"/>
                    <a:pt x="54439" y="42312"/>
                  </a:cubicBezTo>
                  <a:cubicBezTo>
                    <a:pt x="56007" y="40977"/>
                    <a:pt x="57541" y="39643"/>
                    <a:pt x="59009" y="38142"/>
                  </a:cubicBezTo>
                  <a:cubicBezTo>
                    <a:pt x="59209" y="37942"/>
                    <a:pt x="59309" y="37608"/>
                    <a:pt x="59042" y="37341"/>
                  </a:cubicBezTo>
                  <a:cubicBezTo>
                    <a:pt x="58885" y="37204"/>
                    <a:pt x="58658" y="37159"/>
                    <a:pt x="58430" y="37159"/>
                  </a:cubicBezTo>
                  <a:cubicBezTo>
                    <a:pt x="58271" y="37159"/>
                    <a:pt x="58112" y="37180"/>
                    <a:pt x="57975" y="37208"/>
                  </a:cubicBezTo>
                  <a:cubicBezTo>
                    <a:pt x="54478" y="37928"/>
                    <a:pt x="51129" y="39147"/>
                    <a:pt x="47936" y="40711"/>
                  </a:cubicBezTo>
                  <a:lnTo>
                    <a:pt x="47936" y="40711"/>
                  </a:lnTo>
                  <a:cubicBezTo>
                    <a:pt x="48621" y="40209"/>
                    <a:pt x="49298" y="39698"/>
                    <a:pt x="49969" y="39176"/>
                  </a:cubicBezTo>
                  <a:cubicBezTo>
                    <a:pt x="50203" y="38976"/>
                    <a:pt x="50503" y="38642"/>
                    <a:pt x="50269" y="38309"/>
                  </a:cubicBezTo>
                  <a:cubicBezTo>
                    <a:pt x="50108" y="38107"/>
                    <a:pt x="49850" y="38040"/>
                    <a:pt x="49590" y="38040"/>
                  </a:cubicBezTo>
                  <a:cubicBezTo>
                    <a:pt x="49419" y="38040"/>
                    <a:pt x="49247" y="38069"/>
                    <a:pt x="49102" y="38109"/>
                  </a:cubicBezTo>
                  <a:cubicBezTo>
                    <a:pt x="46148" y="38753"/>
                    <a:pt x="43220" y="39515"/>
                    <a:pt x="40390" y="40523"/>
                  </a:cubicBezTo>
                  <a:lnTo>
                    <a:pt x="40390" y="40523"/>
                  </a:lnTo>
                  <a:cubicBezTo>
                    <a:pt x="40394" y="40418"/>
                    <a:pt x="40366" y="40311"/>
                    <a:pt x="40296" y="40210"/>
                  </a:cubicBezTo>
                  <a:cubicBezTo>
                    <a:pt x="40138" y="40013"/>
                    <a:pt x="39875" y="39955"/>
                    <a:pt x="39617" y="39955"/>
                  </a:cubicBezTo>
                  <a:cubicBezTo>
                    <a:pt x="39439" y="39955"/>
                    <a:pt x="39264" y="39983"/>
                    <a:pt x="39128" y="40010"/>
                  </a:cubicBezTo>
                  <a:cubicBezTo>
                    <a:pt x="36293" y="40810"/>
                    <a:pt x="33491" y="41778"/>
                    <a:pt x="30889" y="43145"/>
                  </a:cubicBezTo>
                  <a:cubicBezTo>
                    <a:pt x="29154" y="44046"/>
                    <a:pt x="27487" y="45047"/>
                    <a:pt x="25619" y="45781"/>
                  </a:cubicBezTo>
                  <a:cubicBezTo>
                    <a:pt x="24788" y="46081"/>
                    <a:pt x="23911" y="46363"/>
                    <a:pt x="23022" y="46626"/>
                  </a:cubicBezTo>
                  <a:lnTo>
                    <a:pt x="23022" y="46626"/>
                  </a:lnTo>
                  <a:cubicBezTo>
                    <a:pt x="24152" y="45411"/>
                    <a:pt x="25402" y="44320"/>
                    <a:pt x="26819" y="43446"/>
                  </a:cubicBezTo>
                  <a:cubicBezTo>
                    <a:pt x="28320" y="42478"/>
                    <a:pt x="29955" y="41811"/>
                    <a:pt x="31556" y="41311"/>
                  </a:cubicBezTo>
                  <a:cubicBezTo>
                    <a:pt x="35025" y="40210"/>
                    <a:pt x="38561" y="39510"/>
                    <a:pt x="41697" y="37608"/>
                  </a:cubicBezTo>
                  <a:cubicBezTo>
                    <a:pt x="43998" y="36207"/>
                    <a:pt x="45900" y="34339"/>
                    <a:pt x="47568" y="32271"/>
                  </a:cubicBezTo>
                  <a:cubicBezTo>
                    <a:pt x="48094" y="31633"/>
                    <a:pt x="47445" y="31295"/>
                    <a:pt x="46867" y="31295"/>
                  </a:cubicBezTo>
                  <a:cubicBezTo>
                    <a:pt x="46749" y="31295"/>
                    <a:pt x="46635" y="31309"/>
                    <a:pt x="46533" y="31337"/>
                  </a:cubicBezTo>
                  <a:cubicBezTo>
                    <a:pt x="38461" y="33372"/>
                    <a:pt x="31656" y="38475"/>
                    <a:pt x="23984" y="41511"/>
                  </a:cubicBezTo>
                  <a:cubicBezTo>
                    <a:pt x="23201" y="41824"/>
                    <a:pt x="22397" y="42112"/>
                    <a:pt x="21580" y="42366"/>
                  </a:cubicBezTo>
                  <a:lnTo>
                    <a:pt x="21580" y="42366"/>
                  </a:lnTo>
                  <a:cubicBezTo>
                    <a:pt x="29257" y="37838"/>
                    <a:pt x="37473" y="34249"/>
                    <a:pt x="44999" y="29436"/>
                  </a:cubicBezTo>
                  <a:cubicBezTo>
                    <a:pt x="47467" y="27834"/>
                    <a:pt x="49836" y="26133"/>
                    <a:pt x="52071" y="24265"/>
                  </a:cubicBezTo>
                  <a:cubicBezTo>
                    <a:pt x="52371" y="23998"/>
                    <a:pt x="52671" y="23631"/>
                    <a:pt x="52304" y="23331"/>
                  </a:cubicBezTo>
                  <a:cubicBezTo>
                    <a:pt x="52123" y="23180"/>
                    <a:pt x="51908" y="23125"/>
                    <a:pt x="51687" y="23125"/>
                  </a:cubicBezTo>
                  <a:cubicBezTo>
                    <a:pt x="51419" y="23125"/>
                    <a:pt x="51141" y="23207"/>
                    <a:pt x="50903" y="23298"/>
                  </a:cubicBezTo>
                  <a:cubicBezTo>
                    <a:pt x="42164" y="26534"/>
                    <a:pt x="34125" y="31437"/>
                    <a:pt x="25685" y="35373"/>
                  </a:cubicBezTo>
                  <a:cubicBezTo>
                    <a:pt x="25014" y="35695"/>
                    <a:pt x="24337" y="36008"/>
                    <a:pt x="23654" y="36314"/>
                  </a:cubicBezTo>
                  <a:lnTo>
                    <a:pt x="23654" y="36314"/>
                  </a:lnTo>
                  <a:cubicBezTo>
                    <a:pt x="26273" y="34571"/>
                    <a:pt x="29079" y="33092"/>
                    <a:pt x="31856" y="31671"/>
                  </a:cubicBezTo>
                  <a:cubicBezTo>
                    <a:pt x="36360" y="29369"/>
                    <a:pt x="40963" y="27201"/>
                    <a:pt x="45199" y="24432"/>
                  </a:cubicBezTo>
                  <a:cubicBezTo>
                    <a:pt x="47568" y="22864"/>
                    <a:pt x="49802" y="21130"/>
                    <a:pt x="51804" y="19128"/>
                  </a:cubicBezTo>
                  <a:cubicBezTo>
                    <a:pt x="52037" y="18861"/>
                    <a:pt x="52037" y="18494"/>
                    <a:pt x="51737" y="18294"/>
                  </a:cubicBezTo>
                  <a:cubicBezTo>
                    <a:pt x="51587" y="18185"/>
                    <a:pt x="51408" y="18143"/>
                    <a:pt x="51224" y="18143"/>
                  </a:cubicBezTo>
                  <a:cubicBezTo>
                    <a:pt x="50960" y="18143"/>
                    <a:pt x="50686" y="18229"/>
                    <a:pt x="50470" y="18328"/>
                  </a:cubicBezTo>
                  <a:cubicBezTo>
                    <a:pt x="41530" y="22097"/>
                    <a:pt x="33491" y="27534"/>
                    <a:pt x="24618" y="31337"/>
                  </a:cubicBezTo>
                  <a:cubicBezTo>
                    <a:pt x="23614" y="31757"/>
                    <a:pt x="22605" y="32161"/>
                    <a:pt x="21590" y="32537"/>
                  </a:cubicBezTo>
                  <a:lnTo>
                    <a:pt x="21590" y="32537"/>
                  </a:lnTo>
                  <a:cubicBezTo>
                    <a:pt x="22692" y="31829"/>
                    <a:pt x="23815" y="31152"/>
                    <a:pt x="24952" y="30496"/>
                  </a:cubicBezTo>
                  <a:lnTo>
                    <a:pt x="24952" y="30496"/>
                  </a:lnTo>
                  <a:cubicBezTo>
                    <a:pt x="27050" y="29424"/>
                    <a:pt x="29118" y="28285"/>
                    <a:pt x="31168" y="27123"/>
                  </a:cubicBezTo>
                  <a:lnTo>
                    <a:pt x="31168" y="27123"/>
                  </a:lnTo>
                  <a:cubicBezTo>
                    <a:pt x="33918" y="25691"/>
                    <a:pt x="36687" y="24289"/>
                    <a:pt x="39395" y="22798"/>
                  </a:cubicBezTo>
                  <a:cubicBezTo>
                    <a:pt x="41497" y="21663"/>
                    <a:pt x="43531" y="20463"/>
                    <a:pt x="45533" y="19162"/>
                  </a:cubicBezTo>
                  <a:cubicBezTo>
                    <a:pt x="45866" y="18961"/>
                    <a:pt x="46066" y="18528"/>
                    <a:pt x="45733" y="18261"/>
                  </a:cubicBezTo>
                  <a:cubicBezTo>
                    <a:pt x="45561" y="18106"/>
                    <a:pt x="45299" y="18040"/>
                    <a:pt x="45036" y="18040"/>
                  </a:cubicBezTo>
                  <a:cubicBezTo>
                    <a:pt x="45017" y="18040"/>
                    <a:pt x="44997" y="18040"/>
                    <a:pt x="44978" y="18041"/>
                  </a:cubicBezTo>
                  <a:lnTo>
                    <a:pt x="44978" y="18041"/>
                  </a:lnTo>
                  <a:cubicBezTo>
                    <a:pt x="46405" y="16828"/>
                    <a:pt x="47710" y="15486"/>
                    <a:pt x="48802" y="13958"/>
                  </a:cubicBezTo>
                  <a:cubicBezTo>
                    <a:pt x="48969" y="13691"/>
                    <a:pt x="48835" y="13458"/>
                    <a:pt x="48635" y="13291"/>
                  </a:cubicBezTo>
                  <a:cubicBezTo>
                    <a:pt x="48485" y="13174"/>
                    <a:pt x="48318" y="13141"/>
                    <a:pt x="48147" y="13141"/>
                  </a:cubicBezTo>
                  <a:cubicBezTo>
                    <a:pt x="47976" y="13141"/>
                    <a:pt x="47801" y="13174"/>
                    <a:pt x="47634" y="13191"/>
                  </a:cubicBezTo>
                  <a:cubicBezTo>
                    <a:pt x="43013" y="14073"/>
                    <a:pt x="38612" y="15646"/>
                    <a:pt x="34388" y="17637"/>
                  </a:cubicBezTo>
                  <a:lnTo>
                    <a:pt x="34388" y="17637"/>
                  </a:lnTo>
                  <a:cubicBezTo>
                    <a:pt x="35188" y="17030"/>
                    <a:pt x="35989" y="16426"/>
                    <a:pt x="36793" y="15826"/>
                  </a:cubicBezTo>
                  <a:cubicBezTo>
                    <a:pt x="38249" y="14741"/>
                    <a:pt x="39704" y="13677"/>
                    <a:pt x="41177" y="12617"/>
                  </a:cubicBezTo>
                  <a:lnTo>
                    <a:pt x="41177" y="12617"/>
                  </a:lnTo>
                  <a:cubicBezTo>
                    <a:pt x="41528" y="12417"/>
                    <a:pt x="41879" y="12220"/>
                    <a:pt x="42230" y="12023"/>
                  </a:cubicBezTo>
                  <a:cubicBezTo>
                    <a:pt x="42197" y="11993"/>
                    <a:pt x="42164" y="11963"/>
                    <a:pt x="42131" y="11932"/>
                  </a:cubicBezTo>
                  <a:lnTo>
                    <a:pt x="42131" y="11932"/>
                  </a:lnTo>
                  <a:cubicBezTo>
                    <a:pt x="42197" y="11885"/>
                    <a:pt x="42264" y="11837"/>
                    <a:pt x="42330" y="11790"/>
                  </a:cubicBezTo>
                  <a:cubicBezTo>
                    <a:pt x="42664" y="11590"/>
                    <a:pt x="42864" y="11156"/>
                    <a:pt x="42531" y="10856"/>
                  </a:cubicBezTo>
                  <a:cubicBezTo>
                    <a:pt x="42364" y="10722"/>
                    <a:pt x="42114" y="10664"/>
                    <a:pt x="41859" y="10664"/>
                  </a:cubicBezTo>
                  <a:cubicBezTo>
                    <a:pt x="41605" y="10664"/>
                    <a:pt x="41346" y="10722"/>
                    <a:pt x="41163" y="10822"/>
                  </a:cubicBezTo>
                  <a:cubicBezTo>
                    <a:pt x="38737" y="12149"/>
                    <a:pt x="36374" y="13570"/>
                    <a:pt x="34057" y="15061"/>
                  </a:cubicBezTo>
                  <a:lnTo>
                    <a:pt x="34057" y="15061"/>
                  </a:lnTo>
                  <a:cubicBezTo>
                    <a:pt x="35485" y="13964"/>
                    <a:pt x="36931" y="12835"/>
                    <a:pt x="38294" y="11623"/>
                  </a:cubicBezTo>
                  <a:cubicBezTo>
                    <a:pt x="38528" y="11389"/>
                    <a:pt x="38528" y="11056"/>
                    <a:pt x="38328" y="10822"/>
                  </a:cubicBezTo>
                  <a:cubicBezTo>
                    <a:pt x="38171" y="10666"/>
                    <a:pt x="37935" y="10601"/>
                    <a:pt x="37699" y="10601"/>
                  </a:cubicBezTo>
                  <a:cubicBezTo>
                    <a:pt x="37532" y="10601"/>
                    <a:pt x="37365" y="10634"/>
                    <a:pt x="37227" y="10689"/>
                  </a:cubicBezTo>
                  <a:cubicBezTo>
                    <a:pt x="31156" y="12690"/>
                    <a:pt x="26052" y="16460"/>
                    <a:pt x="20882" y="20129"/>
                  </a:cubicBezTo>
                  <a:cubicBezTo>
                    <a:pt x="20840" y="20159"/>
                    <a:pt x="20798" y="20189"/>
                    <a:pt x="20757" y="20219"/>
                  </a:cubicBezTo>
                  <a:lnTo>
                    <a:pt x="20757" y="20219"/>
                  </a:lnTo>
                  <a:cubicBezTo>
                    <a:pt x="22019" y="18754"/>
                    <a:pt x="23397" y="17385"/>
                    <a:pt x="24818" y="16059"/>
                  </a:cubicBezTo>
                  <a:cubicBezTo>
                    <a:pt x="27320" y="13724"/>
                    <a:pt x="29988" y="11623"/>
                    <a:pt x="32624" y="9388"/>
                  </a:cubicBezTo>
                  <a:cubicBezTo>
                    <a:pt x="32957" y="9154"/>
                    <a:pt x="33191" y="8687"/>
                    <a:pt x="32724" y="8387"/>
                  </a:cubicBezTo>
                  <a:cubicBezTo>
                    <a:pt x="32577" y="8297"/>
                    <a:pt x="32403" y="8260"/>
                    <a:pt x="32220" y="8260"/>
                  </a:cubicBezTo>
                  <a:cubicBezTo>
                    <a:pt x="31864" y="8260"/>
                    <a:pt x="31476" y="8400"/>
                    <a:pt x="31189" y="8554"/>
                  </a:cubicBezTo>
                  <a:cubicBezTo>
                    <a:pt x="31184" y="8557"/>
                    <a:pt x="31180" y="8560"/>
                    <a:pt x="31175" y="8563"/>
                  </a:cubicBezTo>
                  <a:lnTo>
                    <a:pt x="31175" y="8563"/>
                  </a:lnTo>
                  <a:cubicBezTo>
                    <a:pt x="31135" y="8538"/>
                    <a:pt x="31096" y="8513"/>
                    <a:pt x="31056" y="8487"/>
                  </a:cubicBezTo>
                  <a:cubicBezTo>
                    <a:pt x="30832" y="8675"/>
                    <a:pt x="30608" y="8862"/>
                    <a:pt x="30382" y="9050"/>
                  </a:cubicBezTo>
                  <a:lnTo>
                    <a:pt x="30382" y="9050"/>
                  </a:lnTo>
                  <a:cubicBezTo>
                    <a:pt x="24783" y="12520"/>
                    <a:pt x="19494" y="16416"/>
                    <a:pt x="14210" y="20347"/>
                  </a:cubicBezTo>
                  <a:lnTo>
                    <a:pt x="14210" y="20347"/>
                  </a:lnTo>
                  <a:cubicBezTo>
                    <a:pt x="17762" y="16323"/>
                    <a:pt x="22013" y="12898"/>
                    <a:pt x="26452" y="9888"/>
                  </a:cubicBezTo>
                  <a:cubicBezTo>
                    <a:pt x="28120" y="8788"/>
                    <a:pt x="29855" y="7653"/>
                    <a:pt x="31589" y="6619"/>
                  </a:cubicBezTo>
                  <a:cubicBezTo>
                    <a:pt x="31923" y="6386"/>
                    <a:pt x="32123" y="5986"/>
                    <a:pt x="31790" y="5685"/>
                  </a:cubicBezTo>
                  <a:cubicBezTo>
                    <a:pt x="31634" y="5546"/>
                    <a:pt x="31407" y="5493"/>
                    <a:pt x="31168" y="5493"/>
                  </a:cubicBezTo>
                  <a:cubicBezTo>
                    <a:pt x="30893" y="5493"/>
                    <a:pt x="30603" y="5563"/>
                    <a:pt x="30389" y="5652"/>
                  </a:cubicBezTo>
                  <a:cubicBezTo>
                    <a:pt x="30297" y="5698"/>
                    <a:pt x="30207" y="5744"/>
                    <a:pt x="30116" y="5790"/>
                  </a:cubicBezTo>
                  <a:lnTo>
                    <a:pt x="30116" y="5790"/>
                  </a:lnTo>
                  <a:cubicBezTo>
                    <a:pt x="30073" y="5755"/>
                    <a:pt x="30030" y="5720"/>
                    <a:pt x="29988" y="5685"/>
                  </a:cubicBezTo>
                  <a:cubicBezTo>
                    <a:pt x="25112" y="8653"/>
                    <a:pt x="20355" y="11919"/>
                    <a:pt x="16150" y="15794"/>
                  </a:cubicBezTo>
                  <a:lnTo>
                    <a:pt x="16150" y="15794"/>
                  </a:lnTo>
                  <a:cubicBezTo>
                    <a:pt x="15127" y="16551"/>
                    <a:pt x="14085" y="17280"/>
                    <a:pt x="13010" y="17961"/>
                  </a:cubicBezTo>
                  <a:cubicBezTo>
                    <a:pt x="12225" y="18457"/>
                    <a:pt x="11425" y="18915"/>
                    <a:pt x="10606" y="19331"/>
                  </a:cubicBezTo>
                  <a:lnTo>
                    <a:pt x="10606" y="19331"/>
                  </a:lnTo>
                  <a:cubicBezTo>
                    <a:pt x="10830" y="19034"/>
                    <a:pt x="11059" y="18743"/>
                    <a:pt x="11293" y="18456"/>
                  </a:cubicBezTo>
                  <a:lnTo>
                    <a:pt x="11293" y="18456"/>
                  </a:lnTo>
                  <a:cubicBezTo>
                    <a:pt x="15903" y="14568"/>
                    <a:pt x="20641" y="10865"/>
                    <a:pt x="25685" y="7587"/>
                  </a:cubicBezTo>
                  <a:cubicBezTo>
                    <a:pt x="26709" y="6930"/>
                    <a:pt x="27745" y="6273"/>
                    <a:pt x="28791" y="5642"/>
                  </a:cubicBezTo>
                  <a:lnTo>
                    <a:pt x="28791" y="5642"/>
                  </a:lnTo>
                  <a:cubicBezTo>
                    <a:pt x="29365" y="5313"/>
                    <a:pt x="29937" y="4980"/>
                    <a:pt x="30505" y="4641"/>
                  </a:cubicBezTo>
                  <a:lnTo>
                    <a:pt x="30505" y="4641"/>
                  </a:lnTo>
                  <a:cubicBezTo>
                    <a:pt x="30699" y="4532"/>
                    <a:pt x="30894" y="4424"/>
                    <a:pt x="31089" y="4318"/>
                  </a:cubicBezTo>
                  <a:cubicBezTo>
                    <a:pt x="31081" y="4313"/>
                    <a:pt x="31074" y="4308"/>
                    <a:pt x="31066" y="4303"/>
                  </a:cubicBezTo>
                  <a:lnTo>
                    <a:pt x="31066" y="4303"/>
                  </a:lnTo>
                  <a:cubicBezTo>
                    <a:pt x="31349" y="4100"/>
                    <a:pt x="31471" y="3709"/>
                    <a:pt x="31212" y="3431"/>
                  </a:cubicBezTo>
                  <a:lnTo>
                    <a:pt x="31212" y="3431"/>
                  </a:lnTo>
                  <a:cubicBezTo>
                    <a:pt x="32318" y="2687"/>
                    <a:pt x="33415" y="1928"/>
                    <a:pt x="34492" y="1149"/>
                  </a:cubicBezTo>
                  <a:cubicBezTo>
                    <a:pt x="35267" y="575"/>
                    <a:pt x="34683" y="0"/>
                    <a:pt x="339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11;p35">
              <a:extLst>
                <a:ext uri="{FF2B5EF4-FFF2-40B4-BE49-F238E27FC236}">
                  <a16:creationId xmlns:a16="http://schemas.microsoft.com/office/drawing/2014/main" id="{4CC47E70-05C9-4921-BEE5-3BF6860263BD}"/>
                </a:ext>
              </a:extLst>
            </p:cNvPr>
            <p:cNvSpPr/>
            <p:nvPr/>
          </p:nvSpPr>
          <p:spPr>
            <a:xfrm>
              <a:off x="4861599" y="3828090"/>
              <a:ext cx="2144087" cy="847772"/>
            </a:xfrm>
            <a:custGeom>
              <a:avLst/>
              <a:gdLst/>
              <a:ahLst/>
              <a:cxnLst/>
              <a:rect l="l" t="t" r="r" b="b"/>
              <a:pathLst>
                <a:path w="118786" h="46968" fill="none" extrusionOk="0">
                  <a:moveTo>
                    <a:pt x="401" y="3069"/>
                  </a:moveTo>
                  <a:cubicBezTo>
                    <a:pt x="2069" y="1602"/>
                    <a:pt x="4737" y="601"/>
                    <a:pt x="7039" y="0"/>
                  </a:cubicBezTo>
                  <a:cubicBezTo>
                    <a:pt x="4804" y="1902"/>
                    <a:pt x="2069" y="3203"/>
                    <a:pt x="0" y="5237"/>
                  </a:cubicBezTo>
                  <a:cubicBezTo>
                    <a:pt x="2469" y="4504"/>
                    <a:pt x="4537" y="2702"/>
                    <a:pt x="6972" y="2202"/>
                  </a:cubicBezTo>
                  <a:cubicBezTo>
                    <a:pt x="5638" y="3169"/>
                    <a:pt x="4570" y="4871"/>
                    <a:pt x="3403" y="5871"/>
                  </a:cubicBezTo>
                  <a:cubicBezTo>
                    <a:pt x="5204" y="5438"/>
                    <a:pt x="7206" y="4871"/>
                    <a:pt x="9140" y="4370"/>
                  </a:cubicBezTo>
                  <a:cubicBezTo>
                    <a:pt x="7572" y="5371"/>
                    <a:pt x="6138" y="6672"/>
                    <a:pt x="4871" y="8106"/>
                  </a:cubicBezTo>
                  <a:cubicBezTo>
                    <a:pt x="7673" y="6905"/>
                    <a:pt x="10208" y="4871"/>
                    <a:pt x="13143" y="4003"/>
                  </a:cubicBezTo>
                  <a:cubicBezTo>
                    <a:pt x="12176" y="5671"/>
                    <a:pt x="10708" y="7239"/>
                    <a:pt x="9174" y="8506"/>
                  </a:cubicBezTo>
                  <a:cubicBezTo>
                    <a:pt x="10508" y="7873"/>
                    <a:pt x="12576" y="6939"/>
                    <a:pt x="14144" y="6238"/>
                  </a:cubicBezTo>
                  <a:cubicBezTo>
                    <a:pt x="12910" y="8006"/>
                    <a:pt x="11142" y="9841"/>
                    <a:pt x="9741" y="11709"/>
                  </a:cubicBezTo>
                  <a:cubicBezTo>
                    <a:pt x="11242" y="10241"/>
                    <a:pt x="13043" y="8907"/>
                    <a:pt x="15044" y="8373"/>
                  </a:cubicBezTo>
                  <a:cubicBezTo>
                    <a:pt x="13643" y="9440"/>
                    <a:pt x="12543" y="10875"/>
                    <a:pt x="11342" y="12209"/>
                  </a:cubicBezTo>
                  <a:cubicBezTo>
                    <a:pt x="13810" y="11442"/>
                    <a:pt x="16012" y="9941"/>
                    <a:pt x="18414" y="9174"/>
                  </a:cubicBezTo>
                  <a:cubicBezTo>
                    <a:pt x="17546" y="10108"/>
                    <a:pt x="16846" y="11842"/>
                    <a:pt x="15745" y="12843"/>
                  </a:cubicBezTo>
                  <a:cubicBezTo>
                    <a:pt x="16579" y="12609"/>
                    <a:pt x="18047" y="12743"/>
                    <a:pt x="18881" y="12509"/>
                  </a:cubicBezTo>
                  <a:cubicBezTo>
                    <a:pt x="18147" y="13777"/>
                    <a:pt x="17313" y="15612"/>
                    <a:pt x="16079" y="16679"/>
                  </a:cubicBezTo>
                  <a:cubicBezTo>
                    <a:pt x="17580" y="15511"/>
                    <a:pt x="19581" y="14377"/>
                    <a:pt x="21082" y="13777"/>
                  </a:cubicBezTo>
                  <a:cubicBezTo>
                    <a:pt x="20081" y="14911"/>
                    <a:pt x="19514" y="16879"/>
                    <a:pt x="18847" y="17947"/>
                  </a:cubicBezTo>
                  <a:cubicBezTo>
                    <a:pt x="19915" y="17113"/>
                    <a:pt x="22316" y="16245"/>
                    <a:pt x="23217" y="15478"/>
                  </a:cubicBezTo>
                  <a:cubicBezTo>
                    <a:pt x="22683" y="17113"/>
                    <a:pt x="21683" y="18814"/>
                    <a:pt x="20548" y="20248"/>
                  </a:cubicBezTo>
                  <a:cubicBezTo>
                    <a:pt x="21549" y="19281"/>
                    <a:pt x="23350" y="18113"/>
                    <a:pt x="24251" y="17079"/>
                  </a:cubicBezTo>
                  <a:cubicBezTo>
                    <a:pt x="23350" y="18414"/>
                    <a:pt x="22416" y="20548"/>
                    <a:pt x="22183" y="21849"/>
                  </a:cubicBezTo>
                  <a:cubicBezTo>
                    <a:pt x="23417" y="20515"/>
                    <a:pt x="25018" y="19114"/>
                    <a:pt x="26419" y="18213"/>
                  </a:cubicBezTo>
                  <a:cubicBezTo>
                    <a:pt x="26486" y="20282"/>
                    <a:pt x="25719" y="22350"/>
                    <a:pt x="24718" y="24084"/>
                  </a:cubicBezTo>
                  <a:cubicBezTo>
                    <a:pt x="25685" y="22717"/>
                    <a:pt x="27553" y="21382"/>
                    <a:pt x="28587" y="20582"/>
                  </a:cubicBezTo>
                  <a:cubicBezTo>
                    <a:pt x="28254" y="22950"/>
                    <a:pt x="26519" y="24851"/>
                    <a:pt x="25218" y="26820"/>
                  </a:cubicBezTo>
                  <a:cubicBezTo>
                    <a:pt x="26419" y="25452"/>
                    <a:pt x="27820" y="24084"/>
                    <a:pt x="29088" y="22917"/>
                  </a:cubicBezTo>
                  <a:cubicBezTo>
                    <a:pt x="28587" y="24985"/>
                    <a:pt x="27553" y="26953"/>
                    <a:pt x="26419" y="28788"/>
                  </a:cubicBezTo>
                  <a:cubicBezTo>
                    <a:pt x="28321" y="27220"/>
                    <a:pt x="29688" y="24551"/>
                    <a:pt x="31323" y="23417"/>
                  </a:cubicBezTo>
                  <a:cubicBezTo>
                    <a:pt x="30489" y="25986"/>
                    <a:pt x="28521" y="28154"/>
                    <a:pt x="27887" y="30922"/>
                  </a:cubicBezTo>
                  <a:cubicBezTo>
                    <a:pt x="29355" y="29788"/>
                    <a:pt x="30656" y="27887"/>
                    <a:pt x="31723" y="26319"/>
                  </a:cubicBezTo>
                  <a:cubicBezTo>
                    <a:pt x="31389" y="27820"/>
                    <a:pt x="31323" y="29488"/>
                    <a:pt x="30689" y="30989"/>
                  </a:cubicBezTo>
                  <a:cubicBezTo>
                    <a:pt x="31189" y="30089"/>
                    <a:pt x="32724" y="28654"/>
                    <a:pt x="33358" y="27820"/>
                  </a:cubicBezTo>
                  <a:cubicBezTo>
                    <a:pt x="33257" y="29555"/>
                    <a:pt x="33324" y="31390"/>
                    <a:pt x="32724" y="33057"/>
                  </a:cubicBezTo>
                  <a:cubicBezTo>
                    <a:pt x="33925" y="31089"/>
                    <a:pt x="35025" y="29054"/>
                    <a:pt x="36727" y="28054"/>
                  </a:cubicBezTo>
                  <a:cubicBezTo>
                    <a:pt x="36026" y="30756"/>
                    <a:pt x="34558" y="33391"/>
                    <a:pt x="33858" y="36126"/>
                  </a:cubicBezTo>
                  <a:cubicBezTo>
                    <a:pt x="35426" y="34725"/>
                    <a:pt x="36927" y="32824"/>
                    <a:pt x="38828" y="31890"/>
                  </a:cubicBezTo>
                  <a:cubicBezTo>
                    <a:pt x="38161" y="33958"/>
                    <a:pt x="37094" y="35759"/>
                    <a:pt x="35993" y="37627"/>
                  </a:cubicBezTo>
                  <a:cubicBezTo>
                    <a:pt x="37694" y="35492"/>
                    <a:pt x="39662" y="33324"/>
                    <a:pt x="42164" y="32123"/>
                  </a:cubicBezTo>
                  <a:cubicBezTo>
                    <a:pt x="40729" y="34659"/>
                    <a:pt x="38428" y="36994"/>
                    <a:pt x="37060" y="39562"/>
                  </a:cubicBezTo>
                  <a:cubicBezTo>
                    <a:pt x="39595" y="37794"/>
                    <a:pt x="42064" y="35593"/>
                    <a:pt x="44866" y="34292"/>
                  </a:cubicBezTo>
                  <a:cubicBezTo>
                    <a:pt x="43732" y="37427"/>
                    <a:pt x="40696" y="39429"/>
                    <a:pt x="39228" y="42297"/>
                  </a:cubicBezTo>
                  <a:cubicBezTo>
                    <a:pt x="42097" y="41463"/>
                    <a:pt x="43765" y="37827"/>
                    <a:pt x="47001" y="37727"/>
                  </a:cubicBezTo>
                  <a:cubicBezTo>
                    <a:pt x="46567" y="39662"/>
                    <a:pt x="45399" y="41730"/>
                    <a:pt x="44165" y="43431"/>
                  </a:cubicBezTo>
                  <a:cubicBezTo>
                    <a:pt x="46700" y="41764"/>
                    <a:pt x="49102" y="39629"/>
                    <a:pt x="51837" y="38328"/>
                  </a:cubicBezTo>
                  <a:cubicBezTo>
                    <a:pt x="49936" y="40629"/>
                    <a:pt x="47501" y="42831"/>
                    <a:pt x="47434" y="45833"/>
                  </a:cubicBezTo>
                  <a:cubicBezTo>
                    <a:pt x="51104" y="45333"/>
                    <a:pt x="54106" y="41797"/>
                    <a:pt x="57842" y="40596"/>
                  </a:cubicBezTo>
                  <a:cubicBezTo>
                    <a:pt x="55373" y="42131"/>
                    <a:pt x="53405" y="44632"/>
                    <a:pt x="51671" y="46967"/>
                  </a:cubicBezTo>
                  <a:cubicBezTo>
                    <a:pt x="54039" y="44065"/>
                    <a:pt x="57008" y="41263"/>
                    <a:pt x="60243" y="39228"/>
                  </a:cubicBezTo>
                  <a:cubicBezTo>
                    <a:pt x="58742" y="41730"/>
                    <a:pt x="56107" y="43598"/>
                    <a:pt x="54573" y="45967"/>
                  </a:cubicBezTo>
                  <a:cubicBezTo>
                    <a:pt x="57041" y="43431"/>
                    <a:pt x="59876" y="40263"/>
                    <a:pt x="62879" y="38595"/>
                  </a:cubicBezTo>
                  <a:cubicBezTo>
                    <a:pt x="62045" y="39796"/>
                    <a:pt x="61411" y="41764"/>
                    <a:pt x="60777" y="42764"/>
                  </a:cubicBezTo>
                  <a:cubicBezTo>
                    <a:pt x="62545" y="41297"/>
                    <a:pt x="63779" y="39295"/>
                    <a:pt x="64680" y="37227"/>
                  </a:cubicBezTo>
                  <a:cubicBezTo>
                    <a:pt x="64013" y="39028"/>
                    <a:pt x="62912" y="40696"/>
                    <a:pt x="61744" y="42264"/>
                  </a:cubicBezTo>
                  <a:cubicBezTo>
                    <a:pt x="63279" y="39762"/>
                    <a:pt x="64613" y="37094"/>
                    <a:pt x="65947" y="34525"/>
                  </a:cubicBezTo>
                  <a:cubicBezTo>
                    <a:pt x="65614" y="36226"/>
                    <a:pt x="65380" y="38061"/>
                    <a:pt x="64747" y="39562"/>
                  </a:cubicBezTo>
                  <a:cubicBezTo>
                    <a:pt x="66048" y="37160"/>
                    <a:pt x="66881" y="34592"/>
                    <a:pt x="68082" y="32157"/>
                  </a:cubicBezTo>
                  <a:cubicBezTo>
                    <a:pt x="68416" y="34091"/>
                    <a:pt x="68182" y="36226"/>
                    <a:pt x="67582" y="37994"/>
                  </a:cubicBezTo>
                  <a:cubicBezTo>
                    <a:pt x="68383" y="35993"/>
                    <a:pt x="68683" y="33658"/>
                    <a:pt x="69216" y="31623"/>
                  </a:cubicBezTo>
                  <a:cubicBezTo>
                    <a:pt x="69283" y="33324"/>
                    <a:pt x="69383" y="35226"/>
                    <a:pt x="69183" y="36927"/>
                  </a:cubicBezTo>
                  <a:cubicBezTo>
                    <a:pt x="69850" y="34792"/>
                    <a:pt x="70684" y="32657"/>
                    <a:pt x="71585" y="30622"/>
                  </a:cubicBezTo>
                  <a:cubicBezTo>
                    <a:pt x="71418" y="32357"/>
                    <a:pt x="71585" y="34125"/>
                    <a:pt x="71385" y="35859"/>
                  </a:cubicBezTo>
                  <a:cubicBezTo>
                    <a:pt x="71885" y="34058"/>
                    <a:pt x="72686" y="32257"/>
                    <a:pt x="73620" y="30722"/>
                  </a:cubicBezTo>
                  <a:cubicBezTo>
                    <a:pt x="73553" y="31857"/>
                    <a:pt x="73853" y="33258"/>
                    <a:pt x="73753" y="34392"/>
                  </a:cubicBezTo>
                  <a:cubicBezTo>
                    <a:pt x="74754" y="32457"/>
                    <a:pt x="75187" y="29622"/>
                    <a:pt x="77055" y="28554"/>
                  </a:cubicBezTo>
                  <a:cubicBezTo>
                    <a:pt x="77089" y="30522"/>
                    <a:pt x="76855" y="32424"/>
                    <a:pt x="76388" y="34358"/>
                  </a:cubicBezTo>
                  <a:cubicBezTo>
                    <a:pt x="77122" y="32290"/>
                    <a:pt x="77889" y="29955"/>
                    <a:pt x="79224" y="28521"/>
                  </a:cubicBezTo>
                  <a:cubicBezTo>
                    <a:pt x="79290" y="30556"/>
                    <a:pt x="78723" y="32457"/>
                    <a:pt x="77723" y="34225"/>
                  </a:cubicBezTo>
                  <a:cubicBezTo>
                    <a:pt x="78923" y="32257"/>
                    <a:pt x="80091" y="30055"/>
                    <a:pt x="81559" y="28421"/>
                  </a:cubicBezTo>
                  <a:cubicBezTo>
                    <a:pt x="82292" y="30222"/>
                    <a:pt x="81125" y="32524"/>
                    <a:pt x="80224" y="34458"/>
                  </a:cubicBezTo>
                  <a:cubicBezTo>
                    <a:pt x="81092" y="32123"/>
                    <a:pt x="82426" y="29922"/>
                    <a:pt x="84227" y="28221"/>
                  </a:cubicBezTo>
                  <a:cubicBezTo>
                    <a:pt x="84127" y="29521"/>
                    <a:pt x="84427" y="31023"/>
                    <a:pt x="84127" y="32357"/>
                  </a:cubicBezTo>
                  <a:cubicBezTo>
                    <a:pt x="84928" y="30122"/>
                    <a:pt x="86028" y="28020"/>
                    <a:pt x="87563" y="26519"/>
                  </a:cubicBezTo>
                  <a:cubicBezTo>
                    <a:pt x="87196" y="28187"/>
                    <a:pt x="86762" y="30089"/>
                    <a:pt x="86395" y="31857"/>
                  </a:cubicBezTo>
                  <a:cubicBezTo>
                    <a:pt x="87229" y="30122"/>
                    <a:pt x="88263" y="28554"/>
                    <a:pt x="89464" y="27086"/>
                  </a:cubicBezTo>
                  <a:cubicBezTo>
                    <a:pt x="89464" y="28621"/>
                    <a:pt x="89564" y="30189"/>
                    <a:pt x="88697" y="31923"/>
                  </a:cubicBezTo>
                  <a:cubicBezTo>
                    <a:pt x="90231" y="29455"/>
                    <a:pt x="91799" y="26753"/>
                    <a:pt x="94268" y="25152"/>
                  </a:cubicBezTo>
                  <a:cubicBezTo>
                    <a:pt x="93867" y="26653"/>
                    <a:pt x="93734" y="28921"/>
                    <a:pt x="93200" y="30355"/>
                  </a:cubicBezTo>
                  <a:cubicBezTo>
                    <a:pt x="95068" y="28287"/>
                    <a:pt x="96703" y="25619"/>
                    <a:pt x="99271" y="24585"/>
                  </a:cubicBezTo>
                  <a:cubicBezTo>
                    <a:pt x="98904" y="25952"/>
                    <a:pt x="98771" y="28087"/>
                    <a:pt x="98204" y="29388"/>
                  </a:cubicBezTo>
                  <a:cubicBezTo>
                    <a:pt x="98938" y="28087"/>
                    <a:pt x="100205" y="27053"/>
                    <a:pt x="101039" y="25919"/>
                  </a:cubicBezTo>
                  <a:cubicBezTo>
                    <a:pt x="100906" y="26920"/>
                    <a:pt x="101106" y="28054"/>
                    <a:pt x="100972" y="29021"/>
                  </a:cubicBezTo>
                  <a:cubicBezTo>
                    <a:pt x="102474" y="27720"/>
                    <a:pt x="103808" y="25519"/>
                    <a:pt x="105909" y="24751"/>
                  </a:cubicBezTo>
                  <a:cubicBezTo>
                    <a:pt x="105642" y="25919"/>
                    <a:pt x="105776" y="27387"/>
                    <a:pt x="105409" y="28454"/>
                  </a:cubicBezTo>
                  <a:cubicBezTo>
                    <a:pt x="106910" y="26286"/>
                    <a:pt x="108378" y="23951"/>
                    <a:pt x="110413" y="22250"/>
                  </a:cubicBezTo>
                  <a:cubicBezTo>
                    <a:pt x="110079" y="23450"/>
                    <a:pt x="110212" y="25185"/>
                    <a:pt x="109912" y="26386"/>
                  </a:cubicBezTo>
                  <a:cubicBezTo>
                    <a:pt x="110813" y="24718"/>
                    <a:pt x="112047" y="23050"/>
                    <a:pt x="113281" y="21749"/>
                  </a:cubicBezTo>
                  <a:cubicBezTo>
                    <a:pt x="113448" y="23450"/>
                    <a:pt x="114048" y="24585"/>
                    <a:pt x="113081" y="26453"/>
                  </a:cubicBezTo>
                  <a:cubicBezTo>
                    <a:pt x="113648" y="25552"/>
                    <a:pt x="114449" y="25018"/>
                    <a:pt x="114882" y="24451"/>
                  </a:cubicBezTo>
                  <a:cubicBezTo>
                    <a:pt x="114882" y="24451"/>
                    <a:pt x="115550" y="26119"/>
                    <a:pt x="115449" y="26052"/>
                  </a:cubicBezTo>
                  <a:cubicBezTo>
                    <a:pt x="116283" y="25052"/>
                    <a:pt x="117918" y="23917"/>
                    <a:pt x="118652" y="22450"/>
                  </a:cubicBezTo>
                  <a:cubicBezTo>
                    <a:pt x="118785" y="23117"/>
                    <a:pt x="118752" y="23784"/>
                    <a:pt x="118718" y="24518"/>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12;p35">
              <a:extLst>
                <a:ext uri="{FF2B5EF4-FFF2-40B4-BE49-F238E27FC236}">
                  <a16:creationId xmlns:a16="http://schemas.microsoft.com/office/drawing/2014/main" id="{AE54BD9B-D5A0-4C55-ACEE-094ACA90B833}"/>
                </a:ext>
              </a:extLst>
            </p:cNvPr>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13;p35">
              <a:extLst>
                <a:ext uri="{FF2B5EF4-FFF2-40B4-BE49-F238E27FC236}">
                  <a16:creationId xmlns:a16="http://schemas.microsoft.com/office/drawing/2014/main" id="{1AE11268-D432-4E61-BBBB-DB6DE217F63F}"/>
                </a:ext>
              </a:extLst>
            </p:cNvPr>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14;p35">
              <a:extLst>
                <a:ext uri="{FF2B5EF4-FFF2-40B4-BE49-F238E27FC236}">
                  <a16:creationId xmlns:a16="http://schemas.microsoft.com/office/drawing/2014/main" id="{1ABD5E97-83DE-443C-B92A-7281652A874B}"/>
                </a:ext>
              </a:extLst>
            </p:cNvPr>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5;p35">
              <a:extLst>
                <a:ext uri="{FF2B5EF4-FFF2-40B4-BE49-F238E27FC236}">
                  <a16:creationId xmlns:a16="http://schemas.microsoft.com/office/drawing/2014/main" id="{6235DEAD-7FD4-4692-A0A9-2875416EE9E9}"/>
                </a:ext>
              </a:extLst>
            </p:cNvPr>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6;p35">
              <a:extLst>
                <a:ext uri="{FF2B5EF4-FFF2-40B4-BE49-F238E27FC236}">
                  <a16:creationId xmlns:a16="http://schemas.microsoft.com/office/drawing/2014/main" id="{4673ECD0-DB04-4E23-9B39-9C1969628980}"/>
                </a:ext>
              </a:extLst>
            </p:cNvPr>
            <p:cNvSpPr/>
            <p:nvPr/>
          </p:nvSpPr>
          <p:spPr>
            <a:xfrm>
              <a:off x="4849561" y="3288952"/>
              <a:ext cx="2038711" cy="1337595"/>
            </a:xfrm>
            <a:custGeom>
              <a:avLst/>
              <a:gdLst/>
              <a:ahLst/>
              <a:cxnLst/>
              <a:rect l="l" t="t" r="r" b="b"/>
              <a:pathLst>
                <a:path w="112948" h="74105" extrusionOk="0">
                  <a:moveTo>
                    <a:pt x="39762" y="13195"/>
                  </a:moveTo>
                  <a:lnTo>
                    <a:pt x="39762" y="13195"/>
                  </a:lnTo>
                  <a:cubicBezTo>
                    <a:pt x="39028" y="13695"/>
                    <a:pt x="38261" y="14229"/>
                    <a:pt x="37527" y="14729"/>
                  </a:cubicBezTo>
                  <a:lnTo>
                    <a:pt x="36893" y="15096"/>
                  </a:lnTo>
                  <a:cubicBezTo>
                    <a:pt x="37594" y="14596"/>
                    <a:pt x="38328" y="14095"/>
                    <a:pt x="39028" y="13562"/>
                  </a:cubicBezTo>
                  <a:lnTo>
                    <a:pt x="39762" y="13195"/>
                  </a:lnTo>
                  <a:close/>
                  <a:moveTo>
                    <a:pt x="20446" y="17064"/>
                  </a:moveTo>
                  <a:cubicBezTo>
                    <a:pt x="19436" y="17784"/>
                    <a:pt x="18431" y="18411"/>
                    <a:pt x="17479" y="19066"/>
                  </a:cubicBezTo>
                  <a:cubicBezTo>
                    <a:pt x="17913" y="18765"/>
                    <a:pt x="18380" y="18432"/>
                    <a:pt x="18847" y="18098"/>
                  </a:cubicBezTo>
                  <a:lnTo>
                    <a:pt x="19914" y="17364"/>
                  </a:lnTo>
                  <a:cubicBezTo>
                    <a:pt x="20087" y="17269"/>
                    <a:pt x="20271" y="17173"/>
                    <a:pt x="20446" y="17064"/>
                  </a:cubicBezTo>
                  <a:close/>
                  <a:moveTo>
                    <a:pt x="51237" y="19733"/>
                  </a:moveTo>
                  <a:lnTo>
                    <a:pt x="49869" y="21100"/>
                  </a:lnTo>
                  <a:cubicBezTo>
                    <a:pt x="49569" y="21267"/>
                    <a:pt x="49235" y="21434"/>
                    <a:pt x="48935" y="21634"/>
                  </a:cubicBezTo>
                  <a:cubicBezTo>
                    <a:pt x="49736" y="21034"/>
                    <a:pt x="50503" y="20400"/>
                    <a:pt x="51237" y="19733"/>
                  </a:cubicBezTo>
                  <a:close/>
                  <a:moveTo>
                    <a:pt x="66381" y="24636"/>
                  </a:moveTo>
                  <a:lnTo>
                    <a:pt x="66381" y="24636"/>
                  </a:lnTo>
                  <a:cubicBezTo>
                    <a:pt x="66081" y="24870"/>
                    <a:pt x="65781" y="25037"/>
                    <a:pt x="65514" y="25237"/>
                  </a:cubicBezTo>
                  <a:cubicBezTo>
                    <a:pt x="65547" y="25203"/>
                    <a:pt x="65580" y="25103"/>
                    <a:pt x="65614" y="25037"/>
                  </a:cubicBezTo>
                  <a:cubicBezTo>
                    <a:pt x="65847" y="24870"/>
                    <a:pt x="66081" y="24770"/>
                    <a:pt x="66381" y="24636"/>
                  </a:cubicBezTo>
                  <a:close/>
                  <a:moveTo>
                    <a:pt x="27053" y="16897"/>
                  </a:moveTo>
                  <a:lnTo>
                    <a:pt x="27053" y="16897"/>
                  </a:lnTo>
                  <a:cubicBezTo>
                    <a:pt x="24017" y="19066"/>
                    <a:pt x="21015" y="21301"/>
                    <a:pt x="18046" y="23469"/>
                  </a:cubicBezTo>
                  <a:cubicBezTo>
                    <a:pt x="16946" y="24269"/>
                    <a:pt x="15878" y="25103"/>
                    <a:pt x="14811" y="25904"/>
                  </a:cubicBezTo>
                  <a:cubicBezTo>
                    <a:pt x="17079" y="23702"/>
                    <a:pt x="19581" y="21534"/>
                    <a:pt x="22249" y="19433"/>
                  </a:cubicBezTo>
                  <a:cubicBezTo>
                    <a:pt x="23817" y="18599"/>
                    <a:pt x="25385" y="17765"/>
                    <a:pt x="27053" y="16897"/>
                  </a:cubicBezTo>
                  <a:close/>
                  <a:moveTo>
                    <a:pt x="46667" y="16264"/>
                  </a:moveTo>
                  <a:lnTo>
                    <a:pt x="46667" y="16264"/>
                  </a:lnTo>
                  <a:cubicBezTo>
                    <a:pt x="43998" y="18765"/>
                    <a:pt x="41096" y="21067"/>
                    <a:pt x="38194" y="23302"/>
                  </a:cubicBezTo>
                  <a:cubicBezTo>
                    <a:pt x="36426" y="24369"/>
                    <a:pt x="34692" y="25437"/>
                    <a:pt x="32924" y="26538"/>
                  </a:cubicBezTo>
                  <a:cubicBezTo>
                    <a:pt x="35426" y="24636"/>
                    <a:pt x="37994" y="22735"/>
                    <a:pt x="40429" y="20900"/>
                  </a:cubicBezTo>
                  <a:cubicBezTo>
                    <a:pt x="42497" y="19399"/>
                    <a:pt x="44565" y="17798"/>
                    <a:pt x="46667" y="16264"/>
                  </a:cubicBezTo>
                  <a:close/>
                  <a:moveTo>
                    <a:pt x="26219" y="25537"/>
                  </a:moveTo>
                  <a:lnTo>
                    <a:pt x="26219" y="25537"/>
                  </a:lnTo>
                  <a:cubicBezTo>
                    <a:pt x="24251" y="27038"/>
                    <a:pt x="22316" y="28472"/>
                    <a:pt x="20348" y="29707"/>
                  </a:cubicBezTo>
                  <a:cubicBezTo>
                    <a:pt x="20648" y="29373"/>
                    <a:pt x="20982" y="29039"/>
                    <a:pt x="21249" y="28739"/>
                  </a:cubicBezTo>
                  <a:cubicBezTo>
                    <a:pt x="22917" y="27638"/>
                    <a:pt x="24551" y="26571"/>
                    <a:pt x="26219" y="25537"/>
                  </a:cubicBezTo>
                  <a:close/>
                  <a:moveTo>
                    <a:pt x="56941" y="19433"/>
                  </a:moveTo>
                  <a:lnTo>
                    <a:pt x="56941" y="19433"/>
                  </a:lnTo>
                  <a:cubicBezTo>
                    <a:pt x="51070" y="23602"/>
                    <a:pt x="45866" y="27538"/>
                    <a:pt x="40863" y="31475"/>
                  </a:cubicBezTo>
                  <a:lnTo>
                    <a:pt x="40362" y="31741"/>
                  </a:lnTo>
                  <a:cubicBezTo>
                    <a:pt x="39729" y="32075"/>
                    <a:pt x="39061" y="32409"/>
                    <a:pt x="38428" y="32742"/>
                  </a:cubicBezTo>
                  <a:cubicBezTo>
                    <a:pt x="38661" y="32575"/>
                    <a:pt x="38861" y="32442"/>
                    <a:pt x="39061" y="32275"/>
                  </a:cubicBezTo>
                  <a:cubicBezTo>
                    <a:pt x="41730" y="30207"/>
                    <a:pt x="44532" y="28072"/>
                    <a:pt x="47267" y="25904"/>
                  </a:cubicBezTo>
                  <a:cubicBezTo>
                    <a:pt x="47568" y="25704"/>
                    <a:pt x="47834" y="25470"/>
                    <a:pt x="48101" y="25237"/>
                  </a:cubicBezTo>
                  <a:cubicBezTo>
                    <a:pt x="50036" y="23802"/>
                    <a:pt x="52004" y="22401"/>
                    <a:pt x="53905" y="20934"/>
                  </a:cubicBezTo>
                  <a:cubicBezTo>
                    <a:pt x="54939" y="20400"/>
                    <a:pt x="55940" y="19900"/>
                    <a:pt x="56941" y="19433"/>
                  </a:cubicBezTo>
                  <a:close/>
                  <a:moveTo>
                    <a:pt x="38027" y="26037"/>
                  </a:moveTo>
                  <a:lnTo>
                    <a:pt x="38027" y="26037"/>
                  </a:lnTo>
                  <a:cubicBezTo>
                    <a:pt x="35859" y="27638"/>
                    <a:pt x="33691" y="29306"/>
                    <a:pt x="31656" y="31041"/>
                  </a:cubicBezTo>
                  <a:cubicBezTo>
                    <a:pt x="30322" y="31875"/>
                    <a:pt x="29021" y="32709"/>
                    <a:pt x="27687" y="33543"/>
                  </a:cubicBezTo>
                  <a:cubicBezTo>
                    <a:pt x="30222" y="31441"/>
                    <a:pt x="32857" y="29540"/>
                    <a:pt x="35426" y="27605"/>
                  </a:cubicBezTo>
                  <a:cubicBezTo>
                    <a:pt x="35559" y="27538"/>
                    <a:pt x="35726" y="27405"/>
                    <a:pt x="35859" y="27305"/>
                  </a:cubicBezTo>
                  <a:cubicBezTo>
                    <a:pt x="36560" y="26905"/>
                    <a:pt x="37260" y="26471"/>
                    <a:pt x="38027" y="26037"/>
                  </a:cubicBezTo>
                  <a:close/>
                  <a:moveTo>
                    <a:pt x="60610" y="24870"/>
                  </a:moveTo>
                  <a:lnTo>
                    <a:pt x="60610" y="24870"/>
                  </a:lnTo>
                  <a:cubicBezTo>
                    <a:pt x="59776" y="25604"/>
                    <a:pt x="58942" y="26271"/>
                    <a:pt x="58108" y="26971"/>
                  </a:cubicBezTo>
                  <a:cubicBezTo>
                    <a:pt x="52938" y="29940"/>
                    <a:pt x="47934" y="33242"/>
                    <a:pt x="43231" y="36545"/>
                  </a:cubicBezTo>
                  <a:cubicBezTo>
                    <a:pt x="43765" y="36011"/>
                    <a:pt x="44265" y="35577"/>
                    <a:pt x="44766" y="35077"/>
                  </a:cubicBezTo>
                  <a:cubicBezTo>
                    <a:pt x="47101" y="32775"/>
                    <a:pt x="49569" y="30440"/>
                    <a:pt x="52004" y="28239"/>
                  </a:cubicBezTo>
                  <a:cubicBezTo>
                    <a:pt x="54873" y="26771"/>
                    <a:pt x="57741" y="25604"/>
                    <a:pt x="60610" y="24870"/>
                  </a:cubicBezTo>
                  <a:close/>
                  <a:moveTo>
                    <a:pt x="45433" y="14896"/>
                  </a:moveTo>
                  <a:lnTo>
                    <a:pt x="45433" y="14896"/>
                  </a:lnTo>
                  <a:cubicBezTo>
                    <a:pt x="43398" y="16430"/>
                    <a:pt x="41330" y="17965"/>
                    <a:pt x="39328" y="19466"/>
                  </a:cubicBezTo>
                  <a:cubicBezTo>
                    <a:pt x="36693" y="21434"/>
                    <a:pt x="33991" y="23469"/>
                    <a:pt x="31323" y="25437"/>
                  </a:cubicBezTo>
                  <a:cubicBezTo>
                    <a:pt x="29154" y="27071"/>
                    <a:pt x="27253" y="28739"/>
                    <a:pt x="25418" y="30374"/>
                  </a:cubicBezTo>
                  <a:cubicBezTo>
                    <a:pt x="24484" y="31208"/>
                    <a:pt x="23517" y="32075"/>
                    <a:pt x="22550" y="32876"/>
                  </a:cubicBezTo>
                  <a:cubicBezTo>
                    <a:pt x="20715" y="33943"/>
                    <a:pt x="19081" y="34944"/>
                    <a:pt x="17713" y="35944"/>
                  </a:cubicBezTo>
                  <a:cubicBezTo>
                    <a:pt x="17513" y="36078"/>
                    <a:pt x="17379" y="36278"/>
                    <a:pt x="17346" y="36478"/>
                  </a:cubicBezTo>
                  <a:cubicBezTo>
                    <a:pt x="16712" y="36812"/>
                    <a:pt x="16045" y="37145"/>
                    <a:pt x="15345" y="37445"/>
                  </a:cubicBezTo>
                  <a:cubicBezTo>
                    <a:pt x="15878" y="35978"/>
                    <a:pt x="16579" y="34643"/>
                    <a:pt x="17479" y="33309"/>
                  </a:cubicBezTo>
                  <a:cubicBezTo>
                    <a:pt x="21182" y="31641"/>
                    <a:pt x="24851" y="28873"/>
                    <a:pt x="28387" y="26204"/>
                  </a:cubicBezTo>
                  <a:cubicBezTo>
                    <a:pt x="30555" y="24536"/>
                    <a:pt x="32590" y="22968"/>
                    <a:pt x="34558" y="21768"/>
                  </a:cubicBezTo>
                  <a:cubicBezTo>
                    <a:pt x="36193" y="20767"/>
                    <a:pt x="37794" y="19733"/>
                    <a:pt x="39428" y="18699"/>
                  </a:cubicBezTo>
                  <a:cubicBezTo>
                    <a:pt x="41396" y="17398"/>
                    <a:pt x="43398" y="16130"/>
                    <a:pt x="45433" y="14896"/>
                  </a:cubicBezTo>
                  <a:close/>
                  <a:moveTo>
                    <a:pt x="32075" y="38678"/>
                  </a:moveTo>
                  <a:cubicBezTo>
                    <a:pt x="32049" y="38703"/>
                    <a:pt x="32024" y="38729"/>
                    <a:pt x="31990" y="38746"/>
                  </a:cubicBezTo>
                  <a:lnTo>
                    <a:pt x="31970" y="38758"/>
                  </a:lnTo>
                  <a:lnTo>
                    <a:pt x="31970" y="38758"/>
                  </a:lnTo>
                  <a:cubicBezTo>
                    <a:pt x="32006" y="38732"/>
                    <a:pt x="32041" y="38705"/>
                    <a:pt x="32075" y="38678"/>
                  </a:cubicBezTo>
                  <a:close/>
                  <a:moveTo>
                    <a:pt x="78056" y="31741"/>
                  </a:moveTo>
                  <a:cubicBezTo>
                    <a:pt x="76088" y="32942"/>
                    <a:pt x="74053" y="34110"/>
                    <a:pt x="72085" y="35244"/>
                  </a:cubicBezTo>
                  <a:cubicBezTo>
                    <a:pt x="69016" y="36978"/>
                    <a:pt x="65881" y="38780"/>
                    <a:pt x="62812" y="40815"/>
                  </a:cubicBezTo>
                  <a:cubicBezTo>
                    <a:pt x="63913" y="39580"/>
                    <a:pt x="65080" y="38313"/>
                    <a:pt x="66281" y="37145"/>
                  </a:cubicBezTo>
                  <a:cubicBezTo>
                    <a:pt x="70084" y="34944"/>
                    <a:pt x="74020" y="33076"/>
                    <a:pt x="78056" y="31741"/>
                  </a:cubicBezTo>
                  <a:close/>
                  <a:moveTo>
                    <a:pt x="84027" y="35077"/>
                  </a:moveTo>
                  <a:cubicBezTo>
                    <a:pt x="82893" y="36145"/>
                    <a:pt x="81859" y="37245"/>
                    <a:pt x="80825" y="38413"/>
                  </a:cubicBezTo>
                  <a:cubicBezTo>
                    <a:pt x="77656" y="39080"/>
                    <a:pt x="74787" y="40081"/>
                    <a:pt x="72085" y="41382"/>
                  </a:cubicBezTo>
                  <a:cubicBezTo>
                    <a:pt x="72952" y="40714"/>
                    <a:pt x="73886" y="40081"/>
                    <a:pt x="74720" y="39614"/>
                  </a:cubicBezTo>
                  <a:cubicBezTo>
                    <a:pt x="77422" y="38146"/>
                    <a:pt x="80858" y="36278"/>
                    <a:pt x="84027" y="35077"/>
                  </a:cubicBezTo>
                  <a:close/>
                  <a:moveTo>
                    <a:pt x="38494" y="30074"/>
                  </a:moveTo>
                  <a:cubicBezTo>
                    <a:pt x="36827" y="31374"/>
                    <a:pt x="35159" y="32742"/>
                    <a:pt x="33558" y="34143"/>
                  </a:cubicBezTo>
                  <a:cubicBezTo>
                    <a:pt x="30255" y="36712"/>
                    <a:pt x="26919" y="39313"/>
                    <a:pt x="23684" y="42082"/>
                  </a:cubicBezTo>
                  <a:cubicBezTo>
                    <a:pt x="25152" y="39981"/>
                    <a:pt x="26853" y="38046"/>
                    <a:pt x="28721" y="36145"/>
                  </a:cubicBezTo>
                  <a:cubicBezTo>
                    <a:pt x="29521" y="35644"/>
                    <a:pt x="30355" y="35144"/>
                    <a:pt x="31156" y="34610"/>
                  </a:cubicBezTo>
                  <a:cubicBezTo>
                    <a:pt x="33558" y="33109"/>
                    <a:pt x="36026" y="31541"/>
                    <a:pt x="38494" y="30074"/>
                  </a:cubicBezTo>
                  <a:close/>
                  <a:moveTo>
                    <a:pt x="92733" y="42816"/>
                  </a:moveTo>
                  <a:cubicBezTo>
                    <a:pt x="92700" y="42883"/>
                    <a:pt x="92600" y="42883"/>
                    <a:pt x="92600" y="42949"/>
                  </a:cubicBezTo>
                  <a:cubicBezTo>
                    <a:pt x="92481" y="43038"/>
                    <a:pt x="92336" y="43075"/>
                    <a:pt x="92235" y="43128"/>
                  </a:cubicBezTo>
                  <a:lnTo>
                    <a:pt x="92235" y="43128"/>
                  </a:lnTo>
                  <a:cubicBezTo>
                    <a:pt x="92394" y="43035"/>
                    <a:pt x="92578" y="42940"/>
                    <a:pt x="92733" y="42816"/>
                  </a:cubicBezTo>
                  <a:close/>
                  <a:moveTo>
                    <a:pt x="66581" y="43316"/>
                  </a:moveTo>
                  <a:cubicBezTo>
                    <a:pt x="65447" y="44250"/>
                    <a:pt x="64279" y="45118"/>
                    <a:pt x="63112" y="45851"/>
                  </a:cubicBezTo>
                  <a:cubicBezTo>
                    <a:pt x="64279" y="44984"/>
                    <a:pt x="65414" y="44150"/>
                    <a:pt x="66581" y="43316"/>
                  </a:cubicBezTo>
                  <a:close/>
                  <a:moveTo>
                    <a:pt x="97103" y="42883"/>
                  </a:moveTo>
                  <a:lnTo>
                    <a:pt x="97103" y="42883"/>
                  </a:lnTo>
                  <a:cubicBezTo>
                    <a:pt x="95702" y="43950"/>
                    <a:pt x="94234" y="44984"/>
                    <a:pt x="92800" y="46052"/>
                  </a:cubicBezTo>
                  <a:cubicBezTo>
                    <a:pt x="91999" y="46285"/>
                    <a:pt x="91265" y="46419"/>
                    <a:pt x="90465" y="46485"/>
                  </a:cubicBezTo>
                  <a:cubicBezTo>
                    <a:pt x="91532" y="45851"/>
                    <a:pt x="92566" y="45218"/>
                    <a:pt x="93567" y="44450"/>
                  </a:cubicBezTo>
                  <a:cubicBezTo>
                    <a:pt x="94768" y="43883"/>
                    <a:pt x="95935" y="43316"/>
                    <a:pt x="97103" y="42883"/>
                  </a:cubicBezTo>
                  <a:close/>
                  <a:moveTo>
                    <a:pt x="90465" y="46485"/>
                  </a:moveTo>
                  <a:lnTo>
                    <a:pt x="90465" y="46485"/>
                  </a:lnTo>
                  <a:cubicBezTo>
                    <a:pt x="90454" y="46507"/>
                    <a:pt x="90446" y="46515"/>
                    <a:pt x="90443" y="46515"/>
                  </a:cubicBezTo>
                  <a:cubicBezTo>
                    <a:pt x="90435" y="46515"/>
                    <a:pt x="90443" y="46485"/>
                    <a:pt x="90465" y="46485"/>
                  </a:cubicBezTo>
                  <a:close/>
                  <a:moveTo>
                    <a:pt x="104441" y="47986"/>
                  </a:moveTo>
                  <a:lnTo>
                    <a:pt x="104275" y="48153"/>
                  </a:lnTo>
                  <a:lnTo>
                    <a:pt x="103374" y="48153"/>
                  </a:lnTo>
                  <a:cubicBezTo>
                    <a:pt x="103741" y="48086"/>
                    <a:pt x="104108" y="48053"/>
                    <a:pt x="104441" y="47986"/>
                  </a:cubicBezTo>
                  <a:close/>
                  <a:moveTo>
                    <a:pt x="41697" y="40881"/>
                  </a:moveTo>
                  <a:lnTo>
                    <a:pt x="39562" y="42749"/>
                  </a:lnTo>
                  <a:cubicBezTo>
                    <a:pt x="36860" y="44751"/>
                    <a:pt x="34091" y="46719"/>
                    <a:pt x="31323" y="48453"/>
                  </a:cubicBezTo>
                  <a:cubicBezTo>
                    <a:pt x="31589" y="48053"/>
                    <a:pt x="31890" y="47653"/>
                    <a:pt x="32190" y="47252"/>
                  </a:cubicBezTo>
                  <a:cubicBezTo>
                    <a:pt x="35325" y="45084"/>
                    <a:pt x="38561" y="42949"/>
                    <a:pt x="41697" y="40881"/>
                  </a:cubicBezTo>
                  <a:close/>
                  <a:moveTo>
                    <a:pt x="97570" y="49554"/>
                  </a:moveTo>
                  <a:cubicBezTo>
                    <a:pt x="97570" y="49721"/>
                    <a:pt x="97603" y="49921"/>
                    <a:pt x="97703" y="50088"/>
                  </a:cubicBezTo>
                  <a:cubicBezTo>
                    <a:pt x="97864" y="50363"/>
                    <a:pt x="98167" y="50528"/>
                    <a:pt x="98492" y="50528"/>
                  </a:cubicBezTo>
                  <a:cubicBezTo>
                    <a:pt x="98640" y="50528"/>
                    <a:pt x="98792" y="50494"/>
                    <a:pt x="98938" y="50421"/>
                  </a:cubicBezTo>
                  <a:cubicBezTo>
                    <a:pt x="99095" y="50327"/>
                    <a:pt x="99387" y="50289"/>
                    <a:pt x="99770" y="50289"/>
                  </a:cubicBezTo>
                  <a:cubicBezTo>
                    <a:pt x="100608" y="50289"/>
                    <a:pt x="101882" y="50472"/>
                    <a:pt x="103141" y="50655"/>
                  </a:cubicBezTo>
                  <a:lnTo>
                    <a:pt x="103141" y="50722"/>
                  </a:lnTo>
                  <a:cubicBezTo>
                    <a:pt x="103274" y="50955"/>
                    <a:pt x="103574" y="51122"/>
                    <a:pt x="103874" y="51155"/>
                  </a:cubicBezTo>
                  <a:cubicBezTo>
                    <a:pt x="104041" y="51222"/>
                    <a:pt x="104241" y="51222"/>
                    <a:pt x="104408" y="51222"/>
                  </a:cubicBezTo>
                  <a:cubicBezTo>
                    <a:pt x="103023" y="51436"/>
                    <a:pt x="101639" y="51610"/>
                    <a:pt x="100472" y="51610"/>
                  </a:cubicBezTo>
                  <a:cubicBezTo>
                    <a:pt x="99277" y="51610"/>
                    <a:pt x="98310" y="51428"/>
                    <a:pt x="97803" y="50922"/>
                  </a:cubicBezTo>
                  <a:cubicBezTo>
                    <a:pt x="97370" y="50455"/>
                    <a:pt x="97303" y="50121"/>
                    <a:pt x="97303" y="49921"/>
                  </a:cubicBezTo>
                  <a:cubicBezTo>
                    <a:pt x="97370" y="49788"/>
                    <a:pt x="97370" y="49721"/>
                    <a:pt x="97403" y="49587"/>
                  </a:cubicBezTo>
                  <a:cubicBezTo>
                    <a:pt x="97436" y="49554"/>
                    <a:pt x="97470" y="49554"/>
                    <a:pt x="97570" y="49554"/>
                  </a:cubicBezTo>
                  <a:close/>
                  <a:moveTo>
                    <a:pt x="74406" y="27808"/>
                  </a:moveTo>
                  <a:cubicBezTo>
                    <a:pt x="74385" y="27815"/>
                    <a:pt x="74376" y="27839"/>
                    <a:pt x="74320" y="27839"/>
                  </a:cubicBezTo>
                  <a:cubicBezTo>
                    <a:pt x="69950" y="30841"/>
                    <a:pt x="65747" y="34110"/>
                    <a:pt x="61778" y="37312"/>
                  </a:cubicBezTo>
                  <a:cubicBezTo>
                    <a:pt x="60910" y="37912"/>
                    <a:pt x="60076" y="38480"/>
                    <a:pt x="59209" y="39080"/>
                  </a:cubicBezTo>
                  <a:cubicBezTo>
                    <a:pt x="52838" y="43416"/>
                    <a:pt x="46233" y="47820"/>
                    <a:pt x="40196" y="52923"/>
                  </a:cubicBezTo>
                  <a:cubicBezTo>
                    <a:pt x="40596" y="51322"/>
                    <a:pt x="41330" y="49721"/>
                    <a:pt x="42230" y="48120"/>
                  </a:cubicBezTo>
                  <a:cubicBezTo>
                    <a:pt x="44932" y="46152"/>
                    <a:pt x="47568" y="43983"/>
                    <a:pt x="50203" y="41815"/>
                  </a:cubicBezTo>
                  <a:cubicBezTo>
                    <a:pt x="57738" y="35647"/>
                    <a:pt x="65539" y="29280"/>
                    <a:pt x="74406" y="27808"/>
                  </a:cubicBezTo>
                  <a:close/>
                  <a:moveTo>
                    <a:pt x="88664" y="47553"/>
                  </a:moveTo>
                  <a:cubicBezTo>
                    <a:pt x="88730" y="47986"/>
                    <a:pt x="89064" y="48320"/>
                    <a:pt x="89464" y="48387"/>
                  </a:cubicBezTo>
                  <a:cubicBezTo>
                    <a:pt x="85728" y="50888"/>
                    <a:pt x="81925" y="53090"/>
                    <a:pt x="78189" y="54758"/>
                  </a:cubicBezTo>
                  <a:cubicBezTo>
                    <a:pt x="78123" y="54758"/>
                    <a:pt x="78123" y="54791"/>
                    <a:pt x="78089" y="54791"/>
                  </a:cubicBezTo>
                  <a:cubicBezTo>
                    <a:pt x="80691" y="52957"/>
                    <a:pt x="83260" y="51089"/>
                    <a:pt x="85728" y="49120"/>
                  </a:cubicBezTo>
                  <a:cubicBezTo>
                    <a:pt x="86695" y="48620"/>
                    <a:pt x="87696" y="48120"/>
                    <a:pt x="88664" y="47553"/>
                  </a:cubicBezTo>
                  <a:close/>
                  <a:moveTo>
                    <a:pt x="50068" y="53558"/>
                  </a:moveTo>
                  <a:cubicBezTo>
                    <a:pt x="49401" y="54125"/>
                    <a:pt x="48768" y="54725"/>
                    <a:pt x="48168" y="55258"/>
                  </a:cubicBezTo>
                  <a:cubicBezTo>
                    <a:pt x="48768" y="54658"/>
                    <a:pt x="49401" y="54125"/>
                    <a:pt x="50068" y="53558"/>
                  </a:cubicBezTo>
                  <a:close/>
                  <a:moveTo>
                    <a:pt x="59276" y="49654"/>
                  </a:moveTo>
                  <a:cubicBezTo>
                    <a:pt x="58409" y="50388"/>
                    <a:pt x="57541" y="51055"/>
                    <a:pt x="56674" y="51756"/>
                  </a:cubicBezTo>
                  <a:cubicBezTo>
                    <a:pt x="54839" y="53223"/>
                    <a:pt x="53005" y="54658"/>
                    <a:pt x="51070" y="56092"/>
                  </a:cubicBezTo>
                  <a:cubicBezTo>
                    <a:pt x="53438" y="53924"/>
                    <a:pt x="55840" y="51822"/>
                    <a:pt x="58175" y="49888"/>
                  </a:cubicBezTo>
                  <a:cubicBezTo>
                    <a:pt x="58542" y="49821"/>
                    <a:pt x="58909" y="49788"/>
                    <a:pt x="59276" y="49654"/>
                  </a:cubicBezTo>
                  <a:close/>
                  <a:moveTo>
                    <a:pt x="81692" y="43216"/>
                  </a:moveTo>
                  <a:lnTo>
                    <a:pt x="81692" y="43216"/>
                  </a:lnTo>
                  <a:cubicBezTo>
                    <a:pt x="81258" y="43750"/>
                    <a:pt x="80891" y="44284"/>
                    <a:pt x="80458" y="44784"/>
                  </a:cubicBezTo>
                  <a:cubicBezTo>
                    <a:pt x="80224" y="45084"/>
                    <a:pt x="80224" y="45551"/>
                    <a:pt x="80458" y="45885"/>
                  </a:cubicBezTo>
                  <a:cubicBezTo>
                    <a:pt x="80659" y="46137"/>
                    <a:pt x="80937" y="46255"/>
                    <a:pt x="81233" y="46255"/>
                  </a:cubicBezTo>
                  <a:cubicBezTo>
                    <a:pt x="81329" y="46255"/>
                    <a:pt x="81427" y="46243"/>
                    <a:pt x="81525" y="46218"/>
                  </a:cubicBezTo>
                  <a:cubicBezTo>
                    <a:pt x="82793" y="45785"/>
                    <a:pt x="84060" y="44984"/>
                    <a:pt x="85228" y="43983"/>
                  </a:cubicBezTo>
                  <a:cubicBezTo>
                    <a:pt x="86228" y="43917"/>
                    <a:pt x="87129" y="43650"/>
                    <a:pt x="88063" y="43316"/>
                  </a:cubicBezTo>
                  <a:lnTo>
                    <a:pt x="88063" y="43316"/>
                  </a:lnTo>
                  <a:cubicBezTo>
                    <a:pt x="82693" y="46452"/>
                    <a:pt x="77222" y="49754"/>
                    <a:pt x="71952" y="53390"/>
                  </a:cubicBezTo>
                  <a:cubicBezTo>
                    <a:pt x="71918" y="53290"/>
                    <a:pt x="71885" y="53223"/>
                    <a:pt x="71785" y="53123"/>
                  </a:cubicBezTo>
                  <a:cubicBezTo>
                    <a:pt x="71605" y="52943"/>
                    <a:pt x="71376" y="52851"/>
                    <a:pt x="71147" y="52851"/>
                  </a:cubicBezTo>
                  <a:cubicBezTo>
                    <a:pt x="70950" y="52851"/>
                    <a:pt x="70753" y="52918"/>
                    <a:pt x="70584" y="53057"/>
                  </a:cubicBezTo>
                  <a:cubicBezTo>
                    <a:pt x="68683" y="54491"/>
                    <a:pt x="66681" y="56059"/>
                    <a:pt x="64580" y="57660"/>
                  </a:cubicBezTo>
                  <a:cubicBezTo>
                    <a:pt x="63379" y="58627"/>
                    <a:pt x="62111" y="59595"/>
                    <a:pt x="60877" y="60562"/>
                  </a:cubicBezTo>
                  <a:cubicBezTo>
                    <a:pt x="66781" y="55458"/>
                    <a:pt x="72919" y="50221"/>
                    <a:pt x="79624" y="46252"/>
                  </a:cubicBezTo>
                  <a:cubicBezTo>
                    <a:pt x="80024" y="46052"/>
                    <a:pt x="80191" y="45551"/>
                    <a:pt x="80024" y="45118"/>
                  </a:cubicBezTo>
                  <a:cubicBezTo>
                    <a:pt x="79891" y="44784"/>
                    <a:pt x="79557" y="44551"/>
                    <a:pt x="79190" y="44551"/>
                  </a:cubicBezTo>
                  <a:cubicBezTo>
                    <a:pt x="79123" y="44551"/>
                    <a:pt x="79057" y="44551"/>
                    <a:pt x="78923" y="44584"/>
                  </a:cubicBezTo>
                  <a:cubicBezTo>
                    <a:pt x="77822" y="44817"/>
                    <a:pt x="76788" y="45151"/>
                    <a:pt x="75754" y="45551"/>
                  </a:cubicBezTo>
                  <a:cubicBezTo>
                    <a:pt x="76388" y="45084"/>
                    <a:pt x="76955" y="44584"/>
                    <a:pt x="77589" y="44117"/>
                  </a:cubicBezTo>
                  <a:cubicBezTo>
                    <a:pt x="77764" y="44292"/>
                    <a:pt x="78040" y="44390"/>
                    <a:pt x="78307" y="44390"/>
                  </a:cubicBezTo>
                  <a:cubicBezTo>
                    <a:pt x="78346" y="44390"/>
                    <a:pt x="78385" y="44388"/>
                    <a:pt x="78423" y="44384"/>
                  </a:cubicBezTo>
                  <a:cubicBezTo>
                    <a:pt x="79557" y="44150"/>
                    <a:pt x="80624" y="43750"/>
                    <a:pt x="81692" y="43216"/>
                  </a:cubicBezTo>
                  <a:close/>
                  <a:moveTo>
                    <a:pt x="47247" y="1"/>
                  </a:moveTo>
                  <a:cubicBezTo>
                    <a:pt x="47143" y="1"/>
                    <a:pt x="47037" y="18"/>
                    <a:pt x="46934" y="52"/>
                  </a:cubicBezTo>
                  <a:cubicBezTo>
                    <a:pt x="43398" y="1220"/>
                    <a:pt x="39895" y="3154"/>
                    <a:pt x="36526" y="5389"/>
                  </a:cubicBezTo>
                  <a:cubicBezTo>
                    <a:pt x="36393" y="5456"/>
                    <a:pt x="36226" y="5556"/>
                    <a:pt x="36059" y="5623"/>
                  </a:cubicBezTo>
                  <a:cubicBezTo>
                    <a:pt x="31656" y="5956"/>
                    <a:pt x="26586" y="9892"/>
                    <a:pt x="22550" y="13061"/>
                  </a:cubicBezTo>
                  <a:cubicBezTo>
                    <a:pt x="21716" y="13728"/>
                    <a:pt x="20915" y="14329"/>
                    <a:pt x="20181" y="14896"/>
                  </a:cubicBezTo>
                  <a:cubicBezTo>
                    <a:pt x="19714" y="15163"/>
                    <a:pt x="19214" y="15463"/>
                    <a:pt x="18747" y="15763"/>
                  </a:cubicBezTo>
                  <a:lnTo>
                    <a:pt x="17413" y="16597"/>
                  </a:lnTo>
                  <a:cubicBezTo>
                    <a:pt x="16812" y="16964"/>
                    <a:pt x="16212" y="17398"/>
                    <a:pt x="15645" y="17765"/>
                  </a:cubicBezTo>
                  <a:cubicBezTo>
                    <a:pt x="13843" y="18966"/>
                    <a:pt x="12009" y="20400"/>
                    <a:pt x="10208" y="21801"/>
                  </a:cubicBezTo>
                  <a:cubicBezTo>
                    <a:pt x="9874" y="22068"/>
                    <a:pt x="9540" y="22335"/>
                    <a:pt x="9207" y="22601"/>
                  </a:cubicBezTo>
                  <a:cubicBezTo>
                    <a:pt x="6672" y="24269"/>
                    <a:pt x="4036" y="25971"/>
                    <a:pt x="501" y="28139"/>
                  </a:cubicBezTo>
                  <a:cubicBezTo>
                    <a:pt x="401" y="28172"/>
                    <a:pt x="334" y="28272"/>
                    <a:pt x="234" y="28339"/>
                  </a:cubicBezTo>
                  <a:cubicBezTo>
                    <a:pt x="167" y="28439"/>
                    <a:pt x="100" y="28506"/>
                    <a:pt x="67" y="28606"/>
                  </a:cubicBezTo>
                  <a:cubicBezTo>
                    <a:pt x="34" y="28773"/>
                    <a:pt x="0" y="28939"/>
                    <a:pt x="34" y="29106"/>
                  </a:cubicBezTo>
                  <a:cubicBezTo>
                    <a:pt x="34" y="29140"/>
                    <a:pt x="34" y="29240"/>
                    <a:pt x="67" y="29273"/>
                  </a:cubicBezTo>
                  <a:cubicBezTo>
                    <a:pt x="134" y="29440"/>
                    <a:pt x="234" y="29607"/>
                    <a:pt x="401" y="29673"/>
                  </a:cubicBezTo>
                  <a:cubicBezTo>
                    <a:pt x="467" y="29740"/>
                    <a:pt x="501" y="29773"/>
                    <a:pt x="534" y="29773"/>
                  </a:cubicBezTo>
                  <a:cubicBezTo>
                    <a:pt x="641" y="29845"/>
                    <a:pt x="768" y="29878"/>
                    <a:pt x="893" y="29878"/>
                  </a:cubicBezTo>
                  <a:cubicBezTo>
                    <a:pt x="1001" y="29878"/>
                    <a:pt x="1108" y="29853"/>
                    <a:pt x="1201" y="29807"/>
                  </a:cubicBezTo>
                  <a:cubicBezTo>
                    <a:pt x="2369" y="29406"/>
                    <a:pt x="3403" y="28939"/>
                    <a:pt x="4370" y="28439"/>
                  </a:cubicBezTo>
                  <a:lnTo>
                    <a:pt x="4370" y="28439"/>
                  </a:lnTo>
                  <a:cubicBezTo>
                    <a:pt x="3569" y="29140"/>
                    <a:pt x="2769" y="29940"/>
                    <a:pt x="1935" y="30774"/>
                  </a:cubicBezTo>
                  <a:cubicBezTo>
                    <a:pt x="1601" y="31108"/>
                    <a:pt x="1601" y="31641"/>
                    <a:pt x="1935" y="32008"/>
                  </a:cubicBezTo>
                  <a:cubicBezTo>
                    <a:pt x="2135" y="32227"/>
                    <a:pt x="2385" y="32336"/>
                    <a:pt x="2630" y="32336"/>
                  </a:cubicBezTo>
                  <a:cubicBezTo>
                    <a:pt x="2834" y="32336"/>
                    <a:pt x="3036" y="32260"/>
                    <a:pt x="3203" y="32108"/>
                  </a:cubicBezTo>
                  <a:cubicBezTo>
                    <a:pt x="3670" y="31675"/>
                    <a:pt x="4137" y="31308"/>
                    <a:pt x="4570" y="30941"/>
                  </a:cubicBezTo>
                  <a:cubicBezTo>
                    <a:pt x="4704" y="30941"/>
                    <a:pt x="4804" y="30907"/>
                    <a:pt x="4904" y="30807"/>
                  </a:cubicBezTo>
                  <a:cubicBezTo>
                    <a:pt x="5304" y="30607"/>
                    <a:pt x="5671" y="30340"/>
                    <a:pt x="6005" y="30107"/>
                  </a:cubicBezTo>
                  <a:cubicBezTo>
                    <a:pt x="7906" y="28839"/>
                    <a:pt x="9807" y="27605"/>
                    <a:pt x="11675" y="26338"/>
                  </a:cubicBezTo>
                  <a:lnTo>
                    <a:pt x="11675" y="26338"/>
                  </a:lnTo>
                  <a:cubicBezTo>
                    <a:pt x="9507" y="28639"/>
                    <a:pt x="7539" y="30974"/>
                    <a:pt x="5971" y="33409"/>
                  </a:cubicBezTo>
                  <a:cubicBezTo>
                    <a:pt x="5738" y="33743"/>
                    <a:pt x="5738" y="34176"/>
                    <a:pt x="6005" y="34477"/>
                  </a:cubicBezTo>
                  <a:cubicBezTo>
                    <a:pt x="6153" y="34724"/>
                    <a:pt x="6430" y="34861"/>
                    <a:pt x="6713" y="34861"/>
                  </a:cubicBezTo>
                  <a:cubicBezTo>
                    <a:pt x="6811" y="34861"/>
                    <a:pt x="6910" y="34845"/>
                    <a:pt x="7005" y="34810"/>
                  </a:cubicBezTo>
                  <a:cubicBezTo>
                    <a:pt x="8473" y="34343"/>
                    <a:pt x="9874" y="33643"/>
                    <a:pt x="11308" y="32775"/>
                  </a:cubicBezTo>
                  <a:lnTo>
                    <a:pt x="11308" y="32775"/>
                  </a:lnTo>
                  <a:cubicBezTo>
                    <a:pt x="11175" y="32942"/>
                    <a:pt x="11008" y="33142"/>
                    <a:pt x="10841" y="33309"/>
                  </a:cubicBezTo>
                  <a:cubicBezTo>
                    <a:pt x="10541" y="33643"/>
                    <a:pt x="10541" y="34176"/>
                    <a:pt x="10841" y="34510"/>
                  </a:cubicBezTo>
                  <a:cubicBezTo>
                    <a:pt x="11044" y="34713"/>
                    <a:pt x="11309" y="34830"/>
                    <a:pt x="11568" y="34830"/>
                  </a:cubicBezTo>
                  <a:cubicBezTo>
                    <a:pt x="11734" y="34830"/>
                    <a:pt x="11899" y="34781"/>
                    <a:pt x="12042" y="34677"/>
                  </a:cubicBezTo>
                  <a:lnTo>
                    <a:pt x="13176" y="33943"/>
                  </a:lnTo>
                  <a:cubicBezTo>
                    <a:pt x="13338" y="34212"/>
                    <a:pt x="13650" y="34372"/>
                    <a:pt x="13957" y="34372"/>
                  </a:cubicBezTo>
                  <a:cubicBezTo>
                    <a:pt x="14032" y="34372"/>
                    <a:pt x="14106" y="34363"/>
                    <a:pt x="14177" y="34343"/>
                  </a:cubicBezTo>
                  <a:cubicBezTo>
                    <a:pt x="14344" y="34310"/>
                    <a:pt x="14544" y="34277"/>
                    <a:pt x="14711" y="34243"/>
                  </a:cubicBezTo>
                  <a:lnTo>
                    <a:pt x="14711" y="34243"/>
                  </a:lnTo>
                  <a:cubicBezTo>
                    <a:pt x="13977" y="35644"/>
                    <a:pt x="13343" y="37145"/>
                    <a:pt x="12976" y="38680"/>
                  </a:cubicBezTo>
                  <a:cubicBezTo>
                    <a:pt x="12876" y="39013"/>
                    <a:pt x="12976" y="39347"/>
                    <a:pt x="13210" y="39614"/>
                  </a:cubicBezTo>
                  <a:cubicBezTo>
                    <a:pt x="13396" y="39777"/>
                    <a:pt x="13616" y="39859"/>
                    <a:pt x="13845" y="39859"/>
                  </a:cubicBezTo>
                  <a:cubicBezTo>
                    <a:pt x="13944" y="39859"/>
                    <a:pt x="14044" y="39844"/>
                    <a:pt x="14144" y="39814"/>
                  </a:cubicBezTo>
                  <a:cubicBezTo>
                    <a:pt x="17313" y="38813"/>
                    <a:pt x="19848" y="37245"/>
                    <a:pt x="22216" y="35411"/>
                  </a:cubicBezTo>
                  <a:lnTo>
                    <a:pt x="23484" y="34643"/>
                  </a:lnTo>
                  <a:lnTo>
                    <a:pt x="23484" y="34643"/>
                  </a:lnTo>
                  <a:cubicBezTo>
                    <a:pt x="20215" y="37512"/>
                    <a:pt x="17213" y="40681"/>
                    <a:pt x="14711" y="44417"/>
                  </a:cubicBezTo>
                  <a:cubicBezTo>
                    <a:pt x="14477" y="44784"/>
                    <a:pt x="14544" y="45318"/>
                    <a:pt x="14878" y="45618"/>
                  </a:cubicBezTo>
                  <a:cubicBezTo>
                    <a:pt x="15044" y="45768"/>
                    <a:pt x="15261" y="45843"/>
                    <a:pt x="15478" y="45843"/>
                  </a:cubicBezTo>
                  <a:cubicBezTo>
                    <a:pt x="15695" y="45843"/>
                    <a:pt x="15912" y="45768"/>
                    <a:pt x="16078" y="45618"/>
                  </a:cubicBezTo>
                  <a:cubicBezTo>
                    <a:pt x="18247" y="43750"/>
                    <a:pt x="20482" y="41915"/>
                    <a:pt x="22750" y="40147"/>
                  </a:cubicBezTo>
                  <a:lnTo>
                    <a:pt x="22750" y="40147"/>
                  </a:lnTo>
                  <a:cubicBezTo>
                    <a:pt x="21416" y="41982"/>
                    <a:pt x="20248" y="43917"/>
                    <a:pt x="19347" y="45985"/>
                  </a:cubicBezTo>
                  <a:cubicBezTo>
                    <a:pt x="19181" y="46419"/>
                    <a:pt x="19314" y="46852"/>
                    <a:pt x="19648" y="47119"/>
                  </a:cubicBezTo>
                  <a:cubicBezTo>
                    <a:pt x="19808" y="47221"/>
                    <a:pt x="19988" y="47272"/>
                    <a:pt x="20167" y="47272"/>
                  </a:cubicBezTo>
                  <a:cubicBezTo>
                    <a:pt x="20398" y="47272"/>
                    <a:pt x="20627" y="47188"/>
                    <a:pt x="20815" y="47019"/>
                  </a:cubicBezTo>
                  <a:cubicBezTo>
                    <a:pt x="22149" y="45818"/>
                    <a:pt x="23484" y="44651"/>
                    <a:pt x="24851" y="43483"/>
                  </a:cubicBezTo>
                  <a:lnTo>
                    <a:pt x="24851" y="43483"/>
                  </a:lnTo>
                  <a:cubicBezTo>
                    <a:pt x="24818" y="43583"/>
                    <a:pt x="24818" y="43683"/>
                    <a:pt x="24851" y="43783"/>
                  </a:cubicBezTo>
                  <a:cubicBezTo>
                    <a:pt x="24251" y="44684"/>
                    <a:pt x="23650" y="45618"/>
                    <a:pt x="23050" y="46585"/>
                  </a:cubicBezTo>
                  <a:cubicBezTo>
                    <a:pt x="22850" y="46986"/>
                    <a:pt x="22917" y="47486"/>
                    <a:pt x="23250" y="47786"/>
                  </a:cubicBezTo>
                  <a:cubicBezTo>
                    <a:pt x="23433" y="47923"/>
                    <a:pt x="23636" y="47984"/>
                    <a:pt x="23835" y="47984"/>
                  </a:cubicBezTo>
                  <a:cubicBezTo>
                    <a:pt x="24072" y="47984"/>
                    <a:pt x="24303" y="47898"/>
                    <a:pt x="24484" y="47753"/>
                  </a:cubicBezTo>
                  <a:cubicBezTo>
                    <a:pt x="27386" y="45118"/>
                    <a:pt x="30222" y="42649"/>
                    <a:pt x="33057" y="40247"/>
                  </a:cubicBezTo>
                  <a:cubicBezTo>
                    <a:pt x="34525" y="39247"/>
                    <a:pt x="36026" y="38246"/>
                    <a:pt x="37560" y="37179"/>
                  </a:cubicBezTo>
                  <a:cubicBezTo>
                    <a:pt x="39995" y="35511"/>
                    <a:pt x="42431" y="33843"/>
                    <a:pt x="44899" y="32308"/>
                  </a:cubicBezTo>
                  <a:lnTo>
                    <a:pt x="44899" y="32308"/>
                  </a:lnTo>
                  <a:cubicBezTo>
                    <a:pt x="44365" y="32809"/>
                    <a:pt x="43865" y="33309"/>
                    <a:pt x="43365" y="33810"/>
                  </a:cubicBezTo>
                  <a:cubicBezTo>
                    <a:pt x="42164" y="35010"/>
                    <a:pt x="40729" y="36311"/>
                    <a:pt x="39195" y="37646"/>
                  </a:cubicBezTo>
                  <a:cubicBezTo>
                    <a:pt x="36493" y="40014"/>
                    <a:pt x="33591" y="42616"/>
                    <a:pt x="31323" y="45351"/>
                  </a:cubicBezTo>
                  <a:cubicBezTo>
                    <a:pt x="29855" y="46485"/>
                    <a:pt x="28421" y="47619"/>
                    <a:pt x="27053" y="48687"/>
                  </a:cubicBezTo>
                  <a:cubicBezTo>
                    <a:pt x="26653" y="49020"/>
                    <a:pt x="26586" y="49587"/>
                    <a:pt x="26886" y="49988"/>
                  </a:cubicBezTo>
                  <a:cubicBezTo>
                    <a:pt x="27086" y="50207"/>
                    <a:pt x="27357" y="50331"/>
                    <a:pt x="27635" y="50331"/>
                  </a:cubicBezTo>
                  <a:cubicBezTo>
                    <a:pt x="27822" y="50331"/>
                    <a:pt x="28013" y="50275"/>
                    <a:pt x="28187" y="50155"/>
                  </a:cubicBezTo>
                  <a:cubicBezTo>
                    <a:pt x="28220" y="50155"/>
                    <a:pt x="28220" y="50121"/>
                    <a:pt x="28254" y="50121"/>
                  </a:cubicBezTo>
                  <a:lnTo>
                    <a:pt x="28254" y="50121"/>
                  </a:lnTo>
                  <a:cubicBezTo>
                    <a:pt x="28020" y="50655"/>
                    <a:pt x="27820" y="51189"/>
                    <a:pt x="27653" y="51789"/>
                  </a:cubicBezTo>
                  <a:cubicBezTo>
                    <a:pt x="27520" y="52156"/>
                    <a:pt x="27653" y="52523"/>
                    <a:pt x="27920" y="52790"/>
                  </a:cubicBezTo>
                  <a:cubicBezTo>
                    <a:pt x="28083" y="52916"/>
                    <a:pt x="28285" y="52974"/>
                    <a:pt x="28489" y="52974"/>
                  </a:cubicBezTo>
                  <a:cubicBezTo>
                    <a:pt x="28661" y="52974"/>
                    <a:pt x="28835" y="52933"/>
                    <a:pt x="28988" y="52856"/>
                  </a:cubicBezTo>
                  <a:cubicBezTo>
                    <a:pt x="30655" y="51956"/>
                    <a:pt x="32223" y="50955"/>
                    <a:pt x="33758" y="49821"/>
                  </a:cubicBezTo>
                  <a:cubicBezTo>
                    <a:pt x="34425" y="49587"/>
                    <a:pt x="35059" y="49287"/>
                    <a:pt x="35726" y="48954"/>
                  </a:cubicBezTo>
                  <a:lnTo>
                    <a:pt x="35726" y="48954"/>
                  </a:lnTo>
                  <a:cubicBezTo>
                    <a:pt x="33658" y="50455"/>
                    <a:pt x="31523" y="51922"/>
                    <a:pt x="29254" y="53190"/>
                  </a:cubicBezTo>
                  <a:cubicBezTo>
                    <a:pt x="28854" y="53424"/>
                    <a:pt x="28687" y="53957"/>
                    <a:pt x="28888" y="54358"/>
                  </a:cubicBezTo>
                  <a:cubicBezTo>
                    <a:pt x="29044" y="54696"/>
                    <a:pt x="29362" y="54912"/>
                    <a:pt x="29716" y="54912"/>
                  </a:cubicBezTo>
                  <a:cubicBezTo>
                    <a:pt x="29816" y="54912"/>
                    <a:pt x="29919" y="54895"/>
                    <a:pt x="30022" y="54858"/>
                  </a:cubicBezTo>
                  <a:cubicBezTo>
                    <a:pt x="33157" y="53891"/>
                    <a:pt x="36193" y="52289"/>
                    <a:pt x="39095" y="50355"/>
                  </a:cubicBezTo>
                  <a:lnTo>
                    <a:pt x="39095" y="50355"/>
                  </a:lnTo>
                  <a:cubicBezTo>
                    <a:pt x="38528" y="51856"/>
                    <a:pt x="38094" y="53424"/>
                    <a:pt x="37927" y="54958"/>
                  </a:cubicBezTo>
                  <a:cubicBezTo>
                    <a:pt x="37227" y="55625"/>
                    <a:pt x="36493" y="56292"/>
                    <a:pt x="35759" y="56959"/>
                  </a:cubicBezTo>
                  <a:cubicBezTo>
                    <a:pt x="35426" y="57293"/>
                    <a:pt x="35392" y="57827"/>
                    <a:pt x="35692" y="58194"/>
                  </a:cubicBezTo>
                  <a:cubicBezTo>
                    <a:pt x="35884" y="58424"/>
                    <a:pt x="36132" y="58533"/>
                    <a:pt x="36383" y="58533"/>
                  </a:cubicBezTo>
                  <a:cubicBezTo>
                    <a:pt x="36569" y="58533"/>
                    <a:pt x="36757" y="58474"/>
                    <a:pt x="36927" y="58360"/>
                  </a:cubicBezTo>
                  <a:cubicBezTo>
                    <a:pt x="38094" y="57593"/>
                    <a:pt x="39262" y="56759"/>
                    <a:pt x="40429" y="55925"/>
                  </a:cubicBezTo>
                  <a:cubicBezTo>
                    <a:pt x="45666" y="54658"/>
                    <a:pt x="50770" y="49821"/>
                    <a:pt x="55373" y="45485"/>
                  </a:cubicBezTo>
                  <a:cubicBezTo>
                    <a:pt x="56908" y="43983"/>
                    <a:pt x="58409" y="42582"/>
                    <a:pt x="59743" y="41482"/>
                  </a:cubicBezTo>
                  <a:cubicBezTo>
                    <a:pt x="59876" y="41348"/>
                    <a:pt x="60010" y="41282"/>
                    <a:pt x="60110" y="41148"/>
                  </a:cubicBezTo>
                  <a:lnTo>
                    <a:pt x="60510" y="40915"/>
                  </a:lnTo>
                  <a:lnTo>
                    <a:pt x="60510" y="40915"/>
                  </a:lnTo>
                  <a:cubicBezTo>
                    <a:pt x="59710" y="41949"/>
                    <a:pt x="59009" y="43016"/>
                    <a:pt x="58409" y="44150"/>
                  </a:cubicBezTo>
                  <a:cubicBezTo>
                    <a:pt x="58375" y="44184"/>
                    <a:pt x="58342" y="44184"/>
                    <a:pt x="58275" y="44250"/>
                  </a:cubicBezTo>
                  <a:cubicBezTo>
                    <a:pt x="51537" y="49688"/>
                    <a:pt x="44899" y="55525"/>
                    <a:pt x="39162" y="61162"/>
                  </a:cubicBezTo>
                  <a:cubicBezTo>
                    <a:pt x="38861" y="61463"/>
                    <a:pt x="38761" y="61963"/>
                    <a:pt x="39028" y="62330"/>
                  </a:cubicBezTo>
                  <a:cubicBezTo>
                    <a:pt x="39199" y="62574"/>
                    <a:pt x="39495" y="62729"/>
                    <a:pt x="39812" y="62729"/>
                  </a:cubicBezTo>
                  <a:cubicBezTo>
                    <a:pt x="39927" y="62729"/>
                    <a:pt x="40046" y="62708"/>
                    <a:pt x="40162" y="62664"/>
                  </a:cubicBezTo>
                  <a:cubicBezTo>
                    <a:pt x="40929" y="62330"/>
                    <a:pt x="41730" y="61963"/>
                    <a:pt x="42531" y="61529"/>
                  </a:cubicBezTo>
                  <a:lnTo>
                    <a:pt x="42531" y="61529"/>
                  </a:lnTo>
                  <a:cubicBezTo>
                    <a:pt x="42364" y="61663"/>
                    <a:pt x="42230" y="61796"/>
                    <a:pt x="42097" y="61930"/>
                  </a:cubicBezTo>
                  <a:cubicBezTo>
                    <a:pt x="41763" y="62263"/>
                    <a:pt x="41730" y="62764"/>
                    <a:pt x="41964" y="63131"/>
                  </a:cubicBezTo>
                  <a:cubicBezTo>
                    <a:pt x="42146" y="63382"/>
                    <a:pt x="42439" y="63524"/>
                    <a:pt x="42744" y="63524"/>
                  </a:cubicBezTo>
                  <a:cubicBezTo>
                    <a:pt x="42885" y="63524"/>
                    <a:pt x="43028" y="63494"/>
                    <a:pt x="43164" y="63431"/>
                  </a:cubicBezTo>
                  <a:cubicBezTo>
                    <a:pt x="48602" y="60462"/>
                    <a:pt x="53238" y="56793"/>
                    <a:pt x="57741" y="53257"/>
                  </a:cubicBezTo>
                  <a:cubicBezTo>
                    <a:pt x="64313" y="48020"/>
                    <a:pt x="70584" y="43083"/>
                    <a:pt x="78890" y="40781"/>
                  </a:cubicBezTo>
                  <a:lnTo>
                    <a:pt x="78890" y="40781"/>
                  </a:lnTo>
                  <a:cubicBezTo>
                    <a:pt x="74687" y="44184"/>
                    <a:pt x="70084" y="47419"/>
                    <a:pt x="65680" y="50521"/>
                  </a:cubicBezTo>
                  <a:cubicBezTo>
                    <a:pt x="58375" y="55658"/>
                    <a:pt x="50870" y="60962"/>
                    <a:pt x="44665" y="67300"/>
                  </a:cubicBezTo>
                  <a:cubicBezTo>
                    <a:pt x="44365" y="67600"/>
                    <a:pt x="44332" y="68101"/>
                    <a:pt x="44565" y="68468"/>
                  </a:cubicBezTo>
                  <a:cubicBezTo>
                    <a:pt x="44771" y="68719"/>
                    <a:pt x="45055" y="68861"/>
                    <a:pt x="45342" y="68861"/>
                  </a:cubicBezTo>
                  <a:cubicBezTo>
                    <a:pt x="45474" y="68861"/>
                    <a:pt x="45607" y="68831"/>
                    <a:pt x="45733" y="68768"/>
                  </a:cubicBezTo>
                  <a:cubicBezTo>
                    <a:pt x="50736" y="66266"/>
                    <a:pt x="55340" y="62330"/>
                    <a:pt x="59776" y="58527"/>
                  </a:cubicBezTo>
                  <a:cubicBezTo>
                    <a:pt x="63112" y="55692"/>
                    <a:pt x="66548" y="52790"/>
                    <a:pt x="70184" y="50455"/>
                  </a:cubicBezTo>
                  <a:lnTo>
                    <a:pt x="70184" y="50455"/>
                  </a:lnTo>
                  <a:cubicBezTo>
                    <a:pt x="66448" y="53257"/>
                    <a:pt x="62912" y="56292"/>
                    <a:pt x="59443" y="59294"/>
                  </a:cubicBezTo>
                  <a:cubicBezTo>
                    <a:pt x="55240" y="62930"/>
                    <a:pt x="50903" y="66633"/>
                    <a:pt x="46400" y="69869"/>
                  </a:cubicBezTo>
                  <a:cubicBezTo>
                    <a:pt x="46033" y="70169"/>
                    <a:pt x="45900" y="70669"/>
                    <a:pt x="46167" y="71103"/>
                  </a:cubicBezTo>
                  <a:cubicBezTo>
                    <a:pt x="46309" y="71388"/>
                    <a:pt x="46621" y="71555"/>
                    <a:pt x="46945" y="71555"/>
                  </a:cubicBezTo>
                  <a:cubicBezTo>
                    <a:pt x="47076" y="71555"/>
                    <a:pt x="47209" y="71527"/>
                    <a:pt x="47334" y="71470"/>
                  </a:cubicBezTo>
                  <a:cubicBezTo>
                    <a:pt x="49502" y="70469"/>
                    <a:pt x="51670" y="69202"/>
                    <a:pt x="53839" y="67834"/>
                  </a:cubicBezTo>
                  <a:lnTo>
                    <a:pt x="53839" y="67834"/>
                  </a:lnTo>
                  <a:cubicBezTo>
                    <a:pt x="51904" y="69302"/>
                    <a:pt x="49936" y="70769"/>
                    <a:pt x="48068" y="72304"/>
                  </a:cubicBezTo>
                  <a:cubicBezTo>
                    <a:pt x="47734" y="72604"/>
                    <a:pt x="47601" y="73071"/>
                    <a:pt x="47834" y="73438"/>
                  </a:cubicBezTo>
                  <a:cubicBezTo>
                    <a:pt x="48001" y="73738"/>
                    <a:pt x="48268" y="73938"/>
                    <a:pt x="48602" y="73938"/>
                  </a:cubicBezTo>
                  <a:cubicBezTo>
                    <a:pt x="48702" y="73972"/>
                    <a:pt x="48768" y="73938"/>
                    <a:pt x="48735" y="74105"/>
                  </a:cubicBezTo>
                  <a:cubicBezTo>
                    <a:pt x="53939" y="72837"/>
                    <a:pt x="58675" y="69168"/>
                    <a:pt x="62845" y="65966"/>
                  </a:cubicBezTo>
                  <a:cubicBezTo>
                    <a:pt x="63245" y="65632"/>
                    <a:pt x="63712" y="65299"/>
                    <a:pt x="64113" y="64965"/>
                  </a:cubicBezTo>
                  <a:cubicBezTo>
                    <a:pt x="67348" y="62530"/>
                    <a:pt x="70717" y="60128"/>
                    <a:pt x="73953" y="57827"/>
                  </a:cubicBezTo>
                  <a:cubicBezTo>
                    <a:pt x="75221" y="56926"/>
                    <a:pt x="76455" y="56025"/>
                    <a:pt x="77756" y="55125"/>
                  </a:cubicBezTo>
                  <a:lnTo>
                    <a:pt x="77756" y="55125"/>
                  </a:lnTo>
                  <a:cubicBezTo>
                    <a:pt x="77456" y="55358"/>
                    <a:pt x="77389" y="55759"/>
                    <a:pt x="77522" y="56125"/>
                  </a:cubicBezTo>
                  <a:cubicBezTo>
                    <a:pt x="77653" y="56491"/>
                    <a:pt x="77987" y="56713"/>
                    <a:pt x="78334" y="56713"/>
                  </a:cubicBezTo>
                  <a:cubicBezTo>
                    <a:pt x="78431" y="56713"/>
                    <a:pt x="78528" y="56696"/>
                    <a:pt x="78623" y="56659"/>
                  </a:cubicBezTo>
                  <a:cubicBezTo>
                    <a:pt x="82292" y="55492"/>
                    <a:pt x="85761" y="53757"/>
                    <a:pt x="89131" y="51856"/>
                  </a:cubicBezTo>
                  <a:cubicBezTo>
                    <a:pt x="89304" y="52178"/>
                    <a:pt x="89625" y="52353"/>
                    <a:pt x="89957" y="52353"/>
                  </a:cubicBezTo>
                  <a:cubicBezTo>
                    <a:pt x="90071" y="52353"/>
                    <a:pt x="90187" y="52332"/>
                    <a:pt x="90298" y="52289"/>
                  </a:cubicBezTo>
                  <a:cubicBezTo>
                    <a:pt x="92066" y="51589"/>
                    <a:pt x="93734" y="50922"/>
                    <a:pt x="95302" y="50355"/>
                  </a:cubicBezTo>
                  <a:cubicBezTo>
                    <a:pt x="95368" y="51089"/>
                    <a:pt x="95702" y="51756"/>
                    <a:pt x="96302" y="52356"/>
                  </a:cubicBezTo>
                  <a:cubicBezTo>
                    <a:pt x="97214" y="53268"/>
                    <a:pt x="98704" y="53590"/>
                    <a:pt x="100446" y="53590"/>
                  </a:cubicBezTo>
                  <a:cubicBezTo>
                    <a:pt x="102848" y="53590"/>
                    <a:pt x="105731" y="52978"/>
                    <a:pt x="108244" y="52456"/>
                  </a:cubicBezTo>
                  <a:cubicBezTo>
                    <a:pt x="109111" y="52289"/>
                    <a:pt x="109912" y="52123"/>
                    <a:pt x="110579" y="51989"/>
                  </a:cubicBezTo>
                  <a:cubicBezTo>
                    <a:pt x="111313" y="51989"/>
                    <a:pt x="111913" y="51922"/>
                    <a:pt x="112314" y="51689"/>
                  </a:cubicBezTo>
                  <a:cubicBezTo>
                    <a:pt x="112747" y="51489"/>
                    <a:pt x="112948" y="51022"/>
                    <a:pt x="112814" y="50622"/>
                  </a:cubicBezTo>
                  <a:cubicBezTo>
                    <a:pt x="112723" y="50198"/>
                    <a:pt x="112386" y="49912"/>
                    <a:pt x="112000" y="49912"/>
                  </a:cubicBezTo>
                  <a:cubicBezTo>
                    <a:pt x="111961" y="49912"/>
                    <a:pt x="111921" y="49915"/>
                    <a:pt x="111880" y="49921"/>
                  </a:cubicBezTo>
                  <a:cubicBezTo>
                    <a:pt x="111446" y="49954"/>
                    <a:pt x="110946" y="50021"/>
                    <a:pt x="110412" y="50121"/>
                  </a:cubicBezTo>
                  <a:cubicBezTo>
                    <a:pt x="109712" y="50088"/>
                    <a:pt x="108811" y="49954"/>
                    <a:pt x="107911" y="49821"/>
                  </a:cubicBezTo>
                  <a:cubicBezTo>
                    <a:pt x="108077" y="49754"/>
                    <a:pt x="108211" y="49688"/>
                    <a:pt x="108378" y="49621"/>
                  </a:cubicBezTo>
                  <a:cubicBezTo>
                    <a:pt x="108778" y="49421"/>
                    <a:pt x="108945" y="48987"/>
                    <a:pt x="108878" y="48587"/>
                  </a:cubicBezTo>
                  <a:cubicBezTo>
                    <a:pt x="108778" y="48153"/>
                    <a:pt x="108411" y="47853"/>
                    <a:pt x="107977" y="47853"/>
                  </a:cubicBezTo>
                  <a:lnTo>
                    <a:pt x="107777" y="47853"/>
                  </a:lnTo>
                  <a:cubicBezTo>
                    <a:pt x="108244" y="47786"/>
                    <a:pt x="108544" y="47319"/>
                    <a:pt x="108478" y="46852"/>
                  </a:cubicBezTo>
                  <a:cubicBezTo>
                    <a:pt x="108444" y="46419"/>
                    <a:pt x="108044" y="46085"/>
                    <a:pt x="107577" y="46085"/>
                  </a:cubicBezTo>
                  <a:cubicBezTo>
                    <a:pt x="105042" y="46118"/>
                    <a:pt x="102373" y="46485"/>
                    <a:pt x="99538" y="47186"/>
                  </a:cubicBezTo>
                  <a:cubicBezTo>
                    <a:pt x="99738" y="46986"/>
                    <a:pt x="99972" y="46819"/>
                    <a:pt x="100205" y="46652"/>
                  </a:cubicBezTo>
                  <a:cubicBezTo>
                    <a:pt x="102573" y="45318"/>
                    <a:pt x="104942" y="44084"/>
                    <a:pt x="107310" y="43016"/>
                  </a:cubicBezTo>
                  <a:cubicBezTo>
                    <a:pt x="107777" y="42816"/>
                    <a:pt x="107977" y="42316"/>
                    <a:pt x="107811" y="41849"/>
                  </a:cubicBezTo>
                  <a:cubicBezTo>
                    <a:pt x="107673" y="41491"/>
                    <a:pt x="107309" y="41247"/>
                    <a:pt x="106942" y="41247"/>
                  </a:cubicBezTo>
                  <a:cubicBezTo>
                    <a:pt x="106864" y="41247"/>
                    <a:pt x="106786" y="41258"/>
                    <a:pt x="106710" y="41282"/>
                  </a:cubicBezTo>
                  <a:cubicBezTo>
                    <a:pt x="105109" y="41749"/>
                    <a:pt x="103541" y="42316"/>
                    <a:pt x="101973" y="42983"/>
                  </a:cubicBezTo>
                  <a:lnTo>
                    <a:pt x="101906" y="42983"/>
                  </a:lnTo>
                  <a:cubicBezTo>
                    <a:pt x="100872" y="43183"/>
                    <a:pt x="99872" y="43483"/>
                    <a:pt x="98904" y="43850"/>
                  </a:cubicBezTo>
                  <a:cubicBezTo>
                    <a:pt x="99938" y="43083"/>
                    <a:pt x="100972" y="42282"/>
                    <a:pt x="101973" y="41482"/>
                  </a:cubicBezTo>
                  <a:cubicBezTo>
                    <a:pt x="102307" y="41248"/>
                    <a:pt x="102440" y="40781"/>
                    <a:pt x="102273" y="40414"/>
                  </a:cubicBezTo>
                  <a:cubicBezTo>
                    <a:pt x="102125" y="40060"/>
                    <a:pt x="101794" y="39836"/>
                    <a:pt x="101419" y="39836"/>
                  </a:cubicBezTo>
                  <a:cubicBezTo>
                    <a:pt x="101371" y="39836"/>
                    <a:pt x="101322" y="39840"/>
                    <a:pt x="101273" y="39847"/>
                  </a:cubicBezTo>
                  <a:cubicBezTo>
                    <a:pt x="100205" y="40081"/>
                    <a:pt x="99071" y="40314"/>
                    <a:pt x="97970" y="40681"/>
                  </a:cubicBezTo>
                  <a:cubicBezTo>
                    <a:pt x="98471" y="40147"/>
                    <a:pt x="98971" y="39580"/>
                    <a:pt x="99438" y="38980"/>
                  </a:cubicBezTo>
                  <a:cubicBezTo>
                    <a:pt x="99705" y="38646"/>
                    <a:pt x="99705" y="38146"/>
                    <a:pt x="99405" y="37812"/>
                  </a:cubicBezTo>
                  <a:cubicBezTo>
                    <a:pt x="99217" y="37604"/>
                    <a:pt x="98951" y="37500"/>
                    <a:pt x="98689" y="37500"/>
                  </a:cubicBezTo>
                  <a:cubicBezTo>
                    <a:pt x="98531" y="37500"/>
                    <a:pt x="98375" y="37537"/>
                    <a:pt x="98237" y="37612"/>
                  </a:cubicBezTo>
                  <a:cubicBezTo>
                    <a:pt x="96569" y="38513"/>
                    <a:pt x="94801" y="39480"/>
                    <a:pt x="93100" y="40481"/>
                  </a:cubicBezTo>
                  <a:cubicBezTo>
                    <a:pt x="92933" y="40348"/>
                    <a:pt x="92733" y="40281"/>
                    <a:pt x="92466" y="40281"/>
                  </a:cubicBezTo>
                  <a:cubicBezTo>
                    <a:pt x="90932" y="40314"/>
                    <a:pt x="89598" y="40848"/>
                    <a:pt x="88263" y="41348"/>
                  </a:cubicBezTo>
                  <a:cubicBezTo>
                    <a:pt x="88130" y="41415"/>
                    <a:pt x="87963" y="41482"/>
                    <a:pt x="87863" y="41515"/>
                  </a:cubicBezTo>
                  <a:cubicBezTo>
                    <a:pt x="88563" y="40781"/>
                    <a:pt x="89264" y="39981"/>
                    <a:pt x="89931" y="39247"/>
                  </a:cubicBezTo>
                  <a:cubicBezTo>
                    <a:pt x="90431" y="38680"/>
                    <a:pt x="90898" y="38146"/>
                    <a:pt x="91365" y="37646"/>
                  </a:cubicBezTo>
                  <a:cubicBezTo>
                    <a:pt x="91699" y="37312"/>
                    <a:pt x="91699" y="36745"/>
                    <a:pt x="91365" y="36411"/>
                  </a:cubicBezTo>
                  <a:cubicBezTo>
                    <a:pt x="91199" y="36245"/>
                    <a:pt x="90965" y="36111"/>
                    <a:pt x="90765" y="36111"/>
                  </a:cubicBezTo>
                  <a:cubicBezTo>
                    <a:pt x="91132" y="35811"/>
                    <a:pt x="91532" y="35511"/>
                    <a:pt x="91899" y="35277"/>
                  </a:cubicBezTo>
                  <a:cubicBezTo>
                    <a:pt x="92299" y="34977"/>
                    <a:pt x="92400" y="34443"/>
                    <a:pt x="92133" y="34010"/>
                  </a:cubicBezTo>
                  <a:cubicBezTo>
                    <a:pt x="91982" y="33751"/>
                    <a:pt x="91678" y="33604"/>
                    <a:pt x="91374" y="33604"/>
                  </a:cubicBezTo>
                  <a:cubicBezTo>
                    <a:pt x="91207" y="33604"/>
                    <a:pt x="91040" y="33648"/>
                    <a:pt x="90898" y="33743"/>
                  </a:cubicBezTo>
                  <a:cubicBezTo>
                    <a:pt x="89397" y="34643"/>
                    <a:pt x="87963" y="35811"/>
                    <a:pt x="86695" y="37145"/>
                  </a:cubicBezTo>
                  <a:cubicBezTo>
                    <a:pt x="86695" y="37179"/>
                    <a:pt x="86629" y="37179"/>
                    <a:pt x="86595" y="37245"/>
                  </a:cubicBezTo>
                  <a:cubicBezTo>
                    <a:pt x="84694" y="38947"/>
                    <a:pt x="82693" y="40748"/>
                    <a:pt x="80591" y="41782"/>
                  </a:cubicBezTo>
                  <a:cubicBezTo>
                    <a:pt x="81392" y="41115"/>
                    <a:pt x="82126" y="40481"/>
                    <a:pt x="82893" y="39814"/>
                  </a:cubicBezTo>
                  <a:cubicBezTo>
                    <a:pt x="83193" y="39580"/>
                    <a:pt x="83260" y="39113"/>
                    <a:pt x="83093" y="38746"/>
                  </a:cubicBezTo>
                  <a:cubicBezTo>
                    <a:pt x="83093" y="38746"/>
                    <a:pt x="83060" y="38680"/>
                    <a:pt x="83060" y="38646"/>
                  </a:cubicBezTo>
                  <a:cubicBezTo>
                    <a:pt x="84294" y="37312"/>
                    <a:pt x="85628" y="36011"/>
                    <a:pt x="86929" y="34777"/>
                  </a:cubicBezTo>
                  <a:lnTo>
                    <a:pt x="87796" y="33910"/>
                  </a:lnTo>
                  <a:cubicBezTo>
                    <a:pt x="88096" y="33609"/>
                    <a:pt x="88130" y="33176"/>
                    <a:pt x="87963" y="32809"/>
                  </a:cubicBezTo>
                  <a:cubicBezTo>
                    <a:pt x="87789" y="32489"/>
                    <a:pt x="87487" y="32296"/>
                    <a:pt x="87125" y="32296"/>
                  </a:cubicBezTo>
                  <a:cubicBezTo>
                    <a:pt x="87072" y="32296"/>
                    <a:pt x="87018" y="32300"/>
                    <a:pt x="86962" y="32308"/>
                  </a:cubicBezTo>
                  <a:cubicBezTo>
                    <a:pt x="86195" y="32442"/>
                    <a:pt x="85361" y="32642"/>
                    <a:pt x="84527" y="32942"/>
                  </a:cubicBezTo>
                  <a:lnTo>
                    <a:pt x="84761" y="32809"/>
                  </a:lnTo>
                  <a:cubicBezTo>
                    <a:pt x="85228" y="32609"/>
                    <a:pt x="85428" y="32075"/>
                    <a:pt x="85228" y="31608"/>
                  </a:cubicBezTo>
                  <a:cubicBezTo>
                    <a:pt x="85080" y="31263"/>
                    <a:pt x="84732" y="31064"/>
                    <a:pt x="84385" y="31064"/>
                  </a:cubicBezTo>
                  <a:cubicBezTo>
                    <a:pt x="84263" y="31064"/>
                    <a:pt x="84140" y="31089"/>
                    <a:pt x="84027" y="31141"/>
                  </a:cubicBezTo>
                  <a:lnTo>
                    <a:pt x="78523" y="33643"/>
                  </a:lnTo>
                  <a:cubicBezTo>
                    <a:pt x="80224" y="32609"/>
                    <a:pt x="81925" y="31475"/>
                    <a:pt x="83593" y="30307"/>
                  </a:cubicBezTo>
                  <a:cubicBezTo>
                    <a:pt x="83960" y="30074"/>
                    <a:pt x="84094" y="29607"/>
                    <a:pt x="83927" y="29173"/>
                  </a:cubicBezTo>
                  <a:cubicBezTo>
                    <a:pt x="83779" y="28848"/>
                    <a:pt x="83449" y="28628"/>
                    <a:pt x="83074" y="28628"/>
                  </a:cubicBezTo>
                  <a:cubicBezTo>
                    <a:pt x="83025" y="28628"/>
                    <a:pt x="82976" y="28631"/>
                    <a:pt x="82926" y="28639"/>
                  </a:cubicBezTo>
                  <a:cubicBezTo>
                    <a:pt x="79524" y="29306"/>
                    <a:pt x="76221" y="30340"/>
                    <a:pt x="73052" y="31675"/>
                  </a:cubicBezTo>
                  <a:cubicBezTo>
                    <a:pt x="74887" y="30307"/>
                    <a:pt x="76722" y="28839"/>
                    <a:pt x="78523" y="27405"/>
                  </a:cubicBezTo>
                  <a:cubicBezTo>
                    <a:pt x="78857" y="27138"/>
                    <a:pt x="78923" y="26738"/>
                    <a:pt x="78790" y="26338"/>
                  </a:cubicBezTo>
                  <a:cubicBezTo>
                    <a:pt x="78690" y="25971"/>
                    <a:pt x="78289" y="25737"/>
                    <a:pt x="77923" y="25737"/>
                  </a:cubicBezTo>
                  <a:cubicBezTo>
                    <a:pt x="75321" y="25770"/>
                    <a:pt x="72819" y="26171"/>
                    <a:pt x="70451" y="26905"/>
                  </a:cubicBezTo>
                  <a:cubicBezTo>
                    <a:pt x="71051" y="26471"/>
                    <a:pt x="71685" y="26071"/>
                    <a:pt x="72252" y="25604"/>
                  </a:cubicBezTo>
                  <a:cubicBezTo>
                    <a:pt x="72619" y="25303"/>
                    <a:pt x="72719" y="24770"/>
                    <a:pt x="72452" y="24336"/>
                  </a:cubicBezTo>
                  <a:cubicBezTo>
                    <a:pt x="72291" y="24061"/>
                    <a:pt x="71989" y="23896"/>
                    <a:pt x="71674" y="23896"/>
                  </a:cubicBezTo>
                  <a:cubicBezTo>
                    <a:pt x="71531" y="23896"/>
                    <a:pt x="71386" y="23930"/>
                    <a:pt x="71251" y="24002"/>
                  </a:cubicBezTo>
                  <a:cubicBezTo>
                    <a:pt x="69883" y="24803"/>
                    <a:pt x="68449" y="25570"/>
                    <a:pt x="66948" y="26404"/>
                  </a:cubicBezTo>
                  <a:cubicBezTo>
                    <a:pt x="69083" y="24936"/>
                    <a:pt x="71084" y="23335"/>
                    <a:pt x="72652" y="21567"/>
                  </a:cubicBezTo>
                  <a:cubicBezTo>
                    <a:pt x="72952" y="21234"/>
                    <a:pt x="72952" y="20733"/>
                    <a:pt x="72719" y="20400"/>
                  </a:cubicBezTo>
                  <a:cubicBezTo>
                    <a:pt x="72530" y="20164"/>
                    <a:pt x="72241" y="20028"/>
                    <a:pt x="71946" y="20028"/>
                  </a:cubicBezTo>
                  <a:cubicBezTo>
                    <a:pt x="71824" y="20028"/>
                    <a:pt x="71702" y="20051"/>
                    <a:pt x="71585" y="20100"/>
                  </a:cubicBezTo>
                  <a:cubicBezTo>
                    <a:pt x="69150" y="21167"/>
                    <a:pt x="66748" y="22301"/>
                    <a:pt x="64380" y="23569"/>
                  </a:cubicBezTo>
                  <a:cubicBezTo>
                    <a:pt x="64380" y="23435"/>
                    <a:pt x="64380" y="23269"/>
                    <a:pt x="64279" y="23102"/>
                  </a:cubicBezTo>
                  <a:cubicBezTo>
                    <a:pt x="64132" y="22777"/>
                    <a:pt x="63827" y="22557"/>
                    <a:pt x="63459" y="22557"/>
                  </a:cubicBezTo>
                  <a:cubicBezTo>
                    <a:pt x="63411" y="22557"/>
                    <a:pt x="63362" y="22560"/>
                    <a:pt x="63312" y="22568"/>
                  </a:cubicBezTo>
                  <a:cubicBezTo>
                    <a:pt x="60910" y="22802"/>
                    <a:pt x="58475" y="23469"/>
                    <a:pt x="56074" y="24403"/>
                  </a:cubicBezTo>
                  <a:cubicBezTo>
                    <a:pt x="57741" y="22835"/>
                    <a:pt x="59409" y="21267"/>
                    <a:pt x="60977" y="19633"/>
                  </a:cubicBezTo>
                  <a:cubicBezTo>
                    <a:pt x="61744" y="18966"/>
                    <a:pt x="62512" y="18265"/>
                    <a:pt x="63212" y="17498"/>
                  </a:cubicBezTo>
                  <a:cubicBezTo>
                    <a:pt x="63279" y="17431"/>
                    <a:pt x="63379" y="17264"/>
                    <a:pt x="63412" y="17131"/>
                  </a:cubicBezTo>
                  <a:cubicBezTo>
                    <a:pt x="63446" y="17064"/>
                    <a:pt x="63546" y="16997"/>
                    <a:pt x="63579" y="16931"/>
                  </a:cubicBezTo>
                  <a:cubicBezTo>
                    <a:pt x="63879" y="16564"/>
                    <a:pt x="63879" y="15997"/>
                    <a:pt x="63579" y="15663"/>
                  </a:cubicBezTo>
                  <a:cubicBezTo>
                    <a:pt x="63404" y="15449"/>
                    <a:pt x="63149" y="15348"/>
                    <a:pt x="62894" y="15348"/>
                  </a:cubicBezTo>
                  <a:cubicBezTo>
                    <a:pt x="62712" y="15348"/>
                    <a:pt x="62531" y="15399"/>
                    <a:pt x="62378" y="15496"/>
                  </a:cubicBezTo>
                  <a:cubicBezTo>
                    <a:pt x="62178" y="15663"/>
                    <a:pt x="61911" y="15830"/>
                    <a:pt x="61678" y="15997"/>
                  </a:cubicBezTo>
                  <a:cubicBezTo>
                    <a:pt x="60744" y="16130"/>
                    <a:pt x="59876" y="16330"/>
                    <a:pt x="58942" y="16631"/>
                  </a:cubicBezTo>
                  <a:cubicBezTo>
                    <a:pt x="60377" y="15330"/>
                    <a:pt x="61778" y="13995"/>
                    <a:pt x="63179" y="12594"/>
                  </a:cubicBezTo>
                  <a:cubicBezTo>
                    <a:pt x="63512" y="12261"/>
                    <a:pt x="63546" y="11794"/>
                    <a:pt x="63279" y="11427"/>
                  </a:cubicBezTo>
                  <a:cubicBezTo>
                    <a:pt x="63132" y="11183"/>
                    <a:pt x="62843" y="11028"/>
                    <a:pt x="62541" y="11028"/>
                  </a:cubicBezTo>
                  <a:cubicBezTo>
                    <a:pt x="62431" y="11028"/>
                    <a:pt x="62319" y="11049"/>
                    <a:pt x="62211" y="11093"/>
                  </a:cubicBezTo>
                  <a:cubicBezTo>
                    <a:pt x="58942" y="12327"/>
                    <a:pt x="55907" y="14996"/>
                    <a:pt x="53005" y="17898"/>
                  </a:cubicBezTo>
                  <a:cubicBezTo>
                    <a:pt x="53071" y="17631"/>
                    <a:pt x="53038" y="17398"/>
                    <a:pt x="52905" y="17131"/>
                  </a:cubicBezTo>
                  <a:cubicBezTo>
                    <a:pt x="52838" y="16964"/>
                    <a:pt x="52705" y="16897"/>
                    <a:pt x="52571" y="16797"/>
                  </a:cubicBezTo>
                  <a:cubicBezTo>
                    <a:pt x="54072" y="15396"/>
                    <a:pt x="55507" y="13929"/>
                    <a:pt x="56774" y="12428"/>
                  </a:cubicBezTo>
                  <a:cubicBezTo>
                    <a:pt x="57108" y="12061"/>
                    <a:pt x="57074" y="11460"/>
                    <a:pt x="56707" y="11127"/>
                  </a:cubicBezTo>
                  <a:cubicBezTo>
                    <a:pt x="56541" y="10975"/>
                    <a:pt x="56326" y="10899"/>
                    <a:pt x="56109" y="10899"/>
                  </a:cubicBezTo>
                  <a:cubicBezTo>
                    <a:pt x="55850" y="10899"/>
                    <a:pt x="55588" y="11008"/>
                    <a:pt x="55406" y="11227"/>
                  </a:cubicBezTo>
                  <a:cubicBezTo>
                    <a:pt x="54873" y="11827"/>
                    <a:pt x="54339" y="12428"/>
                    <a:pt x="53739" y="12995"/>
                  </a:cubicBezTo>
                  <a:cubicBezTo>
                    <a:pt x="54606" y="11760"/>
                    <a:pt x="55273" y="10459"/>
                    <a:pt x="55707" y="9125"/>
                  </a:cubicBezTo>
                  <a:cubicBezTo>
                    <a:pt x="55840" y="8792"/>
                    <a:pt x="55707" y="8425"/>
                    <a:pt x="55440" y="8158"/>
                  </a:cubicBezTo>
                  <a:cubicBezTo>
                    <a:pt x="55287" y="8005"/>
                    <a:pt x="55077" y="7938"/>
                    <a:pt x="54856" y="7938"/>
                  </a:cubicBezTo>
                  <a:cubicBezTo>
                    <a:pt x="54740" y="7938"/>
                    <a:pt x="54621" y="7956"/>
                    <a:pt x="54506" y="7991"/>
                  </a:cubicBezTo>
                  <a:cubicBezTo>
                    <a:pt x="49769" y="9959"/>
                    <a:pt x="45266" y="12728"/>
                    <a:pt x="40863" y="15496"/>
                  </a:cubicBezTo>
                  <a:cubicBezTo>
                    <a:pt x="42864" y="14062"/>
                    <a:pt x="44899" y="12561"/>
                    <a:pt x="46867" y="10993"/>
                  </a:cubicBezTo>
                  <a:cubicBezTo>
                    <a:pt x="47167" y="10760"/>
                    <a:pt x="47267" y="10393"/>
                    <a:pt x="47201" y="10059"/>
                  </a:cubicBezTo>
                  <a:cubicBezTo>
                    <a:pt x="47334" y="9959"/>
                    <a:pt x="47434" y="9826"/>
                    <a:pt x="47568" y="9759"/>
                  </a:cubicBezTo>
                  <a:cubicBezTo>
                    <a:pt x="47934" y="9492"/>
                    <a:pt x="48035" y="8992"/>
                    <a:pt x="47834" y="8591"/>
                  </a:cubicBezTo>
                  <a:cubicBezTo>
                    <a:pt x="47653" y="8307"/>
                    <a:pt x="47312" y="8103"/>
                    <a:pt x="46982" y="8103"/>
                  </a:cubicBezTo>
                  <a:cubicBezTo>
                    <a:pt x="46886" y="8103"/>
                    <a:pt x="46790" y="8120"/>
                    <a:pt x="46700" y="8158"/>
                  </a:cubicBezTo>
                  <a:lnTo>
                    <a:pt x="44699" y="8925"/>
                  </a:lnTo>
                  <a:cubicBezTo>
                    <a:pt x="45066" y="8591"/>
                    <a:pt x="45399" y="8258"/>
                    <a:pt x="45766" y="7924"/>
                  </a:cubicBezTo>
                  <a:cubicBezTo>
                    <a:pt x="46100" y="7591"/>
                    <a:pt x="46167" y="7057"/>
                    <a:pt x="45866" y="6657"/>
                  </a:cubicBezTo>
                  <a:cubicBezTo>
                    <a:pt x="45683" y="6433"/>
                    <a:pt x="45425" y="6320"/>
                    <a:pt x="45160" y="6320"/>
                  </a:cubicBezTo>
                  <a:cubicBezTo>
                    <a:pt x="44992" y="6320"/>
                    <a:pt x="44821" y="6366"/>
                    <a:pt x="44665" y="6457"/>
                  </a:cubicBezTo>
                  <a:cubicBezTo>
                    <a:pt x="44499" y="6557"/>
                    <a:pt x="44265" y="6657"/>
                    <a:pt x="44098" y="6790"/>
                  </a:cubicBezTo>
                  <a:cubicBezTo>
                    <a:pt x="43938" y="6515"/>
                    <a:pt x="43635" y="6350"/>
                    <a:pt x="43310" y="6350"/>
                  </a:cubicBezTo>
                  <a:cubicBezTo>
                    <a:pt x="43162" y="6350"/>
                    <a:pt x="43010" y="6384"/>
                    <a:pt x="42864" y="6457"/>
                  </a:cubicBezTo>
                  <a:cubicBezTo>
                    <a:pt x="40162" y="8058"/>
                    <a:pt x="37527" y="9425"/>
                    <a:pt x="35025" y="10760"/>
                  </a:cubicBezTo>
                  <a:cubicBezTo>
                    <a:pt x="39061" y="8091"/>
                    <a:pt x="43098" y="5423"/>
                    <a:pt x="47167" y="2821"/>
                  </a:cubicBezTo>
                  <a:cubicBezTo>
                    <a:pt x="47501" y="2654"/>
                    <a:pt x="47601" y="2287"/>
                    <a:pt x="47568" y="1920"/>
                  </a:cubicBezTo>
                  <a:cubicBezTo>
                    <a:pt x="47701" y="1753"/>
                    <a:pt x="47801" y="1620"/>
                    <a:pt x="47934" y="1486"/>
                  </a:cubicBezTo>
                  <a:cubicBezTo>
                    <a:pt x="48201" y="1153"/>
                    <a:pt x="48235" y="719"/>
                    <a:pt x="48001" y="386"/>
                  </a:cubicBezTo>
                  <a:cubicBezTo>
                    <a:pt x="47828" y="138"/>
                    <a:pt x="47545" y="1"/>
                    <a:pt x="47247"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7;p35">
              <a:extLst>
                <a:ext uri="{FF2B5EF4-FFF2-40B4-BE49-F238E27FC236}">
                  <a16:creationId xmlns:a16="http://schemas.microsoft.com/office/drawing/2014/main" id="{8D451969-D88E-47C8-B0FC-4DE32A56552E}"/>
                </a:ext>
              </a:extLst>
            </p:cNvPr>
            <p:cNvSpPr/>
            <p:nvPr/>
          </p:nvSpPr>
          <p:spPr>
            <a:xfrm>
              <a:off x="7444254" y="2551018"/>
              <a:ext cx="113083" cy="154346"/>
            </a:xfrm>
            <a:custGeom>
              <a:avLst/>
              <a:gdLst/>
              <a:ahLst/>
              <a:cxnLst/>
              <a:rect l="l" t="t" r="r" b="b"/>
              <a:pathLst>
                <a:path w="6265" h="8551" extrusionOk="0">
                  <a:moveTo>
                    <a:pt x="6075" y="0"/>
                  </a:moveTo>
                  <a:cubicBezTo>
                    <a:pt x="5910" y="0"/>
                    <a:pt x="5678" y="84"/>
                    <a:pt x="5638" y="144"/>
                  </a:cubicBezTo>
                  <a:cubicBezTo>
                    <a:pt x="3570" y="2813"/>
                    <a:pt x="1835" y="5748"/>
                    <a:pt x="1" y="8550"/>
                  </a:cubicBezTo>
                  <a:lnTo>
                    <a:pt x="6238" y="144"/>
                  </a:lnTo>
                  <a:cubicBezTo>
                    <a:pt x="6265" y="37"/>
                    <a:pt x="6185" y="0"/>
                    <a:pt x="607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8;p35">
              <a:extLst>
                <a:ext uri="{FF2B5EF4-FFF2-40B4-BE49-F238E27FC236}">
                  <a16:creationId xmlns:a16="http://schemas.microsoft.com/office/drawing/2014/main" id="{932ADBF5-3428-42B0-84E8-19D31131689C}"/>
                </a:ext>
              </a:extLst>
            </p:cNvPr>
            <p:cNvSpPr/>
            <p:nvPr/>
          </p:nvSpPr>
          <p:spPr>
            <a:xfrm>
              <a:off x="7498433" y="2740230"/>
              <a:ext cx="18" cy="18"/>
            </a:xfrm>
            <a:custGeom>
              <a:avLst/>
              <a:gdLst/>
              <a:ahLst/>
              <a:cxnLst/>
              <a:rect l="l" t="t" r="r" b="b"/>
              <a:pathLst>
                <a:path w="1" h="1" extrusionOk="0">
                  <a:moveTo>
                    <a:pt x="1"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19;p35">
              <a:extLst>
                <a:ext uri="{FF2B5EF4-FFF2-40B4-BE49-F238E27FC236}">
                  <a16:creationId xmlns:a16="http://schemas.microsoft.com/office/drawing/2014/main" id="{4BB25134-5239-4F40-A3E2-3DCF7BCD1960}"/>
                </a:ext>
              </a:extLst>
            </p:cNvPr>
            <p:cNvSpPr/>
            <p:nvPr/>
          </p:nvSpPr>
          <p:spPr>
            <a:xfrm>
              <a:off x="7424383" y="2374818"/>
              <a:ext cx="140303" cy="332896"/>
            </a:xfrm>
            <a:custGeom>
              <a:avLst/>
              <a:gdLst/>
              <a:ahLst/>
              <a:cxnLst/>
              <a:rect l="l" t="t" r="r" b="b"/>
              <a:pathLst>
                <a:path w="7773" h="18443" extrusionOk="0">
                  <a:moveTo>
                    <a:pt x="4471" y="0"/>
                  </a:moveTo>
                  <a:cubicBezTo>
                    <a:pt x="4271" y="0"/>
                    <a:pt x="4070" y="33"/>
                    <a:pt x="3837" y="33"/>
                  </a:cubicBezTo>
                  <a:cubicBezTo>
                    <a:pt x="3509" y="1089"/>
                    <a:pt x="3180" y="2151"/>
                    <a:pt x="2864" y="3218"/>
                  </a:cubicBezTo>
                  <a:lnTo>
                    <a:pt x="2864" y="3218"/>
                  </a:lnTo>
                  <a:cubicBezTo>
                    <a:pt x="3438" y="2163"/>
                    <a:pt x="4007" y="1104"/>
                    <a:pt x="4471" y="0"/>
                  </a:cubicBezTo>
                  <a:close/>
                  <a:moveTo>
                    <a:pt x="1150" y="6578"/>
                  </a:moveTo>
                  <a:cubicBezTo>
                    <a:pt x="768" y="7021"/>
                    <a:pt x="388" y="7466"/>
                    <a:pt x="1" y="7906"/>
                  </a:cubicBezTo>
                  <a:lnTo>
                    <a:pt x="635" y="7906"/>
                  </a:lnTo>
                  <a:cubicBezTo>
                    <a:pt x="787" y="7455"/>
                    <a:pt x="961" y="7014"/>
                    <a:pt x="1150" y="6578"/>
                  </a:cubicBezTo>
                  <a:close/>
                  <a:moveTo>
                    <a:pt x="6672" y="9907"/>
                  </a:moveTo>
                  <a:lnTo>
                    <a:pt x="6922" y="10437"/>
                  </a:lnTo>
                  <a:lnTo>
                    <a:pt x="6922" y="10437"/>
                  </a:lnTo>
                  <a:cubicBezTo>
                    <a:pt x="7049" y="10260"/>
                    <a:pt x="7177" y="10083"/>
                    <a:pt x="7306" y="9907"/>
                  </a:cubicBezTo>
                  <a:close/>
                  <a:moveTo>
                    <a:pt x="7723" y="12136"/>
                  </a:moveTo>
                  <a:lnTo>
                    <a:pt x="7773" y="12242"/>
                  </a:lnTo>
                  <a:cubicBezTo>
                    <a:pt x="7773" y="12194"/>
                    <a:pt x="7754" y="12160"/>
                    <a:pt x="7723" y="12136"/>
                  </a:cubicBezTo>
                  <a:close/>
                  <a:moveTo>
                    <a:pt x="4979" y="2987"/>
                  </a:moveTo>
                  <a:cubicBezTo>
                    <a:pt x="4823" y="2987"/>
                    <a:pt x="4609" y="3050"/>
                    <a:pt x="4571" y="3069"/>
                  </a:cubicBezTo>
                  <a:cubicBezTo>
                    <a:pt x="3734" y="3760"/>
                    <a:pt x="2983" y="4522"/>
                    <a:pt x="2265" y="5312"/>
                  </a:cubicBezTo>
                  <a:lnTo>
                    <a:pt x="2265" y="5312"/>
                  </a:lnTo>
                  <a:cubicBezTo>
                    <a:pt x="2457" y="4612"/>
                    <a:pt x="2658" y="3914"/>
                    <a:pt x="2864" y="3218"/>
                  </a:cubicBezTo>
                  <a:lnTo>
                    <a:pt x="2864" y="3218"/>
                  </a:lnTo>
                  <a:cubicBezTo>
                    <a:pt x="2260" y="4326"/>
                    <a:pt x="1651" y="5431"/>
                    <a:pt x="1150" y="6578"/>
                  </a:cubicBezTo>
                  <a:lnTo>
                    <a:pt x="1150" y="6578"/>
                  </a:lnTo>
                  <a:cubicBezTo>
                    <a:pt x="1518" y="6152"/>
                    <a:pt x="1887" y="5728"/>
                    <a:pt x="2265" y="5312"/>
                  </a:cubicBezTo>
                  <a:lnTo>
                    <a:pt x="2265" y="5312"/>
                  </a:lnTo>
                  <a:cubicBezTo>
                    <a:pt x="1403" y="8465"/>
                    <a:pt x="729" y="11667"/>
                    <a:pt x="601" y="14911"/>
                  </a:cubicBezTo>
                  <a:cubicBezTo>
                    <a:pt x="601" y="15035"/>
                    <a:pt x="686" y="15079"/>
                    <a:pt x="796" y="15079"/>
                  </a:cubicBezTo>
                  <a:cubicBezTo>
                    <a:pt x="952" y="15079"/>
                    <a:pt x="1157" y="14989"/>
                    <a:pt x="1235" y="14911"/>
                  </a:cubicBezTo>
                  <a:cubicBezTo>
                    <a:pt x="2629" y="13098"/>
                    <a:pt x="3884" y="11216"/>
                    <a:pt x="5232" y="9400"/>
                  </a:cubicBezTo>
                  <a:lnTo>
                    <a:pt x="5232" y="9400"/>
                  </a:lnTo>
                  <a:cubicBezTo>
                    <a:pt x="4935" y="10573"/>
                    <a:pt x="4437" y="11665"/>
                    <a:pt x="3871" y="12731"/>
                  </a:cubicBezTo>
                  <a:lnTo>
                    <a:pt x="3871" y="12731"/>
                  </a:lnTo>
                  <a:cubicBezTo>
                    <a:pt x="3681" y="12951"/>
                    <a:pt x="3480" y="13166"/>
                    <a:pt x="3270" y="13376"/>
                  </a:cubicBezTo>
                  <a:cubicBezTo>
                    <a:pt x="3343" y="13391"/>
                    <a:pt x="3422" y="13399"/>
                    <a:pt x="3502" y="13409"/>
                  </a:cubicBezTo>
                  <a:lnTo>
                    <a:pt x="3502" y="13409"/>
                  </a:lnTo>
                  <a:cubicBezTo>
                    <a:pt x="2613" y="15008"/>
                    <a:pt x="1636" y="16577"/>
                    <a:pt x="1035" y="18313"/>
                  </a:cubicBezTo>
                  <a:cubicBezTo>
                    <a:pt x="1008" y="18409"/>
                    <a:pt x="1098" y="18443"/>
                    <a:pt x="1218" y="18443"/>
                  </a:cubicBezTo>
                  <a:cubicBezTo>
                    <a:pt x="1392" y="18443"/>
                    <a:pt x="1629" y="18372"/>
                    <a:pt x="1669" y="18313"/>
                  </a:cubicBezTo>
                  <a:cubicBezTo>
                    <a:pt x="2867" y="16516"/>
                    <a:pt x="4024" y="14691"/>
                    <a:pt x="5228" y="12891"/>
                  </a:cubicBezTo>
                  <a:lnTo>
                    <a:pt x="5228" y="12891"/>
                  </a:lnTo>
                  <a:cubicBezTo>
                    <a:pt x="5365" y="12911"/>
                    <a:pt x="5501" y="12921"/>
                    <a:pt x="5638" y="12976"/>
                  </a:cubicBezTo>
                  <a:cubicBezTo>
                    <a:pt x="5643" y="12849"/>
                    <a:pt x="5650" y="12722"/>
                    <a:pt x="5657" y="12596"/>
                  </a:cubicBezTo>
                  <a:lnTo>
                    <a:pt x="5657" y="12596"/>
                  </a:lnTo>
                  <a:cubicBezTo>
                    <a:pt x="5541" y="12644"/>
                    <a:pt x="5426" y="12699"/>
                    <a:pt x="5313" y="12764"/>
                  </a:cubicBezTo>
                  <a:lnTo>
                    <a:pt x="5313" y="12764"/>
                  </a:lnTo>
                  <a:cubicBezTo>
                    <a:pt x="5437" y="12580"/>
                    <a:pt x="5561" y="12396"/>
                    <a:pt x="5685" y="12213"/>
                  </a:cubicBezTo>
                  <a:lnTo>
                    <a:pt x="5685" y="12213"/>
                  </a:lnTo>
                  <a:cubicBezTo>
                    <a:pt x="5674" y="12340"/>
                    <a:pt x="5665" y="12468"/>
                    <a:pt x="5657" y="12596"/>
                  </a:cubicBezTo>
                  <a:lnTo>
                    <a:pt x="5657" y="12596"/>
                  </a:lnTo>
                  <a:cubicBezTo>
                    <a:pt x="6188" y="12380"/>
                    <a:pt x="6756" y="12317"/>
                    <a:pt x="7306" y="12142"/>
                  </a:cubicBezTo>
                  <a:cubicBezTo>
                    <a:pt x="7364" y="12113"/>
                    <a:pt x="7460" y="12090"/>
                    <a:pt x="7549" y="12090"/>
                  </a:cubicBezTo>
                  <a:cubicBezTo>
                    <a:pt x="7617" y="12090"/>
                    <a:pt x="7681" y="12103"/>
                    <a:pt x="7723" y="12136"/>
                  </a:cubicBezTo>
                  <a:lnTo>
                    <a:pt x="7723" y="12136"/>
                  </a:lnTo>
                  <a:lnTo>
                    <a:pt x="6922" y="10437"/>
                  </a:lnTo>
                  <a:lnTo>
                    <a:pt x="6922" y="10437"/>
                  </a:lnTo>
                  <a:cubicBezTo>
                    <a:pt x="6501" y="11024"/>
                    <a:pt x="6090" y="11617"/>
                    <a:pt x="5685" y="12213"/>
                  </a:cubicBezTo>
                  <a:lnTo>
                    <a:pt x="5685" y="12213"/>
                  </a:lnTo>
                  <a:cubicBezTo>
                    <a:pt x="5732" y="11682"/>
                    <a:pt x="5813" y="11162"/>
                    <a:pt x="5972" y="10641"/>
                  </a:cubicBezTo>
                  <a:cubicBezTo>
                    <a:pt x="6014" y="10528"/>
                    <a:pt x="5925" y="10487"/>
                    <a:pt x="5801" y="10487"/>
                  </a:cubicBezTo>
                  <a:cubicBezTo>
                    <a:pt x="5687" y="10487"/>
                    <a:pt x="5543" y="10522"/>
                    <a:pt x="5444" y="10568"/>
                  </a:cubicBezTo>
                  <a:lnTo>
                    <a:pt x="5444" y="10568"/>
                  </a:lnTo>
                  <a:cubicBezTo>
                    <a:pt x="5885" y="9680"/>
                    <a:pt x="6273" y="8765"/>
                    <a:pt x="6572" y="7806"/>
                  </a:cubicBezTo>
                  <a:cubicBezTo>
                    <a:pt x="6598" y="7688"/>
                    <a:pt x="6517" y="7647"/>
                    <a:pt x="6404" y="7647"/>
                  </a:cubicBezTo>
                  <a:cubicBezTo>
                    <a:pt x="6229" y="7647"/>
                    <a:pt x="5979" y="7745"/>
                    <a:pt x="5938" y="7806"/>
                  </a:cubicBezTo>
                  <a:cubicBezTo>
                    <a:pt x="5196" y="8602"/>
                    <a:pt x="4284" y="9123"/>
                    <a:pt x="3438" y="9740"/>
                  </a:cubicBezTo>
                  <a:lnTo>
                    <a:pt x="3438" y="9740"/>
                  </a:lnTo>
                  <a:cubicBezTo>
                    <a:pt x="3626" y="7466"/>
                    <a:pt x="4368" y="5230"/>
                    <a:pt x="5138" y="3136"/>
                  </a:cubicBezTo>
                  <a:cubicBezTo>
                    <a:pt x="5180" y="3022"/>
                    <a:pt x="5096" y="2987"/>
                    <a:pt x="4979" y="2987"/>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20;p35">
              <a:extLst>
                <a:ext uri="{FF2B5EF4-FFF2-40B4-BE49-F238E27FC236}">
                  <a16:creationId xmlns:a16="http://schemas.microsoft.com/office/drawing/2014/main" id="{E4C0889B-7D21-48DD-BA13-31FBF05AAE11}"/>
                </a:ext>
              </a:extLst>
            </p:cNvPr>
            <p:cNvSpPr/>
            <p:nvPr/>
          </p:nvSpPr>
          <p:spPr>
            <a:xfrm>
              <a:off x="7523718" y="2742648"/>
              <a:ext cx="9043" cy="614"/>
            </a:xfrm>
            <a:custGeom>
              <a:avLst/>
              <a:gdLst/>
              <a:ahLst/>
              <a:cxnLst/>
              <a:rect l="l" t="t" r="r" b="b"/>
              <a:pathLst>
                <a:path w="501" h="34" extrusionOk="0">
                  <a:moveTo>
                    <a:pt x="1" y="0"/>
                  </a:moveTo>
                  <a:lnTo>
                    <a:pt x="501" y="34"/>
                  </a:lnTo>
                  <a:cubicBezTo>
                    <a:pt x="334" y="0"/>
                    <a:pt x="168" y="0"/>
                    <a:pt x="1"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21;p35">
              <a:extLst>
                <a:ext uri="{FF2B5EF4-FFF2-40B4-BE49-F238E27FC236}">
                  <a16:creationId xmlns:a16="http://schemas.microsoft.com/office/drawing/2014/main" id="{AEE074BA-1C60-4E4F-AA74-296232ABDDCD}"/>
                </a:ext>
              </a:extLst>
            </p:cNvPr>
            <p:cNvSpPr/>
            <p:nvPr/>
          </p:nvSpPr>
          <p:spPr>
            <a:xfrm>
              <a:off x="7475567" y="2773780"/>
              <a:ext cx="144508" cy="626371"/>
            </a:xfrm>
            <a:custGeom>
              <a:avLst/>
              <a:gdLst/>
              <a:ahLst/>
              <a:cxnLst/>
              <a:rect l="l" t="t" r="r" b="b"/>
              <a:pathLst>
                <a:path w="8006" h="34702" extrusionOk="0">
                  <a:moveTo>
                    <a:pt x="5031" y="13170"/>
                  </a:moveTo>
                  <a:lnTo>
                    <a:pt x="5031" y="13170"/>
                  </a:lnTo>
                  <a:cubicBezTo>
                    <a:pt x="4777" y="13785"/>
                    <a:pt x="4530" y="14402"/>
                    <a:pt x="4281" y="15016"/>
                  </a:cubicBezTo>
                  <a:lnTo>
                    <a:pt x="4281" y="15016"/>
                  </a:lnTo>
                  <a:cubicBezTo>
                    <a:pt x="4397" y="14818"/>
                    <a:pt x="4515" y="14620"/>
                    <a:pt x="4634" y="14423"/>
                  </a:cubicBezTo>
                  <a:lnTo>
                    <a:pt x="4634" y="14423"/>
                  </a:lnTo>
                  <a:cubicBezTo>
                    <a:pt x="4771" y="14007"/>
                    <a:pt x="4905" y="13590"/>
                    <a:pt x="5031" y="13170"/>
                  </a:cubicBezTo>
                  <a:close/>
                  <a:moveTo>
                    <a:pt x="7326" y="0"/>
                  </a:moveTo>
                  <a:cubicBezTo>
                    <a:pt x="7172" y="0"/>
                    <a:pt x="6975" y="55"/>
                    <a:pt x="6938" y="110"/>
                  </a:cubicBezTo>
                  <a:cubicBezTo>
                    <a:pt x="6118" y="897"/>
                    <a:pt x="5365" y="1746"/>
                    <a:pt x="4628" y="2612"/>
                  </a:cubicBezTo>
                  <a:lnTo>
                    <a:pt x="4270" y="2612"/>
                  </a:lnTo>
                  <a:cubicBezTo>
                    <a:pt x="4232" y="2803"/>
                    <a:pt x="4191" y="2993"/>
                    <a:pt x="4147" y="3182"/>
                  </a:cubicBezTo>
                  <a:lnTo>
                    <a:pt x="4147" y="3182"/>
                  </a:lnTo>
                  <a:cubicBezTo>
                    <a:pt x="3500" y="3951"/>
                    <a:pt x="2859" y="4725"/>
                    <a:pt x="2189" y="5472"/>
                  </a:cubicBezTo>
                  <a:lnTo>
                    <a:pt x="2189" y="5472"/>
                  </a:lnTo>
                  <a:cubicBezTo>
                    <a:pt x="2793" y="4276"/>
                    <a:pt x="3462" y="3137"/>
                    <a:pt x="4337" y="2078"/>
                  </a:cubicBezTo>
                  <a:lnTo>
                    <a:pt x="3736" y="2078"/>
                  </a:lnTo>
                  <a:cubicBezTo>
                    <a:pt x="3303" y="3273"/>
                    <a:pt x="2729" y="4401"/>
                    <a:pt x="2144" y="5522"/>
                  </a:cubicBezTo>
                  <a:lnTo>
                    <a:pt x="2144" y="5522"/>
                  </a:lnTo>
                  <a:cubicBezTo>
                    <a:pt x="1471" y="6270"/>
                    <a:pt x="767" y="6990"/>
                    <a:pt x="0" y="7649"/>
                  </a:cubicBezTo>
                  <a:cubicBezTo>
                    <a:pt x="200" y="7649"/>
                    <a:pt x="367" y="7682"/>
                    <a:pt x="601" y="7682"/>
                  </a:cubicBezTo>
                  <a:lnTo>
                    <a:pt x="767" y="7148"/>
                  </a:lnTo>
                  <a:lnTo>
                    <a:pt x="767" y="7148"/>
                  </a:lnTo>
                  <a:cubicBezTo>
                    <a:pt x="754" y="7269"/>
                    <a:pt x="838" y="7314"/>
                    <a:pt x="949" y="7314"/>
                  </a:cubicBezTo>
                  <a:cubicBezTo>
                    <a:pt x="1048" y="7314"/>
                    <a:pt x="1168" y="7279"/>
                    <a:pt x="1262" y="7229"/>
                  </a:cubicBezTo>
                  <a:lnTo>
                    <a:pt x="1262" y="7229"/>
                  </a:lnTo>
                  <a:cubicBezTo>
                    <a:pt x="852" y="8050"/>
                    <a:pt x="471" y="8882"/>
                    <a:pt x="167" y="9750"/>
                  </a:cubicBezTo>
                  <a:cubicBezTo>
                    <a:pt x="140" y="9846"/>
                    <a:pt x="230" y="9880"/>
                    <a:pt x="351" y="9880"/>
                  </a:cubicBezTo>
                  <a:cubicBezTo>
                    <a:pt x="524" y="9880"/>
                    <a:pt x="761" y="9809"/>
                    <a:pt x="801" y="9750"/>
                  </a:cubicBezTo>
                  <a:cubicBezTo>
                    <a:pt x="1861" y="7888"/>
                    <a:pt x="2782" y="5965"/>
                    <a:pt x="3888" y="4153"/>
                  </a:cubicBezTo>
                  <a:lnTo>
                    <a:pt x="3888" y="4153"/>
                  </a:lnTo>
                  <a:cubicBezTo>
                    <a:pt x="3015" y="7107"/>
                    <a:pt x="1460" y="9834"/>
                    <a:pt x="634" y="12852"/>
                  </a:cubicBezTo>
                  <a:cubicBezTo>
                    <a:pt x="606" y="12965"/>
                    <a:pt x="697" y="13006"/>
                    <a:pt x="819" y="13006"/>
                  </a:cubicBezTo>
                  <a:cubicBezTo>
                    <a:pt x="985" y="13006"/>
                    <a:pt x="1210" y="12929"/>
                    <a:pt x="1268" y="12852"/>
                  </a:cubicBezTo>
                  <a:cubicBezTo>
                    <a:pt x="1527" y="12447"/>
                    <a:pt x="1769" y="12035"/>
                    <a:pt x="1999" y="11618"/>
                  </a:cubicBezTo>
                  <a:lnTo>
                    <a:pt x="2302" y="11618"/>
                  </a:lnTo>
                  <a:cubicBezTo>
                    <a:pt x="2540" y="10943"/>
                    <a:pt x="2818" y="10284"/>
                    <a:pt x="3121" y="9635"/>
                  </a:cubicBezTo>
                  <a:lnTo>
                    <a:pt x="3121" y="9635"/>
                  </a:lnTo>
                  <a:cubicBezTo>
                    <a:pt x="2707" y="10974"/>
                    <a:pt x="2240" y="12298"/>
                    <a:pt x="1902" y="13653"/>
                  </a:cubicBezTo>
                  <a:cubicBezTo>
                    <a:pt x="1860" y="13763"/>
                    <a:pt x="1943" y="13805"/>
                    <a:pt x="2059" y="13805"/>
                  </a:cubicBezTo>
                  <a:cubicBezTo>
                    <a:pt x="2226" y="13805"/>
                    <a:pt x="2463" y="13718"/>
                    <a:pt x="2502" y="13620"/>
                  </a:cubicBezTo>
                  <a:cubicBezTo>
                    <a:pt x="3247" y="11659"/>
                    <a:pt x="4107" y="9813"/>
                    <a:pt x="5251" y="8100"/>
                  </a:cubicBezTo>
                  <a:lnTo>
                    <a:pt x="5251" y="8100"/>
                  </a:lnTo>
                  <a:cubicBezTo>
                    <a:pt x="4212" y="10482"/>
                    <a:pt x="3004" y="12806"/>
                    <a:pt x="2030" y="15234"/>
                  </a:cubicBezTo>
                  <a:lnTo>
                    <a:pt x="2030" y="15234"/>
                  </a:lnTo>
                  <a:cubicBezTo>
                    <a:pt x="2993" y="13614"/>
                    <a:pt x="3943" y="11980"/>
                    <a:pt x="4949" y="10379"/>
                  </a:cubicBezTo>
                  <a:lnTo>
                    <a:pt x="4949" y="10379"/>
                  </a:lnTo>
                  <a:cubicBezTo>
                    <a:pt x="4411" y="12439"/>
                    <a:pt x="3530" y="14425"/>
                    <a:pt x="3069" y="16555"/>
                  </a:cubicBezTo>
                  <a:cubicBezTo>
                    <a:pt x="3064" y="16572"/>
                    <a:pt x="3063" y="16587"/>
                    <a:pt x="3065" y="16601"/>
                  </a:cubicBezTo>
                  <a:lnTo>
                    <a:pt x="3065" y="16601"/>
                  </a:lnTo>
                  <a:cubicBezTo>
                    <a:pt x="3883" y="14793"/>
                    <a:pt x="4756" y="13012"/>
                    <a:pt x="5555" y="11204"/>
                  </a:cubicBezTo>
                  <a:lnTo>
                    <a:pt x="5555" y="11204"/>
                  </a:lnTo>
                  <a:cubicBezTo>
                    <a:pt x="5404" y="11867"/>
                    <a:pt x="5226" y="12522"/>
                    <a:pt x="5031" y="13170"/>
                  </a:cubicBezTo>
                  <a:lnTo>
                    <a:pt x="5031" y="13170"/>
                  </a:lnTo>
                  <a:cubicBezTo>
                    <a:pt x="5452" y="12153"/>
                    <a:pt x="5894" y="11140"/>
                    <a:pt x="6405" y="10150"/>
                  </a:cubicBezTo>
                  <a:lnTo>
                    <a:pt x="6011" y="10150"/>
                  </a:lnTo>
                  <a:cubicBezTo>
                    <a:pt x="6193" y="9719"/>
                    <a:pt x="6369" y="9286"/>
                    <a:pt x="6538" y="8850"/>
                  </a:cubicBezTo>
                  <a:cubicBezTo>
                    <a:pt x="6579" y="8754"/>
                    <a:pt x="6497" y="8720"/>
                    <a:pt x="6381" y="8720"/>
                  </a:cubicBezTo>
                  <a:cubicBezTo>
                    <a:pt x="6214" y="8720"/>
                    <a:pt x="5977" y="8790"/>
                    <a:pt x="5938" y="8850"/>
                  </a:cubicBezTo>
                  <a:cubicBezTo>
                    <a:pt x="5601" y="9355"/>
                    <a:pt x="5272" y="9865"/>
                    <a:pt x="4949" y="10379"/>
                  </a:cubicBezTo>
                  <a:lnTo>
                    <a:pt x="4949" y="10379"/>
                  </a:lnTo>
                  <a:cubicBezTo>
                    <a:pt x="5160" y="9573"/>
                    <a:pt x="5318" y="8755"/>
                    <a:pt x="5378" y="7913"/>
                  </a:cubicBezTo>
                  <a:lnTo>
                    <a:pt x="5378" y="7913"/>
                  </a:lnTo>
                  <a:cubicBezTo>
                    <a:pt x="5335" y="7975"/>
                    <a:pt x="5293" y="8038"/>
                    <a:pt x="5251" y="8100"/>
                  </a:cubicBezTo>
                  <a:lnTo>
                    <a:pt x="5251" y="8100"/>
                  </a:lnTo>
                  <a:cubicBezTo>
                    <a:pt x="5297" y="7997"/>
                    <a:pt x="5342" y="7893"/>
                    <a:pt x="5386" y="7789"/>
                  </a:cubicBezTo>
                  <a:lnTo>
                    <a:pt x="5386" y="7789"/>
                  </a:lnTo>
                  <a:cubicBezTo>
                    <a:pt x="5384" y="7830"/>
                    <a:pt x="5381" y="7872"/>
                    <a:pt x="5378" y="7913"/>
                  </a:cubicBezTo>
                  <a:lnTo>
                    <a:pt x="5378" y="7913"/>
                  </a:lnTo>
                  <a:cubicBezTo>
                    <a:pt x="5578" y="7621"/>
                    <a:pt x="5786" y="7333"/>
                    <a:pt x="6004" y="7048"/>
                  </a:cubicBezTo>
                  <a:cubicBezTo>
                    <a:pt x="5899" y="7048"/>
                    <a:pt x="5794" y="7057"/>
                    <a:pt x="5689" y="7066"/>
                  </a:cubicBezTo>
                  <a:lnTo>
                    <a:pt x="5689" y="7066"/>
                  </a:lnTo>
                  <a:cubicBezTo>
                    <a:pt x="5728" y="6971"/>
                    <a:pt x="5766" y="6876"/>
                    <a:pt x="5804" y="6781"/>
                  </a:cubicBezTo>
                  <a:cubicBezTo>
                    <a:pt x="5833" y="6665"/>
                    <a:pt x="5742" y="6625"/>
                    <a:pt x="5621" y="6625"/>
                  </a:cubicBezTo>
                  <a:cubicBezTo>
                    <a:pt x="5465" y="6625"/>
                    <a:pt x="5260" y="6692"/>
                    <a:pt x="5204" y="6748"/>
                  </a:cubicBezTo>
                  <a:cubicBezTo>
                    <a:pt x="4682" y="7257"/>
                    <a:pt x="4196" y="7798"/>
                    <a:pt x="3744" y="8367"/>
                  </a:cubicBezTo>
                  <a:lnTo>
                    <a:pt x="3744" y="8367"/>
                  </a:lnTo>
                  <a:cubicBezTo>
                    <a:pt x="5126" y="5674"/>
                    <a:pt x="6763" y="3089"/>
                    <a:pt x="7506" y="143"/>
                  </a:cubicBezTo>
                  <a:cubicBezTo>
                    <a:pt x="7551" y="38"/>
                    <a:pt x="7453" y="0"/>
                    <a:pt x="7326" y="0"/>
                  </a:cubicBezTo>
                  <a:close/>
                  <a:moveTo>
                    <a:pt x="4281" y="15016"/>
                  </a:moveTo>
                  <a:lnTo>
                    <a:pt x="4281" y="15016"/>
                  </a:lnTo>
                  <a:cubicBezTo>
                    <a:pt x="3958" y="15565"/>
                    <a:pt x="3641" y="16117"/>
                    <a:pt x="3327" y="16671"/>
                  </a:cubicBezTo>
                  <a:lnTo>
                    <a:pt x="3327" y="16671"/>
                  </a:lnTo>
                  <a:cubicBezTo>
                    <a:pt x="3475" y="16644"/>
                    <a:pt x="3637" y="16570"/>
                    <a:pt x="3669" y="16488"/>
                  </a:cubicBezTo>
                  <a:cubicBezTo>
                    <a:pt x="3879" y="16000"/>
                    <a:pt x="4080" y="15509"/>
                    <a:pt x="4281" y="15016"/>
                  </a:cubicBezTo>
                  <a:close/>
                  <a:moveTo>
                    <a:pt x="2030" y="15234"/>
                  </a:moveTo>
                  <a:lnTo>
                    <a:pt x="2030" y="15234"/>
                  </a:lnTo>
                  <a:cubicBezTo>
                    <a:pt x="1527" y="16081"/>
                    <a:pt x="1021" y="16924"/>
                    <a:pt x="501" y="17756"/>
                  </a:cubicBezTo>
                  <a:lnTo>
                    <a:pt x="1134" y="17756"/>
                  </a:lnTo>
                  <a:cubicBezTo>
                    <a:pt x="1395" y="16899"/>
                    <a:pt x="1699" y="16061"/>
                    <a:pt x="2030" y="15234"/>
                  </a:cubicBezTo>
                  <a:close/>
                  <a:moveTo>
                    <a:pt x="3065" y="16601"/>
                  </a:moveTo>
                  <a:lnTo>
                    <a:pt x="3065" y="16601"/>
                  </a:lnTo>
                  <a:cubicBezTo>
                    <a:pt x="2728" y="17345"/>
                    <a:pt x="2400" y="18093"/>
                    <a:pt x="2091" y="18849"/>
                  </a:cubicBezTo>
                  <a:lnTo>
                    <a:pt x="2091" y="18849"/>
                  </a:lnTo>
                  <a:cubicBezTo>
                    <a:pt x="2506" y="18125"/>
                    <a:pt x="2914" y="17397"/>
                    <a:pt x="3327" y="16671"/>
                  </a:cubicBezTo>
                  <a:lnTo>
                    <a:pt x="3327" y="16671"/>
                  </a:lnTo>
                  <a:cubicBezTo>
                    <a:pt x="3290" y="16677"/>
                    <a:pt x="3254" y="16681"/>
                    <a:pt x="3221" y="16681"/>
                  </a:cubicBezTo>
                  <a:cubicBezTo>
                    <a:pt x="3137" y="16681"/>
                    <a:pt x="3072" y="16657"/>
                    <a:pt x="3065" y="16601"/>
                  </a:cubicBezTo>
                  <a:close/>
                  <a:moveTo>
                    <a:pt x="6842" y="11541"/>
                  </a:moveTo>
                  <a:cubicBezTo>
                    <a:pt x="6677" y="11541"/>
                    <a:pt x="6445" y="11625"/>
                    <a:pt x="6405" y="11685"/>
                  </a:cubicBezTo>
                  <a:cubicBezTo>
                    <a:pt x="5777" y="12575"/>
                    <a:pt x="5193" y="13492"/>
                    <a:pt x="4634" y="14423"/>
                  </a:cubicBezTo>
                  <a:lnTo>
                    <a:pt x="4634" y="14423"/>
                  </a:lnTo>
                  <a:cubicBezTo>
                    <a:pt x="3859" y="16758"/>
                    <a:pt x="2940" y="19046"/>
                    <a:pt x="2335" y="21425"/>
                  </a:cubicBezTo>
                  <a:cubicBezTo>
                    <a:pt x="2306" y="21527"/>
                    <a:pt x="2410" y="21565"/>
                    <a:pt x="2542" y="21565"/>
                  </a:cubicBezTo>
                  <a:cubicBezTo>
                    <a:pt x="2713" y="21565"/>
                    <a:pt x="2931" y="21501"/>
                    <a:pt x="2969" y="21425"/>
                  </a:cubicBezTo>
                  <a:cubicBezTo>
                    <a:pt x="3692" y="20231"/>
                    <a:pt x="4274" y="18955"/>
                    <a:pt x="4862" y="17684"/>
                  </a:cubicBezTo>
                  <a:lnTo>
                    <a:pt x="4862" y="17684"/>
                  </a:lnTo>
                  <a:cubicBezTo>
                    <a:pt x="4610" y="18282"/>
                    <a:pt x="4367" y="18883"/>
                    <a:pt x="4151" y="19491"/>
                  </a:cubicBezTo>
                  <a:lnTo>
                    <a:pt x="4151" y="19491"/>
                  </a:lnTo>
                  <a:cubicBezTo>
                    <a:pt x="4441" y="18767"/>
                    <a:pt x="4737" y="18046"/>
                    <a:pt x="5029" y="17324"/>
                  </a:cubicBezTo>
                  <a:lnTo>
                    <a:pt x="5029" y="17324"/>
                  </a:lnTo>
                  <a:cubicBezTo>
                    <a:pt x="4974" y="17444"/>
                    <a:pt x="4918" y="17564"/>
                    <a:pt x="4862" y="17684"/>
                  </a:cubicBezTo>
                  <a:lnTo>
                    <a:pt x="4862" y="17684"/>
                  </a:lnTo>
                  <a:cubicBezTo>
                    <a:pt x="4988" y="17388"/>
                    <a:pt x="5115" y="17092"/>
                    <a:pt x="5242" y="16795"/>
                  </a:cubicBezTo>
                  <a:lnTo>
                    <a:pt x="5242" y="16795"/>
                  </a:lnTo>
                  <a:cubicBezTo>
                    <a:pt x="5172" y="16972"/>
                    <a:pt x="5101" y="17148"/>
                    <a:pt x="5029" y="17324"/>
                  </a:cubicBezTo>
                  <a:lnTo>
                    <a:pt x="5029" y="17324"/>
                  </a:lnTo>
                  <a:cubicBezTo>
                    <a:pt x="5636" y="16021"/>
                    <a:pt x="6264" y="14732"/>
                    <a:pt x="7072" y="13553"/>
                  </a:cubicBezTo>
                  <a:lnTo>
                    <a:pt x="6522" y="13553"/>
                  </a:lnTo>
                  <a:cubicBezTo>
                    <a:pt x="6720" y="12943"/>
                    <a:pt x="6887" y="12322"/>
                    <a:pt x="7005" y="11685"/>
                  </a:cubicBezTo>
                  <a:cubicBezTo>
                    <a:pt x="7032" y="11578"/>
                    <a:pt x="6952" y="11541"/>
                    <a:pt x="6842" y="11541"/>
                  </a:cubicBezTo>
                  <a:close/>
                  <a:moveTo>
                    <a:pt x="2091" y="18849"/>
                  </a:moveTo>
                  <a:lnTo>
                    <a:pt x="2091" y="18849"/>
                  </a:lnTo>
                  <a:cubicBezTo>
                    <a:pt x="1556" y="19785"/>
                    <a:pt x="1010" y="20714"/>
                    <a:pt x="434" y="21625"/>
                  </a:cubicBezTo>
                  <a:lnTo>
                    <a:pt x="1068" y="21625"/>
                  </a:lnTo>
                  <a:cubicBezTo>
                    <a:pt x="1372" y="20684"/>
                    <a:pt x="1718" y="19761"/>
                    <a:pt x="2091" y="18849"/>
                  </a:cubicBezTo>
                  <a:close/>
                  <a:moveTo>
                    <a:pt x="7405" y="24994"/>
                  </a:moveTo>
                  <a:cubicBezTo>
                    <a:pt x="7348" y="25457"/>
                    <a:pt x="7270" y="25914"/>
                    <a:pt x="7176" y="26365"/>
                  </a:cubicBezTo>
                  <a:lnTo>
                    <a:pt x="7176" y="26365"/>
                  </a:lnTo>
                  <a:cubicBezTo>
                    <a:pt x="7435" y="25898"/>
                    <a:pt x="7709" y="25440"/>
                    <a:pt x="8006" y="24994"/>
                  </a:cubicBezTo>
                  <a:close/>
                  <a:moveTo>
                    <a:pt x="6658" y="17763"/>
                  </a:moveTo>
                  <a:cubicBezTo>
                    <a:pt x="6504" y="17763"/>
                    <a:pt x="6308" y="17820"/>
                    <a:pt x="6271" y="17856"/>
                  </a:cubicBezTo>
                  <a:cubicBezTo>
                    <a:pt x="5940" y="18204"/>
                    <a:pt x="5641" y="18575"/>
                    <a:pt x="5359" y="18957"/>
                  </a:cubicBezTo>
                  <a:lnTo>
                    <a:pt x="4970" y="18957"/>
                  </a:lnTo>
                  <a:cubicBezTo>
                    <a:pt x="4939" y="19192"/>
                    <a:pt x="4903" y="19426"/>
                    <a:pt x="4863" y="19660"/>
                  </a:cubicBezTo>
                  <a:lnTo>
                    <a:pt x="4863" y="19660"/>
                  </a:lnTo>
                  <a:cubicBezTo>
                    <a:pt x="4435" y="20285"/>
                    <a:pt x="4024" y="20922"/>
                    <a:pt x="3564" y="21525"/>
                  </a:cubicBezTo>
                  <a:lnTo>
                    <a:pt x="3564" y="21525"/>
                  </a:lnTo>
                  <a:cubicBezTo>
                    <a:pt x="3712" y="20832"/>
                    <a:pt x="3915" y="20157"/>
                    <a:pt x="4151" y="19491"/>
                  </a:cubicBezTo>
                  <a:lnTo>
                    <a:pt x="4151" y="19491"/>
                  </a:lnTo>
                  <a:cubicBezTo>
                    <a:pt x="3826" y="20307"/>
                    <a:pt x="3510" y="21127"/>
                    <a:pt x="3221" y="21955"/>
                  </a:cubicBezTo>
                  <a:lnTo>
                    <a:pt x="3221" y="21955"/>
                  </a:lnTo>
                  <a:cubicBezTo>
                    <a:pt x="3087" y="22116"/>
                    <a:pt x="2948" y="22273"/>
                    <a:pt x="2802" y="22426"/>
                  </a:cubicBezTo>
                  <a:cubicBezTo>
                    <a:pt x="2890" y="22426"/>
                    <a:pt x="2972" y="22432"/>
                    <a:pt x="3056" y="22440"/>
                  </a:cubicBezTo>
                  <a:lnTo>
                    <a:pt x="3056" y="22440"/>
                  </a:lnTo>
                  <a:cubicBezTo>
                    <a:pt x="2852" y="23052"/>
                    <a:pt x="2665" y="23669"/>
                    <a:pt x="2502" y="24294"/>
                  </a:cubicBezTo>
                  <a:cubicBezTo>
                    <a:pt x="2473" y="24409"/>
                    <a:pt x="2581" y="24456"/>
                    <a:pt x="2715" y="24456"/>
                  </a:cubicBezTo>
                  <a:cubicBezTo>
                    <a:pt x="2893" y="24456"/>
                    <a:pt x="3117" y="24374"/>
                    <a:pt x="3136" y="24261"/>
                  </a:cubicBezTo>
                  <a:cubicBezTo>
                    <a:pt x="3560" y="23011"/>
                    <a:pt x="4074" y="21805"/>
                    <a:pt x="4667" y="20645"/>
                  </a:cubicBezTo>
                  <a:lnTo>
                    <a:pt x="4667" y="20645"/>
                  </a:lnTo>
                  <a:cubicBezTo>
                    <a:pt x="4128" y="23082"/>
                    <a:pt x="3234" y="25467"/>
                    <a:pt x="2936" y="27963"/>
                  </a:cubicBezTo>
                  <a:cubicBezTo>
                    <a:pt x="2921" y="28078"/>
                    <a:pt x="3025" y="28125"/>
                    <a:pt x="3152" y="28125"/>
                  </a:cubicBezTo>
                  <a:cubicBezTo>
                    <a:pt x="3156" y="28125"/>
                    <a:pt x="3159" y="28125"/>
                    <a:pt x="3162" y="28125"/>
                  </a:cubicBezTo>
                  <a:lnTo>
                    <a:pt x="3162" y="28125"/>
                  </a:lnTo>
                  <a:cubicBezTo>
                    <a:pt x="3056" y="28306"/>
                    <a:pt x="2947" y="28486"/>
                    <a:pt x="2836" y="28664"/>
                  </a:cubicBezTo>
                  <a:lnTo>
                    <a:pt x="3469" y="28664"/>
                  </a:lnTo>
                  <a:cubicBezTo>
                    <a:pt x="3498" y="28412"/>
                    <a:pt x="3532" y="28163"/>
                    <a:pt x="3572" y="27915"/>
                  </a:cubicBezTo>
                  <a:lnTo>
                    <a:pt x="3572" y="27915"/>
                  </a:lnTo>
                  <a:cubicBezTo>
                    <a:pt x="3631" y="27613"/>
                    <a:pt x="3697" y="27316"/>
                    <a:pt x="3772" y="27023"/>
                  </a:cubicBezTo>
                  <a:lnTo>
                    <a:pt x="3772" y="27023"/>
                  </a:lnTo>
                  <a:cubicBezTo>
                    <a:pt x="3754" y="27058"/>
                    <a:pt x="3735" y="27093"/>
                    <a:pt x="3717" y="27128"/>
                  </a:cubicBezTo>
                  <a:lnTo>
                    <a:pt x="3717" y="27128"/>
                  </a:lnTo>
                  <a:cubicBezTo>
                    <a:pt x="4375" y="23937"/>
                    <a:pt x="5830" y="21004"/>
                    <a:pt x="6838" y="17923"/>
                  </a:cubicBezTo>
                  <a:cubicBezTo>
                    <a:pt x="6884" y="17802"/>
                    <a:pt x="6785" y="17763"/>
                    <a:pt x="6658" y="17763"/>
                  </a:cubicBezTo>
                  <a:close/>
                  <a:moveTo>
                    <a:pt x="7377" y="20637"/>
                  </a:moveTo>
                  <a:cubicBezTo>
                    <a:pt x="7204" y="20637"/>
                    <a:pt x="6977" y="20714"/>
                    <a:pt x="6938" y="20791"/>
                  </a:cubicBezTo>
                  <a:cubicBezTo>
                    <a:pt x="6519" y="21485"/>
                    <a:pt x="6139" y="22201"/>
                    <a:pt x="5776" y="22926"/>
                  </a:cubicBezTo>
                  <a:lnTo>
                    <a:pt x="5404" y="22926"/>
                  </a:lnTo>
                  <a:cubicBezTo>
                    <a:pt x="5435" y="23112"/>
                    <a:pt x="5456" y="23297"/>
                    <a:pt x="5469" y="23482"/>
                  </a:cubicBezTo>
                  <a:lnTo>
                    <a:pt x="5469" y="23482"/>
                  </a:lnTo>
                  <a:cubicBezTo>
                    <a:pt x="5496" y="23449"/>
                    <a:pt x="5523" y="23416"/>
                    <a:pt x="5551" y="23383"/>
                  </a:cubicBezTo>
                  <a:lnTo>
                    <a:pt x="5551" y="23383"/>
                  </a:lnTo>
                  <a:cubicBezTo>
                    <a:pt x="5525" y="23437"/>
                    <a:pt x="5499" y="23490"/>
                    <a:pt x="5473" y="23544"/>
                  </a:cubicBezTo>
                  <a:lnTo>
                    <a:pt x="5473" y="23544"/>
                  </a:lnTo>
                  <a:cubicBezTo>
                    <a:pt x="5472" y="23523"/>
                    <a:pt x="5470" y="23503"/>
                    <a:pt x="5469" y="23482"/>
                  </a:cubicBezTo>
                  <a:lnTo>
                    <a:pt x="5469" y="23482"/>
                  </a:lnTo>
                  <a:cubicBezTo>
                    <a:pt x="4626" y="24515"/>
                    <a:pt x="4108" y="25719"/>
                    <a:pt x="3772" y="27023"/>
                  </a:cubicBezTo>
                  <a:lnTo>
                    <a:pt x="3772" y="27023"/>
                  </a:lnTo>
                  <a:cubicBezTo>
                    <a:pt x="4372" y="25884"/>
                    <a:pt x="4908" y="24706"/>
                    <a:pt x="5473" y="23544"/>
                  </a:cubicBezTo>
                  <a:lnTo>
                    <a:pt x="5473" y="23544"/>
                  </a:lnTo>
                  <a:cubicBezTo>
                    <a:pt x="5602" y="25735"/>
                    <a:pt x="4579" y="27905"/>
                    <a:pt x="4670" y="30131"/>
                  </a:cubicBezTo>
                  <a:cubicBezTo>
                    <a:pt x="4670" y="30207"/>
                    <a:pt x="4752" y="30235"/>
                    <a:pt x="4856" y="30235"/>
                  </a:cubicBezTo>
                  <a:cubicBezTo>
                    <a:pt x="5028" y="30235"/>
                    <a:pt x="5263" y="30160"/>
                    <a:pt x="5304" y="30098"/>
                  </a:cubicBezTo>
                  <a:cubicBezTo>
                    <a:pt x="5369" y="29967"/>
                    <a:pt x="5434" y="29836"/>
                    <a:pt x="5499" y="29705"/>
                  </a:cubicBezTo>
                  <a:lnTo>
                    <a:pt x="5499" y="29705"/>
                  </a:lnTo>
                  <a:cubicBezTo>
                    <a:pt x="5409" y="30317"/>
                    <a:pt x="5334" y="30931"/>
                    <a:pt x="5276" y="31547"/>
                  </a:cubicBezTo>
                  <a:lnTo>
                    <a:pt x="5276" y="31547"/>
                  </a:lnTo>
                  <a:cubicBezTo>
                    <a:pt x="5825" y="30233"/>
                    <a:pt x="6323" y="28898"/>
                    <a:pt x="6772" y="27530"/>
                  </a:cubicBezTo>
                  <a:lnTo>
                    <a:pt x="6895" y="27530"/>
                  </a:lnTo>
                  <a:cubicBezTo>
                    <a:pt x="7000" y="27145"/>
                    <a:pt x="7094" y="26757"/>
                    <a:pt x="7176" y="26365"/>
                  </a:cubicBezTo>
                  <a:lnTo>
                    <a:pt x="7176" y="26365"/>
                  </a:lnTo>
                  <a:cubicBezTo>
                    <a:pt x="6574" y="27450"/>
                    <a:pt x="6051" y="28581"/>
                    <a:pt x="5499" y="29705"/>
                  </a:cubicBezTo>
                  <a:lnTo>
                    <a:pt x="5499" y="29705"/>
                  </a:lnTo>
                  <a:cubicBezTo>
                    <a:pt x="5942" y="26690"/>
                    <a:pt x="6748" y="23723"/>
                    <a:pt x="7572" y="20791"/>
                  </a:cubicBezTo>
                  <a:cubicBezTo>
                    <a:pt x="7600" y="20679"/>
                    <a:pt x="7503" y="20637"/>
                    <a:pt x="7377" y="20637"/>
                  </a:cubicBezTo>
                  <a:close/>
                  <a:moveTo>
                    <a:pt x="6895" y="27530"/>
                  </a:moveTo>
                  <a:cubicBezTo>
                    <a:pt x="6475" y="29068"/>
                    <a:pt x="5882" y="30552"/>
                    <a:pt x="5237" y="32009"/>
                  </a:cubicBezTo>
                  <a:lnTo>
                    <a:pt x="5237" y="32009"/>
                  </a:lnTo>
                  <a:cubicBezTo>
                    <a:pt x="5249" y="31855"/>
                    <a:pt x="5262" y="31701"/>
                    <a:pt x="5276" y="31547"/>
                  </a:cubicBezTo>
                  <a:lnTo>
                    <a:pt x="5276" y="31547"/>
                  </a:lnTo>
                  <a:cubicBezTo>
                    <a:pt x="5050" y="32090"/>
                    <a:pt x="4814" y="32630"/>
                    <a:pt x="4570" y="33167"/>
                  </a:cubicBezTo>
                  <a:cubicBezTo>
                    <a:pt x="4621" y="33158"/>
                    <a:pt x="4672" y="33152"/>
                    <a:pt x="4722" y="33147"/>
                  </a:cubicBezTo>
                  <a:lnTo>
                    <a:pt x="4722" y="33147"/>
                  </a:lnTo>
                  <a:cubicBezTo>
                    <a:pt x="4483" y="33667"/>
                    <a:pt x="4242" y="34185"/>
                    <a:pt x="4003" y="34701"/>
                  </a:cubicBezTo>
                  <a:cubicBezTo>
                    <a:pt x="4237" y="34701"/>
                    <a:pt x="4437" y="34668"/>
                    <a:pt x="4637" y="34668"/>
                  </a:cubicBezTo>
                  <a:cubicBezTo>
                    <a:pt x="4806" y="34160"/>
                    <a:pt x="4965" y="33647"/>
                    <a:pt x="5124" y="33134"/>
                  </a:cubicBezTo>
                  <a:lnTo>
                    <a:pt x="5124" y="33134"/>
                  </a:lnTo>
                  <a:cubicBezTo>
                    <a:pt x="5139" y="33134"/>
                    <a:pt x="5155" y="33134"/>
                    <a:pt x="5171" y="33134"/>
                  </a:cubicBezTo>
                  <a:cubicBezTo>
                    <a:pt x="5173" y="33075"/>
                    <a:pt x="5175" y="33016"/>
                    <a:pt x="5178" y="32958"/>
                  </a:cubicBezTo>
                  <a:lnTo>
                    <a:pt x="5178" y="32958"/>
                  </a:lnTo>
                  <a:cubicBezTo>
                    <a:pt x="5751" y="31102"/>
                    <a:pt x="6335" y="29238"/>
                    <a:pt x="7405" y="2753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22;p35">
              <a:extLst>
                <a:ext uri="{FF2B5EF4-FFF2-40B4-BE49-F238E27FC236}">
                  <a16:creationId xmlns:a16="http://schemas.microsoft.com/office/drawing/2014/main" id="{143F091C-2F0A-4913-9511-D26E02F8D3CA}"/>
                </a:ext>
              </a:extLst>
            </p:cNvPr>
            <p:cNvSpPr/>
            <p:nvPr/>
          </p:nvSpPr>
          <p:spPr>
            <a:xfrm>
              <a:off x="7567068" y="2610810"/>
              <a:ext cx="10848" cy="18"/>
            </a:xfrm>
            <a:custGeom>
              <a:avLst/>
              <a:gdLst/>
              <a:ahLst/>
              <a:cxnLst/>
              <a:rect l="l" t="t" r="r" b="b"/>
              <a:pathLst>
                <a:path w="601" h="1" extrusionOk="0">
                  <a:moveTo>
                    <a:pt x="601" y="0"/>
                  </a:moveTo>
                  <a:lnTo>
                    <a:pt x="0" y="0"/>
                  </a:lnTo>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23;p35">
              <a:extLst>
                <a:ext uri="{FF2B5EF4-FFF2-40B4-BE49-F238E27FC236}">
                  <a16:creationId xmlns:a16="http://schemas.microsoft.com/office/drawing/2014/main" id="{1FD3AFC4-33CE-4A38-80DA-125726ED0752}"/>
                </a:ext>
              </a:extLst>
            </p:cNvPr>
            <p:cNvSpPr/>
            <p:nvPr/>
          </p:nvSpPr>
          <p:spPr>
            <a:xfrm>
              <a:off x="7489409" y="2739634"/>
              <a:ext cx="18" cy="18"/>
            </a:xfrm>
            <a:custGeom>
              <a:avLst/>
              <a:gdLst/>
              <a:ahLst/>
              <a:cxnLst/>
              <a:rect l="l" t="t" r="r" b="b"/>
              <a:pathLst>
                <a:path w="1" h="1" extrusionOk="0">
                  <a:moveTo>
                    <a:pt x="0"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24;p35">
              <a:extLst>
                <a:ext uri="{FF2B5EF4-FFF2-40B4-BE49-F238E27FC236}">
                  <a16:creationId xmlns:a16="http://schemas.microsoft.com/office/drawing/2014/main" id="{59B73933-D42E-4102-BDD5-B8A39EB7DB78}"/>
                </a:ext>
              </a:extLst>
            </p:cNvPr>
            <p:cNvSpPr/>
            <p:nvPr/>
          </p:nvSpPr>
          <p:spPr>
            <a:xfrm>
              <a:off x="7445373" y="2396295"/>
              <a:ext cx="128191" cy="293403"/>
            </a:xfrm>
            <a:custGeom>
              <a:avLst/>
              <a:gdLst/>
              <a:ahLst/>
              <a:cxnLst/>
              <a:rect l="l" t="t" r="r" b="b"/>
              <a:pathLst>
                <a:path w="7102" h="16255" extrusionOk="0">
                  <a:moveTo>
                    <a:pt x="4740" y="0"/>
                  </a:moveTo>
                  <a:cubicBezTo>
                    <a:pt x="4653" y="0"/>
                    <a:pt x="4562" y="11"/>
                    <a:pt x="4509" y="11"/>
                  </a:cubicBezTo>
                  <a:cubicBezTo>
                    <a:pt x="2841" y="611"/>
                    <a:pt x="1573" y="1779"/>
                    <a:pt x="172" y="2813"/>
                  </a:cubicBezTo>
                  <a:cubicBezTo>
                    <a:pt x="1" y="2941"/>
                    <a:pt x="186" y="3001"/>
                    <a:pt x="385" y="3001"/>
                  </a:cubicBezTo>
                  <a:cubicBezTo>
                    <a:pt x="497" y="3001"/>
                    <a:pt x="613" y="2982"/>
                    <a:pt x="672" y="2946"/>
                  </a:cubicBezTo>
                  <a:cubicBezTo>
                    <a:pt x="1825" y="2059"/>
                    <a:pt x="2900" y="1094"/>
                    <a:pt x="4244" y="491"/>
                  </a:cubicBezTo>
                  <a:lnTo>
                    <a:pt x="4244" y="491"/>
                  </a:lnTo>
                  <a:cubicBezTo>
                    <a:pt x="3689" y="3159"/>
                    <a:pt x="1934" y="5258"/>
                    <a:pt x="1006" y="7817"/>
                  </a:cubicBezTo>
                  <a:cubicBezTo>
                    <a:pt x="980" y="7909"/>
                    <a:pt x="1053" y="7939"/>
                    <a:pt x="1157" y="7939"/>
                  </a:cubicBezTo>
                  <a:cubicBezTo>
                    <a:pt x="1316" y="7939"/>
                    <a:pt x="1546" y="7870"/>
                    <a:pt x="1606" y="7850"/>
                  </a:cubicBezTo>
                  <a:cubicBezTo>
                    <a:pt x="1622" y="7839"/>
                    <a:pt x="1637" y="7828"/>
                    <a:pt x="1653" y="7816"/>
                  </a:cubicBezTo>
                  <a:lnTo>
                    <a:pt x="1653" y="7816"/>
                  </a:lnTo>
                  <a:cubicBezTo>
                    <a:pt x="1659" y="7816"/>
                    <a:pt x="1666" y="7817"/>
                    <a:pt x="1673" y="7817"/>
                  </a:cubicBezTo>
                  <a:cubicBezTo>
                    <a:pt x="1676" y="7809"/>
                    <a:pt x="1678" y="7802"/>
                    <a:pt x="1681" y="7795"/>
                  </a:cubicBezTo>
                  <a:lnTo>
                    <a:pt x="1681" y="7795"/>
                  </a:lnTo>
                  <a:cubicBezTo>
                    <a:pt x="3150" y="6710"/>
                    <a:pt x="4130" y="5246"/>
                    <a:pt x="5238" y="3834"/>
                  </a:cubicBezTo>
                  <a:lnTo>
                    <a:pt x="5238" y="3834"/>
                  </a:lnTo>
                  <a:cubicBezTo>
                    <a:pt x="4914" y="6958"/>
                    <a:pt x="2559" y="9441"/>
                    <a:pt x="1173" y="12153"/>
                  </a:cubicBezTo>
                  <a:cubicBezTo>
                    <a:pt x="1125" y="12297"/>
                    <a:pt x="1223" y="12349"/>
                    <a:pt x="1353" y="12349"/>
                  </a:cubicBezTo>
                  <a:cubicBezTo>
                    <a:pt x="1481" y="12349"/>
                    <a:pt x="1638" y="12299"/>
                    <a:pt x="1718" y="12238"/>
                  </a:cubicBezTo>
                  <a:lnTo>
                    <a:pt x="1718" y="12238"/>
                  </a:lnTo>
                  <a:cubicBezTo>
                    <a:pt x="1748" y="12243"/>
                    <a:pt x="1778" y="12247"/>
                    <a:pt x="1807" y="12253"/>
                  </a:cubicBezTo>
                  <a:cubicBezTo>
                    <a:pt x="1842" y="12184"/>
                    <a:pt x="1878" y="12114"/>
                    <a:pt x="1915" y="12045"/>
                  </a:cubicBezTo>
                  <a:lnTo>
                    <a:pt x="1915" y="12045"/>
                  </a:lnTo>
                  <a:cubicBezTo>
                    <a:pt x="3375" y="10567"/>
                    <a:pt x="4553" y="8806"/>
                    <a:pt x="6062" y="7334"/>
                  </a:cubicBezTo>
                  <a:lnTo>
                    <a:pt x="6062" y="7334"/>
                  </a:lnTo>
                  <a:cubicBezTo>
                    <a:pt x="5397" y="10492"/>
                    <a:pt x="3023" y="12915"/>
                    <a:pt x="2307" y="16122"/>
                  </a:cubicBezTo>
                  <a:cubicBezTo>
                    <a:pt x="2293" y="16222"/>
                    <a:pt x="2375" y="16255"/>
                    <a:pt x="2484" y="16255"/>
                  </a:cubicBezTo>
                  <a:cubicBezTo>
                    <a:pt x="2632" y="16255"/>
                    <a:pt x="2831" y="16194"/>
                    <a:pt x="2907" y="16156"/>
                  </a:cubicBezTo>
                  <a:cubicBezTo>
                    <a:pt x="2909" y="16154"/>
                    <a:pt x="2910" y="16153"/>
                    <a:pt x="2912" y="16151"/>
                  </a:cubicBezTo>
                  <a:lnTo>
                    <a:pt x="2912" y="16151"/>
                  </a:lnTo>
                  <a:cubicBezTo>
                    <a:pt x="2943" y="16154"/>
                    <a:pt x="2975" y="16156"/>
                    <a:pt x="3007" y="16156"/>
                  </a:cubicBezTo>
                  <a:cubicBezTo>
                    <a:pt x="3017" y="16109"/>
                    <a:pt x="3028" y="16063"/>
                    <a:pt x="3038" y="16017"/>
                  </a:cubicBezTo>
                  <a:lnTo>
                    <a:pt x="3038" y="16017"/>
                  </a:lnTo>
                  <a:cubicBezTo>
                    <a:pt x="4552" y="14377"/>
                    <a:pt x="5475" y="12292"/>
                    <a:pt x="6953" y="10546"/>
                  </a:cubicBezTo>
                  <a:lnTo>
                    <a:pt x="6953" y="10546"/>
                  </a:lnTo>
                  <a:lnTo>
                    <a:pt x="7077" y="10552"/>
                  </a:lnTo>
                  <a:cubicBezTo>
                    <a:pt x="7102" y="10440"/>
                    <a:pt x="7030" y="10402"/>
                    <a:pt x="6926" y="10402"/>
                  </a:cubicBezTo>
                  <a:cubicBezTo>
                    <a:pt x="6787" y="10402"/>
                    <a:pt x="6592" y="10470"/>
                    <a:pt x="6496" y="10518"/>
                  </a:cubicBezTo>
                  <a:lnTo>
                    <a:pt x="6343" y="10518"/>
                  </a:lnTo>
                  <a:lnTo>
                    <a:pt x="6484" y="10525"/>
                  </a:lnTo>
                  <a:lnTo>
                    <a:pt x="6484" y="10525"/>
                  </a:lnTo>
                  <a:cubicBezTo>
                    <a:pt x="6465" y="10535"/>
                    <a:pt x="6451" y="10544"/>
                    <a:pt x="6443" y="10552"/>
                  </a:cubicBezTo>
                  <a:cubicBezTo>
                    <a:pt x="5228" y="11982"/>
                    <a:pt x="4429" y="13632"/>
                    <a:pt x="3302" y="15093"/>
                  </a:cubicBezTo>
                  <a:lnTo>
                    <a:pt x="3302" y="15093"/>
                  </a:lnTo>
                  <a:cubicBezTo>
                    <a:pt x="4288" y="12172"/>
                    <a:pt x="6493" y="9814"/>
                    <a:pt x="6910" y="6682"/>
                  </a:cubicBezTo>
                  <a:cubicBezTo>
                    <a:pt x="6925" y="6566"/>
                    <a:pt x="6838" y="6526"/>
                    <a:pt x="6724" y="6526"/>
                  </a:cubicBezTo>
                  <a:cubicBezTo>
                    <a:pt x="6577" y="6526"/>
                    <a:pt x="6385" y="6593"/>
                    <a:pt x="6310" y="6649"/>
                  </a:cubicBezTo>
                  <a:cubicBezTo>
                    <a:pt x="6308" y="6650"/>
                    <a:pt x="6307" y="6651"/>
                    <a:pt x="6306" y="6652"/>
                  </a:cubicBezTo>
                  <a:lnTo>
                    <a:pt x="6306" y="6652"/>
                  </a:lnTo>
                  <a:cubicBezTo>
                    <a:pt x="6265" y="6650"/>
                    <a:pt x="6222" y="6649"/>
                    <a:pt x="6176" y="6649"/>
                  </a:cubicBezTo>
                  <a:cubicBezTo>
                    <a:pt x="6171" y="6692"/>
                    <a:pt x="6165" y="6735"/>
                    <a:pt x="6159" y="6778"/>
                  </a:cubicBezTo>
                  <a:lnTo>
                    <a:pt x="6159" y="6778"/>
                  </a:lnTo>
                  <a:cubicBezTo>
                    <a:pt x="4916" y="7861"/>
                    <a:pt x="3911" y="9182"/>
                    <a:pt x="2841" y="10459"/>
                  </a:cubicBezTo>
                  <a:lnTo>
                    <a:pt x="2841" y="10459"/>
                  </a:lnTo>
                  <a:cubicBezTo>
                    <a:pt x="4297" y="8123"/>
                    <a:pt x="5969" y="5827"/>
                    <a:pt x="5943" y="2980"/>
                  </a:cubicBezTo>
                  <a:cubicBezTo>
                    <a:pt x="5943" y="2882"/>
                    <a:pt x="5871" y="2847"/>
                    <a:pt x="5774" y="2847"/>
                  </a:cubicBezTo>
                  <a:cubicBezTo>
                    <a:pt x="5609" y="2847"/>
                    <a:pt x="5372" y="2950"/>
                    <a:pt x="5309" y="3013"/>
                  </a:cubicBezTo>
                  <a:cubicBezTo>
                    <a:pt x="5300" y="3024"/>
                    <a:pt x="5290" y="3035"/>
                    <a:pt x="5281" y="3046"/>
                  </a:cubicBezTo>
                  <a:lnTo>
                    <a:pt x="5281" y="3046"/>
                  </a:lnTo>
                  <a:cubicBezTo>
                    <a:pt x="5279" y="3046"/>
                    <a:pt x="5278" y="3046"/>
                    <a:pt x="5276" y="3046"/>
                  </a:cubicBezTo>
                  <a:cubicBezTo>
                    <a:pt x="5276" y="3049"/>
                    <a:pt x="5276" y="3051"/>
                    <a:pt x="5276" y="3053"/>
                  </a:cubicBezTo>
                  <a:lnTo>
                    <a:pt x="5276" y="3053"/>
                  </a:lnTo>
                  <a:cubicBezTo>
                    <a:pt x="4176" y="4374"/>
                    <a:pt x="3245" y="5821"/>
                    <a:pt x="2010" y="6992"/>
                  </a:cubicBezTo>
                  <a:lnTo>
                    <a:pt x="2010" y="6992"/>
                  </a:lnTo>
                  <a:cubicBezTo>
                    <a:pt x="3033" y="4708"/>
                    <a:pt x="4618" y="2679"/>
                    <a:pt x="4976" y="144"/>
                  </a:cubicBezTo>
                  <a:cubicBezTo>
                    <a:pt x="4996" y="24"/>
                    <a:pt x="4871" y="0"/>
                    <a:pt x="4740"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25;p35">
              <a:extLst>
                <a:ext uri="{FF2B5EF4-FFF2-40B4-BE49-F238E27FC236}">
                  <a16:creationId xmlns:a16="http://schemas.microsoft.com/office/drawing/2014/main" id="{4367D270-5A3D-4010-B785-A3892B802D5A}"/>
                </a:ext>
              </a:extLst>
            </p:cNvPr>
            <p:cNvSpPr/>
            <p:nvPr/>
          </p:nvSpPr>
          <p:spPr>
            <a:xfrm>
              <a:off x="7464720" y="2826317"/>
              <a:ext cx="9657" cy="1227"/>
            </a:xfrm>
            <a:custGeom>
              <a:avLst/>
              <a:gdLst/>
              <a:ahLst/>
              <a:cxnLst/>
              <a:rect l="l" t="t" r="r" b="b"/>
              <a:pathLst>
                <a:path w="535" h="68" extrusionOk="0">
                  <a:moveTo>
                    <a:pt x="1" y="1"/>
                  </a:moveTo>
                  <a:cubicBezTo>
                    <a:pt x="84" y="18"/>
                    <a:pt x="176" y="26"/>
                    <a:pt x="268" y="34"/>
                  </a:cubicBezTo>
                  <a:lnTo>
                    <a:pt x="268" y="34"/>
                  </a:lnTo>
                  <a:lnTo>
                    <a:pt x="1" y="1"/>
                  </a:lnTo>
                  <a:close/>
                  <a:moveTo>
                    <a:pt x="268" y="34"/>
                  </a:moveTo>
                  <a:lnTo>
                    <a:pt x="534" y="68"/>
                  </a:lnTo>
                  <a:cubicBezTo>
                    <a:pt x="451" y="51"/>
                    <a:pt x="359" y="43"/>
                    <a:pt x="268" y="34"/>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26;p35">
              <a:extLst>
                <a:ext uri="{FF2B5EF4-FFF2-40B4-BE49-F238E27FC236}">
                  <a16:creationId xmlns:a16="http://schemas.microsoft.com/office/drawing/2014/main" id="{906D5BC4-B659-46D2-AB6C-35D478970A65}"/>
                </a:ext>
              </a:extLst>
            </p:cNvPr>
            <p:cNvSpPr/>
            <p:nvPr/>
          </p:nvSpPr>
          <p:spPr>
            <a:xfrm>
              <a:off x="7478996" y="2775152"/>
              <a:ext cx="145555" cy="626534"/>
            </a:xfrm>
            <a:custGeom>
              <a:avLst/>
              <a:gdLst/>
              <a:ahLst/>
              <a:cxnLst/>
              <a:rect l="l" t="t" r="r" b="b"/>
              <a:pathLst>
                <a:path w="8064" h="34711" extrusionOk="0">
                  <a:moveTo>
                    <a:pt x="6949" y="1"/>
                  </a:moveTo>
                  <a:lnTo>
                    <a:pt x="6949" y="1"/>
                  </a:lnTo>
                  <a:cubicBezTo>
                    <a:pt x="6939" y="39"/>
                    <a:pt x="6929" y="77"/>
                    <a:pt x="6919" y="116"/>
                  </a:cubicBezTo>
                  <a:lnTo>
                    <a:pt x="6919" y="116"/>
                  </a:lnTo>
                  <a:cubicBezTo>
                    <a:pt x="6984" y="59"/>
                    <a:pt x="7017" y="12"/>
                    <a:pt x="6949" y="1"/>
                  </a:cubicBezTo>
                  <a:close/>
                  <a:moveTo>
                    <a:pt x="6919" y="116"/>
                  </a:moveTo>
                  <a:cubicBezTo>
                    <a:pt x="6796" y="224"/>
                    <a:pt x="6562" y="368"/>
                    <a:pt x="6715" y="368"/>
                  </a:cubicBezTo>
                  <a:cubicBezTo>
                    <a:pt x="5915" y="1157"/>
                    <a:pt x="5266" y="1956"/>
                    <a:pt x="4665" y="2755"/>
                  </a:cubicBezTo>
                  <a:lnTo>
                    <a:pt x="4665" y="2755"/>
                  </a:lnTo>
                  <a:cubicBezTo>
                    <a:pt x="4231" y="4911"/>
                    <a:pt x="3340" y="6884"/>
                    <a:pt x="2498" y="8873"/>
                  </a:cubicBezTo>
                  <a:lnTo>
                    <a:pt x="2498" y="8873"/>
                  </a:lnTo>
                  <a:cubicBezTo>
                    <a:pt x="2894" y="8038"/>
                    <a:pt x="3286" y="7200"/>
                    <a:pt x="3713" y="6372"/>
                  </a:cubicBezTo>
                  <a:cubicBezTo>
                    <a:pt x="3751" y="6296"/>
                    <a:pt x="3959" y="6232"/>
                    <a:pt x="4120" y="6232"/>
                  </a:cubicBezTo>
                  <a:cubicBezTo>
                    <a:pt x="4167" y="6232"/>
                    <a:pt x="4209" y="6237"/>
                    <a:pt x="4243" y="6249"/>
                  </a:cubicBezTo>
                  <a:lnTo>
                    <a:pt x="4243" y="6249"/>
                  </a:lnTo>
                  <a:cubicBezTo>
                    <a:pt x="5306" y="4281"/>
                    <a:pt x="6353" y="2305"/>
                    <a:pt x="6919" y="116"/>
                  </a:cubicBezTo>
                  <a:close/>
                  <a:moveTo>
                    <a:pt x="4038" y="1825"/>
                  </a:moveTo>
                  <a:cubicBezTo>
                    <a:pt x="3864" y="1825"/>
                    <a:pt x="3620" y="1909"/>
                    <a:pt x="3580" y="1969"/>
                  </a:cubicBezTo>
                  <a:cubicBezTo>
                    <a:pt x="2279" y="3503"/>
                    <a:pt x="1411" y="5304"/>
                    <a:pt x="577" y="7072"/>
                  </a:cubicBezTo>
                  <a:cubicBezTo>
                    <a:pt x="778" y="7072"/>
                    <a:pt x="978" y="7039"/>
                    <a:pt x="1211" y="7039"/>
                  </a:cubicBezTo>
                  <a:lnTo>
                    <a:pt x="44" y="7573"/>
                  </a:lnTo>
                  <a:cubicBezTo>
                    <a:pt x="1" y="7687"/>
                    <a:pt x="80" y="7721"/>
                    <a:pt x="192" y="7721"/>
                  </a:cubicBezTo>
                  <a:cubicBezTo>
                    <a:pt x="343" y="7721"/>
                    <a:pt x="553" y="7659"/>
                    <a:pt x="611" y="7639"/>
                  </a:cubicBezTo>
                  <a:cubicBezTo>
                    <a:pt x="992" y="7302"/>
                    <a:pt x="1340" y="6960"/>
                    <a:pt x="1663" y="6614"/>
                  </a:cubicBezTo>
                  <a:lnTo>
                    <a:pt x="1663" y="6614"/>
                  </a:lnTo>
                  <a:cubicBezTo>
                    <a:pt x="1126" y="7622"/>
                    <a:pt x="600" y="8640"/>
                    <a:pt x="44" y="9641"/>
                  </a:cubicBezTo>
                  <a:lnTo>
                    <a:pt x="644" y="9641"/>
                  </a:lnTo>
                  <a:cubicBezTo>
                    <a:pt x="1157" y="8224"/>
                    <a:pt x="1868" y="6902"/>
                    <a:pt x="2562" y="5574"/>
                  </a:cubicBezTo>
                  <a:lnTo>
                    <a:pt x="2562" y="5574"/>
                  </a:lnTo>
                  <a:cubicBezTo>
                    <a:pt x="3308" y="4648"/>
                    <a:pt x="3953" y="3702"/>
                    <a:pt x="4665" y="2755"/>
                  </a:cubicBezTo>
                  <a:lnTo>
                    <a:pt x="4665" y="2755"/>
                  </a:lnTo>
                  <a:cubicBezTo>
                    <a:pt x="4682" y="2671"/>
                    <a:pt x="4698" y="2587"/>
                    <a:pt x="4714" y="2502"/>
                  </a:cubicBezTo>
                  <a:cubicBezTo>
                    <a:pt x="4727" y="2379"/>
                    <a:pt x="4633" y="2334"/>
                    <a:pt x="4513" y="2334"/>
                  </a:cubicBezTo>
                  <a:cubicBezTo>
                    <a:pt x="4342" y="2334"/>
                    <a:pt x="4119" y="2424"/>
                    <a:pt x="4080" y="2502"/>
                  </a:cubicBezTo>
                  <a:cubicBezTo>
                    <a:pt x="4027" y="2579"/>
                    <a:pt x="3975" y="2656"/>
                    <a:pt x="3924" y="2733"/>
                  </a:cubicBezTo>
                  <a:lnTo>
                    <a:pt x="3924" y="2733"/>
                  </a:lnTo>
                  <a:cubicBezTo>
                    <a:pt x="4026" y="2481"/>
                    <a:pt x="4123" y="2226"/>
                    <a:pt x="4213" y="1969"/>
                  </a:cubicBezTo>
                  <a:cubicBezTo>
                    <a:pt x="4240" y="1862"/>
                    <a:pt x="4155" y="1825"/>
                    <a:pt x="4038" y="1825"/>
                  </a:cubicBezTo>
                  <a:close/>
                  <a:moveTo>
                    <a:pt x="5511" y="10435"/>
                  </a:moveTo>
                  <a:lnTo>
                    <a:pt x="5511" y="10435"/>
                  </a:lnTo>
                  <a:cubicBezTo>
                    <a:pt x="5393" y="10669"/>
                    <a:pt x="5278" y="10903"/>
                    <a:pt x="5165" y="11137"/>
                  </a:cubicBezTo>
                  <a:lnTo>
                    <a:pt x="5165" y="11137"/>
                  </a:lnTo>
                  <a:cubicBezTo>
                    <a:pt x="5194" y="11044"/>
                    <a:pt x="5221" y="10951"/>
                    <a:pt x="5248" y="10858"/>
                  </a:cubicBezTo>
                  <a:lnTo>
                    <a:pt x="5248" y="10858"/>
                  </a:lnTo>
                  <a:cubicBezTo>
                    <a:pt x="5335" y="10717"/>
                    <a:pt x="5423" y="10576"/>
                    <a:pt x="5511" y="10435"/>
                  </a:cubicBezTo>
                  <a:close/>
                  <a:moveTo>
                    <a:pt x="4243" y="6249"/>
                  </a:moveTo>
                  <a:cubicBezTo>
                    <a:pt x="3322" y="7953"/>
                    <a:pt x="2389" y="9651"/>
                    <a:pt x="1745" y="11475"/>
                  </a:cubicBezTo>
                  <a:cubicBezTo>
                    <a:pt x="1697" y="11571"/>
                    <a:pt x="1817" y="11613"/>
                    <a:pt x="1965" y="11613"/>
                  </a:cubicBezTo>
                  <a:cubicBezTo>
                    <a:pt x="2128" y="11613"/>
                    <a:pt x="2326" y="11563"/>
                    <a:pt x="2379" y="11475"/>
                  </a:cubicBezTo>
                  <a:cubicBezTo>
                    <a:pt x="2740" y="10724"/>
                    <a:pt x="3154" y="10008"/>
                    <a:pt x="3615" y="9329"/>
                  </a:cubicBezTo>
                  <a:lnTo>
                    <a:pt x="3615" y="9329"/>
                  </a:lnTo>
                  <a:cubicBezTo>
                    <a:pt x="3596" y="9395"/>
                    <a:pt x="3575" y="9461"/>
                    <a:pt x="3555" y="9527"/>
                  </a:cubicBezTo>
                  <a:lnTo>
                    <a:pt x="3555" y="9527"/>
                  </a:lnTo>
                  <a:cubicBezTo>
                    <a:pt x="3674" y="9314"/>
                    <a:pt x="3796" y="9103"/>
                    <a:pt x="3921" y="8893"/>
                  </a:cubicBezTo>
                  <a:lnTo>
                    <a:pt x="3921" y="8893"/>
                  </a:lnTo>
                  <a:cubicBezTo>
                    <a:pt x="3817" y="9037"/>
                    <a:pt x="3715" y="9182"/>
                    <a:pt x="3615" y="9329"/>
                  </a:cubicBezTo>
                  <a:lnTo>
                    <a:pt x="3615" y="9329"/>
                  </a:lnTo>
                  <a:cubicBezTo>
                    <a:pt x="3908" y="8359"/>
                    <a:pt x="4164" y="7379"/>
                    <a:pt x="4313" y="6372"/>
                  </a:cubicBezTo>
                  <a:cubicBezTo>
                    <a:pt x="4332" y="6308"/>
                    <a:pt x="4300" y="6269"/>
                    <a:pt x="4243" y="6249"/>
                  </a:cubicBezTo>
                  <a:close/>
                  <a:moveTo>
                    <a:pt x="2498" y="8873"/>
                  </a:moveTo>
                  <a:lnTo>
                    <a:pt x="2498" y="8873"/>
                  </a:lnTo>
                  <a:cubicBezTo>
                    <a:pt x="1874" y="10190"/>
                    <a:pt x="1240" y="11498"/>
                    <a:pt x="444" y="12743"/>
                  </a:cubicBezTo>
                  <a:lnTo>
                    <a:pt x="1078" y="12743"/>
                  </a:lnTo>
                  <a:cubicBezTo>
                    <a:pt x="1445" y="11412"/>
                    <a:pt x="1962" y="10140"/>
                    <a:pt x="2498" y="8873"/>
                  </a:cubicBezTo>
                  <a:close/>
                  <a:moveTo>
                    <a:pt x="6448" y="11576"/>
                  </a:moveTo>
                  <a:cubicBezTo>
                    <a:pt x="6344" y="12112"/>
                    <a:pt x="6205" y="12636"/>
                    <a:pt x="6042" y="13152"/>
                  </a:cubicBezTo>
                  <a:lnTo>
                    <a:pt x="6042" y="13152"/>
                  </a:lnTo>
                  <a:cubicBezTo>
                    <a:pt x="6377" y="12619"/>
                    <a:pt x="6723" y="12093"/>
                    <a:pt x="7082" y="11576"/>
                  </a:cubicBezTo>
                  <a:close/>
                  <a:moveTo>
                    <a:pt x="6281" y="17813"/>
                  </a:moveTo>
                  <a:cubicBezTo>
                    <a:pt x="6136" y="18258"/>
                    <a:pt x="5981" y="18699"/>
                    <a:pt x="5820" y="19139"/>
                  </a:cubicBezTo>
                  <a:lnTo>
                    <a:pt x="5820" y="19139"/>
                  </a:lnTo>
                  <a:cubicBezTo>
                    <a:pt x="6146" y="18685"/>
                    <a:pt x="6491" y="18247"/>
                    <a:pt x="6882" y="17847"/>
                  </a:cubicBezTo>
                  <a:cubicBezTo>
                    <a:pt x="6648" y="17847"/>
                    <a:pt x="6482" y="17813"/>
                    <a:pt x="6281" y="17813"/>
                  </a:cubicBezTo>
                  <a:close/>
                  <a:moveTo>
                    <a:pt x="5820" y="19139"/>
                  </a:moveTo>
                  <a:cubicBezTo>
                    <a:pt x="5697" y="19309"/>
                    <a:pt x="5577" y="19482"/>
                    <a:pt x="5458" y="19656"/>
                  </a:cubicBezTo>
                  <a:lnTo>
                    <a:pt x="5458" y="19656"/>
                  </a:lnTo>
                  <a:cubicBezTo>
                    <a:pt x="5407" y="19955"/>
                    <a:pt x="5349" y="20252"/>
                    <a:pt x="5285" y="20549"/>
                  </a:cubicBezTo>
                  <a:lnTo>
                    <a:pt x="5285" y="20549"/>
                  </a:lnTo>
                  <a:cubicBezTo>
                    <a:pt x="5467" y="20080"/>
                    <a:pt x="5647" y="19610"/>
                    <a:pt x="5820" y="19139"/>
                  </a:cubicBezTo>
                  <a:close/>
                  <a:moveTo>
                    <a:pt x="3635" y="18743"/>
                  </a:moveTo>
                  <a:cubicBezTo>
                    <a:pt x="3218" y="19626"/>
                    <a:pt x="2782" y="20494"/>
                    <a:pt x="2279" y="21316"/>
                  </a:cubicBezTo>
                  <a:lnTo>
                    <a:pt x="2912" y="21316"/>
                  </a:lnTo>
                  <a:cubicBezTo>
                    <a:pt x="3116" y="20448"/>
                    <a:pt x="3364" y="19592"/>
                    <a:pt x="3635" y="18743"/>
                  </a:cubicBezTo>
                  <a:close/>
                  <a:moveTo>
                    <a:pt x="6982" y="20682"/>
                  </a:moveTo>
                  <a:cubicBezTo>
                    <a:pt x="6774" y="21445"/>
                    <a:pt x="6566" y="22211"/>
                    <a:pt x="6364" y="22979"/>
                  </a:cubicBezTo>
                  <a:lnTo>
                    <a:pt x="6364" y="22979"/>
                  </a:lnTo>
                  <a:cubicBezTo>
                    <a:pt x="6753" y="22195"/>
                    <a:pt x="7161" y="21424"/>
                    <a:pt x="7616" y="20682"/>
                  </a:cubicBezTo>
                  <a:close/>
                  <a:moveTo>
                    <a:pt x="6364" y="22979"/>
                  </a:moveTo>
                  <a:lnTo>
                    <a:pt x="6364" y="22979"/>
                  </a:lnTo>
                  <a:cubicBezTo>
                    <a:pt x="6284" y="23140"/>
                    <a:pt x="6204" y="23303"/>
                    <a:pt x="6125" y="23466"/>
                  </a:cubicBezTo>
                  <a:lnTo>
                    <a:pt x="6125" y="23466"/>
                  </a:lnTo>
                  <a:cubicBezTo>
                    <a:pt x="6129" y="23613"/>
                    <a:pt x="6129" y="23759"/>
                    <a:pt x="6124" y="23905"/>
                  </a:cubicBezTo>
                  <a:lnTo>
                    <a:pt x="6124" y="23905"/>
                  </a:lnTo>
                  <a:cubicBezTo>
                    <a:pt x="6203" y="23596"/>
                    <a:pt x="6283" y="23287"/>
                    <a:pt x="6364" y="22979"/>
                  </a:cubicBezTo>
                  <a:close/>
                  <a:moveTo>
                    <a:pt x="5247" y="6672"/>
                  </a:moveTo>
                  <a:cubicBezTo>
                    <a:pt x="5178" y="6847"/>
                    <a:pt x="5107" y="7022"/>
                    <a:pt x="5036" y="7196"/>
                  </a:cubicBezTo>
                  <a:lnTo>
                    <a:pt x="5036" y="7196"/>
                  </a:lnTo>
                  <a:cubicBezTo>
                    <a:pt x="4637" y="7750"/>
                    <a:pt x="4267" y="8316"/>
                    <a:pt x="3921" y="8893"/>
                  </a:cubicBezTo>
                  <a:lnTo>
                    <a:pt x="3921" y="8893"/>
                  </a:lnTo>
                  <a:cubicBezTo>
                    <a:pt x="4192" y="8521"/>
                    <a:pt x="4477" y="8160"/>
                    <a:pt x="4776" y="7812"/>
                  </a:cubicBezTo>
                  <a:lnTo>
                    <a:pt x="4776" y="7812"/>
                  </a:lnTo>
                  <a:cubicBezTo>
                    <a:pt x="4084" y="9426"/>
                    <a:pt x="3311" y="11006"/>
                    <a:pt x="2579" y="12600"/>
                  </a:cubicBezTo>
                  <a:lnTo>
                    <a:pt x="2579" y="12600"/>
                  </a:lnTo>
                  <a:cubicBezTo>
                    <a:pt x="2887" y="11571"/>
                    <a:pt x="3240" y="10553"/>
                    <a:pt x="3555" y="9527"/>
                  </a:cubicBezTo>
                  <a:lnTo>
                    <a:pt x="3555" y="9527"/>
                  </a:lnTo>
                  <a:cubicBezTo>
                    <a:pt x="2829" y="10826"/>
                    <a:pt x="2224" y="12178"/>
                    <a:pt x="1712" y="13577"/>
                  </a:cubicBezTo>
                  <a:cubicBezTo>
                    <a:pt x="1858" y="13577"/>
                    <a:pt x="2004" y="13559"/>
                    <a:pt x="2150" y="13550"/>
                  </a:cubicBezTo>
                  <a:lnTo>
                    <a:pt x="2150" y="13550"/>
                  </a:lnTo>
                  <a:cubicBezTo>
                    <a:pt x="1556" y="14889"/>
                    <a:pt x="1008" y="16245"/>
                    <a:pt x="577" y="17647"/>
                  </a:cubicBezTo>
                  <a:cubicBezTo>
                    <a:pt x="536" y="17742"/>
                    <a:pt x="619" y="17776"/>
                    <a:pt x="737" y="17776"/>
                  </a:cubicBezTo>
                  <a:cubicBezTo>
                    <a:pt x="907" y="17776"/>
                    <a:pt x="1152" y="17706"/>
                    <a:pt x="1211" y="17647"/>
                  </a:cubicBezTo>
                  <a:cubicBezTo>
                    <a:pt x="2415" y="15698"/>
                    <a:pt x="3519" y="13721"/>
                    <a:pt x="4691" y="11772"/>
                  </a:cubicBezTo>
                  <a:lnTo>
                    <a:pt x="4691" y="11772"/>
                  </a:lnTo>
                  <a:cubicBezTo>
                    <a:pt x="3227" y="15014"/>
                    <a:pt x="1599" y="18177"/>
                    <a:pt x="477" y="21516"/>
                  </a:cubicBezTo>
                  <a:cubicBezTo>
                    <a:pt x="448" y="21618"/>
                    <a:pt x="552" y="21656"/>
                    <a:pt x="684" y="21656"/>
                  </a:cubicBezTo>
                  <a:cubicBezTo>
                    <a:pt x="855" y="21656"/>
                    <a:pt x="1073" y="21591"/>
                    <a:pt x="1111" y="21516"/>
                  </a:cubicBezTo>
                  <a:cubicBezTo>
                    <a:pt x="2464" y="19411"/>
                    <a:pt x="3637" y="17210"/>
                    <a:pt x="4889" y="15063"/>
                  </a:cubicBezTo>
                  <a:lnTo>
                    <a:pt x="4889" y="15063"/>
                  </a:lnTo>
                  <a:cubicBezTo>
                    <a:pt x="4469" y="16287"/>
                    <a:pt x="4028" y="17508"/>
                    <a:pt x="3635" y="18743"/>
                  </a:cubicBezTo>
                  <a:lnTo>
                    <a:pt x="3635" y="18743"/>
                  </a:lnTo>
                  <a:cubicBezTo>
                    <a:pt x="4116" y="17724"/>
                    <a:pt x="4571" y="16686"/>
                    <a:pt x="5079" y="15676"/>
                  </a:cubicBezTo>
                  <a:lnTo>
                    <a:pt x="5079" y="15676"/>
                  </a:lnTo>
                  <a:cubicBezTo>
                    <a:pt x="4150" y="17846"/>
                    <a:pt x="3102" y="19969"/>
                    <a:pt x="2812" y="22350"/>
                  </a:cubicBezTo>
                  <a:cubicBezTo>
                    <a:pt x="2797" y="22456"/>
                    <a:pt x="2891" y="22493"/>
                    <a:pt x="3011" y="22493"/>
                  </a:cubicBezTo>
                  <a:cubicBezTo>
                    <a:pt x="3038" y="22493"/>
                    <a:pt x="3067" y="22491"/>
                    <a:pt x="3095" y="22488"/>
                  </a:cubicBezTo>
                  <a:lnTo>
                    <a:pt x="3095" y="22488"/>
                  </a:lnTo>
                  <a:cubicBezTo>
                    <a:pt x="2858" y="23055"/>
                    <a:pt x="2641" y="23632"/>
                    <a:pt x="2445" y="24218"/>
                  </a:cubicBezTo>
                  <a:cubicBezTo>
                    <a:pt x="2646" y="24218"/>
                    <a:pt x="2879" y="24185"/>
                    <a:pt x="3079" y="24185"/>
                  </a:cubicBezTo>
                  <a:cubicBezTo>
                    <a:pt x="3267" y="23464"/>
                    <a:pt x="3485" y="22753"/>
                    <a:pt x="3722" y="22049"/>
                  </a:cubicBezTo>
                  <a:lnTo>
                    <a:pt x="3722" y="22049"/>
                  </a:lnTo>
                  <a:cubicBezTo>
                    <a:pt x="4371" y="21309"/>
                    <a:pt x="4901" y="20471"/>
                    <a:pt x="5458" y="19656"/>
                  </a:cubicBezTo>
                  <a:lnTo>
                    <a:pt x="5458" y="19656"/>
                  </a:lnTo>
                  <a:cubicBezTo>
                    <a:pt x="5506" y="19377"/>
                    <a:pt x="5547" y="19096"/>
                    <a:pt x="5581" y="18814"/>
                  </a:cubicBezTo>
                  <a:cubicBezTo>
                    <a:pt x="5595" y="18701"/>
                    <a:pt x="5502" y="18660"/>
                    <a:pt x="5382" y="18660"/>
                  </a:cubicBezTo>
                  <a:cubicBezTo>
                    <a:pt x="5218" y="18660"/>
                    <a:pt x="5005" y="18737"/>
                    <a:pt x="4947" y="18814"/>
                  </a:cubicBezTo>
                  <a:cubicBezTo>
                    <a:pt x="4926" y="18850"/>
                    <a:pt x="4904" y="18887"/>
                    <a:pt x="4883" y="18923"/>
                  </a:cubicBezTo>
                  <a:lnTo>
                    <a:pt x="4883" y="18923"/>
                  </a:lnTo>
                  <a:cubicBezTo>
                    <a:pt x="5606" y="17096"/>
                    <a:pt x="6365" y="15280"/>
                    <a:pt x="6982" y="13410"/>
                  </a:cubicBezTo>
                  <a:cubicBezTo>
                    <a:pt x="7023" y="13315"/>
                    <a:pt x="6941" y="13280"/>
                    <a:pt x="6825" y="13280"/>
                  </a:cubicBezTo>
                  <a:cubicBezTo>
                    <a:pt x="6658" y="13280"/>
                    <a:pt x="6421" y="13351"/>
                    <a:pt x="6382" y="13410"/>
                  </a:cubicBezTo>
                  <a:cubicBezTo>
                    <a:pt x="5893" y="14133"/>
                    <a:pt x="5471" y="14896"/>
                    <a:pt x="5079" y="15676"/>
                  </a:cubicBezTo>
                  <a:lnTo>
                    <a:pt x="5079" y="15676"/>
                  </a:lnTo>
                  <a:cubicBezTo>
                    <a:pt x="5433" y="14847"/>
                    <a:pt x="5771" y="14011"/>
                    <a:pt x="6042" y="13152"/>
                  </a:cubicBezTo>
                  <a:lnTo>
                    <a:pt x="6042" y="13152"/>
                  </a:lnTo>
                  <a:cubicBezTo>
                    <a:pt x="5646" y="13781"/>
                    <a:pt x="5264" y="14420"/>
                    <a:pt x="4889" y="15063"/>
                  </a:cubicBezTo>
                  <a:lnTo>
                    <a:pt x="4889" y="15063"/>
                  </a:lnTo>
                  <a:cubicBezTo>
                    <a:pt x="5457" y="13408"/>
                    <a:pt x="5988" y="11748"/>
                    <a:pt x="6315" y="10041"/>
                  </a:cubicBezTo>
                  <a:cubicBezTo>
                    <a:pt x="6344" y="9939"/>
                    <a:pt x="6246" y="9901"/>
                    <a:pt x="6122" y="9901"/>
                  </a:cubicBezTo>
                  <a:cubicBezTo>
                    <a:pt x="6017" y="9901"/>
                    <a:pt x="5892" y="9928"/>
                    <a:pt x="5807" y="9968"/>
                  </a:cubicBezTo>
                  <a:lnTo>
                    <a:pt x="5807" y="9968"/>
                  </a:lnTo>
                  <a:cubicBezTo>
                    <a:pt x="6070" y="9557"/>
                    <a:pt x="6339" y="9147"/>
                    <a:pt x="6615" y="8740"/>
                  </a:cubicBezTo>
                  <a:lnTo>
                    <a:pt x="5981" y="8740"/>
                  </a:lnTo>
                  <a:cubicBezTo>
                    <a:pt x="5824" y="9141"/>
                    <a:pt x="5662" y="9539"/>
                    <a:pt x="5495" y="9935"/>
                  </a:cubicBezTo>
                  <a:lnTo>
                    <a:pt x="5495" y="9935"/>
                  </a:lnTo>
                  <a:cubicBezTo>
                    <a:pt x="5736" y="8940"/>
                    <a:pt x="5892" y="7926"/>
                    <a:pt x="5881" y="6872"/>
                  </a:cubicBezTo>
                  <a:cubicBezTo>
                    <a:pt x="5881" y="6802"/>
                    <a:pt x="5829" y="6771"/>
                    <a:pt x="5755" y="6764"/>
                  </a:cubicBezTo>
                  <a:lnTo>
                    <a:pt x="5755" y="6764"/>
                  </a:lnTo>
                  <a:cubicBezTo>
                    <a:pt x="5775" y="6744"/>
                    <a:pt x="5795" y="6725"/>
                    <a:pt x="5814" y="6705"/>
                  </a:cubicBezTo>
                  <a:cubicBezTo>
                    <a:pt x="5614" y="6705"/>
                    <a:pt x="5448" y="6672"/>
                    <a:pt x="5247" y="6672"/>
                  </a:cubicBezTo>
                  <a:close/>
                  <a:moveTo>
                    <a:pt x="5285" y="20549"/>
                  </a:moveTo>
                  <a:cubicBezTo>
                    <a:pt x="4565" y="22407"/>
                    <a:pt x="3815" y="24255"/>
                    <a:pt x="3337" y="26188"/>
                  </a:cubicBezTo>
                  <a:lnTo>
                    <a:pt x="3337" y="26188"/>
                  </a:lnTo>
                  <a:cubicBezTo>
                    <a:pt x="3158" y="26727"/>
                    <a:pt x="3018" y="27285"/>
                    <a:pt x="2912" y="27854"/>
                  </a:cubicBezTo>
                  <a:cubicBezTo>
                    <a:pt x="2943" y="27849"/>
                    <a:pt x="2973" y="27844"/>
                    <a:pt x="3004" y="27841"/>
                  </a:cubicBezTo>
                  <a:lnTo>
                    <a:pt x="3004" y="27841"/>
                  </a:lnTo>
                  <a:cubicBezTo>
                    <a:pt x="2968" y="28077"/>
                    <a:pt x="2938" y="28315"/>
                    <a:pt x="2912" y="28554"/>
                  </a:cubicBezTo>
                  <a:cubicBezTo>
                    <a:pt x="2899" y="28678"/>
                    <a:pt x="2987" y="28723"/>
                    <a:pt x="3103" y="28723"/>
                  </a:cubicBezTo>
                  <a:cubicBezTo>
                    <a:pt x="3267" y="28723"/>
                    <a:pt x="3487" y="28633"/>
                    <a:pt x="3546" y="28554"/>
                  </a:cubicBezTo>
                  <a:cubicBezTo>
                    <a:pt x="4532" y="26926"/>
                    <a:pt x="5297" y="25174"/>
                    <a:pt x="6125" y="23466"/>
                  </a:cubicBezTo>
                  <a:lnTo>
                    <a:pt x="6125" y="23466"/>
                  </a:lnTo>
                  <a:cubicBezTo>
                    <a:pt x="6117" y="23195"/>
                    <a:pt x="6093" y="22924"/>
                    <a:pt x="6048" y="22650"/>
                  </a:cubicBezTo>
                  <a:cubicBezTo>
                    <a:pt x="6021" y="22554"/>
                    <a:pt x="5932" y="22520"/>
                    <a:pt x="5829" y="22520"/>
                  </a:cubicBezTo>
                  <a:cubicBezTo>
                    <a:pt x="5682" y="22520"/>
                    <a:pt x="5507" y="22591"/>
                    <a:pt x="5448" y="22650"/>
                  </a:cubicBezTo>
                  <a:cubicBezTo>
                    <a:pt x="5050" y="23047"/>
                    <a:pt x="4704" y="23479"/>
                    <a:pt x="4403" y="23939"/>
                  </a:cubicBezTo>
                  <a:lnTo>
                    <a:pt x="4403" y="23939"/>
                  </a:lnTo>
                  <a:cubicBezTo>
                    <a:pt x="4714" y="22812"/>
                    <a:pt x="5040" y="21690"/>
                    <a:pt x="5285" y="20549"/>
                  </a:cubicBezTo>
                  <a:close/>
                  <a:moveTo>
                    <a:pt x="6124" y="23905"/>
                  </a:moveTo>
                  <a:lnTo>
                    <a:pt x="6124" y="23905"/>
                  </a:lnTo>
                  <a:cubicBezTo>
                    <a:pt x="5666" y="25710"/>
                    <a:pt x="5256" y="27529"/>
                    <a:pt x="4976" y="29366"/>
                  </a:cubicBezTo>
                  <a:lnTo>
                    <a:pt x="4976" y="29366"/>
                  </a:lnTo>
                  <a:cubicBezTo>
                    <a:pt x="4889" y="29541"/>
                    <a:pt x="4802" y="29715"/>
                    <a:pt x="4714" y="29889"/>
                  </a:cubicBezTo>
                  <a:cubicBezTo>
                    <a:pt x="4776" y="29889"/>
                    <a:pt x="4838" y="29885"/>
                    <a:pt x="4900" y="29881"/>
                  </a:cubicBezTo>
                  <a:lnTo>
                    <a:pt x="4900" y="29881"/>
                  </a:lnTo>
                  <a:cubicBezTo>
                    <a:pt x="4774" y="30793"/>
                    <a:pt x="4681" y="31710"/>
                    <a:pt x="4632" y="32631"/>
                  </a:cubicBezTo>
                  <a:lnTo>
                    <a:pt x="4632" y="32631"/>
                  </a:lnTo>
                  <a:cubicBezTo>
                    <a:pt x="4436" y="33273"/>
                    <a:pt x="4246" y="33918"/>
                    <a:pt x="4047" y="34559"/>
                  </a:cubicBezTo>
                  <a:cubicBezTo>
                    <a:pt x="4005" y="34668"/>
                    <a:pt x="4088" y="34710"/>
                    <a:pt x="4204" y="34710"/>
                  </a:cubicBezTo>
                  <a:cubicBezTo>
                    <a:pt x="4371" y="34710"/>
                    <a:pt x="4608" y="34624"/>
                    <a:pt x="4647" y="34525"/>
                  </a:cubicBezTo>
                  <a:cubicBezTo>
                    <a:pt x="6081" y="31390"/>
                    <a:pt x="7582" y="28254"/>
                    <a:pt x="8049" y="24818"/>
                  </a:cubicBezTo>
                  <a:cubicBezTo>
                    <a:pt x="8063" y="24694"/>
                    <a:pt x="7969" y="24650"/>
                    <a:pt x="7849" y="24650"/>
                  </a:cubicBezTo>
                  <a:cubicBezTo>
                    <a:pt x="7678" y="24650"/>
                    <a:pt x="7455" y="24740"/>
                    <a:pt x="7416" y="24818"/>
                  </a:cubicBezTo>
                  <a:cubicBezTo>
                    <a:pt x="6600" y="26004"/>
                    <a:pt x="5986" y="27282"/>
                    <a:pt x="5370" y="28556"/>
                  </a:cubicBezTo>
                  <a:lnTo>
                    <a:pt x="5370" y="28556"/>
                  </a:lnTo>
                  <a:cubicBezTo>
                    <a:pt x="5552" y="26985"/>
                    <a:pt x="6074" y="25462"/>
                    <a:pt x="6124" y="23905"/>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27;p35">
              <a:extLst>
                <a:ext uri="{FF2B5EF4-FFF2-40B4-BE49-F238E27FC236}">
                  <a16:creationId xmlns:a16="http://schemas.microsoft.com/office/drawing/2014/main" id="{A1975FEB-E2C4-4A05-B8EE-5BE7C9008917}"/>
                </a:ext>
              </a:extLst>
            </p:cNvPr>
            <p:cNvSpPr/>
            <p:nvPr/>
          </p:nvSpPr>
          <p:spPr>
            <a:xfrm>
              <a:off x="7424925" y="2372670"/>
              <a:ext cx="134960" cy="332716"/>
            </a:xfrm>
            <a:custGeom>
              <a:avLst/>
              <a:gdLst/>
              <a:ahLst/>
              <a:cxnLst/>
              <a:rect l="l" t="t" r="r" b="b"/>
              <a:pathLst>
                <a:path w="7477" h="18433" extrusionOk="0">
                  <a:moveTo>
                    <a:pt x="4541" y="3321"/>
                  </a:moveTo>
                  <a:cubicBezTo>
                    <a:pt x="4444" y="3592"/>
                    <a:pt x="4348" y="3863"/>
                    <a:pt x="4253" y="4135"/>
                  </a:cubicBezTo>
                  <a:lnTo>
                    <a:pt x="4253" y="4135"/>
                  </a:lnTo>
                  <a:cubicBezTo>
                    <a:pt x="4530" y="3868"/>
                    <a:pt x="4814" y="3607"/>
                    <a:pt x="5108" y="3355"/>
                  </a:cubicBezTo>
                  <a:cubicBezTo>
                    <a:pt x="4908" y="3355"/>
                    <a:pt x="4741" y="3321"/>
                    <a:pt x="4541" y="3321"/>
                  </a:cubicBezTo>
                  <a:close/>
                  <a:moveTo>
                    <a:pt x="7043" y="12428"/>
                  </a:moveTo>
                  <a:lnTo>
                    <a:pt x="6742" y="12728"/>
                  </a:lnTo>
                  <a:lnTo>
                    <a:pt x="6742" y="12728"/>
                  </a:lnTo>
                  <a:cubicBezTo>
                    <a:pt x="6989" y="12670"/>
                    <a:pt x="7237" y="12612"/>
                    <a:pt x="7476" y="12528"/>
                  </a:cubicBezTo>
                  <a:cubicBezTo>
                    <a:pt x="7376" y="12495"/>
                    <a:pt x="7209" y="12461"/>
                    <a:pt x="7043" y="12428"/>
                  </a:cubicBezTo>
                  <a:close/>
                  <a:moveTo>
                    <a:pt x="4316" y="1"/>
                  </a:moveTo>
                  <a:cubicBezTo>
                    <a:pt x="4149" y="1"/>
                    <a:pt x="3913" y="87"/>
                    <a:pt x="3874" y="186"/>
                  </a:cubicBezTo>
                  <a:cubicBezTo>
                    <a:pt x="2739" y="2921"/>
                    <a:pt x="938" y="5289"/>
                    <a:pt x="37" y="8125"/>
                  </a:cubicBezTo>
                  <a:cubicBezTo>
                    <a:pt x="0" y="8237"/>
                    <a:pt x="65" y="8274"/>
                    <a:pt x="164" y="8274"/>
                  </a:cubicBezTo>
                  <a:cubicBezTo>
                    <a:pt x="331" y="8274"/>
                    <a:pt x="596" y="8167"/>
                    <a:pt x="638" y="8125"/>
                  </a:cubicBezTo>
                  <a:cubicBezTo>
                    <a:pt x="1380" y="7279"/>
                    <a:pt x="2105" y="6415"/>
                    <a:pt x="2862" y="5580"/>
                  </a:cubicBezTo>
                  <a:lnTo>
                    <a:pt x="2862" y="5580"/>
                  </a:lnTo>
                  <a:cubicBezTo>
                    <a:pt x="2097" y="8399"/>
                    <a:pt x="1487" y="11257"/>
                    <a:pt x="1286" y="14149"/>
                  </a:cubicBezTo>
                  <a:lnTo>
                    <a:pt x="1286" y="14149"/>
                  </a:lnTo>
                  <a:cubicBezTo>
                    <a:pt x="2402" y="12675"/>
                    <a:pt x="3462" y="11129"/>
                    <a:pt x="4572" y="9617"/>
                  </a:cubicBezTo>
                  <a:lnTo>
                    <a:pt x="4572" y="9617"/>
                  </a:lnTo>
                  <a:cubicBezTo>
                    <a:pt x="4162" y="9904"/>
                    <a:pt x="3754" y="10195"/>
                    <a:pt x="3373" y="10527"/>
                  </a:cubicBezTo>
                  <a:cubicBezTo>
                    <a:pt x="3298" y="10583"/>
                    <a:pt x="3117" y="10650"/>
                    <a:pt x="2973" y="10650"/>
                  </a:cubicBezTo>
                  <a:cubicBezTo>
                    <a:pt x="2862" y="10650"/>
                    <a:pt x="2773" y="10610"/>
                    <a:pt x="2773" y="10493"/>
                  </a:cubicBezTo>
                  <a:cubicBezTo>
                    <a:pt x="2891" y="8311"/>
                    <a:pt x="3530" y="6207"/>
                    <a:pt x="4253" y="4135"/>
                  </a:cubicBezTo>
                  <a:lnTo>
                    <a:pt x="4253" y="4135"/>
                  </a:lnTo>
                  <a:cubicBezTo>
                    <a:pt x="3771" y="4600"/>
                    <a:pt x="3310" y="5085"/>
                    <a:pt x="2862" y="5580"/>
                  </a:cubicBezTo>
                  <a:lnTo>
                    <a:pt x="2862" y="5580"/>
                  </a:lnTo>
                  <a:cubicBezTo>
                    <a:pt x="3357" y="3754"/>
                    <a:pt x="3918" y="1944"/>
                    <a:pt x="4474" y="152"/>
                  </a:cubicBezTo>
                  <a:cubicBezTo>
                    <a:pt x="4515" y="43"/>
                    <a:pt x="4432" y="1"/>
                    <a:pt x="4316" y="1"/>
                  </a:cubicBezTo>
                  <a:close/>
                  <a:moveTo>
                    <a:pt x="1286" y="14149"/>
                  </a:moveTo>
                  <a:cubicBezTo>
                    <a:pt x="1062" y="14446"/>
                    <a:pt x="835" y="14740"/>
                    <a:pt x="605" y="15030"/>
                  </a:cubicBezTo>
                  <a:lnTo>
                    <a:pt x="1238" y="15030"/>
                  </a:lnTo>
                  <a:cubicBezTo>
                    <a:pt x="1250" y="14736"/>
                    <a:pt x="1266" y="14442"/>
                    <a:pt x="1286" y="14149"/>
                  </a:cubicBezTo>
                  <a:close/>
                  <a:moveTo>
                    <a:pt x="5942" y="7991"/>
                  </a:moveTo>
                  <a:cubicBezTo>
                    <a:pt x="5910" y="8092"/>
                    <a:pt x="5877" y="8193"/>
                    <a:pt x="5843" y="8293"/>
                  </a:cubicBezTo>
                  <a:lnTo>
                    <a:pt x="5843" y="8293"/>
                  </a:lnTo>
                  <a:cubicBezTo>
                    <a:pt x="5692" y="8309"/>
                    <a:pt x="5511" y="8388"/>
                    <a:pt x="5441" y="8458"/>
                  </a:cubicBezTo>
                  <a:cubicBezTo>
                    <a:pt x="5147" y="8841"/>
                    <a:pt x="4858" y="9228"/>
                    <a:pt x="4572" y="9617"/>
                  </a:cubicBezTo>
                  <a:lnTo>
                    <a:pt x="4572" y="9617"/>
                  </a:lnTo>
                  <a:cubicBezTo>
                    <a:pt x="4935" y="9363"/>
                    <a:pt x="5299" y="9113"/>
                    <a:pt x="5647" y="8840"/>
                  </a:cubicBezTo>
                  <a:lnTo>
                    <a:pt x="5647" y="8840"/>
                  </a:lnTo>
                  <a:cubicBezTo>
                    <a:pt x="5020" y="10508"/>
                    <a:pt x="4154" y="12043"/>
                    <a:pt x="3240" y="13529"/>
                  </a:cubicBezTo>
                  <a:cubicBezTo>
                    <a:pt x="3149" y="13673"/>
                    <a:pt x="3275" y="13730"/>
                    <a:pt x="3430" y="13730"/>
                  </a:cubicBezTo>
                  <a:cubicBezTo>
                    <a:pt x="3561" y="13730"/>
                    <a:pt x="3712" y="13690"/>
                    <a:pt x="3774" y="13629"/>
                  </a:cubicBezTo>
                  <a:cubicBezTo>
                    <a:pt x="4013" y="13389"/>
                    <a:pt x="4242" y="13145"/>
                    <a:pt x="4460" y="12895"/>
                  </a:cubicBezTo>
                  <a:lnTo>
                    <a:pt x="4460" y="12895"/>
                  </a:lnTo>
                  <a:cubicBezTo>
                    <a:pt x="3640" y="14410"/>
                    <a:pt x="2690" y="15877"/>
                    <a:pt x="2012" y="17458"/>
                  </a:cubicBezTo>
                  <a:lnTo>
                    <a:pt x="2012" y="17458"/>
                  </a:lnTo>
                  <a:lnTo>
                    <a:pt x="6742" y="12728"/>
                  </a:lnTo>
                  <a:lnTo>
                    <a:pt x="6742" y="12728"/>
                  </a:lnTo>
                  <a:cubicBezTo>
                    <a:pt x="6300" y="12832"/>
                    <a:pt x="5860" y="12938"/>
                    <a:pt x="5475" y="13195"/>
                  </a:cubicBezTo>
                  <a:cubicBezTo>
                    <a:pt x="5425" y="13245"/>
                    <a:pt x="5300" y="13287"/>
                    <a:pt x="5187" y="13287"/>
                  </a:cubicBezTo>
                  <a:cubicBezTo>
                    <a:pt x="5074" y="13287"/>
                    <a:pt x="4974" y="13245"/>
                    <a:pt x="4974" y="13128"/>
                  </a:cubicBezTo>
                  <a:cubicBezTo>
                    <a:pt x="5002" y="12784"/>
                    <a:pt x="5029" y="12462"/>
                    <a:pt x="5066" y="12147"/>
                  </a:cubicBezTo>
                  <a:lnTo>
                    <a:pt x="5066" y="12147"/>
                  </a:lnTo>
                  <a:cubicBezTo>
                    <a:pt x="4875" y="12402"/>
                    <a:pt x="4673" y="12651"/>
                    <a:pt x="4460" y="12895"/>
                  </a:cubicBezTo>
                  <a:lnTo>
                    <a:pt x="4460" y="12895"/>
                  </a:lnTo>
                  <a:cubicBezTo>
                    <a:pt x="4709" y="12434"/>
                    <a:pt x="4946" y="11969"/>
                    <a:pt x="5160" y="11495"/>
                  </a:cubicBezTo>
                  <a:lnTo>
                    <a:pt x="5160" y="11495"/>
                  </a:lnTo>
                  <a:cubicBezTo>
                    <a:pt x="5122" y="11713"/>
                    <a:pt x="5092" y="11928"/>
                    <a:pt x="5066" y="12147"/>
                  </a:cubicBezTo>
                  <a:lnTo>
                    <a:pt x="5066" y="12147"/>
                  </a:lnTo>
                  <a:cubicBezTo>
                    <a:pt x="5391" y="11714"/>
                    <a:pt x="5683" y="11264"/>
                    <a:pt x="5942" y="10793"/>
                  </a:cubicBezTo>
                  <a:lnTo>
                    <a:pt x="5455" y="10793"/>
                  </a:lnTo>
                  <a:cubicBezTo>
                    <a:pt x="5741" y="10057"/>
                    <a:pt x="5959" y="9294"/>
                    <a:pt x="6071" y="8489"/>
                  </a:cubicBezTo>
                  <a:lnTo>
                    <a:pt x="6071" y="8489"/>
                  </a:lnTo>
                  <a:cubicBezTo>
                    <a:pt x="6246" y="8333"/>
                    <a:pt x="6415" y="8169"/>
                    <a:pt x="6576" y="7991"/>
                  </a:cubicBezTo>
                  <a:close/>
                  <a:moveTo>
                    <a:pt x="2012" y="17458"/>
                  </a:moveTo>
                  <a:lnTo>
                    <a:pt x="1038" y="18432"/>
                  </a:lnTo>
                  <a:lnTo>
                    <a:pt x="1639" y="18432"/>
                  </a:lnTo>
                  <a:cubicBezTo>
                    <a:pt x="1750" y="18102"/>
                    <a:pt x="1875" y="17778"/>
                    <a:pt x="2012" y="17458"/>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28;p35">
              <a:extLst>
                <a:ext uri="{FF2B5EF4-FFF2-40B4-BE49-F238E27FC236}">
                  <a16:creationId xmlns:a16="http://schemas.microsoft.com/office/drawing/2014/main" id="{9DC4CAD7-6363-4691-9FE1-3E0B3EFBD61D}"/>
                </a:ext>
              </a:extLst>
            </p:cNvPr>
            <p:cNvSpPr/>
            <p:nvPr/>
          </p:nvSpPr>
          <p:spPr>
            <a:xfrm>
              <a:off x="5147564" y="1625063"/>
              <a:ext cx="1086195" cy="1550657"/>
            </a:xfrm>
            <a:custGeom>
              <a:avLst/>
              <a:gdLst/>
              <a:ahLst/>
              <a:cxnLst/>
              <a:rect l="l" t="t" r="r" b="b"/>
              <a:pathLst>
                <a:path w="60177" h="85909" extrusionOk="0">
                  <a:moveTo>
                    <a:pt x="29443" y="0"/>
                  </a:moveTo>
                  <a:cubicBezTo>
                    <a:pt x="28089" y="0"/>
                    <a:pt x="26613" y="58"/>
                    <a:pt x="25018" y="180"/>
                  </a:cubicBezTo>
                  <a:cubicBezTo>
                    <a:pt x="9503" y="802"/>
                    <a:pt x="12295" y="8361"/>
                    <a:pt x="20126" y="8361"/>
                  </a:cubicBezTo>
                  <a:cubicBezTo>
                    <a:pt x="20276" y="8361"/>
                    <a:pt x="20428" y="8358"/>
                    <a:pt x="20581" y="8353"/>
                  </a:cubicBezTo>
                  <a:lnTo>
                    <a:pt x="20581" y="8353"/>
                  </a:lnTo>
                  <a:lnTo>
                    <a:pt x="20548" y="36439"/>
                  </a:lnTo>
                  <a:cubicBezTo>
                    <a:pt x="1401" y="39075"/>
                    <a:pt x="0" y="55453"/>
                    <a:pt x="1735" y="62591"/>
                  </a:cubicBezTo>
                  <a:cubicBezTo>
                    <a:pt x="3736" y="70864"/>
                    <a:pt x="9173" y="78536"/>
                    <a:pt x="17246" y="82739"/>
                  </a:cubicBezTo>
                  <a:cubicBezTo>
                    <a:pt x="21393" y="84896"/>
                    <a:pt x="25834" y="85908"/>
                    <a:pt x="30195" y="85908"/>
                  </a:cubicBezTo>
                  <a:cubicBezTo>
                    <a:pt x="41687" y="85908"/>
                    <a:pt x="52628" y="78874"/>
                    <a:pt x="56207" y="67195"/>
                  </a:cubicBezTo>
                  <a:cubicBezTo>
                    <a:pt x="60176" y="54352"/>
                    <a:pt x="56440" y="37373"/>
                    <a:pt x="34725" y="35239"/>
                  </a:cubicBezTo>
                  <a:lnTo>
                    <a:pt x="34224" y="8186"/>
                  </a:lnTo>
                  <a:cubicBezTo>
                    <a:pt x="43603" y="4213"/>
                    <a:pt x="41027" y="0"/>
                    <a:pt x="29443" y="0"/>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29;p35">
              <a:extLst>
                <a:ext uri="{FF2B5EF4-FFF2-40B4-BE49-F238E27FC236}">
                  <a16:creationId xmlns:a16="http://schemas.microsoft.com/office/drawing/2014/main" id="{2BFE5415-CFCF-474A-9075-70F2F5C07B41}"/>
                </a:ext>
              </a:extLst>
            </p:cNvPr>
            <p:cNvSpPr/>
            <p:nvPr/>
          </p:nvSpPr>
          <p:spPr>
            <a:xfrm>
              <a:off x="5290844" y="2315820"/>
              <a:ext cx="793568" cy="216762"/>
            </a:xfrm>
            <a:custGeom>
              <a:avLst/>
              <a:gdLst/>
              <a:ahLst/>
              <a:cxnLst/>
              <a:rect l="l" t="t" r="r" b="b"/>
              <a:pathLst>
                <a:path w="43965" h="12009" fill="none" extrusionOk="0">
                  <a:moveTo>
                    <a:pt x="28487" y="2468"/>
                  </a:moveTo>
                  <a:cubicBezTo>
                    <a:pt x="33724" y="3269"/>
                    <a:pt x="43965" y="4737"/>
                    <a:pt x="41630" y="9340"/>
                  </a:cubicBezTo>
                  <a:cubicBezTo>
                    <a:pt x="32123" y="12009"/>
                    <a:pt x="3736" y="7639"/>
                    <a:pt x="0" y="7272"/>
                  </a:cubicBezTo>
                  <a:cubicBezTo>
                    <a:pt x="3936" y="2302"/>
                    <a:pt x="12909" y="0"/>
                    <a:pt x="28487" y="2468"/>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30;p35">
              <a:extLst>
                <a:ext uri="{FF2B5EF4-FFF2-40B4-BE49-F238E27FC236}">
                  <a16:creationId xmlns:a16="http://schemas.microsoft.com/office/drawing/2014/main" id="{7F3AAAC6-D347-41B1-861C-E59B1A511AFC}"/>
                </a:ext>
              </a:extLst>
            </p:cNvPr>
            <p:cNvSpPr/>
            <p:nvPr/>
          </p:nvSpPr>
          <p:spPr>
            <a:xfrm>
              <a:off x="5252313" y="2447045"/>
              <a:ext cx="873656" cy="633429"/>
            </a:xfrm>
            <a:custGeom>
              <a:avLst/>
              <a:gdLst/>
              <a:ahLst/>
              <a:cxnLst/>
              <a:rect l="l" t="t" r="r" b="b"/>
              <a:pathLst>
                <a:path w="48402" h="35093" fill="none" extrusionOk="0">
                  <a:moveTo>
                    <a:pt x="2168" y="1"/>
                  </a:moveTo>
                  <a:cubicBezTo>
                    <a:pt x="734" y="4237"/>
                    <a:pt x="0" y="14244"/>
                    <a:pt x="5070" y="23084"/>
                  </a:cubicBezTo>
                  <a:cubicBezTo>
                    <a:pt x="9207" y="29522"/>
                    <a:pt x="15945" y="33892"/>
                    <a:pt x="23550" y="34492"/>
                  </a:cubicBezTo>
                  <a:cubicBezTo>
                    <a:pt x="31623" y="35093"/>
                    <a:pt x="41463" y="32091"/>
                    <a:pt x="44765" y="23818"/>
                  </a:cubicBezTo>
                  <a:cubicBezTo>
                    <a:pt x="46934" y="18381"/>
                    <a:pt x="48401" y="7573"/>
                    <a:pt x="44132" y="1302"/>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31;p35">
              <a:extLst>
                <a:ext uri="{FF2B5EF4-FFF2-40B4-BE49-F238E27FC236}">
                  <a16:creationId xmlns:a16="http://schemas.microsoft.com/office/drawing/2014/main" id="{B1338471-C0FB-41DA-8F6C-18383681B231}"/>
                </a:ext>
              </a:extLst>
            </p:cNvPr>
            <p:cNvSpPr/>
            <p:nvPr/>
          </p:nvSpPr>
          <p:spPr>
            <a:xfrm>
              <a:off x="5421473" y="2362636"/>
              <a:ext cx="532276" cy="116964"/>
            </a:xfrm>
            <a:custGeom>
              <a:avLst/>
              <a:gdLst/>
              <a:ahLst/>
              <a:cxnLst/>
              <a:rect l="l" t="t" r="r" b="b"/>
              <a:pathLst>
                <a:path w="29489" h="6480" extrusionOk="0">
                  <a:moveTo>
                    <a:pt x="10806" y="1"/>
                  </a:moveTo>
                  <a:cubicBezTo>
                    <a:pt x="9195" y="1"/>
                    <a:pt x="7587" y="922"/>
                    <a:pt x="6005" y="1843"/>
                  </a:cubicBezTo>
                  <a:cubicBezTo>
                    <a:pt x="4636" y="2614"/>
                    <a:pt x="3304" y="3367"/>
                    <a:pt x="2190" y="3367"/>
                  </a:cubicBezTo>
                  <a:cubicBezTo>
                    <a:pt x="1810" y="3367"/>
                    <a:pt x="1456" y="3280"/>
                    <a:pt x="1135" y="3077"/>
                  </a:cubicBezTo>
                  <a:cubicBezTo>
                    <a:pt x="1028" y="3024"/>
                    <a:pt x="912" y="2998"/>
                    <a:pt x="796" y="2998"/>
                  </a:cubicBezTo>
                  <a:cubicBezTo>
                    <a:pt x="548" y="2998"/>
                    <a:pt x="304" y="3116"/>
                    <a:pt x="167" y="3344"/>
                  </a:cubicBezTo>
                  <a:cubicBezTo>
                    <a:pt x="1" y="3677"/>
                    <a:pt x="67" y="4077"/>
                    <a:pt x="401" y="4278"/>
                  </a:cubicBezTo>
                  <a:cubicBezTo>
                    <a:pt x="990" y="4651"/>
                    <a:pt x="1600" y="4804"/>
                    <a:pt x="2220" y="4804"/>
                  </a:cubicBezTo>
                  <a:cubicBezTo>
                    <a:pt x="3704" y="4804"/>
                    <a:pt x="5246" y="3924"/>
                    <a:pt x="6705" y="3077"/>
                  </a:cubicBezTo>
                  <a:cubicBezTo>
                    <a:pt x="7306" y="2777"/>
                    <a:pt x="7839" y="2443"/>
                    <a:pt x="8407" y="2176"/>
                  </a:cubicBezTo>
                  <a:lnTo>
                    <a:pt x="8407" y="2176"/>
                  </a:lnTo>
                  <a:cubicBezTo>
                    <a:pt x="7673" y="2576"/>
                    <a:pt x="6905" y="3043"/>
                    <a:pt x="6305" y="3610"/>
                  </a:cubicBezTo>
                  <a:cubicBezTo>
                    <a:pt x="6072" y="3844"/>
                    <a:pt x="6005" y="4111"/>
                    <a:pt x="6105" y="4411"/>
                  </a:cubicBezTo>
                  <a:cubicBezTo>
                    <a:pt x="6238" y="4711"/>
                    <a:pt x="6505" y="4878"/>
                    <a:pt x="6772" y="4878"/>
                  </a:cubicBezTo>
                  <a:cubicBezTo>
                    <a:pt x="8173" y="4845"/>
                    <a:pt x="9407" y="4278"/>
                    <a:pt x="10675" y="3744"/>
                  </a:cubicBezTo>
                  <a:lnTo>
                    <a:pt x="10908" y="3610"/>
                  </a:lnTo>
                  <a:lnTo>
                    <a:pt x="10908" y="3610"/>
                  </a:lnTo>
                  <a:cubicBezTo>
                    <a:pt x="10708" y="3844"/>
                    <a:pt x="10575" y="4077"/>
                    <a:pt x="10475" y="4278"/>
                  </a:cubicBezTo>
                  <a:cubicBezTo>
                    <a:pt x="10375" y="4444"/>
                    <a:pt x="10341" y="4678"/>
                    <a:pt x="10408" y="4878"/>
                  </a:cubicBezTo>
                  <a:cubicBezTo>
                    <a:pt x="10475" y="5078"/>
                    <a:pt x="10641" y="5212"/>
                    <a:pt x="10842" y="5278"/>
                  </a:cubicBezTo>
                  <a:cubicBezTo>
                    <a:pt x="11145" y="5387"/>
                    <a:pt x="11470" y="5434"/>
                    <a:pt x="11810" y="5434"/>
                  </a:cubicBezTo>
                  <a:cubicBezTo>
                    <a:pt x="12932" y="5434"/>
                    <a:pt x="14225" y="4923"/>
                    <a:pt x="15478" y="4411"/>
                  </a:cubicBezTo>
                  <a:lnTo>
                    <a:pt x="15845" y="4278"/>
                  </a:lnTo>
                  <a:cubicBezTo>
                    <a:pt x="15845" y="4478"/>
                    <a:pt x="15879" y="4611"/>
                    <a:pt x="15979" y="4778"/>
                  </a:cubicBezTo>
                  <a:cubicBezTo>
                    <a:pt x="16079" y="4978"/>
                    <a:pt x="16312" y="5078"/>
                    <a:pt x="16512" y="5078"/>
                  </a:cubicBezTo>
                  <a:cubicBezTo>
                    <a:pt x="16644" y="5094"/>
                    <a:pt x="16781" y="5100"/>
                    <a:pt x="16923" y="5100"/>
                  </a:cubicBezTo>
                  <a:cubicBezTo>
                    <a:pt x="17389" y="5100"/>
                    <a:pt x="17902" y="5029"/>
                    <a:pt x="18414" y="4978"/>
                  </a:cubicBezTo>
                  <a:cubicBezTo>
                    <a:pt x="18974" y="4919"/>
                    <a:pt x="19573" y="4854"/>
                    <a:pt x="20111" y="4854"/>
                  </a:cubicBezTo>
                  <a:cubicBezTo>
                    <a:pt x="20790" y="4854"/>
                    <a:pt x="21370" y="4958"/>
                    <a:pt x="21649" y="5312"/>
                  </a:cubicBezTo>
                  <a:cubicBezTo>
                    <a:pt x="21749" y="5445"/>
                    <a:pt x="21983" y="5545"/>
                    <a:pt x="22216" y="5545"/>
                  </a:cubicBezTo>
                  <a:cubicBezTo>
                    <a:pt x="23184" y="5512"/>
                    <a:pt x="24184" y="5245"/>
                    <a:pt x="25085" y="5011"/>
                  </a:cubicBezTo>
                  <a:cubicBezTo>
                    <a:pt x="25686" y="4845"/>
                    <a:pt x="26219" y="4678"/>
                    <a:pt x="26820" y="4578"/>
                  </a:cubicBezTo>
                  <a:lnTo>
                    <a:pt x="26820" y="4578"/>
                  </a:lnTo>
                  <a:cubicBezTo>
                    <a:pt x="26753" y="4845"/>
                    <a:pt x="26686" y="5078"/>
                    <a:pt x="26586" y="5212"/>
                  </a:cubicBezTo>
                  <a:cubicBezTo>
                    <a:pt x="26486" y="5412"/>
                    <a:pt x="26419" y="5679"/>
                    <a:pt x="26519" y="5879"/>
                  </a:cubicBezTo>
                  <a:cubicBezTo>
                    <a:pt x="26586" y="6079"/>
                    <a:pt x="26753" y="6246"/>
                    <a:pt x="27020" y="6312"/>
                  </a:cubicBezTo>
                  <a:cubicBezTo>
                    <a:pt x="27387" y="6379"/>
                    <a:pt x="27754" y="6479"/>
                    <a:pt x="28187" y="6479"/>
                  </a:cubicBezTo>
                  <a:cubicBezTo>
                    <a:pt x="28387" y="6479"/>
                    <a:pt x="28588" y="6479"/>
                    <a:pt x="28821" y="6279"/>
                  </a:cubicBezTo>
                  <a:cubicBezTo>
                    <a:pt x="29188" y="6246"/>
                    <a:pt x="29488" y="5879"/>
                    <a:pt x="29388" y="5512"/>
                  </a:cubicBezTo>
                  <a:cubicBezTo>
                    <a:pt x="29358" y="5153"/>
                    <a:pt x="29060" y="4901"/>
                    <a:pt x="28710" y="4901"/>
                  </a:cubicBezTo>
                  <a:cubicBezTo>
                    <a:pt x="28670" y="4901"/>
                    <a:pt x="28629" y="4905"/>
                    <a:pt x="28588" y="4911"/>
                  </a:cubicBezTo>
                  <a:lnTo>
                    <a:pt x="28154" y="4911"/>
                  </a:lnTo>
                  <a:cubicBezTo>
                    <a:pt x="28187" y="4778"/>
                    <a:pt x="28187" y="4711"/>
                    <a:pt x="28221" y="4578"/>
                  </a:cubicBezTo>
                  <a:cubicBezTo>
                    <a:pt x="28254" y="4378"/>
                    <a:pt x="28321" y="4111"/>
                    <a:pt x="28387" y="4011"/>
                  </a:cubicBezTo>
                  <a:cubicBezTo>
                    <a:pt x="28521" y="3777"/>
                    <a:pt x="28521" y="3510"/>
                    <a:pt x="28387" y="3277"/>
                  </a:cubicBezTo>
                  <a:cubicBezTo>
                    <a:pt x="28254" y="3077"/>
                    <a:pt x="28021" y="2943"/>
                    <a:pt x="27754" y="2943"/>
                  </a:cubicBezTo>
                  <a:cubicBezTo>
                    <a:pt x="26720" y="3043"/>
                    <a:pt x="25686" y="3277"/>
                    <a:pt x="24718" y="3544"/>
                  </a:cubicBezTo>
                  <a:cubicBezTo>
                    <a:pt x="23918" y="3744"/>
                    <a:pt x="23184" y="3911"/>
                    <a:pt x="22417" y="4011"/>
                  </a:cubicBezTo>
                  <a:cubicBezTo>
                    <a:pt x="21798" y="3492"/>
                    <a:pt x="20952" y="3343"/>
                    <a:pt x="20051" y="3343"/>
                  </a:cubicBezTo>
                  <a:cubicBezTo>
                    <a:pt x="19446" y="3343"/>
                    <a:pt x="18816" y="3410"/>
                    <a:pt x="18214" y="3477"/>
                  </a:cubicBezTo>
                  <a:cubicBezTo>
                    <a:pt x="17913" y="3510"/>
                    <a:pt x="17646" y="3510"/>
                    <a:pt x="17380" y="3544"/>
                  </a:cubicBezTo>
                  <a:cubicBezTo>
                    <a:pt x="17413" y="3477"/>
                    <a:pt x="17413" y="3377"/>
                    <a:pt x="17480" y="3310"/>
                  </a:cubicBezTo>
                  <a:cubicBezTo>
                    <a:pt x="17546" y="3043"/>
                    <a:pt x="17480" y="2743"/>
                    <a:pt x="17313" y="2576"/>
                  </a:cubicBezTo>
                  <a:cubicBezTo>
                    <a:pt x="17140" y="2453"/>
                    <a:pt x="16967" y="2384"/>
                    <a:pt x="16780" y="2384"/>
                  </a:cubicBezTo>
                  <a:cubicBezTo>
                    <a:pt x="16715" y="2384"/>
                    <a:pt x="16648" y="2392"/>
                    <a:pt x="16579" y="2410"/>
                  </a:cubicBezTo>
                  <a:cubicBezTo>
                    <a:pt x="16079" y="2576"/>
                    <a:pt x="15545" y="2810"/>
                    <a:pt x="14978" y="3043"/>
                  </a:cubicBezTo>
                  <a:cubicBezTo>
                    <a:pt x="14144" y="3377"/>
                    <a:pt x="13177" y="3744"/>
                    <a:pt x="12376" y="3911"/>
                  </a:cubicBezTo>
                  <a:cubicBezTo>
                    <a:pt x="12810" y="3410"/>
                    <a:pt x="13243" y="2910"/>
                    <a:pt x="13710" y="2576"/>
                  </a:cubicBezTo>
                  <a:cubicBezTo>
                    <a:pt x="13977" y="2376"/>
                    <a:pt x="14044" y="2043"/>
                    <a:pt x="13910" y="1742"/>
                  </a:cubicBezTo>
                  <a:cubicBezTo>
                    <a:pt x="13825" y="1487"/>
                    <a:pt x="13594" y="1328"/>
                    <a:pt x="13322" y="1328"/>
                  </a:cubicBezTo>
                  <a:cubicBezTo>
                    <a:pt x="13274" y="1328"/>
                    <a:pt x="13226" y="1332"/>
                    <a:pt x="13177" y="1342"/>
                  </a:cubicBezTo>
                  <a:cubicBezTo>
                    <a:pt x="12509" y="1442"/>
                    <a:pt x="11876" y="1676"/>
                    <a:pt x="11242" y="1909"/>
                  </a:cubicBezTo>
                  <a:cubicBezTo>
                    <a:pt x="11509" y="1709"/>
                    <a:pt x="11742" y="1509"/>
                    <a:pt x="11976" y="1242"/>
                  </a:cubicBezTo>
                  <a:cubicBezTo>
                    <a:pt x="12143" y="1042"/>
                    <a:pt x="12209" y="775"/>
                    <a:pt x="12143" y="542"/>
                  </a:cubicBezTo>
                  <a:cubicBezTo>
                    <a:pt x="12042" y="341"/>
                    <a:pt x="11842" y="108"/>
                    <a:pt x="11575" y="75"/>
                  </a:cubicBezTo>
                  <a:cubicBezTo>
                    <a:pt x="11319" y="24"/>
                    <a:pt x="11062" y="1"/>
                    <a:pt x="10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32;p35">
              <a:extLst>
                <a:ext uri="{FF2B5EF4-FFF2-40B4-BE49-F238E27FC236}">
                  <a16:creationId xmlns:a16="http://schemas.microsoft.com/office/drawing/2014/main" id="{0449B551-6ED1-4427-B12D-F68956E7D5DB}"/>
                </a:ext>
              </a:extLst>
            </p:cNvPr>
            <p:cNvSpPr/>
            <p:nvPr/>
          </p:nvSpPr>
          <p:spPr>
            <a:xfrm>
              <a:off x="5292649" y="2514832"/>
              <a:ext cx="772504" cy="529515"/>
            </a:xfrm>
            <a:custGeom>
              <a:avLst/>
              <a:gdLst/>
              <a:ahLst/>
              <a:cxnLst/>
              <a:rect l="l" t="t" r="r" b="b"/>
              <a:pathLst>
                <a:path w="42798" h="29336" extrusionOk="0">
                  <a:moveTo>
                    <a:pt x="23383" y="3950"/>
                  </a:moveTo>
                  <a:cubicBezTo>
                    <a:pt x="23017" y="4284"/>
                    <a:pt x="22650" y="4618"/>
                    <a:pt x="22283" y="4985"/>
                  </a:cubicBezTo>
                  <a:cubicBezTo>
                    <a:pt x="22516" y="4584"/>
                    <a:pt x="22883" y="4217"/>
                    <a:pt x="23383" y="3950"/>
                  </a:cubicBezTo>
                  <a:close/>
                  <a:moveTo>
                    <a:pt x="28220" y="5151"/>
                  </a:moveTo>
                  <a:lnTo>
                    <a:pt x="28220" y="5151"/>
                  </a:lnTo>
                  <a:cubicBezTo>
                    <a:pt x="28287" y="5318"/>
                    <a:pt x="28220" y="5452"/>
                    <a:pt x="28187" y="5618"/>
                  </a:cubicBezTo>
                  <a:cubicBezTo>
                    <a:pt x="28154" y="5552"/>
                    <a:pt x="28120" y="5485"/>
                    <a:pt x="28020" y="5418"/>
                  </a:cubicBezTo>
                  <a:cubicBezTo>
                    <a:pt x="27987" y="5385"/>
                    <a:pt x="27987" y="5385"/>
                    <a:pt x="27953" y="5385"/>
                  </a:cubicBezTo>
                  <a:cubicBezTo>
                    <a:pt x="28020" y="5285"/>
                    <a:pt x="28154" y="5218"/>
                    <a:pt x="28220" y="5151"/>
                  </a:cubicBezTo>
                  <a:close/>
                  <a:moveTo>
                    <a:pt x="21349" y="5652"/>
                  </a:moveTo>
                  <a:cubicBezTo>
                    <a:pt x="21399" y="5685"/>
                    <a:pt x="21440" y="5702"/>
                    <a:pt x="21474" y="5702"/>
                  </a:cubicBezTo>
                  <a:cubicBezTo>
                    <a:pt x="21495" y="5702"/>
                    <a:pt x="21513" y="5695"/>
                    <a:pt x="21528" y="5681"/>
                  </a:cubicBezTo>
                  <a:lnTo>
                    <a:pt x="21528" y="5681"/>
                  </a:lnTo>
                  <a:cubicBezTo>
                    <a:pt x="21462" y="5766"/>
                    <a:pt x="21375" y="5832"/>
                    <a:pt x="21315" y="5952"/>
                  </a:cubicBezTo>
                  <a:cubicBezTo>
                    <a:pt x="21315" y="5885"/>
                    <a:pt x="21315" y="5785"/>
                    <a:pt x="21349" y="5652"/>
                  </a:cubicBezTo>
                  <a:close/>
                  <a:moveTo>
                    <a:pt x="32890" y="4217"/>
                  </a:moveTo>
                  <a:lnTo>
                    <a:pt x="32890" y="4217"/>
                  </a:lnTo>
                  <a:cubicBezTo>
                    <a:pt x="32623" y="4818"/>
                    <a:pt x="32223" y="5485"/>
                    <a:pt x="31823" y="6152"/>
                  </a:cubicBezTo>
                  <a:lnTo>
                    <a:pt x="31456" y="6786"/>
                  </a:lnTo>
                  <a:cubicBezTo>
                    <a:pt x="31356" y="6752"/>
                    <a:pt x="31322" y="6752"/>
                    <a:pt x="31222" y="6752"/>
                  </a:cubicBezTo>
                  <a:cubicBezTo>
                    <a:pt x="31723" y="5718"/>
                    <a:pt x="32190" y="4751"/>
                    <a:pt x="32890" y="4217"/>
                  </a:cubicBezTo>
                  <a:close/>
                  <a:moveTo>
                    <a:pt x="10274" y="2449"/>
                  </a:moveTo>
                  <a:lnTo>
                    <a:pt x="10274" y="2449"/>
                  </a:lnTo>
                  <a:cubicBezTo>
                    <a:pt x="9140" y="4117"/>
                    <a:pt x="7806" y="5718"/>
                    <a:pt x="6471" y="7253"/>
                  </a:cubicBezTo>
                  <a:cubicBezTo>
                    <a:pt x="6872" y="6386"/>
                    <a:pt x="7272" y="5452"/>
                    <a:pt x="7505" y="4584"/>
                  </a:cubicBezTo>
                  <a:cubicBezTo>
                    <a:pt x="8373" y="3817"/>
                    <a:pt x="9340" y="3083"/>
                    <a:pt x="10274" y="2449"/>
                  </a:cubicBezTo>
                  <a:close/>
                  <a:moveTo>
                    <a:pt x="22950" y="6219"/>
                  </a:moveTo>
                  <a:lnTo>
                    <a:pt x="22950" y="6219"/>
                  </a:lnTo>
                  <a:cubicBezTo>
                    <a:pt x="22683" y="6619"/>
                    <a:pt x="22483" y="6986"/>
                    <a:pt x="22216" y="7420"/>
                  </a:cubicBezTo>
                  <a:cubicBezTo>
                    <a:pt x="22149" y="7320"/>
                    <a:pt x="22116" y="7253"/>
                    <a:pt x="22049" y="7119"/>
                  </a:cubicBezTo>
                  <a:cubicBezTo>
                    <a:pt x="22349" y="6819"/>
                    <a:pt x="22650" y="6552"/>
                    <a:pt x="22950" y="6219"/>
                  </a:cubicBezTo>
                  <a:close/>
                  <a:moveTo>
                    <a:pt x="25852" y="4718"/>
                  </a:moveTo>
                  <a:cubicBezTo>
                    <a:pt x="25819" y="5118"/>
                    <a:pt x="25718" y="5452"/>
                    <a:pt x="25518" y="5752"/>
                  </a:cubicBezTo>
                  <a:cubicBezTo>
                    <a:pt x="25352" y="5952"/>
                    <a:pt x="25385" y="6285"/>
                    <a:pt x="25552" y="6486"/>
                  </a:cubicBezTo>
                  <a:cubicBezTo>
                    <a:pt x="24784" y="7086"/>
                    <a:pt x="24017" y="7720"/>
                    <a:pt x="23283" y="8387"/>
                  </a:cubicBezTo>
                  <a:cubicBezTo>
                    <a:pt x="23984" y="7253"/>
                    <a:pt x="24651" y="6085"/>
                    <a:pt x="25185" y="4884"/>
                  </a:cubicBezTo>
                  <a:lnTo>
                    <a:pt x="25218" y="4884"/>
                  </a:lnTo>
                  <a:cubicBezTo>
                    <a:pt x="25318" y="4818"/>
                    <a:pt x="25618" y="4784"/>
                    <a:pt x="25852" y="4718"/>
                  </a:cubicBezTo>
                  <a:close/>
                  <a:moveTo>
                    <a:pt x="38494" y="2216"/>
                  </a:moveTo>
                  <a:cubicBezTo>
                    <a:pt x="37627" y="3884"/>
                    <a:pt x="36226" y="5452"/>
                    <a:pt x="34792" y="7053"/>
                  </a:cubicBezTo>
                  <a:cubicBezTo>
                    <a:pt x="33824" y="8120"/>
                    <a:pt x="32857" y="9221"/>
                    <a:pt x="32023" y="10322"/>
                  </a:cubicBezTo>
                  <a:cubicBezTo>
                    <a:pt x="32056" y="10222"/>
                    <a:pt x="32056" y="10055"/>
                    <a:pt x="32123" y="9921"/>
                  </a:cubicBezTo>
                  <a:cubicBezTo>
                    <a:pt x="32623" y="9254"/>
                    <a:pt x="33124" y="8487"/>
                    <a:pt x="33657" y="7753"/>
                  </a:cubicBezTo>
                  <a:cubicBezTo>
                    <a:pt x="35058" y="5652"/>
                    <a:pt x="36560" y="3483"/>
                    <a:pt x="38494" y="2216"/>
                  </a:cubicBezTo>
                  <a:close/>
                  <a:moveTo>
                    <a:pt x="24818" y="8821"/>
                  </a:moveTo>
                  <a:lnTo>
                    <a:pt x="24818" y="8821"/>
                  </a:lnTo>
                  <a:cubicBezTo>
                    <a:pt x="24051" y="9821"/>
                    <a:pt x="23283" y="10789"/>
                    <a:pt x="22516" y="11756"/>
                  </a:cubicBezTo>
                  <a:cubicBezTo>
                    <a:pt x="22650" y="11389"/>
                    <a:pt x="22783" y="10989"/>
                    <a:pt x="22816" y="10655"/>
                  </a:cubicBezTo>
                  <a:cubicBezTo>
                    <a:pt x="23484" y="10055"/>
                    <a:pt x="24117" y="9421"/>
                    <a:pt x="24818" y="8821"/>
                  </a:cubicBezTo>
                  <a:close/>
                  <a:moveTo>
                    <a:pt x="36169" y="7511"/>
                  </a:moveTo>
                  <a:cubicBezTo>
                    <a:pt x="35060" y="9039"/>
                    <a:pt x="33856" y="10592"/>
                    <a:pt x="32557" y="11956"/>
                  </a:cubicBezTo>
                  <a:cubicBezTo>
                    <a:pt x="33457" y="10589"/>
                    <a:pt x="34625" y="9288"/>
                    <a:pt x="35759" y="7953"/>
                  </a:cubicBezTo>
                  <a:cubicBezTo>
                    <a:pt x="35916" y="7796"/>
                    <a:pt x="36053" y="7660"/>
                    <a:pt x="36169" y="7511"/>
                  </a:cubicBezTo>
                  <a:close/>
                  <a:moveTo>
                    <a:pt x="14210" y="2416"/>
                  </a:moveTo>
                  <a:cubicBezTo>
                    <a:pt x="12876" y="5251"/>
                    <a:pt x="10207" y="8220"/>
                    <a:pt x="7972" y="10622"/>
                  </a:cubicBezTo>
                  <a:cubicBezTo>
                    <a:pt x="7472" y="11222"/>
                    <a:pt x="6972" y="11723"/>
                    <a:pt x="6505" y="12256"/>
                  </a:cubicBezTo>
                  <a:cubicBezTo>
                    <a:pt x="6538" y="11990"/>
                    <a:pt x="6605" y="11789"/>
                    <a:pt x="6605" y="11556"/>
                  </a:cubicBezTo>
                  <a:cubicBezTo>
                    <a:pt x="6638" y="11222"/>
                    <a:pt x="6438" y="10922"/>
                    <a:pt x="6104" y="10822"/>
                  </a:cubicBezTo>
                  <a:cubicBezTo>
                    <a:pt x="6046" y="10783"/>
                    <a:pt x="5999" y="10767"/>
                    <a:pt x="5943" y="10767"/>
                  </a:cubicBezTo>
                  <a:cubicBezTo>
                    <a:pt x="5903" y="10767"/>
                    <a:pt x="5860" y="10775"/>
                    <a:pt x="5804" y="10789"/>
                  </a:cubicBezTo>
                  <a:cubicBezTo>
                    <a:pt x="6772" y="9888"/>
                    <a:pt x="7672" y="8821"/>
                    <a:pt x="8640" y="7753"/>
                  </a:cubicBezTo>
                  <a:cubicBezTo>
                    <a:pt x="10441" y="5752"/>
                    <a:pt x="12276" y="3650"/>
                    <a:pt x="14210" y="2416"/>
                  </a:cubicBezTo>
                  <a:close/>
                  <a:moveTo>
                    <a:pt x="11141" y="9888"/>
                  </a:moveTo>
                  <a:cubicBezTo>
                    <a:pt x="10307" y="10989"/>
                    <a:pt x="9507" y="12123"/>
                    <a:pt x="8873" y="13324"/>
                  </a:cubicBezTo>
                  <a:cubicBezTo>
                    <a:pt x="8813" y="13307"/>
                    <a:pt x="8748" y="13298"/>
                    <a:pt x="8682" y="13298"/>
                  </a:cubicBezTo>
                  <a:cubicBezTo>
                    <a:pt x="8493" y="13298"/>
                    <a:pt x="8296" y="13367"/>
                    <a:pt x="8173" y="13491"/>
                  </a:cubicBezTo>
                  <a:cubicBezTo>
                    <a:pt x="8206" y="13290"/>
                    <a:pt x="8173" y="13090"/>
                    <a:pt x="8139" y="12823"/>
                  </a:cubicBezTo>
                  <a:cubicBezTo>
                    <a:pt x="9307" y="12056"/>
                    <a:pt x="10274" y="10989"/>
                    <a:pt x="11141" y="9888"/>
                  </a:cubicBezTo>
                  <a:close/>
                  <a:moveTo>
                    <a:pt x="33324" y="13124"/>
                  </a:moveTo>
                  <a:lnTo>
                    <a:pt x="33324" y="13124"/>
                  </a:lnTo>
                  <a:cubicBezTo>
                    <a:pt x="33190" y="13424"/>
                    <a:pt x="33024" y="13724"/>
                    <a:pt x="32857" y="13991"/>
                  </a:cubicBezTo>
                  <a:cubicBezTo>
                    <a:pt x="32824" y="13924"/>
                    <a:pt x="32790" y="13824"/>
                    <a:pt x="32690" y="13757"/>
                  </a:cubicBezTo>
                  <a:lnTo>
                    <a:pt x="33324" y="13124"/>
                  </a:lnTo>
                  <a:close/>
                  <a:moveTo>
                    <a:pt x="40829" y="9955"/>
                  </a:moveTo>
                  <a:lnTo>
                    <a:pt x="40829" y="9955"/>
                  </a:lnTo>
                  <a:cubicBezTo>
                    <a:pt x="40396" y="11322"/>
                    <a:pt x="39695" y="12657"/>
                    <a:pt x="38828" y="13958"/>
                  </a:cubicBezTo>
                  <a:cubicBezTo>
                    <a:pt x="38127" y="14591"/>
                    <a:pt x="37427" y="15292"/>
                    <a:pt x="36793" y="16059"/>
                  </a:cubicBezTo>
                  <a:cubicBezTo>
                    <a:pt x="37160" y="15459"/>
                    <a:pt x="37494" y="14892"/>
                    <a:pt x="37860" y="14291"/>
                  </a:cubicBezTo>
                  <a:cubicBezTo>
                    <a:pt x="38828" y="12723"/>
                    <a:pt x="39695" y="11222"/>
                    <a:pt x="40829" y="9955"/>
                  </a:cubicBezTo>
                  <a:close/>
                  <a:moveTo>
                    <a:pt x="35892" y="14825"/>
                  </a:moveTo>
                  <a:lnTo>
                    <a:pt x="35892" y="14825"/>
                  </a:lnTo>
                  <a:cubicBezTo>
                    <a:pt x="35392" y="15726"/>
                    <a:pt x="34858" y="16493"/>
                    <a:pt x="34225" y="17260"/>
                  </a:cubicBezTo>
                  <a:cubicBezTo>
                    <a:pt x="34725" y="16459"/>
                    <a:pt x="35325" y="15659"/>
                    <a:pt x="35892" y="14825"/>
                  </a:cubicBezTo>
                  <a:close/>
                  <a:moveTo>
                    <a:pt x="19347" y="4284"/>
                  </a:moveTo>
                  <a:lnTo>
                    <a:pt x="19347" y="4284"/>
                  </a:lnTo>
                  <a:cubicBezTo>
                    <a:pt x="18180" y="7286"/>
                    <a:pt x="15811" y="10088"/>
                    <a:pt x="13476" y="12823"/>
                  </a:cubicBezTo>
                  <a:cubicBezTo>
                    <a:pt x="12442" y="14091"/>
                    <a:pt x="11342" y="15325"/>
                    <a:pt x="10374" y="16626"/>
                  </a:cubicBezTo>
                  <a:cubicBezTo>
                    <a:pt x="10305" y="16612"/>
                    <a:pt x="10230" y="16604"/>
                    <a:pt x="10154" y="16604"/>
                  </a:cubicBezTo>
                  <a:cubicBezTo>
                    <a:pt x="10047" y="16604"/>
                    <a:pt x="9938" y="16620"/>
                    <a:pt x="9840" y="16660"/>
                  </a:cubicBezTo>
                  <a:cubicBezTo>
                    <a:pt x="9507" y="16826"/>
                    <a:pt x="9173" y="17093"/>
                    <a:pt x="8940" y="17327"/>
                  </a:cubicBezTo>
                  <a:cubicBezTo>
                    <a:pt x="8940" y="17127"/>
                    <a:pt x="8973" y="16926"/>
                    <a:pt x="8973" y="16726"/>
                  </a:cubicBezTo>
                  <a:cubicBezTo>
                    <a:pt x="8973" y="16559"/>
                    <a:pt x="8873" y="16393"/>
                    <a:pt x="8773" y="16259"/>
                  </a:cubicBezTo>
                  <a:cubicBezTo>
                    <a:pt x="8806" y="16159"/>
                    <a:pt x="8806" y="16092"/>
                    <a:pt x="8840" y="15992"/>
                  </a:cubicBezTo>
                  <a:cubicBezTo>
                    <a:pt x="9007" y="15992"/>
                    <a:pt x="9173" y="15926"/>
                    <a:pt x="9307" y="15826"/>
                  </a:cubicBezTo>
                  <a:cubicBezTo>
                    <a:pt x="10741" y="14458"/>
                    <a:pt x="12075" y="12657"/>
                    <a:pt x="13510" y="10789"/>
                  </a:cubicBezTo>
                  <a:cubicBezTo>
                    <a:pt x="15344" y="8287"/>
                    <a:pt x="17179" y="5785"/>
                    <a:pt x="19347" y="4284"/>
                  </a:cubicBezTo>
                  <a:close/>
                  <a:moveTo>
                    <a:pt x="19981" y="6252"/>
                  </a:moveTo>
                  <a:cubicBezTo>
                    <a:pt x="20014" y="6552"/>
                    <a:pt x="20148" y="6786"/>
                    <a:pt x="20281" y="7053"/>
                  </a:cubicBezTo>
                  <a:cubicBezTo>
                    <a:pt x="19080" y="8287"/>
                    <a:pt x="18013" y="9621"/>
                    <a:pt x="16979" y="10822"/>
                  </a:cubicBezTo>
                  <a:cubicBezTo>
                    <a:pt x="16579" y="11256"/>
                    <a:pt x="16278" y="11656"/>
                    <a:pt x="15878" y="12090"/>
                  </a:cubicBezTo>
                  <a:cubicBezTo>
                    <a:pt x="15344" y="12757"/>
                    <a:pt x="14777" y="13491"/>
                    <a:pt x="14177" y="14258"/>
                  </a:cubicBezTo>
                  <a:cubicBezTo>
                    <a:pt x="13176" y="15592"/>
                    <a:pt x="12109" y="16993"/>
                    <a:pt x="10941" y="18127"/>
                  </a:cubicBezTo>
                  <a:cubicBezTo>
                    <a:pt x="11975" y="16626"/>
                    <a:pt x="13210" y="15158"/>
                    <a:pt x="14544" y="13624"/>
                  </a:cubicBezTo>
                  <a:cubicBezTo>
                    <a:pt x="16545" y="11256"/>
                    <a:pt x="18580" y="8887"/>
                    <a:pt x="19981" y="6252"/>
                  </a:cubicBezTo>
                  <a:close/>
                  <a:moveTo>
                    <a:pt x="21048" y="8254"/>
                  </a:moveTo>
                  <a:cubicBezTo>
                    <a:pt x="21182" y="8420"/>
                    <a:pt x="21282" y="8587"/>
                    <a:pt x="21349" y="8787"/>
                  </a:cubicBezTo>
                  <a:cubicBezTo>
                    <a:pt x="20014" y="10755"/>
                    <a:pt x="18447" y="12623"/>
                    <a:pt x="16946" y="14491"/>
                  </a:cubicBezTo>
                  <a:cubicBezTo>
                    <a:pt x="15711" y="15959"/>
                    <a:pt x="14477" y="17493"/>
                    <a:pt x="13343" y="19061"/>
                  </a:cubicBezTo>
                  <a:cubicBezTo>
                    <a:pt x="13343" y="18661"/>
                    <a:pt x="13310" y="18327"/>
                    <a:pt x="13176" y="18061"/>
                  </a:cubicBezTo>
                  <a:cubicBezTo>
                    <a:pt x="13176" y="17960"/>
                    <a:pt x="13143" y="17927"/>
                    <a:pt x="13109" y="17894"/>
                  </a:cubicBezTo>
                  <a:cubicBezTo>
                    <a:pt x="13877" y="16993"/>
                    <a:pt x="14611" y="16059"/>
                    <a:pt x="15278" y="15125"/>
                  </a:cubicBezTo>
                  <a:cubicBezTo>
                    <a:pt x="15845" y="14325"/>
                    <a:pt x="16378" y="13624"/>
                    <a:pt x="16946" y="12990"/>
                  </a:cubicBezTo>
                  <a:cubicBezTo>
                    <a:pt x="17279" y="12590"/>
                    <a:pt x="17646" y="12156"/>
                    <a:pt x="18013" y="11756"/>
                  </a:cubicBezTo>
                  <a:cubicBezTo>
                    <a:pt x="19014" y="10589"/>
                    <a:pt x="20014" y="9388"/>
                    <a:pt x="21048" y="8254"/>
                  </a:cubicBezTo>
                  <a:close/>
                  <a:moveTo>
                    <a:pt x="38494" y="7953"/>
                  </a:moveTo>
                  <a:cubicBezTo>
                    <a:pt x="37627" y="10055"/>
                    <a:pt x="36193" y="12090"/>
                    <a:pt x="34792" y="14091"/>
                  </a:cubicBezTo>
                  <a:cubicBezTo>
                    <a:pt x="33557" y="15792"/>
                    <a:pt x="32323" y="17594"/>
                    <a:pt x="31456" y="19395"/>
                  </a:cubicBezTo>
                  <a:cubicBezTo>
                    <a:pt x="31489" y="19295"/>
                    <a:pt x="31523" y="19161"/>
                    <a:pt x="31556" y="19095"/>
                  </a:cubicBezTo>
                  <a:cubicBezTo>
                    <a:pt x="31656" y="18794"/>
                    <a:pt x="31523" y="18494"/>
                    <a:pt x="31289" y="18327"/>
                  </a:cubicBezTo>
                  <a:cubicBezTo>
                    <a:pt x="31167" y="18251"/>
                    <a:pt x="31031" y="18210"/>
                    <a:pt x="30896" y="18210"/>
                  </a:cubicBezTo>
                  <a:cubicBezTo>
                    <a:pt x="30738" y="18210"/>
                    <a:pt x="30582" y="18268"/>
                    <a:pt x="30455" y="18394"/>
                  </a:cubicBezTo>
                  <a:cubicBezTo>
                    <a:pt x="30355" y="18461"/>
                    <a:pt x="30222" y="18561"/>
                    <a:pt x="30155" y="18628"/>
                  </a:cubicBezTo>
                  <a:cubicBezTo>
                    <a:pt x="31222" y="17460"/>
                    <a:pt x="32223" y="16226"/>
                    <a:pt x="32790" y="14725"/>
                  </a:cubicBezTo>
                  <a:cubicBezTo>
                    <a:pt x="32824" y="14792"/>
                    <a:pt x="32890" y="14925"/>
                    <a:pt x="32990" y="14958"/>
                  </a:cubicBezTo>
                  <a:cubicBezTo>
                    <a:pt x="33123" y="15047"/>
                    <a:pt x="33269" y="15090"/>
                    <a:pt x="33411" y="15090"/>
                  </a:cubicBezTo>
                  <a:cubicBezTo>
                    <a:pt x="33589" y="15090"/>
                    <a:pt x="33761" y="15022"/>
                    <a:pt x="33891" y="14892"/>
                  </a:cubicBezTo>
                  <a:cubicBezTo>
                    <a:pt x="35392" y="13424"/>
                    <a:pt x="36393" y="11623"/>
                    <a:pt x="37360" y="9888"/>
                  </a:cubicBezTo>
                  <a:cubicBezTo>
                    <a:pt x="37727" y="9221"/>
                    <a:pt x="38127" y="8587"/>
                    <a:pt x="38494" y="7953"/>
                  </a:cubicBezTo>
                  <a:close/>
                  <a:moveTo>
                    <a:pt x="40529" y="14291"/>
                  </a:moveTo>
                  <a:lnTo>
                    <a:pt x="40529" y="14291"/>
                  </a:lnTo>
                  <a:cubicBezTo>
                    <a:pt x="39495" y="16126"/>
                    <a:pt x="37827" y="18061"/>
                    <a:pt x="36026" y="19762"/>
                  </a:cubicBezTo>
                  <a:cubicBezTo>
                    <a:pt x="37360" y="18127"/>
                    <a:pt x="38728" y="16493"/>
                    <a:pt x="39862" y="14825"/>
                  </a:cubicBezTo>
                  <a:cubicBezTo>
                    <a:pt x="40062" y="14658"/>
                    <a:pt x="40296" y="14458"/>
                    <a:pt x="40529" y="14291"/>
                  </a:cubicBezTo>
                  <a:close/>
                  <a:moveTo>
                    <a:pt x="28220" y="10322"/>
                  </a:moveTo>
                  <a:lnTo>
                    <a:pt x="28220" y="10322"/>
                  </a:lnTo>
                  <a:cubicBezTo>
                    <a:pt x="26886" y="12056"/>
                    <a:pt x="25452" y="13657"/>
                    <a:pt x="23984" y="15259"/>
                  </a:cubicBezTo>
                  <a:cubicBezTo>
                    <a:pt x="22550" y="16826"/>
                    <a:pt x="21115" y="18461"/>
                    <a:pt x="19714" y="20162"/>
                  </a:cubicBezTo>
                  <a:cubicBezTo>
                    <a:pt x="20315" y="19228"/>
                    <a:pt x="20882" y="18294"/>
                    <a:pt x="21315" y="17794"/>
                  </a:cubicBezTo>
                  <a:lnTo>
                    <a:pt x="21482" y="17594"/>
                  </a:lnTo>
                  <a:cubicBezTo>
                    <a:pt x="23517" y="15125"/>
                    <a:pt x="25718" y="12457"/>
                    <a:pt x="28220" y="10322"/>
                  </a:cubicBezTo>
                  <a:close/>
                  <a:moveTo>
                    <a:pt x="31056" y="20295"/>
                  </a:moveTo>
                  <a:cubicBezTo>
                    <a:pt x="31022" y="20429"/>
                    <a:pt x="31022" y="20562"/>
                    <a:pt x="31056" y="20662"/>
                  </a:cubicBezTo>
                  <a:cubicBezTo>
                    <a:pt x="30889" y="20829"/>
                    <a:pt x="30789" y="20996"/>
                    <a:pt x="30622" y="21129"/>
                  </a:cubicBezTo>
                  <a:cubicBezTo>
                    <a:pt x="30789" y="20829"/>
                    <a:pt x="30889" y="20596"/>
                    <a:pt x="31056" y="20295"/>
                  </a:cubicBezTo>
                  <a:close/>
                  <a:moveTo>
                    <a:pt x="27767" y="6952"/>
                  </a:moveTo>
                  <a:lnTo>
                    <a:pt x="27767" y="6952"/>
                  </a:lnTo>
                  <a:cubicBezTo>
                    <a:pt x="27707" y="7058"/>
                    <a:pt x="27650" y="7229"/>
                    <a:pt x="27620" y="7320"/>
                  </a:cubicBezTo>
                  <a:cubicBezTo>
                    <a:pt x="27420" y="7653"/>
                    <a:pt x="27553" y="8053"/>
                    <a:pt x="27887" y="8220"/>
                  </a:cubicBezTo>
                  <a:cubicBezTo>
                    <a:pt x="27984" y="8269"/>
                    <a:pt x="28090" y="8292"/>
                    <a:pt x="28195" y="8292"/>
                  </a:cubicBezTo>
                  <a:cubicBezTo>
                    <a:pt x="28451" y="8292"/>
                    <a:pt x="28703" y="8156"/>
                    <a:pt x="28821" y="7920"/>
                  </a:cubicBezTo>
                  <a:cubicBezTo>
                    <a:pt x="28854" y="7820"/>
                    <a:pt x="28887" y="7753"/>
                    <a:pt x="28987" y="7620"/>
                  </a:cubicBezTo>
                  <a:lnTo>
                    <a:pt x="28987" y="7620"/>
                  </a:lnTo>
                  <a:cubicBezTo>
                    <a:pt x="28921" y="7753"/>
                    <a:pt x="28887" y="7920"/>
                    <a:pt x="28887" y="8087"/>
                  </a:cubicBezTo>
                  <a:cubicBezTo>
                    <a:pt x="25652" y="10455"/>
                    <a:pt x="22883" y="13757"/>
                    <a:pt x="20415" y="16760"/>
                  </a:cubicBezTo>
                  <a:lnTo>
                    <a:pt x="20248" y="16960"/>
                  </a:lnTo>
                  <a:cubicBezTo>
                    <a:pt x="19714" y="17627"/>
                    <a:pt x="19080" y="18628"/>
                    <a:pt x="18380" y="19795"/>
                  </a:cubicBezTo>
                  <a:cubicBezTo>
                    <a:pt x="18046" y="20295"/>
                    <a:pt x="17713" y="20829"/>
                    <a:pt x="17346" y="21396"/>
                  </a:cubicBezTo>
                  <a:cubicBezTo>
                    <a:pt x="17713" y="20562"/>
                    <a:pt x="18146" y="19662"/>
                    <a:pt x="18547" y="18794"/>
                  </a:cubicBezTo>
                  <a:cubicBezTo>
                    <a:pt x="19781" y="17093"/>
                    <a:pt x="21149" y="15459"/>
                    <a:pt x="22483" y="13891"/>
                  </a:cubicBezTo>
                  <a:cubicBezTo>
                    <a:pt x="24343" y="11666"/>
                    <a:pt x="26269" y="9408"/>
                    <a:pt x="27767" y="6952"/>
                  </a:cubicBezTo>
                  <a:close/>
                  <a:moveTo>
                    <a:pt x="20014" y="13624"/>
                  </a:moveTo>
                  <a:cubicBezTo>
                    <a:pt x="19848" y="13924"/>
                    <a:pt x="19647" y="14224"/>
                    <a:pt x="19481" y="14491"/>
                  </a:cubicBezTo>
                  <a:cubicBezTo>
                    <a:pt x="19147" y="14992"/>
                    <a:pt x="18847" y="15459"/>
                    <a:pt x="18613" y="15926"/>
                  </a:cubicBezTo>
                  <a:cubicBezTo>
                    <a:pt x="18180" y="16660"/>
                    <a:pt x="17813" y="17427"/>
                    <a:pt x="17413" y="18127"/>
                  </a:cubicBezTo>
                  <a:cubicBezTo>
                    <a:pt x="16479" y="19462"/>
                    <a:pt x="15645" y="20829"/>
                    <a:pt x="14911" y="22264"/>
                  </a:cubicBezTo>
                  <a:cubicBezTo>
                    <a:pt x="14877" y="21563"/>
                    <a:pt x="14844" y="20829"/>
                    <a:pt x="14644" y="20229"/>
                  </a:cubicBezTo>
                  <a:cubicBezTo>
                    <a:pt x="14644" y="20162"/>
                    <a:pt x="14611" y="20129"/>
                    <a:pt x="14611" y="20095"/>
                  </a:cubicBezTo>
                  <a:cubicBezTo>
                    <a:pt x="16312" y="17960"/>
                    <a:pt x="18113" y="15726"/>
                    <a:pt x="20014" y="13624"/>
                  </a:cubicBezTo>
                  <a:close/>
                  <a:moveTo>
                    <a:pt x="30222" y="13491"/>
                  </a:moveTo>
                  <a:cubicBezTo>
                    <a:pt x="30088" y="13824"/>
                    <a:pt x="29988" y="14158"/>
                    <a:pt x="29888" y="14525"/>
                  </a:cubicBezTo>
                  <a:lnTo>
                    <a:pt x="29888" y="14758"/>
                  </a:lnTo>
                  <a:cubicBezTo>
                    <a:pt x="27520" y="16293"/>
                    <a:pt x="25785" y="18427"/>
                    <a:pt x="24017" y="20462"/>
                  </a:cubicBezTo>
                  <a:cubicBezTo>
                    <a:pt x="23150" y="21496"/>
                    <a:pt x="22283" y="22564"/>
                    <a:pt x="21349" y="23498"/>
                  </a:cubicBezTo>
                  <a:cubicBezTo>
                    <a:pt x="22249" y="21897"/>
                    <a:pt x="23684" y="20295"/>
                    <a:pt x="24885" y="18961"/>
                  </a:cubicBezTo>
                  <a:cubicBezTo>
                    <a:pt x="25185" y="18628"/>
                    <a:pt x="25518" y="18261"/>
                    <a:pt x="25819" y="17927"/>
                  </a:cubicBezTo>
                  <a:cubicBezTo>
                    <a:pt x="26319" y="17327"/>
                    <a:pt x="26986" y="16726"/>
                    <a:pt x="27687" y="16059"/>
                  </a:cubicBezTo>
                  <a:cubicBezTo>
                    <a:pt x="28554" y="15259"/>
                    <a:pt x="29488" y="14391"/>
                    <a:pt x="30222" y="13491"/>
                  </a:cubicBezTo>
                  <a:close/>
                  <a:moveTo>
                    <a:pt x="34658" y="22764"/>
                  </a:moveTo>
                  <a:lnTo>
                    <a:pt x="34525" y="22997"/>
                  </a:lnTo>
                  <a:cubicBezTo>
                    <a:pt x="34225" y="23231"/>
                    <a:pt x="33991" y="23398"/>
                    <a:pt x="33691" y="23598"/>
                  </a:cubicBezTo>
                  <a:lnTo>
                    <a:pt x="32557" y="24332"/>
                  </a:lnTo>
                  <a:cubicBezTo>
                    <a:pt x="32557" y="24298"/>
                    <a:pt x="32623" y="24265"/>
                    <a:pt x="32623" y="24265"/>
                  </a:cubicBezTo>
                  <a:cubicBezTo>
                    <a:pt x="33291" y="23831"/>
                    <a:pt x="33958" y="23331"/>
                    <a:pt x="34658" y="22764"/>
                  </a:cubicBezTo>
                  <a:close/>
                  <a:moveTo>
                    <a:pt x="27620" y="23931"/>
                  </a:moveTo>
                  <a:cubicBezTo>
                    <a:pt x="27553" y="24065"/>
                    <a:pt x="27520" y="24232"/>
                    <a:pt x="27486" y="24398"/>
                  </a:cubicBezTo>
                  <a:lnTo>
                    <a:pt x="27053" y="24799"/>
                  </a:lnTo>
                  <a:cubicBezTo>
                    <a:pt x="27186" y="24498"/>
                    <a:pt x="27386" y="24232"/>
                    <a:pt x="27620" y="23931"/>
                  </a:cubicBezTo>
                  <a:close/>
                  <a:moveTo>
                    <a:pt x="24551" y="24965"/>
                  </a:moveTo>
                  <a:cubicBezTo>
                    <a:pt x="24618" y="24982"/>
                    <a:pt x="24676" y="24990"/>
                    <a:pt x="24730" y="24990"/>
                  </a:cubicBezTo>
                  <a:cubicBezTo>
                    <a:pt x="24784" y="24990"/>
                    <a:pt x="24835" y="24982"/>
                    <a:pt x="24885" y="24965"/>
                  </a:cubicBezTo>
                  <a:lnTo>
                    <a:pt x="24885" y="24965"/>
                  </a:lnTo>
                  <a:cubicBezTo>
                    <a:pt x="24484" y="25399"/>
                    <a:pt x="24051" y="25799"/>
                    <a:pt x="23617" y="26233"/>
                  </a:cubicBezTo>
                  <a:cubicBezTo>
                    <a:pt x="23884" y="25766"/>
                    <a:pt x="24217" y="25332"/>
                    <a:pt x="24551" y="24965"/>
                  </a:cubicBezTo>
                  <a:close/>
                  <a:moveTo>
                    <a:pt x="12215" y="1"/>
                  </a:moveTo>
                  <a:cubicBezTo>
                    <a:pt x="12099" y="1"/>
                    <a:pt x="11982" y="28"/>
                    <a:pt x="11875" y="81"/>
                  </a:cubicBezTo>
                  <a:cubicBezTo>
                    <a:pt x="10574" y="681"/>
                    <a:pt x="8973" y="1782"/>
                    <a:pt x="7372" y="3016"/>
                  </a:cubicBezTo>
                  <a:cubicBezTo>
                    <a:pt x="7284" y="2979"/>
                    <a:pt x="7188" y="2960"/>
                    <a:pt x="7090" y="2960"/>
                  </a:cubicBezTo>
                  <a:cubicBezTo>
                    <a:pt x="6927" y="2960"/>
                    <a:pt x="6763" y="3012"/>
                    <a:pt x="6638" y="3117"/>
                  </a:cubicBezTo>
                  <a:cubicBezTo>
                    <a:pt x="6538" y="3217"/>
                    <a:pt x="6405" y="3283"/>
                    <a:pt x="6338" y="3417"/>
                  </a:cubicBezTo>
                  <a:cubicBezTo>
                    <a:pt x="6638" y="2783"/>
                    <a:pt x="6905" y="2149"/>
                    <a:pt x="7172" y="1549"/>
                  </a:cubicBezTo>
                  <a:cubicBezTo>
                    <a:pt x="7305" y="1249"/>
                    <a:pt x="7172" y="882"/>
                    <a:pt x="6872" y="715"/>
                  </a:cubicBezTo>
                  <a:cubicBezTo>
                    <a:pt x="6747" y="645"/>
                    <a:pt x="6610" y="611"/>
                    <a:pt x="6479" y="611"/>
                  </a:cubicBezTo>
                  <a:cubicBezTo>
                    <a:pt x="6295" y="611"/>
                    <a:pt x="6121" y="679"/>
                    <a:pt x="6004" y="815"/>
                  </a:cubicBezTo>
                  <a:lnTo>
                    <a:pt x="5237" y="1716"/>
                  </a:lnTo>
                  <a:lnTo>
                    <a:pt x="5237" y="1649"/>
                  </a:lnTo>
                  <a:cubicBezTo>
                    <a:pt x="5304" y="1315"/>
                    <a:pt x="5137" y="1048"/>
                    <a:pt x="4804" y="915"/>
                  </a:cubicBezTo>
                  <a:cubicBezTo>
                    <a:pt x="4725" y="880"/>
                    <a:pt x="4641" y="863"/>
                    <a:pt x="4558" y="863"/>
                  </a:cubicBezTo>
                  <a:cubicBezTo>
                    <a:pt x="4324" y="863"/>
                    <a:pt x="4093" y="994"/>
                    <a:pt x="3970" y="1215"/>
                  </a:cubicBezTo>
                  <a:cubicBezTo>
                    <a:pt x="3870" y="1382"/>
                    <a:pt x="3736" y="1482"/>
                    <a:pt x="3669" y="1649"/>
                  </a:cubicBezTo>
                  <a:cubicBezTo>
                    <a:pt x="3669" y="1582"/>
                    <a:pt x="3669" y="1482"/>
                    <a:pt x="3636" y="1382"/>
                  </a:cubicBezTo>
                  <a:cubicBezTo>
                    <a:pt x="3569" y="1115"/>
                    <a:pt x="3403" y="915"/>
                    <a:pt x="3169" y="815"/>
                  </a:cubicBezTo>
                  <a:cubicBezTo>
                    <a:pt x="3102" y="793"/>
                    <a:pt x="3032" y="782"/>
                    <a:pt x="2960" y="782"/>
                  </a:cubicBezTo>
                  <a:cubicBezTo>
                    <a:pt x="2817" y="782"/>
                    <a:pt x="2669" y="826"/>
                    <a:pt x="2535" y="915"/>
                  </a:cubicBezTo>
                  <a:cubicBezTo>
                    <a:pt x="2402" y="882"/>
                    <a:pt x="2235" y="882"/>
                    <a:pt x="2135" y="882"/>
                  </a:cubicBezTo>
                  <a:cubicBezTo>
                    <a:pt x="2058" y="856"/>
                    <a:pt x="1977" y="844"/>
                    <a:pt x="1896" y="844"/>
                  </a:cubicBezTo>
                  <a:cubicBezTo>
                    <a:pt x="1660" y="844"/>
                    <a:pt x="1425" y="950"/>
                    <a:pt x="1301" y="1148"/>
                  </a:cubicBezTo>
                  <a:cubicBezTo>
                    <a:pt x="1134" y="1449"/>
                    <a:pt x="967" y="1749"/>
                    <a:pt x="834" y="1982"/>
                  </a:cubicBezTo>
                  <a:lnTo>
                    <a:pt x="467" y="2750"/>
                  </a:lnTo>
                  <a:cubicBezTo>
                    <a:pt x="367" y="2883"/>
                    <a:pt x="367" y="2983"/>
                    <a:pt x="367" y="3117"/>
                  </a:cubicBezTo>
                  <a:lnTo>
                    <a:pt x="367" y="3150"/>
                  </a:lnTo>
                  <a:cubicBezTo>
                    <a:pt x="334" y="3283"/>
                    <a:pt x="334" y="3383"/>
                    <a:pt x="334" y="3483"/>
                  </a:cubicBezTo>
                  <a:cubicBezTo>
                    <a:pt x="134" y="4117"/>
                    <a:pt x="0" y="4718"/>
                    <a:pt x="33" y="5285"/>
                  </a:cubicBezTo>
                  <a:cubicBezTo>
                    <a:pt x="33" y="5552"/>
                    <a:pt x="200" y="5752"/>
                    <a:pt x="467" y="5885"/>
                  </a:cubicBezTo>
                  <a:cubicBezTo>
                    <a:pt x="500" y="5919"/>
                    <a:pt x="567" y="5919"/>
                    <a:pt x="634" y="5919"/>
                  </a:cubicBezTo>
                  <a:cubicBezTo>
                    <a:pt x="667" y="6085"/>
                    <a:pt x="734" y="6285"/>
                    <a:pt x="901" y="6386"/>
                  </a:cubicBezTo>
                  <a:cubicBezTo>
                    <a:pt x="1001" y="6419"/>
                    <a:pt x="1068" y="6452"/>
                    <a:pt x="1201" y="6452"/>
                  </a:cubicBezTo>
                  <a:cubicBezTo>
                    <a:pt x="867" y="7086"/>
                    <a:pt x="634" y="7720"/>
                    <a:pt x="500" y="8420"/>
                  </a:cubicBezTo>
                  <a:cubicBezTo>
                    <a:pt x="467" y="8721"/>
                    <a:pt x="567" y="9054"/>
                    <a:pt x="867" y="9154"/>
                  </a:cubicBezTo>
                  <a:cubicBezTo>
                    <a:pt x="967" y="9199"/>
                    <a:pt x="1071" y="9221"/>
                    <a:pt x="1173" y="9221"/>
                  </a:cubicBezTo>
                  <a:cubicBezTo>
                    <a:pt x="1375" y="9221"/>
                    <a:pt x="1568" y="9132"/>
                    <a:pt x="1701" y="8954"/>
                  </a:cubicBezTo>
                  <a:cubicBezTo>
                    <a:pt x="1801" y="8821"/>
                    <a:pt x="1868" y="8721"/>
                    <a:pt x="2002" y="8620"/>
                  </a:cubicBezTo>
                  <a:lnTo>
                    <a:pt x="2002" y="8620"/>
                  </a:lnTo>
                  <a:cubicBezTo>
                    <a:pt x="1735" y="9121"/>
                    <a:pt x="1468" y="9621"/>
                    <a:pt x="1201" y="10155"/>
                  </a:cubicBezTo>
                  <a:cubicBezTo>
                    <a:pt x="1068" y="10422"/>
                    <a:pt x="1134" y="10755"/>
                    <a:pt x="1368" y="10955"/>
                  </a:cubicBezTo>
                  <a:cubicBezTo>
                    <a:pt x="1490" y="11078"/>
                    <a:pt x="1687" y="11150"/>
                    <a:pt x="1874" y="11150"/>
                  </a:cubicBezTo>
                  <a:cubicBezTo>
                    <a:pt x="1994" y="11150"/>
                    <a:pt x="2111" y="11121"/>
                    <a:pt x="2202" y="11056"/>
                  </a:cubicBezTo>
                  <a:cubicBezTo>
                    <a:pt x="2835" y="10655"/>
                    <a:pt x="3336" y="10155"/>
                    <a:pt x="3836" y="9554"/>
                  </a:cubicBezTo>
                  <a:lnTo>
                    <a:pt x="3836" y="9554"/>
                  </a:lnTo>
                  <a:cubicBezTo>
                    <a:pt x="3169" y="10889"/>
                    <a:pt x="2502" y="12256"/>
                    <a:pt x="2068" y="13624"/>
                  </a:cubicBezTo>
                  <a:cubicBezTo>
                    <a:pt x="2002" y="13958"/>
                    <a:pt x="2135" y="14291"/>
                    <a:pt x="2469" y="14425"/>
                  </a:cubicBezTo>
                  <a:cubicBezTo>
                    <a:pt x="2550" y="14465"/>
                    <a:pt x="2644" y="14484"/>
                    <a:pt x="2741" y="14484"/>
                  </a:cubicBezTo>
                  <a:cubicBezTo>
                    <a:pt x="2961" y="14484"/>
                    <a:pt x="3197" y="14387"/>
                    <a:pt x="3336" y="14224"/>
                  </a:cubicBezTo>
                  <a:cubicBezTo>
                    <a:pt x="3403" y="14091"/>
                    <a:pt x="3503" y="13991"/>
                    <a:pt x="3569" y="13891"/>
                  </a:cubicBezTo>
                  <a:lnTo>
                    <a:pt x="3569" y="13891"/>
                  </a:lnTo>
                  <a:cubicBezTo>
                    <a:pt x="3336" y="14625"/>
                    <a:pt x="3069" y="15292"/>
                    <a:pt x="2735" y="15892"/>
                  </a:cubicBezTo>
                  <a:cubicBezTo>
                    <a:pt x="2569" y="16226"/>
                    <a:pt x="2669" y="16626"/>
                    <a:pt x="3002" y="16793"/>
                  </a:cubicBezTo>
                  <a:cubicBezTo>
                    <a:pt x="3110" y="16864"/>
                    <a:pt x="3217" y="16898"/>
                    <a:pt x="3329" y="16898"/>
                  </a:cubicBezTo>
                  <a:cubicBezTo>
                    <a:pt x="3426" y="16898"/>
                    <a:pt x="3528" y="16873"/>
                    <a:pt x="3636" y="16826"/>
                  </a:cubicBezTo>
                  <a:lnTo>
                    <a:pt x="3636" y="16893"/>
                  </a:lnTo>
                  <a:cubicBezTo>
                    <a:pt x="3536" y="17160"/>
                    <a:pt x="3669" y="17493"/>
                    <a:pt x="3903" y="17660"/>
                  </a:cubicBezTo>
                  <a:cubicBezTo>
                    <a:pt x="4028" y="17730"/>
                    <a:pt x="4159" y="17764"/>
                    <a:pt x="4288" y="17764"/>
                  </a:cubicBezTo>
                  <a:cubicBezTo>
                    <a:pt x="4469" y="17764"/>
                    <a:pt x="4648" y="17696"/>
                    <a:pt x="4804" y="17560"/>
                  </a:cubicBezTo>
                  <a:cubicBezTo>
                    <a:pt x="5504" y="16793"/>
                    <a:pt x="6138" y="15926"/>
                    <a:pt x="6705" y="15092"/>
                  </a:cubicBezTo>
                  <a:lnTo>
                    <a:pt x="6705" y="15092"/>
                  </a:lnTo>
                  <a:cubicBezTo>
                    <a:pt x="6571" y="15759"/>
                    <a:pt x="6371" y="16493"/>
                    <a:pt x="6071" y="17293"/>
                  </a:cubicBezTo>
                  <a:cubicBezTo>
                    <a:pt x="5971" y="17627"/>
                    <a:pt x="6138" y="17994"/>
                    <a:pt x="6471" y="18127"/>
                  </a:cubicBezTo>
                  <a:cubicBezTo>
                    <a:pt x="6505" y="18161"/>
                    <a:pt x="6571" y="18161"/>
                    <a:pt x="6638" y="18161"/>
                  </a:cubicBezTo>
                  <a:cubicBezTo>
                    <a:pt x="6538" y="18394"/>
                    <a:pt x="6471" y="18594"/>
                    <a:pt x="6371" y="18828"/>
                  </a:cubicBezTo>
                  <a:cubicBezTo>
                    <a:pt x="6238" y="19161"/>
                    <a:pt x="6405" y="19562"/>
                    <a:pt x="6805" y="19662"/>
                  </a:cubicBezTo>
                  <a:cubicBezTo>
                    <a:pt x="6972" y="19728"/>
                    <a:pt x="7072" y="19728"/>
                    <a:pt x="7239" y="19728"/>
                  </a:cubicBezTo>
                  <a:cubicBezTo>
                    <a:pt x="7172" y="20062"/>
                    <a:pt x="7072" y="20396"/>
                    <a:pt x="7005" y="20662"/>
                  </a:cubicBezTo>
                  <a:cubicBezTo>
                    <a:pt x="6905" y="20996"/>
                    <a:pt x="7072" y="21330"/>
                    <a:pt x="7372" y="21463"/>
                  </a:cubicBezTo>
                  <a:cubicBezTo>
                    <a:pt x="7464" y="21504"/>
                    <a:pt x="7562" y="21523"/>
                    <a:pt x="7659" y="21523"/>
                  </a:cubicBezTo>
                  <a:cubicBezTo>
                    <a:pt x="7881" y="21523"/>
                    <a:pt x="8100" y="21425"/>
                    <a:pt x="8239" y="21263"/>
                  </a:cubicBezTo>
                  <a:cubicBezTo>
                    <a:pt x="8306" y="21229"/>
                    <a:pt x="8306" y="21163"/>
                    <a:pt x="8339" y="21129"/>
                  </a:cubicBezTo>
                  <a:cubicBezTo>
                    <a:pt x="8460" y="21250"/>
                    <a:pt x="8651" y="21336"/>
                    <a:pt x="8836" y="21336"/>
                  </a:cubicBezTo>
                  <a:cubicBezTo>
                    <a:pt x="8906" y="21336"/>
                    <a:pt x="8976" y="21324"/>
                    <a:pt x="9040" y="21296"/>
                  </a:cubicBezTo>
                  <a:lnTo>
                    <a:pt x="9040" y="21296"/>
                  </a:lnTo>
                  <a:cubicBezTo>
                    <a:pt x="8873" y="22097"/>
                    <a:pt x="8806" y="22897"/>
                    <a:pt x="8906" y="23765"/>
                  </a:cubicBezTo>
                  <a:cubicBezTo>
                    <a:pt x="8973" y="24065"/>
                    <a:pt x="9173" y="24265"/>
                    <a:pt x="9407" y="24332"/>
                  </a:cubicBezTo>
                  <a:cubicBezTo>
                    <a:pt x="9485" y="24358"/>
                    <a:pt x="9561" y="24370"/>
                    <a:pt x="9635" y="24370"/>
                  </a:cubicBezTo>
                  <a:cubicBezTo>
                    <a:pt x="9842" y="24370"/>
                    <a:pt x="10026" y="24271"/>
                    <a:pt x="10174" y="24098"/>
                  </a:cubicBezTo>
                  <a:cubicBezTo>
                    <a:pt x="10841" y="23264"/>
                    <a:pt x="11241" y="22330"/>
                    <a:pt x="11675" y="21430"/>
                  </a:cubicBezTo>
                  <a:cubicBezTo>
                    <a:pt x="11809" y="21129"/>
                    <a:pt x="11909" y="20896"/>
                    <a:pt x="12042" y="20629"/>
                  </a:cubicBezTo>
                  <a:lnTo>
                    <a:pt x="12042" y="20629"/>
                  </a:lnTo>
                  <a:cubicBezTo>
                    <a:pt x="12009" y="20896"/>
                    <a:pt x="11975" y="21129"/>
                    <a:pt x="11909" y="21430"/>
                  </a:cubicBezTo>
                  <a:cubicBezTo>
                    <a:pt x="11809" y="21630"/>
                    <a:pt x="11642" y="21897"/>
                    <a:pt x="11508" y="22097"/>
                  </a:cubicBezTo>
                  <a:cubicBezTo>
                    <a:pt x="11342" y="22397"/>
                    <a:pt x="11408" y="22797"/>
                    <a:pt x="11708" y="22964"/>
                  </a:cubicBezTo>
                  <a:lnTo>
                    <a:pt x="11742" y="22964"/>
                  </a:lnTo>
                  <a:cubicBezTo>
                    <a:pt x="11742" y="23231"/>
                    <a:pt x="11708" y="23464"/>
                    <a:pt x="11708" y="23765"/>
                  </a:cubicBezTo>
                  <a:cubicBezTo>
                    <a:pt x="11708" y="24065"/>
                    <a:pt x="11975" y="24332"/>
                    <a:pt x="12242" y="24398"/>
                  </a:cubicBezTo>
                  <a:cubicBezTo>
                    <a:pt x="12286" y="24408"/>
                    <a:pt x="12331" y="24413"/>
                    <a:pt x="12376" y="24413"/>
                  </a:cubicBezTo>
                  <a:cubicBezTo>
                    <a:pt x="12636" y="24413"/>
                    <a:pt x="12896" y="24254"/>
                    <a:pt x="13009" y="23998"/>
                  </a:cubicBezTo>
                  <a:lnTo>
                    <a:pt x="13243" y="23498"/>
                  </a:lnTo>
                  <a:cubicBezTo>
                    <a:pt x="13376" y="23298"/>
                    <a:pt x="13476" y="23064"/>
                    <a:pt x="13576" y="22831"/>
                  </a:cubicBezTo>
                  <a:lnTo>
                    <a:pt x="13576" y="23064"/>
                  </a:lnTo>
                  <a:cubicBezTo>
                    <a:pt x="13543" y="23931"/>
                    <a:pt x="13510" y="24799"/>
                    <a:pt x="13743" y="25633"/>
                  </a:cubicBezTo>
                  <a:cubicBezTo>
                    <a:pt x="13743" y="25666"/>
                    <a:pt x="13710" y="25733"/>
                    <a:pt x="13710" y="25766"/>
                  </a:cubicBezTo>
                  <a:cubicBezTo>
                    <a:pt x="13643" y="26000"/>
                    <a:pt x="13710" y="26266"/>
                    <a:pt x="13910" y="26433"/>
                  </a:cubicBezTo>
                  <a:cubicBezTo>
                    <a:pt x="14010" y="26500"/>
                    <a:pt x="14077" y="26567"/>
                    <a:pt x="14210" y="26600"/>
                  </a:cubicBezTo>
                  <a:cubicBezTo>
                    <a:pt x="14210" y="26633"/>
                    <a:pt x="14244" y="26633"/>
                    <a:pt x="14244" y="26667"/>
                  </a:cubicBezTo>
                  <a:cubicBezTo>
                    <a:pt x="14410" y="26900"/>
                    <a:pt x="14677" y="26967"/>
                    <a:pt x="14911" y="26967"/>
                  </a:cubicBezTo>
                  <a:cubicBezTo>
                    <a:pt x="15178" y="26934"/>
                    <a:pt x="15378" y="26767"/>
                    <a:pt x="15478" y="26567"/>
                  </a:cubicBezTo>
                  <a:cubicBezTo>
                    <a:pt x="15545" y="26400"/>
                    <a:pt x="15578" y="26166"/>
                    <a:pt x="15678" y="26000"/>
                  </a:cubicBezTo>
                  <a:cubicBezTo>
                    <a:pt x="15978" y="25766"/>
                    <a:pt x="16245" y="25499"/>
                    <a:pt x="16545" y="25166"/>
                  </a:cubicBezTo>
                  <a:lnTo>
                    <a:pt x="16545" y="25166"/>
                  </a:lnTo>
                  <a:cubicBezTo>
                    <a:pt x="16378" y="25466"/>
                    <a:pt x="16479" y="25833"/>
                    <a:pt x="16745" y="26066"/>
                  </a:cubicBezTo>
                  <a:cubicBezTo>
                    <a:pt x="16874" y="26152"/>
                    <a:pt x="17015" y="26195"/>
                    <a:pt x="17155" y="26195"/>
                  </a:cubicBezTo>
                  <a:cubicBezTo>
                    <a:pt x="17342" y="26195"/>
                    <a:pt x="17527" y="26119"/>
                    <a:pt x="17679" y="25966"/>
                  </a:cubicBezTo>
                  <a:cubicBezTo>
                    <a:pt x="18513" y="25132"/>
                    <a:pt x="19347" y="24232"/>
                    <a:pt x="20148" y="23331"/>
                  </a:cubicBezTo>
                  <a:lnTo>
                    <a:pt x="20148" y="23331"/>
                  </a:lnTo>
                  <a:cubicBezTo>
                    <a:pt x="19681" y="24232"/>
                    <a:pt x="19314" y="25099"/>
                    <a:pt x="19147" y="26000"/>
                  </a:cubicBezTo>
                  <a:cubicBezTo>
                    <a:pt x="19080" y="26300"/>
                    <a:pt x="19214" y="26567"/>
                    <a:pt x="19481" y="26667"/>
                  </a:cubicBezTo>
                  <a:cubicBezTo>
                    <a:pt x="19591" y="26730"/>
                    <a:pt x="19716" y="26763"/>
                    <a:pt x="19842" y="26763"/>
                  </a:cubicBezTo>
                  <a:cubicBezTo>
                    <a:pt x="19983" y="26763"/>
                    <a:pt x="20125" y="26721"/>
                    <a:pt x="20248" y="26633"/>
                  </a:cubicBezTo>
                  <a:cubicBezTo>
                    <a:pt x="22216" y="25166"/>
                    <a:pt x="23750" y="23298"/>
                    <a:pt x="25251" y="21496"/>
                  </a:cubicBezTo>
                  <a:cubicBezTo>
                    <a:pt x="26986" y="19462"/>
                    <a:pt x="28587" y="17460"/>
                    <a:pt x="30822" y="16059"/>
                  </a:cubicBezTo>
                  <a:lnTo>
                    <a:pt x="30822" y="16059"/>
                  </a:lnTo>
                  <a:cubicBezTo>
                    <a:pt x="30088" y="17127"/>
                    <a:pt x="29154" y="18094"/>
                    <a:pt x="28087" y="19128"/>
                  </a:cubicBezTo>
                  <a:cubicBezTo>
                    <a:pt x="26853" y="20429"/>
                    <a:pt x="25518" y="21763"/>
                    <a:pt x="24684" y="23331"/>
                  </a:cubicBezTo>
                  <a:cubicBezTo>
                    <a:pt x="22983" y="24665"/>
                    <a:pt x="21749" y="26967"/>
                    <a:pt x="21215" y="28435"/>
                  </a:cubicBezTo>
                  <a:cubicBezTo>
                    <a:pt x="21149" y="28668"/>
                    <a:pt x="21215" y="29002"/>
                    <a:pt x="21415" y="29168"/>
                  </a:cubicBezTo>
                  <a:cubicBezTo>
                    <a:pt x="21549" y="29269"/>
                    <a:pt x="21682" y="29302"/>
                    <a:pt x="21849" y="29335"/>
                  </a:cubicBezTo>
                  <a:cubicBezTo>
                    <a:pt x="21982" y="29335"/>
                    <a:pt x="22083" y="29302"/>
                    <a:pt x="22216" y="29269"/>
                  </a:cubicBezTo>
                  <a:cubicBezTo>
                    <a:pt x="22816" y="28935"/>
                    <a:pt x="23417" y="28501"/>
                    <a:pt x="24017" y="28001"/>
                  </a:cubicBezTo>
                  <a:cubicBezTo>
                    <a:pt x="24051" y="28134"/>
                    <a:pt x="24084" y="28268"/>
                    <a:pt x="24217" y="28335"/>
                  </a:cubicBezTo>
                  <a:cubicBezTo>
                    <a:pt x="24362" y="28455"/>
                    <a:pt x="24543" y="28541"/>
                    <a:pt x="24720" y="28541"/>
                  </a:cubicBezTo>
                  <a:cubicBezTo>
                    <a:pt x="24787" y="28541"/>
                    <a:pt x="24854" y="28529"/>
                    <a:pt x="24918" y="28501"/>
                  </a:cubicBezTo>
                  <a:cubicBezTo>
                    <a:pt x="25552" y="28301"/>
                    <a:pt x="26219" y="27767"/>
                    <a:pt x="26986" y="27134"/>
                  </a:cubicBezTo>
                  <a:cubicBezTo>
                    <a:pt x="27904" y="26383"/>
                    <a:pt x="29054" y="25446"/>
                    <a:pt x="29895" y="25446"/>
                  </a:cubicBezTo>
                  <a:cubicBezTo>
                    <a:pt x="30062" y="25446"/>
                    <a:pt x="30217" y="25483"/>
                    <a:pt x="30355" y="25566"/>
                  </a:cubicBezTo>
                  <a:cubicBezTo>
                    <a:pt x="30388" y="25566"/>
                    <a:pt x="30388" y="25599"/>
                    <a:pt x="30422" y="25599"/>
                  </a:cubicBezTo>
                  <a:cubicBezTo>
                    <a:pt x="30388" y="25833"/>
                    <a:pt x="30522" y="26100"/>
                    <a:pt x="30722" y="26266"/>
                  </a:cubicBezTo>
                  <a:lnTo>
                    <a:pt x="30722" y="26400"/>
                  </a:lnTo>
                  <a:cubicBezTo>
                    <a:pt x="30388" y="26767"/>
                    <a:pt x="30088" y="27234"/>
                    <a:pt x="29855" y="27734"/>
                  </a:cubicBezTo>
                  <a:cubicBezTo>
                    <a:pt x="29721" y="28001"/>
                    <a:pt x="29755" y="28335"/>
                    <a:pt x="30022" y="28568"/>
                  </a:cubicBezTo>
                  <a:cubicBezTo>
                    <a:pt x="30138" y="28668"/>
                    <a:pt x="30297" y="28718"/>
                    <a:pt x="30455" y="28718"/>
                  </a:cubicBezTo>
                  <a:cubicBezTo>
                    <a:pt x="30614" y="28718"/>
                    <a:pt x="30772" y="28668"/>
                    <a:pt x="30889" y="28568"/>
                  </a:cubicBezTo>
                  <a:cubicBezTo>
                    <a:pt x="31389" y="28168"/>
                    <a:pt x="31823" y="27601"/>
                    <a:pt x="31990" y="27000"/>
                  </a:cubicBezTo>
                  <a:cubicBezTo>
                    <a:pt x="32590" y="26300"/>
                    <a:pt x="33357" y="25766"/>
                    <a:pt x="34158" y="25266"/>
                  </a:cubicBezTo>
                  <a:cubicBezTo>
                    <a:pt x="34158" y="25266"/>
                    <a:pt x="34191" y="25266"/>
                    <a:pt x="34191" y="25299"/>
                  </a:cubicBezTo>
                  <a:cubicBezTo>
                    <a:pt x="34316" y="25382"/>
                    <a:pt x="34458" y="25425"/>
                    <a:pt x="34596" y="25425"/>
                  </a:cubicBezTo>
                  <a:cubicBezTo>
                    <a:pt x="34790" y="25425"/>
                    <a:pt x="34975" y="25341"/>
                    <a:pt x="35092" y="25166"/>
                  </a:cubicBezTo>
                  <a:cubicBezTo>
                    <a:pt x="35425" y="24799"/>
                    <a:pt x="35726" y="24432"/>
                    <a:pt x="36059" y="23998"/>
                  </a:cubicBezTo>
                  <a:cubicBezTo>
                    <a:pt x="36159" y="23931"/>
                    <a:pt x="36193" y="23831"/>
                    <a:pt x="36259" y="23765"/>
                  </a:cubicBezTo>
                  <a:cubicBezTo>
                    <a:pt x="36860" y="23264"/>
                    <a:pt x="37393" y="22731"/>
                    <a:pt x="37760" y="21997"/>
                  </a:cubicBezTo>
                  <a:cubicBezTo>
                    <a:pt x="37827" y="21930"/>
                    <a:pt x="37860" y="21797"/>
                    <a:pt x="37860" y="21730"/>
                  </a:cubicBezTo>
                  <a:lnTo>
                    <a:pt x="37860" y="21596"/>
                  </a:lnTo>
                  <a:lnTo>
                    <a:pt x="37860" y="21129"/>
                  </a:lnTo>
                  <a:cubicBezTo>
                    <a:pt x="37860" y="20929"/>
                    <a:pt x="37860" y="20729"/>
                    <a:pt x="37894" y="20496"/>
                  </a:cubicBezTo>
                  <a:cubicBezTo>
                    <a:pt x="37894" y="20429"/>
                    <a:pt x="37894" y="20329"/>
                    <a:pt x="37860" y="20262"/>
                  </a:cubicBezTo>
                  <a:cubicBezTo>
                    <a:pt x="40062" y="17994"/>
                    <a:pt x="42030" y="15459"/>
                    <a:pt x="42764" y="13157"/>
                  </a:cubicBezTo>
                  <a:cubicBezTo>
                    <a:pt x="42797" y="12623"/>
                    <a:pt x="42697" y="12390"/>
                    <a:pt x="42530" y="12223"/>
                  </a:cubicBezTo>
                  <a:cubicBezTo>
                    <a:pt x="42394" y="12110"/>
                    <a:pt x="42212" y="12043"/>
                    <a:pt x="42036" y="12043"/>
                  </a:cubicBezTo>
                  <a:cubicBezTo>
                    <a:pt x="41953" y="12043"/>
                    <a:pt x="41871" y="12058"/>
                    <a:pt x="41797" y="12090"/>
                  </a:cubicBezTo>
                  <a:cubicBezTo>
                    <a:pt x="41663" y="12123"/>
                    <a:pt x="41530" y="12156"/>
                    <a:pt x="41396" y="12256"/>
                  </a:cubicBezTo>
                  <a:cubicBezTo>
                    <a:pt x="42030" y="10922"/>
                    <a:pt x="42430" y="9554"/>
                    <a:pt x="42530" y="8153"/>
                  </a:cubicBezTo>
                  <a:cubicBezTo>
                    <a:pt x="42530" y="7920"/>
                    <a:pt x="42397" y="7653"/>
                    <a:pt x="42164" y="7553"/>
                  </a:cubicBezTo>
                  <a:cubicBezTo>
                    <a:pt x="42052" y="7497"/>
                    <a:pt x="41935" y="7471"/>
                    <a:pt x="41822" y="7471"/>
                  </a:cubicBezTo>
                  <a:cubicBezTo>
                    <a:pt x="41663" y="7471"/>
                    <a:pt x="41513" y="7523"/>
                    <a:pt x="41396" y="7620"/>
                  </a:cubicBezTo>
                  <a:cubicBezTo>
                    <a:pt x="40496" y="8320"/>
                    <a:pt x="39695" y="9154"/>
                    <a:pt x="38995" y="10088"/>
                  </a:cubicBezTo>
                  <a:cubicBezTo>
                    <a:pt x="39862" y="8420"/>
                    <a:pt x="40529" y="6719"/>
                    <a:pt x="40696" y="4918"/>
                  </a:cubicBezTo>
                  <a:cubicBezTo>
                    <a:pt x="40696" y="4751"/>
                    <a:pt x="40662" y="4584"/>
                    <a:pt x="40562" y="4451"/>
                  </a:cubicBezTo>
                  <a:cubicBezTo>
                    <a:pt x="40829" y="4117"/>
                    <a:pt x="41029" y="3784"/>
                    <a:pt x="41263" y="3450"/>
                  </a:cubicBezTo>
                  <a:cubicBezTo>
                    <a:pt x="41496" y="3150"/>
                    <a:pt x="41396" y="2750"/>
                    <a:pt x="41096" y="2549"/>
                  </a:cubicBezTo>
                  <a:cubicBezTo>
                    <a:pt x="40981" y="2449"/>
                    <a:pt x="40836" y="2404"/>
                    <a:pt x="40689" y="2404"/>
                  </a:cubicBezTo>
                  <a:cubicBezTo>
                    <a:pt x="40493" y="2404"/>
                    <a:pt x="40295" y="2483"/>
                    <a:pt x="40162" y="2616"/>
                  </a:cubicBezTo>
                  <a:cubicBezTo>
                    <a:pt x="39829" y="2983"/>
                    <a:pt x="39428" y="3383"/>
                    <a:pt x="39095" y="3784"/>
                  </a:cubicBezTo>
                  <a:cubicBezTo>
                    <a:pt x="39662" y="2916"/>
                    <a:pt x="40162" y="1949"/>
                    <a:pt x="40429" y="982"/>
                  </a:cubicBezTo>
                  <a:cubicBezTo>
                    <a:pt x="40529" y="748"/>
                    <a:pt x="40429" y="481"/>
                    <a:pt x="40229" y="315"/>
                  </a:cubicBezTo>
                  <a:cubicBezTo>
                    <a:pt x="40104" y="210"/>
                    <a:pt x="39953" y="158"/>
                    <a:pt x="39800" y="158"/>
                  </a:cubicBezTo>
                  <a:cubicBezTo>
                    <a:pt x="39708" y="158"/>
                    <a:pt x="39616" y="177"/>
                    <a:pt x="39528" y="214"/>
                  </a:cubicBezTo>
                  <a:cubicBezTo>
                    <a:pt x="37360" y="982"/>
                    <a:pt x="35659" y="2716"/>
                    <a:pt x="34225" y="4618"/>
                  </a:cubicBezTo>
                  <a:cubicBezTo>
                    <a:pt x="34391" y="4217"/>
                    <a:pt x="34558" y="3750"/>
                    <a:pt x="34658" y="3283"/>
                  </a:cubicBezTo>
                  <a:cubicBezTo>
                    <a:pt x="34692" y="3083"/>
                    <a:pt x="34591" y="2883"/>
                    <a:pt x="34491" y="2716"/>
                  </a:cubicBezTo>
                  <a:cubicBezTo>
                    <a:pt x="34375" y="2571"/>
                    <a:pt x="34208" y="2476"/>
                    <a:pt x="33991" y="2476"/>
                  </a:cubicBezTo>
                  <a:cubicBezTo>
                    <a:pt x="33959" y="2476"/>
                    <a:pt x="33925" y="2478"/>
                    <a:pt x="33891" y="2483"/>
                  </a:cubicBezTo>
                  <a:cubicBezTo>
                    <a:pt x="33024" y="2549"/>
                    <a:pt x="32357" y="2916"/>
                    <a:pt x="31756" y="3417"/>
                  </a:cubicBezTo>
                  <a:cubicBezTo>
                    <a:pt x="31723" y="3283"/>
                    <a:pt x="31656" y="3150"/>
                    <a:pt x="31523" y="3117"/>
                  </a:cubicBezTo>
                  <a:cubicBezTo>
                    <a:pt x="31401" y="3036"/>
                    <a:pt x="31256" y="2992"/>
                    <a:pt x="31115" y="2992"/>
                  </a:cubicBezTo>
                  <a:cubicBezTo>
                    <a:pt x="31024" y="2992"/>
                    <a:pt x="30934" y="3010"/>
                    <a:pt x="30855" y="3050"/>
                  </a:cubicBezTo>
                  <a:cubicBezTo>
                    <a:pt x="30322" y="3250"/>
                    <a:pt x="29888" y="3584"/>
                    <a:pt x="29521" y="3984"/>
                  </a:cubicBezTo>
                  <a:cubicBezTo>
                    <a:pt x="29488" y="3884"/>
                    <a:pt x="29354" y="3750"/>
                    <a:pt x="29221" y="3650"/>
                  </a:cubicBezTo>
                  <a:cubicBezTo>
                    <a:pt x="29099" y="3601"/>
                    <a:pt x="28959" y="3570"/>
                    <a:pt x="28814" y="3570"/>
                  </a:cubicBezTo>
                  <a:cubicBezTo>
                    <a:pt x="28761" y="3570"/>
                    <a:pt x="28708" y="3575"/>
                    <a:pt x="28654" y="3584"/>
                  </a:cubicBezTo>
                  <a:cubicBezTo>
                    <a:pt x="28154" y="3684"/>
                    <a:pt x="27687" y="3950"/>
                    <a:pt x="27220" y="4251"/>
                  </a:cubicBezTo>
                  <a:cubicBezTo>
                    <a:pt x="27220" y="4151"/>
                    <a:pt x="27253" y="4117"/>
                    <a:pt x="27253" y="4051"/>
                  </a:cubicBezTo>
                  <a:cubicBezTo>
                    <a:pt x="27353" y="3784"/>
                    <a:pt x="27253" y="3483"/>
                    <a:pt x="27019" y="3317"/>
                  </a:cubicBezTo>
                  <a:cubicBezTo>
                    <a:pt x="26873" y="3225"/>
                    <a:pt x="26726" y="3174"/>
                    <a:pt x="26579" y="3174"/>
                  </a:cubicBezTo>
                  <a:cubicBezTo>
                    <a:pt x="26459" y="3174"/>
                    <a:pt x="26339" y="3208"/>
                    <a:pt x="26219" y="3283"/>
                  </a:cubicBezTo>
                  <a:cubicBezTo>
                    <a:pt x="26152" y="3317"/>
                    <a:pt x="25752" y="3417"/>
                    <a:pt x="25552" y="3450"/>
                  </a:cubicBezTo>
                  <a:cubicBezTo>
                    <a:pt x="25518" y="3317"/>
                    <a:pt x="25485" y="3183"/>
                    <a:pt x="25385" y="3117"/>
                  </a:cubicBezTo>
                  <a:cubicBezTo>
                    <a:pt x="25352" y="2816"/>
                    <a:pt x="25151" y="2616"/>
                    <a:pt x="24851" y="2583"/>
                  </a:cubicBezTo>
                  <a:cubicBezTo>
                    <a:pt x="24651" y="2552"/>
                    <a:pt x="24452" y="2538"/>
                    <a:pt x="24257" y="2538"/>
                  </a:cubicBezTo>
                  <a:cubicBezTo>
                    <a:pt x="23380" y="2538"/>
                    <a:pt x="22564" y="2838"/>
                    <a:pt x="21882" y="3383"/>
                  </a:cubicBezTo>
                  <a:cubicBezTo>
                    <a:pt x="21682" y="3383"/>
                    <a:pt x="21515" y="3417"/>
                    <a:pt x="21382" y="3550"/>
                  </a:cubicBezTo>
                  <a:cubicBezTo>
                    <a:pt x="21182" y="3684"/>
                    <a:pt x="21015" y="3850"/>
                    <a:pt x="20848" y="4084"/>
                  </a:cubicBezTo>
                  <a:cubicBezTo>
                    <a:pt x="20982" y="3750"/>
                    <a:pt x="21048" y="3417"/>
                    <a:pt x="21149" y="3083"/>
                  </a:cubicBezTo>
                  <a:cubicBezTo>
                    <a:pt x="21182" y="2816"/>
                    <a:pt x="21082" y="2583"/>
                    <a:pt x="20882" y="2416"/>
                  </a:cubicBezTo>
                  <a:cubicBezTo>
                    <a:pt x="20755" y="2310"/>
                    <a:pt x="20588" y="2245"/>
                    <a:pt x="20424" y="2245"/>
                  </a:cubicBezTo>
                  <a:cubicBezTo>
                    <a:pt x="20328" y="2245"/>
                    <a:pt x="20234" y="2267"/>
                    <a:pt x="20148" y="2316"/>
                  </a:cubicBezTo>
                  <a:cubicBezTo>
                    <a:pt x="18413" y="3117"/>
                    <a:pt x="16912" y="4451"/>
                    <a:pt x="15545" y="5985"/>
                  </a:cubicBezTo>
                  <a:cubicBezTo>
                    <a:pt x="15911" y="5318"/>
                    <a:pt x="16245" y="4618"/>
                    <a:pt x="16512" y="3917"/>
                  </a:cubicBezTo>
                  <a:cubicBezTo>
                    <a:pt x="16579" y="3617"/>
                    <a:pt x="16512" y="3317"/>
                    <a:pt x="16245" y="3150"/>
                  </a:cubicBezTo>
                  <a:cubicBezTo>
                    <a:pt x="16128" y="3066"/>
                    <a:pt x="15987" y="3025"/>
                    <a:pt x="15849" y="3025"/>
                  </a:cubicBezTo>
                  <a:cubicBezTo>
                    <a:pt x="15711" y="3025"/>
                    <a:pt x="15578" y="3066"/>
                    <a:pt x="15478" y="3150"/>
                  </a:cubicBezTo>
                  <a:cubicBezTo>
                    <a:pt x="15411" y="3183"/>
                    <a:pt x="15378" y="3183"/>
                    <a:pt x="15344" y="3250"/>
                  </a:cubicBezTo>
                  <a:cubicBezTo>
                    <a:pt x="15645" y="2616"/>
                    <a:pt x="15878" y="1949"/>
                    <a:pt x="16078" y="1315"/>
                  </a:cubicBezTo>
                  <a:cubicBezTo>
                    <a:pt x="16178" y="1082"/>
                    <a:pt x="16078" y="815"/>
                    <a:pt x="15878" y="648"/>
                  </a:cubicBezTo>
                  <a:cubicBezTo>
                    <a:pt x="15741" y="534"/>
                    <a:pt x="15573" y="482"/>
                    <a:pt x="15406" y="482"/>
                  </a:cubicBezTo>
                  <a:cubicBezTo>
                    <a:pt x="15329" y="482"/>
                    <a:pt x="15252" y="494"/>
                    <a:pt x="15178" y="515"/>
                  </a:cubicBezTo>
                  <a:cubicBezTo>
                    <a:pt x="14010" y="982"/>
                    <a:pt x="12909" y="1682"/>
                    <a:pt x="11909" y="2516"/>
                  </a:cubicBezTo>
                  <a:cubicBezTo>
                    <a:pt x="12209" y="2016"/>
                    <a:pt x="12509" y="1515"/>
                    <a:pt x="12809" y="982"/>
                  </a:cubicBezTo>
                  <a:cubicBezTo>
                    <a:pt x="12909" y="748"/>
                    <a:pt x="12876" y="415"/>
                    <a:pt x="12676" y="181"/>
                  </a:cubicBezTo>
                  <a:cubicBezTo>
                    <a:pt x="12556" y="61"/>
                    <a:pt x="12388" y="1"/>
                    <a:pt x="12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33;p35">
              <a:extLst>
                <a:ext uri="{FF2B5EF4-FFF2-40B4-BE49-F238E27FC236}">
                  <a16:creationId xmlns:a16="http://schemas.microsoft.com/office/drawing/2014/main" id="{B45AF364-4988-49D6-AF3F-E2FFAC7F27FD}"/>
                </a:ext>
              </a:extLst>
            </p:cNvPr>
            <p:cNvSpPr/>
            <p:nvPr/>
          </p:nvSpPr>
          <p:spPr>
            <a:xfrm>
              <a:off x="5496732" y="1626506"/>
              <a:ext cx="262519" cy="121639"/>
            </a:xfrm>
            <a:custGeom>
              <a:avLst/>
              <a:gdLst/>
              <a:ahLst/>
              <a:cxnLst/>
              <a:rect l="l" t="t" r="r" b="b"/>
              <a:pathLst>
                <a:path w="14544" h="6739" fill="none" extrusionOk="0">
                  <a:moveTo>
                    <a:pt x="1201" y="1067"/>
                  </a:moveTo>
                  <a:cubicBezTo>
                    <a:pt x="701" y="1668"/>
                    <a:pt x="400" y="2569"/>
                    <a:pt x="0" y="3236"/>
                  </a:cubicBezTo>
                  <a:cubicBezTo>
                    <a:pt x="3069" y="6738"/>
                    <a:pt x="12042" y="5337"/>
                    <a:pt x="14544" y="1401"/>
                  </a:cubicBezTo>
                  <a:cubicBezTo>
                    <a:pt x="14044" y="0"/>
                    <a:pt x="13643" y="834"/>
                    <a:pt x="13410" y="801"/>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34;p35">
              <a:extLst>
                <a:ext uri="{FF2B5EF4-FFF2-40B4-BE49-F238E27FC236}">
                  <a16:creationId xmlns:a16="http://schemas.microsoft.com/office/drawing/2014/main" id="{7A572EBC-D4FB-409A-8525-1A232775BDCA}"/>
                </a:ext>
              </a:extLst>
            </p:cNvPr>
            <p:cNvSpPr/>
            <p:nvPr/>
          </p:nvSpPr>
          <p:spPr>
            <a:xfrm>
              <a:off x="5753189" y="1241387"/>
              <a:ext cx="1085599" cy="2064938"/>
            </a:xfrm>
            <a:custGeom>
              <a:avLst/>
              <a:gdLst/>
              <a:ahLst/>
              <a:cxnLst/>
              <a:rect l="l" t="t" r="r" b="b"/>
              <a:pathLst>
                <a:path w="60144" h="114401" extrusionOk="0">
                  <a:moveTo>
                    <a:pt x="28313" y="1"/>
                  </a:moveTo>
                  <a:cubicBezTo>
                    <a:pt x="26144" y="1"/>
                    <a:pt x="23533" y="148"/>
                    <a:pt x="20515" y="457"/>
                  </a:cubicBezTo>
                  <a:cubicBezTo>
                    <a:pt x="5464" y="1446"/>
                    <a:pt x="8246" y="6763"/>
                    <a:pt x="15660" y="6763"/>
                  </a:cubicBezTo>
                  <a:cubicBezTo>
                    <a:pt x="16001" y="6763"/>
                    <a:pt x="16352" y="6752"/>
                    <a:pt x="16712" y="6729"/>
                  </a:cubicBezTo>
                  <a:lnTo>
                    <a:pt x="20015" y="65204"/>
                  </a:lnTo>
                  <a:cubicBezTo>
                    <a:pt x="968" y="68339"/>
                    <a:pt x="0" y="84784"/>
                    <a:pt x="1968" y="91856"/>
                  </a:cubicBezTo>
                  <a:cubicBezTo>
                    <a:pt x="4203" y="100062"/>
                    <a:pt x="9841" y="107634"/>
                    <a:pt x="18013" y="111570"/>
                  </a:cubicBezTo>
                  <a:cubicBezTo>
                    <a:pt x="21978" y="113497"/>
                    <a:pt x="26171" y="114401"/>
                    <a:pt x="30286" y="114401"/>
                  </a:cubicBezTo>
                  <a:cubicBezTo>
                    <a:pt x="42063" y="114401"/>
                    <a:pt x="53204" y="106997"/>
                    <a:pt x="56541" y="94958"/>
                  </a:cubicBezTo>
                  <a:cubicBezTo>
                    <a:pt x="60143" y="82016"/>
                    <a:pt x="55974" y="65170"/>
                    <a:pt x="34191" y="63636"/>
                  </a:cubicBezTo>
                  <a:lnTo>
                    <a:pt x="30322" y="6228"/>
                  </a:lnTo>
                  <a:cubicBezTo>
                    <a:pt x="38620" y="2427"/>
                    <a:pt x="37123" y="1"/>
                    <a:pt x="28313" y="1"/>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35;p35">
              <a:extLst>
                <a:ext uri="{FF2B5EF4-FFF2-40B4-BE49-F238E27FC236}">
                  <a16:creationId xmlns:a16="http://schemas.microsoft.com/office/drawing/2014/main" id="{F5854D9C-8D16-4DE3-8124-EA2E0F0C748D}"/>
                </a:ext>
              </a:extLst>
            </p:cNvPr>
            <p:cNvSpPr/>
            <p:nvPr/>
          </p:nvSpPr>
          <p:spPr>
            <a:xfrm>
              <a:off x="5893455" y="2451268"/>
              <a:ext cx="750826" cy="207142"/>
            </a:xfrm>
            <a:custGeom>
              <a:avLst/>
              <a:gdLst/>
              <a:ahLst/>
              <a:cxnLst/>
              <a:rect l="l" t="t" r="r" b="b"/>
              <a:pathLst>
                <a:path w="41597" h="11476" fill="none" extrusionOk="0">
                  <a:moveTo>
                    <a:pt x="28287" y="2069"/>
                  </a:moveTo>
                  <a:cubicBezTo>
                    <a:pt x="33558" y="2736"/>
                    <a:pt x="38895" y="2569"/>
                    <a:pt x="41597" y="8573"/>
                  </a:cubicBezTo>
                  <a:cubicBezTo>
                    <a:pt x="32190" y="11475"/>
                    <a:pt x="3703" y="7906"/>
                    <a:pt x="1" y="7606"/>
                  </a:cubicBezTo>
                  <a:cubicBezTo>
                    <a:pt x="3737" y="2569"/>
                    <a:pt x="12676" y="0"/>
                    <a:pt x="28287" y="2069"/>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36;p35">
              <a:extLst>
                <a:ext uri="{FF2B5EF4-FFF2-40B4-BE49-F238E27FC236}">
                  <a16:creationId xmlns:a16="http://schemas.microsoft.com/office/drawing/2014/main" id="{D43821EF-CDCC-49D6-951D-3E59BCAA6093}"/>
                </a:ext>
              </a:extLst>
            </p:cNvPr>
            <p:cNvSpPr/>
            <p:nvPr/>
          </p:nvSpPr>
          <p:spPr>
            <a:xfrm>
              <a:off x="5861547" y="2588521"/>
              <a:ext cx="870642" cy="619584"/>
            </a:xfrm>
            <a:custGeom>
              <a:avLst/>
              <a:gdLst/>
              <a:ahLst/>
              <a:cxnLst/>
              <a:rect l="l" t="t" r="r" b="b"/>
              <a:pathLst>
                <a:path w="48235" h="34326" fill="none" extrusionOk="0">
                  <a:moveTo>
                    <a:pt x="1769" y="1"/>
                  </a:moveTo>
                  <a:cubicBezTo>
                    <a:pt x="468" y="4304"/>
                    <a:pt x="1" y="14311"/>
                    <a:pt x="5304" y="23017"/>
                  </a:cubicBezTo>
                  <a:cubicBezTo>
                    <a:pt x="9607" y="29322"/>
                    <a:pt x="16479" y="33525"/>
                    <a:pt x="24118" y="33892"/>
                  </a:cubicBezTo>
                  <a:cubicBezTo>
                    <a:pt x="32190" y="34325"/>
                    <a:pt x="41964" y="31023"/>
                    <a:pt x="45033" y="22684"/>
                  </a:cubicBezTo>
                  <a:cubicBezTo>
                    <a:pt x="47034" y="17180"/>
                    <a:pt x="48235" y="6372"/>
                    <a:pt x="43799" y="168"/>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37;p35">
              <a:extLst>
                <a:ext uri="{FF2B5EF4-FFF2-40B4-BE49-F238E27FC236}">
                  <a16:creationId xmlns:a16="http://schemas.microsoft.com/office/drawing/2014/main" id="{838F5E5F-4C26-4909-BB9A-76656E63C289}"/>
                </a:ext>
              </a:extLst>
            </p:cNvPr>
            <p:cNvSpPr/>
            <p:nvPr/>
          </p:nvSpPr>
          <p:spPr>
            <a:xfrm>
              <a:off x="6021684" y="2495376"/>
              <a:ext cx="534081" cy="107018"/>
            </a:xfrm>
            <a:custGeom>
              <a:avLst/>
              <a:gdLst/>
              <a:ahLst/>
              <a:cxnLst/>
              <a:rect l="l" t="t" r="r" b="b"/>
              <a:pathLst>
                <a:path w="29589" h="5929" extrusionOk="0">
                  <a:moveTo>
                    <a:pt x="10892" y="0"/>
                  </a:moveTo>
                  <a:cubicBezTo>
                    <a:pt x="9207" y="0"/>
                    <a:pt x="7593" y="1023"/>
                    <a:pt x="6005" y="1993"/>
                  </a:cubicBezTo>
                  <a:cubicBezTo>
                    <a:pt x="4656" y="2807"/>
                    <a:pt x="3327" y="3621"/>
                    <a:pt x="2180" y="3621"/>
                  </a:cubicBezTo>
                  <a:cubicBezTo>
                    <a:pt x="1824" y="3621"/>
                    <a:pt x="1485" y="3543"/>
                    <a:pt x="1168" y="3361"/>
                  </a:cubicBezTo>
                  <a:cubicBezTo>
                    <a:pt x="1061" y="3296"/>
                    <a:pt x="947" y="3267"/>
                    <a:pt x="836" y="3267"/>
                  </a:cubicBezTo>
                  <a:cubicBezTo>
                    <a:pt x="598" y="3267"/>
                    <a:pt x="370" y="3401"/>
                    <a:pt x="234" y="3627"/>
                  </a:cubicBezTo>
                  <a:cubicBezTo>
                    <a:pt x="1" y="3961"/>
                    <a:pt x="134" y="4361"/>
                    <a:pt x="468" y="4561"/>
                  </a:cubicBezTo>
                  <a:cubicBezTo>
                    <a:pt x="801" y="4795"/>
                    <a:pt x="1168" y="4895"/>
                    <a:pt x="1502" y="4995"/>
                  </a:cubicBezTo>
                  <a:cubicBezTo>
                    <a:pt x="1720" y="5036"/>
                    <a:pt x="1938" y="5056"/>
                    <a:pt x="2156" y="5056"/>
                  </a:cubicBezTo>
                  <a:cubicBezTo>
                    <a:pt x="3699" y="5056"/>
                    <a:pt x="5223" y="4084"/>
                    <a:pt x="6772" y="3060"/>
                  </a:cubicBezTo>
                  <a:cubicBezTo>
                    <a:pt x="7306" y="2693"/>
                    <a:pt x="7873" y="2360"/>
                    <a:pt x="8440" y="2060"/>
                  </a:cubicBezTo>
                  <a:lnTo>
                    <a:pt x="8440" y="2060"/>
                  </a:lnTo>
                  <a:cubicBezTo>
                    <a:pt x="7706" y="2560"/>
                    <a:pt x="6972" y="3027"/>
                    <a:pt x="6338" y="3594"/>
                  </a:cubicBezTo>
                  <a:cubicBezTo>
                    <a:pt x="6138" y="3828"/>
                    <a:pt x="6038" y="4161"/>
                    <a:pt x="6172" y="4395"/>
                  </a:cubicBezTo>
                  <a:cubicBezTo>
                    <a:pt x="6272" y="4662"/>
                    <a:pt x="6539" y="4828"/>
                    <a:pt x="6839" y="4828"/>
                  </a:cubicBezTo>
                  <a:cubicBezTo>
                    <a:pt x="8206" y="4762"/>
                    <a:pt x="9474" y="4195"/>
                    <a:pt x="10675" y="3594"/>
                  </a:cubicBezTo>
                  <a:lnTo>
                    <a:pt x="10942" y="3494"/>
                  </a:lnTo>
                  <a:lnTo>
                    <a:pt x="10942" y="3494"/>
                  </a:lnTo>
                  <a:cubicBezTo>
                    <a:pt x="10775" y="3728"/>
                    <a:pt x="10642" y="3994"/>
                    <a:pt x="10508" y="4195"/>
                  </a:cubicBezTo>
                  <a:cubicBezTo>
                    <a:pt x="10375" y="4395"/>
                    <a:pt x="10375" y="4595"/>
                    <a:pt x="10475" y="4828"/>
                  </a:cubicBezTo>
                  <a:cubicBezTo>
                    <a:pt x="10541" y="5028"/>
                    <a:pt x="10708" y="5162"/>
                    <a:pt x="10942" y="5229"/>
                  </a:cubicBezTo>
                  <a:cubicBezTo>
                    <a:pt x="11205" y="5319"/>
                    <a:pt x="11486" y="5358"/>
                    <a:pt x="11781" y="5358"/>
                  </a:cubicBezTo>
                  <a:cubicBezTo>
                    <a:pt x="12902" y="5358"/>
                    <a:pt x="14217" y="4783"/>
                    <a:pt x="15512" y="4228"/>
                  </a:cubicBezTo>
                  <a:cubicBezTo>
                    <a:pt x="15612" y="4161"/>
                    <a:pt x="15712" y="4094"/>
                    <a:pt x="15845" y="4061"/>
                  </a:cubicBezTo>
                  <a:lnTo>
                    <a:pt x="15845" y="4061"/>
                  </a:lnTo>
                  <a:cubicBezTo>
                    <a:pt x="15812" y="4228"/>
                    <a:pt x="15845" y="4461"/>
                    <a:pt x="15979" y="4561"/>
                  </a:cubicBezTo>
                  <a:cubicBezTo>
                    <a:pt x="16112" y="4728"/>
                    <a:pt x="16312" y="4862"/>
                    <a:pt x="16512" y="4862"/>
                  </a:cubicBezTo>
                  <a:cubicBezTo>
                    <a:pt x="17113" y="4862"/>
                    <a:pt x="17780" y="4795"/>
                    <a:pt x="18447" y="4695"/>
                  </a:cubicBezTo>
                  <a:cubicBezTo>
                    <a:pt x="19070" y="4615"/>
                    <a:pt x="19723" y="4528"/>
                    <a:pt x="20290" y="4528"/>
                  </a:cubicBezTo>
                  <a:cubicBezTo>
                    <a:pt x="20907" y="4528"/>
                    <a:pt x="21422" y="4631"/>
                    <a:pt x="21683" y="4962"/>
                  </a:cubicBezTo>
                  <a:cubicBezTo>
                    <a:pt x="21816" y="5129"/>
                    <a:pt x="22050" y="5195"/>
                    <a:pt x="22283" y="5195"/>
                  </a:cubicBezTo>
                  <a:cubicBezTo>
                    <a:pt x="23284" y="5129"/>
                    <a:pt x="24251" y="4828"/>
                    <a:pt x="25152" y="4561"/>
                  </a:cubicBezTo>
                  <a:cubicBezTo>
                    <a:pt x="25752" y="4395"/>
                    <a:pt x="26319" y="4228"/>
                    <a:pt x="26853" y="4128"/>
                  </a:cubicBezTo>
                  <a:lnTo>
                    <a:pt x="26853" y="4128"/>
                  </a:lnTo>
                  <a:cubicBezTo>
                    <a:pt x="26820" y="4361"/>
                    <a:pt x="26720" y="4628"/>
                    <a:pt x="26653" y="4728"/>
                  </a:cubicBezTo>
                  <a:cubicBezTo>
                    <a:pt x="26520" y="4962"/>
                    <a:pt x="26520" y="5195"/>
                    <a:pt x="26620" y="5395"/>
                  </a:cubicBezTo>
                  <a:cubicBezTo>
                    <a:pt x="26753" y="5629"/>
                    <a:pt x="26920" y="5796"/>
                    <a:pt x="27153" y="5829"/>
                  </a:cubicBezTo>
                  <a:cubicBezTo>
                    <a:pt x="27538" y="5872"/>
                    <a:pt x="27922" y="5928"/>
                    <a:pt x="28307" y="5928"/>
                  </a:cubicBezTo>
                  <a:cubicBezTo>
                    <a:pt x="28523" y="5928"/>
                    <a:pt x="28739" y="5910"/>
                    <a:pt x="28955" y="5862"/>
                  </a:cubicBezTo>
                  <a:cubicBezTo>
                    <a:pt x="29322" y="5796"/>
                    <a:pt x="29588" y="5395"/>
                    <a:pt x="29488" y="5028"/>
                  </a:cubicBezTo>
                  <a:cubicBezTo>
                    <a:pt x="29431" y="4714"/>
                    <a:pt x="29130" y="4474"/>
                    <a:pt x="28814" y="4474"/>
                  </a:cubicBezTo>
                  <a:cubicBezTo>
                    <a:pt x="28761" y="4474"/>
                    <a:pt x="28707" y="4480"/>
                    <a:pt x="28654" y="4495"/>
                  </a:cubicBezTo>
                  <a:cubicBezTo>
                    <a:pt x="28488" y="4528"/>
                    <a:pt x="28354" y="4528"/>
                    <a:pt x="28187" y="4528"/>
                  </a:cubicBezTo>
                  <a:cubicBezTo>
                    <a:pt x="28254" y="4395"/>
                    <a:pt x="28254" y="4328"/>
                    <a:pt x="28287" y="4195"/>
                  </a:cubicBezTo>
                  <a:cubicBezTo>
                    <a:pt x="28321" y="3994"/>
                    <a:pt x="28354" y="3728"/>
                    <a:pt x="28454" y="3627"/>
                  </a:cubicBezTo>
                  <a:cubicBezTo>
                    <a:pt x="28588" y="3394"/>
                    <a:pt x="28521" y="3127"/>
                    <a:pt x="28421" y="2894"/>
                  </a:cubicBezTo>
                  <a:cubicBezTo>
                    <a:pt x="28287" y="2660"/>
                    <a:pt x="28021" y="2560"/>
                    <a:pt x="27787" y="2560"/>
                  </a:cubicBezTo>
                  <a:cubicBezTo>
                    <a:pt x="26753" y="2627"/>
                    <a:pt x="25752" y="2894"/>
                    <a:pt x="24785" y="3194"/>
                  </a:cubicBezTo>
                  <a:cubicBezTo>
                    <a:pt x="23984" y="3461"/>
                    <a:pt x="23251" y="3661"/>
                    <a:pt x="22517" y="3728"/>
                  </a:cubicBezTo>
                  <a:cubicBezTo>
                    <a:pt x="21952" y="3236"/>
                    <a:pt x="21198" y="3082"/>
                    <a:pt x="20385" y="3082"/>
                  </a:cubicBezTo>
                  <a:cubicBezTo>
                    <a:pt x="19710" y="3082"/>
                    <a:pt x="18995" y="3188"/>
                    <a:pt x="18314" y="3294"/>
                  </a:cubicBezTo>
                  <a:cubicBezTo>
                    <a:pt x="18013" y="3327"/>
                    <a:pt x="17747" y="3361"/>
                    <a:pt x="17480" y="3394"/>
                  </a:cubicBezTo>
                  <a:cubicBezTo>
                    <a:pt x="17480" y="3327"/>
                    <a:pt x="17513" y="3227"/>
                    <a:pt x="17513" y="3160"/>
                  </a:cubicBezTo>
                  <a:cubicBezTo>
                    <a:pt x="17580" y="2894"/>
                    <a:pt x="17480" y="2627"/>
                    <a:pt x="17313" y="2460"/>
                  </a:cubicBezTo>
                  <a:cubicBezTo>
                    <a:pt x="17182" y="2307"/>
                    <a:pt x="17022" y="2240"/>
                    <a:pt x="16862" y="2240"/>
                  </a:cubicBezTo>
                  <a:cubicBezTo>
                    <a:pt x="16778" y="2240"/>
                    <a:pt x="16693" y="2259"/>
                    <a:pt x="16612" y="2293"/>
                  </a:cubicBezTo>
                  <a:cubicBezTo>
                    <a:pt x="16112" y="2460"/>
                    <a:pt x="15578" y="2693"/>
                    <a:pt x="14978" y="2960"/>
                  </a:cubicBezTo>
                  <a:cubicBezTo>
                    <a:pt x="14144" y="3294"/>
                    <a:pt x="13243" y="3694"/>
                    <a:pt x="12443" y="3861"/>
                  </a:cubicBezTo>
                  <a:cubicBezTo>
                    <a:pt x="12843" y="3327"/>
                    <a:pt x="13310" y="2860"/>
                    <a:pt x="13777" y="2493"/>
                  </a:cubicBezTo>
                  <a:cubicBezTo>
                    <a:pt x="14011" y="2293"/>
                    <a:pt x="14111" y="1960"/>
                    <a:pt x="13977" y="1659"/>
                  </a:cubicBezTo>
                  <a:cubicBezTo>
                    <a:pt x="13843" y="1418"/>
                    <a:pt x="13623" y="1263"/>
                    <a:pt x="13369" y="1263"/>
                  </a:cubicBezTo>
                  <a:cubicBezTo>
                    <a:pt x="13307" y="1263"/>
                    <a:pt x="13242" y="1273"/>
                    <a:pt x="13177" y="1292"/>
                  </a:cubicBezTo>
                  <a:cubicBezTo>
                    <a:pt x="12510" y="1393"/>
                    <a:pt x="11909" y="1659"/>
                    <a:pt x="11275" y="1893"/>
                  </a:cubicBezTo>
                  <a:cubicBezTo>
                    <a:pt x="11509" y="1693"/>
                    <a:pt x="11776" y="1493"/>
                    <a:pt x="11976" y="1226"/>
                  </a:cubicBezTo>
                  <a:cubicBezTo>
                    <a:pt x="12143" y="1026"/>
                    <a:pt x="12176" y="792"/>
                    <a:pt x="12109" y="525"/>
                  </a:cubicBezTo>
                  <a:cubicBezTo>
                    <a:pt x="12009" y="292"/>
                    <a:pt x="11809" y="125"/>
                    <a:pt x="11576" y="58"/>
                  </a:cubicBezTo>
                  <a:cubicBezTo>
                    <a:pt x="11346" y="19"/>
                    <a:pt x="11119" y="0"/>
                    <a:pt x="1089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38;p35">
              <a:extLst>
                <a:ext uri="{FF2B5EF4-FFF2-40B4-BE49-F238E27FC236}">
                  <a16:creationId xmlns:a16="http://schemas.microsoft.com/office/drawing/2014/main" id="{C61DEE55-F8C1-4852-B601-FEF3DA362B80}"/>
                </a:ext>
              </a:extLst>
            </p:cNvPr>
            <p:cNvSpPr/>
            <p:nvPr/>
          </p:nvSpPr>
          <p:spPr>
            <a:xfrm>
              <a:off x="5898274" y="2637304"/>
              <a:ext cx="776114" cy="532258"/>
            </a:xfrm>
            <a:custGeom>
              <a:avLst/>
              <a:gdLst/>
              <a:ahLst/>
              <a:cxnLst/>
              <a:rect l="l" t="t" r="r" b="b"/>
              <a:pathLst>
                <a:path w="42998" h="29488" extrusionOk="0">
                  <a:moveTo>
                    <a:pt x="23350" y="4370"/>
                  </a:moveTo>
                  <a:lnTo>
                    <a:pt x="23350" y="4370"/>
                  </a:lnTo>
                  <a:cubicBezTo>
                    <a:pt x="22983" y="4703"/>
                    <a:pt x="22617" y="5103"/>
                    <a:pt x="22283" y="5437"/>
                  </a:cubicBezTo>
                  <a:cubicBezTo>
                    <a:pt x="22516" y="5037"/>
                    <a:pt x="22917" y="4636"/>
                    <a:pt x="23350" y="4370"/>
                  </a:cubicBezTo>
                  <a:close/>
                  <a:moveTo>
                    <a:pt x="28287" y="5470"/>
                  </a:moveTo>
                  <a:cubicBezTo>
                    <a:pt x="28287" y="5604"/>
                    <a:pt x="28287" y="5771"/>
                    <a:pt x="28254" y="5937"/>
                  </a:cubicBezTo>
                  <a:cubicBezTo>
                    <a:pt x="28187" y="5837"/>
                    <a:pt x="28154" y="5804"/>
                    <a:pt x="28087" y="5704"/>
                  </a:cubicBezTo>
                  <a:cubicBezTo>
                    <a:pt x="28020" y="5671"/>
                    <a:pt x="28020" y="5671"/>
                    <a:pt x="27987" y="5671"/>
                  </a:cubicBezTo>
                  <a:cubicBezTo>
                    <a:pt x="28087" y="5604"/>
                    <a:pt x="28187" y="5504"/>
                    <a:pt x="28287" y="5470"/>
                  </a:cubicBezTo>
                  <a:close/>
                  <a:moveTo>
                    <a:pt x="21416" y="6138"/>
                  </a:moveTo>
                  <a:cubicBezTo>
                    <a:pt x="21432" y="6154"/>
                    <a:pt x="21457" y="6163"/>
                    <a:pt x="21491" y="6163"/>
                  </a:cubicBezTo>
                  <a:cubicBezTo>
                    <a:pt x="21524" y="6163"/>
                    <a:pt x="21566" y="6154"/>
                    <a:pt x="21616" y="6138"/>
                  </a:cubicBezTo>
                  <a:lnTo>
                    <a:pt x="21616" y="6138"/>
                  </a:lnTo>
                  <a:cubicBezTo>
                    <a:pt x="21516" y="6204"/>
                    <a:pt x="21449" y="6338"/>
                    <a:pt x="21349" y="6438"/>
                  </a:cubicBezTo>
                  <a:cubicBezTo>
                    <a:pt x="21349" y="6338"/>
                    <a:pt x="21349" y="6271"/>
                    <a:pt x="21416" y="6138"/>
                  </a:cubicBezTo>
                  <a:close/>
                  <a:moveTo>
                    <a:pt x="32924" y="4370"/>
                  </a:moveTo>
                  <a:lnTo>
                    <a:pt x="32924" y="4370"/>
                  </a:lnTo>
                  <a:cubicBezTo>
                    <a:pt x="32657" y="5037"/>
                    <a:pt x="32290" y="5671"/>
                    <a:pt x="31923" y="6338"/>
                  </a:cubicBezTo>
                  <a:cubicBezTo>
                    <a:pt x="31790" y="6538"/>
                    <a:pt x="31656" y="6771"/>
                    <a:pt x="31590" y="6971"/>
                  </a:cubicBezTo>
                  <a:cubicBezTo>
                    <a:pt x="31490" y="6938"/>
                    <a:pt x="31456" y="6938"/>
                    <a:pt x="31356" y="6938"/>
                  </a:cubicBezTo>
                  <a:cubicBezTo>
                    <a:pt x="31756" y="5937"/>
                    <a:pt x="32190" y="4937"/>
                    <a:pt x="32924" y="4370"/>
                  </a:cubicBezTo>
                  <a:close/>
                  <a:moveTo>
                    <a:pt x="22983" y="6671"/>
                  </a:moveTo>
                  <a:lnTo>
                    <a:pt x="22983" y="6671"/>
                  </a:lnTo>
                  <a:cubicBezTo>
                    <a:pt x="22783" y="7105"/>
                    <a:pt x="22516" y="7505"/>
                    <a:pt x="22283" y="7939"/>
                  </a:cubicBezTo>
                  <a:cubicBezTo>
                    <a:pt x="22183" y="7839"/>
                    <a:pt x="22150" y="7772"/>
                    <a:pt x="22083" y="7672"/>
                  </a:cubicBezTo>
                  <a:cubicBezTo>
                    <a:pt x="22416" y="7305"/>
                    <a:pt x="22683" y="6971"/>
                    <a:pt x="22983" y="6671"/>
                  </a:cubicBezTo>
                  <a:close/>
                  <a:moveTo>
                    <a:pt x="10174" y="3202"/>
                  </a:moveTo>
                  <a:lnTo>
                    <a:pt x="10174" y="3202"/>
                  </a:lnTo>
                  <a:cubicBezTo>
                    <a:pt x="9107" y="4937"/>
                    <a:pt x="7806" y="6538"/>
                    <a:pt x="6505" y="8106"/>
                  </a:cubicBezTo>
                  <a:cubicBezTo>
                    <a:pt x="6939" y="7205"/>
                    <a:pt x="7272" y="6338"/>
                    <a:pt x="7506" y="5437"/>
                  </a:cubicBezTo>
                  <a:cubicBezTo>
                    <a:pt x="8340" y="4636"/>
                    <a:pt x="9307" y="3869"/>
                    <a:pt x="10174" y="3202"/>
                  </a:cubicBezTo>
                  <a:close/>
                  <a:moveTo>
                    <a:pt x="25852" y="5037"/>
                  </a:moveTo>
                  <a:lnTo>
                    <a:pt x="25852" y="5037"/>
                  </a:lnTo>
                  <a:cubicBezTo>
                    <a:pt x="25819" y="5470"/>
                    <a:pt x="25785" y="5804"/>
                    <a:pt x="25585" y="6104"/>
                  </a:cubicBezTo>
                  <a:cubicBezTo>
                    <a:pt x="25419" y="6338"/>
                    <a:pt x="25452" y="6638"/>
                    <a:pt x="25619" y="6871"/>
                  </a:cubicBezTo>
                  <a:cubicBezTo>
                    <a:pt x="24851" y="7472"/>
                    <a:pt x="24118" y="8139"/>
                    <a:pt x="23350" y="8806"/>
                  </a:cubicBezTo>
                  <a:cubicBezTo>
                    <a:pt x="24084" y="7639"/>
                    <a:pt x="24685" y="6471"/>
                    <a:pt x="25185" y="5204"/>
                  </a:cubicBezTo>
                  <a:lnTo>
                    <a:pt x="25252" y="5204"/>
                  </a:lnTo>
                  <a:cubicBezTo>
                    <a:pt x="25318" y="5170"/>
                    <a:pt x="25619" y="5103"/>
                    <a:pt x="25852" y="5037"/>
                  </a:cubicBezTo>
                  <a:close/>
                  <a:moveTo>
                    <a:pt x="38428" y="2201"/>
                  </a:moveTo>
                  <a:lnTo>
                    <a:pt x="38428" y="2201"/>
                  </a:lnTo>
                  <a:cubicBezTo>
                    <a:pt x="37594" y="3936"/>
                    <a:pt x="36260" y="5504"/>
                    <a:pt x="34825" y="7172"/>
                  </a:cubicBezTo>
                  <a:cubicBezTo>
                    <a:pt x="33925" y="8272"/>
                    <a:pt x="32991" y="9373"/>
                    <a:pt x="32157" y="10541"/>
                  </a:cubicBezTo>
                  <a:cubicBezTo>
                    <a:pt x="32190" y="10441"/>
                    <a:pt x="32190" y="10240"/>
                    <a:pt x="32190" y="10140"/>
                  </a:cubicBezTo>
                  <a:cubicBezTo>
                    <a:pt x="32690" y="9407"/>
                    <a:pt x="33157" y="8706"/>
                    <a:pt x="33691" y="7939"/>
                  </a:cubicBezTo>
                  <a:cubicBezTo>
                    <a:pt x="35125" y="5771"/>
                    <a:pt x="36526" y="3536"/>
                    <a:pt x="38428" y="2201"/>
                  </a:cubicBezTo>
                  <a:close/>
                  <a:moveTo>
                    <a:pt x="36327" y="7531"/>
                  </a:moveTo>
                  <a:cubicBezTo>
                    <a:pt x="35214" y="9103"/>
                    <a:pt x="34066" y="10702"/>
                    <a:pt x="32790" y="12108"/>
                  </a:cubicBezTo>
                  <a:cubicBezTo>
                    <a:pt x="33624" y="10707"/>
                    <a:pt x="34725" y="9373"/>
                    <a:pt x="35926" y="8006"/>
                  </a:cubicBezTo>
                  <a:cubicBezTo>
                    <a:pt x="36066" y="7837"/>
                    <a:pt x="36207" y="7692"/>
                    <a:pt x="36327" y="7531"/>
                  </a:cubicBezTo>
                  <a:close/>
                  <a:moveTo>
                    <a:pt x="24918" y="9206"/>
                  </a:moveTo>
                  <a:lnTo>
                    <a:pt x="24918" y="9206"/>
                  </a:lnTo>
                  <a:cubicBezTo>
                    <a:pt x="24184" y="10207"/>
                    <a:pt x="23450" y="11208"/>
                    <a:pt x="22650" y="12175"/>
                  </a:cubicBezTo>
                  <a:cubicBezTo>
                    <a:pt x="22817" y="11808"/>
                    <a:pt x="22950" y="11441"/>
                    <a:pt x="22983" y="11108"/>
                  </a:cubicBezTo>
                  <a:cubicBezTo>
                    <a:pt x="23617" y="10441"/>
                    <a:pt x="24284" y="9807"/>
                    <a:pt x="24918" y="9206"/>
                  </a:cubicBezTo>
                  <a:close/>
                  <a:moveTo>
                    <a:pt x="14144" y="3035"/>
                  </a:moveTo>
                  <a:cubicBezTo>
                    <a:pt x="12910" y="5937"/>
                    <a:pt x="10274" y="8940"/>
                    <a:pt x="8106" y="11441"/>
                  </a:cubicBezTo>
                  <a:cubicBezTo>
                    <a:pt x="7606" y="12008"/>
                    <a:pt x="7139" y="12542"/>
                    <a:pt x="6672" y="13109"/>
                  </a:cubicBezTo>
                  <a:cubicBezTo>
                    <a:pt x="6739" y="12842"/>
                    <a:pt x="6739" y="12642"/>
                    <a:pt x="6772" y="12375"/>
                  </a:cubicBezTo>
                  <a:cubicBezTo>
                    <a:pt x="6772" y="12042"/>
                    <a:pt x="6572" y="11808"/>
                    <a:pt x="6272" y="11708"/>
                  </a:cubicBezTo>
                  <a:cubicBezTo>
                    <a:pt x="6171" y="11675"/>
                    <a:pt x="6105" y="11675"/>
                    <a:pt x="5971" y="11675"/>
                  </a:cubicBezTo>
                  <a:cubicBezTo>
                    <a:pt x="6905" y="10707"/>
                    <a:pt x="7773" y="9673"/>
                    <a:pt x="8740" y="8539"/>
                  </a:cubicBezTo>
                  <a:cubicBezTo>
                    <a:pt x="10441" y="6471"/>
                    <a:pt x="12242" y="4370"/>
                    <a:pt x="14144" y="3035"/>
                  </a:cubicBezTo>
                  <a:close/>
                  <a:moveTo>
                    <a:pt x="33591" y="13309"/>
                  </a:moveTo>
                  <a:cubicBezTo>
                    <a:pt x="33424" y="13543"/>
                    <a:pt x="33291" y="13843"/>
                    <a:pt x="33124" y="14143"/>
                  </a:cubicBezTo>
                  <a:cubicBezTo>
                    <a:pt x="33091" y="14043"/>
                    <a:pt x="33024" y="13976"/>
                    <a:pt x="32957" y="13943"/>
                  </a:cubicBezTo>
                  <a:lnTo>
                    <a:pt x="33591" y="13309"/>
                  </a:lnTo>
                  <a:close/>
                  <a:moveTo>
                    <a:pt x="11308" y="10641"/>
                  </a:moveTo>
                  <a:cubicBezTo>
                    <a:pt x="10508" y="11775"/>
                    <a:pt x="9774" y="12942"/>
                    <a:pt x="9140" y="14177"/>
                  </a:cubicBezTo>
                  <a:cubicBezTo>
                    <a:pt x="9080" y="14159"/>
                    <a:pt x="9015" y="14151"/>
                    <a:pt x="8949" y="14151"/>
                  </a:cubicBezTo>
                  <a:cubicBezTo>
                    <a:pt x="8761" y="14151"/>
                    <a:pt x="8563" y="14220"/>
                    <a:pt x="8440" y="14343"/>
                  </a:cubicBezTo>
                  <a:cubicBezTo>
                    <a:pt x="8440" y="14143"/>
                    <a:pt x="8440" y="13876"/>
                    <a:pt x="8406" y="13676"/>
                  </a:cubicBezTo>
                  <a:cubicBezTo>
                    <a:pt x="9507" y="12842"/>
                    <a:pt x="10475" y="11775"/>
                    <a:pt x="11308" y="10641"/>
                  </a:cubicBezTo>
                  <a:close/>
                  <a:moveTo>
                    <a:pt x="40996" y="9940"/>
                  </a:moveTo>
                  <a:lnTo>
                    <a:pt x="40996" y="9940"/>
                  </a:lnTo>
                  <a:cubicBezTo>
                    <a:pt x="40629" y="11275"/>
                    <a:pt x="39929" y="12642"/>
                    <a:pt x="39095" y="13976"/>
                  </a:cubicBezTo>
                  <a:cubicBezTo>
                    <a:pt x="38428" y="14610"/>
                    <a:pt x="37761" y="15344"/>
                    <a:pt x="37094" y="16145"/>
                  </a:cubicBezTo>
                  <a:cubicBezTo>
                    <a:pt x="37427" y="15544"/>
                    <a:pt x="37794" y="14977"/>
                    <a:pt x="38128" y="14343"/>
                  </a:cubicBezTo>
                  <a:cubicBezTo>
                    <a:pt x="39028" y="12776"/>
                    <a:pt x="39862" y="11208"/>
                    <a:pt x="40996" y="9940"/>
                  </a:cubicBezTo>
                  <a:close/>
                  <a:moveTo>
                    <a:pt x="36193" y="14944"/>
                  </a:moveTo>
                  <a:lnTo>
                    <a:pt x="36193" y="14944"/>
                  </a:lnTo>
                  <a:cubicBezTo>
                    <a:pt x="35693" y="15811"/>
                    <a:pt x="35159" y="16645"/>
                    <a:pt x="34625" y="17379"/>
                  </a:cubicBezTo>
                  <a:cubicBezTo>
                    <a:pt x="35125" y="16612"/>
                    <a:pt x="35659" y="15778"/>
                    <a:pt x="36193" y="14944"/>
                  </a:cubicBezTo>
                  <a:close/>
                  <a:moveTo>
                    <a:pt x="19348" y="4803"/>
                  </a:moveTo>
                  <a:lnTo>
                    <a:pt x="19348" y="4803"/>
                  </a:lnTo>
                  <a:cubicBezTo>
                    <a:pt x="18280" y="7839"/>
                    <a:pt x="15978" y="10707"/>
                    <a:pt x="13744" y="13476"/>
                  </a:cubicBezTo>
                  <a:cubicBezTo>
                    <a:pt x="12743" y="14710"/>
                    <a:pt x="11675" y="16011"/>
                    <a:pt x="10741" y="17346"/>
                  </a:cubicBezTo>
                  <a:cubicBezTo>
                    <a:pt x="10672" y="17332"/>
                    <a:pt x="10592" y="17324"/>
                    <a:pt x="10509" y="17324"/>
                  </a:cubicBezTo>
                  <a:cubicBezTo>
                    <a:pt x="10393" y="17324"/>
                    <a:pt x="10272" y="17340"/>
                    <a:pt x="10174" y="17379"/>
                  </a:cubicBezTo>
                  <a:cubicBezTo>
                    <a:pt x="9841" y="17612"/>
                    <a:pt x="9574" y="17813"/>
                    <a:pt x="9307" y="18046"/>
                  </a:cubicBezTo>
                  <a:lnTo>
                    <a:pt x="9307" y="17446"/>
                  </a:lnTo>
                  <a:cubicBezTo>
                    <a:pt x="9307" y="17279"/>
                    <a:pt x="9240" y="17112"/>
                    <a:pt x="9107" y="16979"/>
                  </a:cubicBezTo>
                  <a:cubicBezTo>
                    <a:pt x="9140" y="16879"/>
                    <a:pt x="9140" y="16812"/>
                    <a:pt x="9174" y="16712"/>
                  </a:cubicBezTo>
                  <a:cubicBezTo>
                    <a:pt x="9340" y="16712"/>
                    <a:pt x="9507" y="16645"/>
                    <a:pt x="9641" y="16512"/>
                  </a:cubicBezTo>
                  <a:cubicBezTo>
                    <a:pt x="11075" y="15111"/>
                    <a:pt x="12343" y="13276"/>
                    <a:pt x="13744" y="11341"/>
                  </a:cubicBezTo>
                  <a:cubicBezTo>
                    <a:pt x="15445" y="8940"/>
                    <a:pt x="17246" y="6371"/>
                    <a:pt x="19348" y="4803"/>
                  </a:cubicBezTo>
                  <a:close/>
                  <a:moveTo>
                    <a:pt x="20015" y="6805"/>
                  </a:moveTo>
                  <a:cubicBezTo>
                    <a:pt x="20081" y="7038"/>
                    <a:pt x="20181" y="7305"/>
                    <a:pt x="20348" y="7539"/>
                  </a:cubicBezTo>
                  <a:cubicBezTo>
                    <a:pt x="19247" y="8839"/>
                    <a:pt x="18147" y="10174"/>
                    <a:pt x="17146" y="11441"/>
                  </a:cubicBezTo>
                  <a:cubicBezTo>
                    <a:pt x="16812" y="11875"/>
                    <a:pt x="16445" y="12309"/>
                    <a:pt x="16112" y="12709"/>
                  </a:cubicBezTo>
                  <a:cubicBezTo>
                    <a:pt x="15578" y="13376"/>
                    <a:pt x="15011" y="14143"/>
                    <a:pt x="14444" y="14977"/>
                  </a:cubicBezTo>
                  <a:cubicBezTo>
                    <a:pt x="13477" y="16311"/>
                    <a:pt x="12443" y="17779"/>
                    <a:pt x="11308" y="18947"/>
                  </a:cubicBezTo>
                  <a:cubicBezTo>
                    <a:pt x="12309" y="17379"/>
                    <a:pt x="13510" y="15878"/>
                    <a:pt x="14811" y="14310"/>
                  </a:cubicBezTo>
                  <a:cubicBezTo>
                    <a:pt x="16779" y="11875"/>
                    <a:pt x="18747" y="9407"/>
                    <a:pt x="20015" y="6805"/>
                  </a:cubicBezTo>
                  <a:close/>
                  <a:moveTo>
                    <a:pt x="38595" y="8006"/>
                  </a:moveTo>
                  <a:cubicBezTo>
                    <a:pt x="37761" y="10140"/>
                    <a:pt x="36360" y="12175"/>
                    <a:pt x="35025" y="14210"/>
                  </a:cubicBezTo>
                  <a:cubicBezTo>
                    <a:pt x="33893" y="15925"/>
                    <a:pt x="32760" y="17672"/>
                    <a:pt x="31932" y="19450"/>
                  </a:cubicBezTo>
                  <a:lnTo>
                    <a:pt x="31932" y="19450"/>
                  </a:lnTo>
                  <a:cubicBezTo>
                    <a:pt x="31948" y="19396"/>
                    <a:pt x="31957" y="19347"/>
                    <a:pt x="31957" y="19314"/>
                  </a:cubicBezTo>
                  <a:cubicBezTo>
                    <a:pt x="32023" y="19013"/>
                    <a:pt x="31923" y="18713"/>
                    <a:pt x="31656" y="18546"/>
                  </a:cubicBezTo>
                  <a:cubicBezTo>
                    <a:pt x="31565" y="18481"/>
                    <a:pt x="31459" y="18452"/>
                    <a:pt x="31348" y="18452"/>
                  </a:cubicBezTo>
                  <a:cubicBezTo>
                    <a:pt x="31173" y="18452"/>
                    <a:pt x="30985" y="18524"/>
                    <a:pt x="30822" y="18646"/>
                  </a:cubicBezTo>
                  <a:cubicBezTo>
                    <a:pt x="30756" y="18713"/>
                    <a:pt x="30622" y="18813"/>
                    <a:pt x="30522" y="18880"/>
                  </a:cubicBezTo>
                  <a:cubicBezTo>
                    <a:pt x="31623" y="17679"/>
                    <a:pt x="32524" y="16378"/>
                    <a:pt x="33091" y="14877"/>
                  </a:cubicBezTo>
                  <a:cubicBezTo>
                    <a:pt x="33124" y="14977"/>
                    <a:pt x="33191" y="15111"/>
                    <a:pt x="33291" y="15144"/>
                  </a:cubicBezTo>
                  <a:cubicBezTo>
                    <a:pt x="33420" y="15230"/>
                    <a:pt x="33560" y="15273"/>
                    <a:pt x="33698" y="15273"/>
                  </a:cubicBezTo>
                  <a:cubicBezTo>
                    <a:pt x="33881" y="15273"/>
                    <a:pt x="34058" y="15196"/>
                    <a:pt x="34191" y="15044"/>
                  </a:cubicBezTo>
                  <a:cubicBezTo>
                    <a:pt x="35659" y="13543"/>
                    <a:pt x="36627" y="11708"/>
                    <a:pt x="37527" y="9974"/>
                  </a:cubicBezTo>
                  <a:cubicBezTo>
                    <a:pt x="37861" y="9306"/>
                    <a:pt x="38261" y="8639"/>
                    <a:pt x="38595" y="8006"/>
                  </a:cubicBezTo>
                  <a:close/>
                  <a:moveTo>
                    <a:pt x="21149" y="8673"/>
                  </a:moveTo>
                  <a:cubicBezTo>
                    <a:pt x="21282" y="8839"/>
                    <a:pt x="21349" y="9006"/>
                    <a:pt x="21449" y="9206"/>
                  </a:cubicBezTo>
                  <a:cubicBezTo>
                    <a:pt x="20148" y="11208"/>
                    <a:pt x="18647" y="13143"/>
                    <a:pt x="17179" y="15044"/>
                  </a:cubicBezTo>
                  <a:cubicBezTo>
                    <a:pt x="16012" y="16545"/>
                    <a:pt x="14811" y="18079"/>
                    <a:pt x="13744" y="19681"/>
                  </a:cubicBezTo>
                  <a:cubicBezTo>
                    <a:pt x="13744" y="19347"/>
                    <a:pt x="13677" y="19013"/>
                    <a:pt x="13577" y="18713"/>
                  </a:cubicBezTo>
                  <a:cubicBezTo>
                    <a:pt x="13577" y="18646"/>
                    <a:pt x="13510" y="18613"/>
                    <a:pt x="13477" y="18546"/>
                  </a:cubicBezTo>
                  <a:cubicBezTo>
                    <a:pt x="14244" y="17646"/>
                    <a:pt x="14944" y="16678"/>
                    <a:pt x="15578" y="15711"/>
                  </a:cubicBezTo>
                  <a:cubicBezTo>
                    <a:pt x="16112" y="14944"/>
                    <a:pt x="16646" y="14177"/>
                    <a:pt x="17146" y="13543"/>
                  </a:cubicBezTo>
                  <a:cubicBezTo>
                    <a:pt x="17480" y="13143"/>
                    <a:pt x="17846" y="12676"/>
                    <a:pt x="18180" y="12275"/>
                  </a:cubicBezTo>
                  <a:cubicBezTo>
                    <a:pt x="19147" y="11041"/>
                    <a:pt x="20148" y="9840"/>
                    <a:pt x="21149" y="8673"/>
                  </a:cubicBezTo>
                  <a:close/>
                  <a:moveTo>
                    <a:pt x="40796" y="14310"/>
                  </a:moveTo>
                  <a:lnTo>
                    <a:pt x="40796" y="14310"/>
                  </a:lnTo>
                  <a:cubicBezTo>
                    <a:pt x="39795" y="16111"/>
                    <a:pt x="38194" y="18113"/>
                    <a:pt x="36460" y="19847"/>
                  </a:cubicBezTo>
                  <a:cubicBezTo>
                    <a:pt x="37761" y="18213"/>
                    <a:pt x="39095" y="16545"/>
                    <a:pt x="40162" y="14844"/>
                  </a:cubicBezTo>
                  <a:cubicBezTo>
                    <a:pt x="40363" y="14644"/>
                    <a:pt x="40596" y="14477"/>
                    <a:pt x="40796" y="14310"/>
                  </a:cubicBezTo>
                  <a:close/>
                  <a:moveTo>
                    <a:pt x="28454" y="10607"/>
                  </a:moveTo>
                  <a:lnTo>
                    <a:pt x="28454" y="10607"/>
                  </a:lnTo>
                  <a:cubicBezTo>
                    <a:pt x="27153" y="12342"/>
                    <a:pt x="25752" y="13976"/>
                    <a:pt x="24351" y="15611"/>
                  </a:cubicBezTo>
                  <a:cubicBezTo>
                    <a:pt x="22917" y="17279"/>
                    <a:pt x="21482" y="18947"/>
                    <a:pt x="20181" y="20681"/>
                  </a:cubicBezTo>
                  <a:cubicBezTo>
                    <a:pt x="20782" y="19681"/>
                    <a:pt x="21316" y="18813"/>
                    <a:pt x="21749" y="18280"/>
                  </a:cubicBezTo>
                  <a:lnTo>
                    <a:pt x="21916" y="18046"/>
                  </a:lnTo>
                  <a:cubicBezTo>
                    <a:pt x="23851" y="15544"/>
                    <a:pt x="26019" y="12809"/>
                    <a:pt x="28454" y="10607"/>
                  </a:cubicBezTo>
                  <a:close/>
                  <a:moveTo>
                    <a:pt x="31456" y="20548"/>
                  </a:moveTo>
                  <a:cubicBezTo>
                    <a:pt x="31456" y="20648"/>
                    <a:pt x="31456" y="20781"/>
                    <a:pt x="31490" y="20881"/>
                  </a:cubicBezTo>
                  <a:cubicBezTo>
                    <a:pt x="31323" y="21048"/>
                    <a:pt x="31189" y="21215"/>
                    <a:pt x="31023" y="21382"/>
                  </a:cubicBezTo>
                  <a:cubicBezTo>
                    <a:pt x="31189" y="21115"/>
                    <a:pt x="31323" y="20848"/>
                    <a:pt x="31456" y="20548"/>
                  </a:cubicBezTo>
                  <a:close/>
                  <a:moveTo>
                    <a:pt x="27854" y="7272"/>
                  </a:moveTo>
                  <a:lnTo>
                    <a:pt x="27854" y="7272"/>
                  </a:lnTo>
                  <a:cubicBezTo>
                    <a:pt x="27820" y="7372"/>
                    <a:pt x="27720" y="7539"/>
                    <a:pt x="27687" y="7672"/>
                  </a:cubicBezTo>
                  <a:cubicBezTo>
                    <a:pt x="27520" y="8006"/>
                    <a:pt x="27687" y="8372"/>
                    <a:pt x="28020" y="8539"/>
                  </a:cubicBezTo>
                  <a:cubicBezTo>
                    <a:pt x="28127" y="8592"/>
                    <a:pt x="28243" y="8618"/>
                    <a:pt x="28358" y="8618"/>
                  </a:cubicBezTo>
                  <a:cubicBezTo>
                    <a:pt x="28603" y="8618"/>
                    <a:pt x="28841" y="8500"/>
                    <a:pt x="28954" y="8272"/>
                  </a:cubicBezTo>
                  <a:cubicBezTo>
                    <a:pt x="28988" y="8172"/>
                    <a:pt x="29021" y="8039"/>
                    <a:pt x="29088" y="7972"/>
                  </a:cubicBezTo>
                  <a:lnTo>
                    <a:pt x="29088" y="7972"/>
                  </a:lnTo>
                  <a:cubicBezTo>
                    <a:pt x="29021" y="8139"/>
                    <a:pt x="29021" y="8272"/>
                    <a:pt x="28988" y="8439"/>
                  </a:cubicBezTo>
                  <a:cubicBezTo>
                    <a:pt x="25819" y="10874"/>
                    <a:pt x="23150" y="14277"/>
                    <a:pt x="20749" y="17312"/>
                  </a:cubicBezTo>
                  <a:lnTo>
                    <a:pt x="20548" y="17512"/>
                  </a:lnTo>
                  <a:cubicBezTo>
                    <a:pt x="20081" y="18179"/>
                    <a:pt x="19448" y="19214"/>
                    <a:pt x="18780" y="20381"/>
                  </a:cubicBezTo>
                  <a:cubicBezTo>
                    <a:pt x="18480" y="20848"/>
                    <a:pt x="18180" y="21382"/>
                    <a:pt x="17846" y="21982"/>
                  </a:cubicBezTo>
                  <a:cubicBezTo>
                    <a:pt x="18180" y="21148"/>
                    <a:pt x="18580" y="20281"/>
                    <a:pt x="18981" y="19380"/>
                  </a:cubicBezTo>
                  <a:cubicBezTo>
                    <a:pt x="20148" y="17646"/>
                    <a:pt x="21482" y="16011"/>
                    <a:pt x="22783" y="14343"/>
                  </a:cubicBezTo>
                  <a:cubicBezTo>
                    <a:pt x="24585" y="12042"/>
                    <a:pt x="26453" y="9707"/>
                    <a:pt x="27854" y="7272"/>
                  </a:cubicBezTo>
                  <a:close/>
                  <a:moveTo>
                    <a:pt x="20248" y="14110"/>
                  </a:moveTo>
                  <a:cubicBezTo>
                    <a:pt x="20081" y="14377"/>
                    <a:pt x="19848" y="14710"/>
                    <a:pt x="19681" y="15011"/>
                  </a:cubicBezTo>
                  <a:cubicBezTo>
                    <a:pt x="19414" y="15511"/>
                    <a:pt x="19114" y="16011"/>
                    <a:pt x="18847" y="16445"/>
                  </a:cubicBezTo>
                  <a:lnTo>
                    <a:pt x="17746" y="18680"/>
                  </a:lnTo>
                  <a:cubicBezTo>
                    <a:pt x="16812" y="20014"/>
                    <a:pt x="15978" y="21448"/>
                    <a:pt x="15345" y="22883"/>
                  </a:cubicBezTo>
                  <a:cubicBezTo>
                    <a:pt x="15345" y="22216"/>
                    <a:pt x="15311" y="21515"/>
                    <a:pt x="15078" y="20848"/>
                  </a:cubicBezTo>
                  <a:cubicBezTo>
                    <a:pt x="15078" y="20815"/>
                    <a:pt x="15011" y="20781"/>
                    <a:pt x="15011" y="20715"/>
                  </a:cubicBezTo>
                  <a:cubicBezTo>
                    <a:pt x="16679" y="18546"/>
                    <a:pt x="18414" y="16278"/>
                    <a:pt x="20248" y="14110"/>
                  </a:cubicBezTo>
                  <a:close/>
                  <a:moveTo>
                    <a:pt x="30489" y="13710"/>
                  </a:moveTo>
                  <a:cubicBezTo>
                    <a:pt x="30355" y="14043"/>
                    <a:pt x="30289" y="14443"/>
                    <a:pt x="30189" y="14777"/>
                  </a:cubicBezTo>
                  <a:lnTo>
                    <a:pt x="30189" y="14977"/>
                  </a:lnTo>
                  <a:cubicBezTo>
                    <a:pt x="27854" y="16612"/>
                    <a:pt x="26152" y="18780"/>
                    <a:pt x="24485" y="20881"/>
                  </a:cubicBezTo>
                  <a:cubicBezTo>
                    <a:pt x="23651" y="21982"/>
                    <a:pt x="22817" y="23016"/>
                    <a:pt x="21916" y="23984"/>
                  </a:cubicBezTo>
                  <a:cubicBezTo>
                    <a:pt x="22783" y="22349"/>
                    <a:pt x="24151" y="20715"/>
                    <a:pt x="25318" y="19314"/>
                  </a:cubicBezTo>
                  <a:cubicBezTo>
                    <a:pt x="25619" y="18947"/>
                    <a:pt x="25919" y="18580"/>
                    <a:pt x="26186" y="18280"/>
                  </a:cubicBezTo>
                  <a:cubicBezTo>
                    <a:pt x="26653" y="17679"/>
                    <a:pt x="27320" y="17012"/>
                    <a:pt x="28020" y="16345"/>
                  </a:cubicBezTo>
                  <a:cubicBezTo>
                    <a:pt x="28854" y="15511"/>
                    <a:pt x="29788" y="14644"/>
                    <a:pt x="30489" y="13710"/>
                  </a:cubicBezTo>
                  <a:close/>
                  <a:moveTo>
                    <a:pt x="35159" y="22883"/>
                  </a:moveTo>
                  <a:lnTo>
                    <a:pt x="35025" y="23150"/>
                  </a:lnTo>
                  <a:cubicBezTo>
                    <a:pt x="34792" y="23350"/>
                    <a:pt x="34492" y="23550"/>
                    <a:pt x="34191" y="23717"/>
                  </a:cubicBezTo>
                  <a:cubicBezTo>
                    <a:pt x="33825" y="23984"/>
                    <a:pt x="33491" y="24217"/>
                    <a:pt x="33124" y="24517"/>
                  </a:cubicBezTo>
                  <a:cubicBezTo>
                    <a:pt x="33124" y="24484"/>
                    <a:pt x="33157" y="24417"/>
                    <a:pt x="33157" y="24417"/>
                  </a:cubicBezTo>
                  <a:cubicBezTo>
                    <a:pt x="33791" y="23984"/>
                    <a:pt x="34458" y="23483"/>
                    <a:pt x="35159" y="22883"/>
                  </a:cubicBezTo>
                  <a:close/>
                  <a:moveTo>
                    <a:pt x="28120" y="24217"/>
                  </a:moveTo>
                  <a:lnTo>
                    <a:pt x="28120" y="24217"/>
                  </a:lnTo>
                  <a:cubicBezTo>
                    <a:pt x="28087" y="24351"/>
                    <a:pt x="28020" y="24517"/>
                    <a:pt x="27987" y="24684"/>
                  </a:cubicBezTo>
                  <a:lnTo>
                    <a:pt x="27587" y="25118"/>
                  </a:lnTo>
                  <a:cubicBezTo>
                    <a:pt x="27754" y="24818"/>
                    <a:pt x="27954" y="24517"/>
                    <a:pt x="28120" y="24217"/>
                  </a:cubicBezTo>
                  <a:close/>
                  <a:moveTo>
                    <a:pt x="25118" y="25318"/>
                  </a:moveTo>
                  <a:cubicBezTo>
                    <a:pt x="25185" y="25335"/>
                    <a:pt x="25235" y="25343"/>
                    <a:pt x="25285" y="25343"/>
                  </a:cubicBezTo>
                  <a:cubicBezTo>
                    <a:pt x="25335" y="25343"/>
                    <a:pt x="25385" y="25335"/>
                    <a:pt x="25452" y="25318"/>
                  </a:cubicBezTo>
                  <a:lnTo>
                    <a:pt x="25452" y="25318"/>
                  </a:lnTo>
                  <a:cubicBezTo>
                    <a:pt x="25018" y="25785"/>
                    <a:pt x="24618" y="26219"/>
                    <a:pt x="24184" y="26619"/>
                  </a:cubicBezTo>
                  <a:cubicBezTo>
                    <a:pt x="24485" y="26152"/>
                    <a:pt x="24785" y="25718"/>
                    <a:pt x="25118" y="25318"/>
                  </a:cubicBezTo>
                  <a:close/>
                  <a:moveTo>
                    <a:pt x="39691" y="1"/>
                  </a:moveTo>
                  <a:cubicBezTo>
                    <a:pt x="39613" y="1"/>
                    <a:pt x="39536" y="12"/>
                    <a:pt x="39462" y="33"/>
                  </a:cubicBezTo>
                  <a:cubicBezTo>
                    <a:pt x="37294" y="867"/>
                    <a:pt x="35659" y="2668"/>
                    <a:pt x="34292" y="4603"/>
                  </a:cubicBezTo>
                  <a:cubicBezTo>
                    <a:pt x="34458" y="4169"/>
                    <a:pt x="34558" y="3702"/>
                    <a:pt x="34658" y="3269"/>
                  </a:cubicBezTo>
                  <a:cubicBezTo>
                    <a:pt x="34692" y="3035"/>
                    <a:pt x="34625" y="2835"/>
                    <a:pt x="34492" y="2668"/>
                  </a:cubicBezTo>
                  <a:cubicBezTo>
                    <a:pt x="34358" y="2502"/>
                    <a:pt x="34125" y="2468"/>
                    <a:pt x="33891" y="2468"/>
                  </a:cubicBezTo>
                  <a:cubicBezTo>
                    <a:pt x="33024" y="2535"/>
                    <a:pt x="32357" y="2935"/>
                    <a:pt x="31823" y="3436"/>
                  </a:cubicBezTo>
                  <a:cubicBezTo>
                    <a:pt x="31790" y="3302"/>
                    <a:pt x="31690" y="3202"/>
                    <a:pt x="31556" y="3135"/>
                  </a:cubicBezTo>
                  <a:cubicBezTo>
                    <a:pt x="31423" y="3046"/>
                    <a:pt x="31275" y="3002"/>
                    <a:pt x="31121" y="3002"/>
                  </a:cubicBezTo>
                  <a:cubicBezTo>
                    <a:pt x="31045" y="3002"/>
                    <a:pt x="30967" y="3013"/>
                    <a:pt x="30889" y="3035"/>
                  </a:cubicBezTo>
                  <a:cubicBezTo>
                    <a:pt x="30389" y="3269"/>
                    <a:pt x="29955" y="3636"/>
                    <a:pt x="29622" y="4036"/>
                  </a:cubicBezTo>
                  <a:cubicBezTo>
                    <a:pt x="29555" y="3936"/>
                    <a:pt x="29455" y="3803"/>
                    <a:pt x="29321" y="3702"/>
                  </a:cubicBezTo>
                  <a:cubicBezTo>
                    <a:pt x="29218" y="3661"/>
                    <a:pt x="29102" y="3633"/>
                    <a:pt x="28974" y="3633"/>
                  </a:cubicBezTo>
                  <a:cubicBezTo>
                    <a:pt x="28894" y="3633"/>
                    <a:pt x="28810" y="3644"/>
                    <a:pt x="28721" y="3669"/>
                  </a:cubicBezTo>
                  <a:cubicBezTo>
                    <a:pt x="28254" y="3836"/>
                    <a:pt x="27787" y="4103"/>
                    <a:pt x="27353" y="4370"/>
                  </a:cubicBezTo>
                  <a:cubicBezTo>
                    <a:pt x="27353" y="4303"/>
                    <a:pt x="27387" y="4270"/>
                    <a:pt x="27387" y="4169"/>
                  </a:cubicBezTo>
                  <a:cubicBezTo>
                    <a:pt x="27487" y="3936"/>
                    <a:pt x="27353" y="3636"/>
                    <a:pt x="27153" y="3469"/>
                  </a:cubicBezTo>
                  <a:cubicBezTo>
                    <a:pt x="27020" y="3386"/>
                    <a:pt x="26886" y="3344"/>
                    <a:pt x="26753" y="3344"/>
                  </a:cubicBezTo>
                  <a:cubicBezTo>
                    <a:pt x="26619" y="3344"/>
                    <a:pt x="26486" y="3386"/>
                    <a:pt x="26353" y="3469"/>
                  </a:cubicBezTo>
                  <a:cubicBezTo>
                    <a:pt x="26286" y="3502"/>
                    <a:pt x="25952" y="3569"/>
                    <a:pt x="25685" y="3636"/>
                  </a:cubicBezTo>
                  <a:cubicBezTo>
                    <a:pt x="25652" y="3502"/>
                    <a:pt x="25619" y="3369"/>
                    <a:pt x="25485" y="3302"/>
                  </a:cubicBezTo>
                  <a:cubicBezTo>
                    <a:pt x="25452" y="3002"/>
                    <a:pt x="25218" y="2802"/>
                    <a:pt x="24885" y="2768"/>
                  </a:cubicBezTo>
                  <a:cubicBezTo>
                    <a:pt x="24703" y="2740"/>
                    <a:pt x="24522" y="2726"/>
                    <a:pt x="24342" y="2726"/>
                  </a:cubicBezTo>
                  <a:cubicBezTo>
                    <a:pt x="23471" y="2726"/>
                    <a:pt x="22641" y="3055"/>
                    <a:pt x="21949" y="3636"/>
                  </a:cubicBezTo>
                  <a:cubicBezTo>
                    <a:pt x="21716" y="3636"/>
                    <a:pt x="21549" y="3669"/>
                    <a:pt x="21449" y="3803"/>
                  </a:cubicBezTo>
                  <a:cubicBezTo>
                    <a:pt x="21216" y="3969"/>
                    <a:pt x="21049" y="4169"/>
                    <a:pt x="20882" y="4336"/>
                  </a:cubicBezTo>
                  <a:cubicBezTo>
                    <a:pt x="20982" y="4003"/>
                    <a:pt x="21115" y="3669"/>
                    <a:pt x="21149" y="3302"/>
                  </a:cubicBezTo>
                  <a:cubicBezTo>
                    <a:pt x="21182" y="3035"/>
                    <a:pt x="21115" y="2802"/>
                    <a:pt x="20882" y="2635"/>
                  </a:cubicBezTo>
                  <a:cubicBezTo>
                    <a:pt x="20776" y="2547"/>
                    <a:pt x="20643" y="2505"/>
                    <a:pt x="20506" y="2505"/>
                  </a:cubicBezTo>
                  <a:cubicBezTo>
                    <a:pt x="20383" y="2505"/>
                    <a:pt x="20258" y="2539"/>
                    <a:pt x="20148" y="2602"/>
                  </a:cubicBezTo>
                  <a:cubicBezTo>
                    <a:pt x="18447" y="3436"/>
                    <a:pt x="16979" y="4803"/>
                    <a:pt x="15645" y="6371"/>
                  </a:cubicBezTo>
                  <a:cubicBezTo>
                    <a:pt x="15978" y="5704"/>
                    <a:pt x="16312" y="5003"/>
                    <a:pt x="16512" y="4270"/>
                  </a:cubicBezTo>
                  <a:cubicBezTo>
                    <a:pt x="16612" y="3969"/>
                    <a:pt x="16512" y="3669"/>
                    <a:pt x="16279" y="3502"/>
                  </a:cubicBezTo>
                  <a:cubicBezTo>
                    <a:pt x="16145" y="3419"/>
                    <a:pt x="15995" y="3377"/>
                    <a:pt x="15853" y="3377"/>
                  </a:cubicBezTo>
                  <a:cubicBezTo>
                    <a:pt x="15712" y="3377"/>
                    <a:pt x="15578" y="3419"/>
                    <a:pt x="15478" y="3502"/>
                  </a:cubicBezTo>
                  <a:cubicBezTo>
                    <a:pt x="15445" y="3536"/>
                    <a:pt x="15378" y="3536"/>
                    <a:pt x="15345" y="3602"/>
                  </a:cubicBezTo>
                  <a:cubicBezTo>
                    <a:pt x="15645" y="2935"/>
                    <a:pt x="15878" y="2301"/>
                    <a:pt x="16012" y="1668"/>
                  </a:cubicBezTo>
                  <a:cubicBezTo>
                    <a:pt x="16045" y="1434"/>
                    <a:pt x="15978" y="1167"/>
                    <a:pt x="15778" y="1001"/>
                  </a:cubicBezTo>
                  <a:cubicBezTo>
                    <a:pt x="15642" y="903"/>
                    <a:pt x="15506" y="851"/>
                    <a:pt x="15364" y="851"/>
                  </a:cubicBezTo>
                  <a:cubicBezTo>
                    <a:pt x="15261" y="851"/>
                    <a:pt x="15156" y="878"/>
                    <a:pt x="15044" y="934"/>
                  </a:cubicBezTo>
                  <a:cubicBezTo>
                    <a:pt x="13944" y="1367"/>
                    <a:pt x="12843" y="2135"/>
                    <a:pt x="11842" y="3002"/>
                  </a:cubicBezTo>
                  <a:cubicBezTo>
                    <a:pt x="12142" y="2502"/>
                    <a:pt x="12443" y="1968"/>
                    <a:pt x="12676" y="1468"/>
                  </a:cubicBezTo>
                  <a:cubicBezTo>
                    <a:pt x="12810" y="1201"/>
                    <a:pt x="12709" y="867"/>
                    <a:pt x="12509" y="700"/>
                  </a:cubicBezTo>
                  <a:cubicBezTo>
                    <a:pt x="12396" y="587"/>
                    <a:pt x="12239" y="527"/>
                    <a:pt x="12076" y="527"/>
                  </a:cubicBezTo>
                  <a:cubicBezTo>
                    <a:pt x="11952" y="527"/>
                    <a:pt x="11824" y="561"/>
                    <a:pt x="11709" y="634"/>
                  </a:cubicBezTo>
                  <a:cubicBezTo>
                    <a:pt x="10441" y="1301"/>
                    <a:pt x="8840" y="2402"/>
                    <a:pt x="7306" y="3702"/>
                  </a:cubicBezTo>
                  <a:cubicBezTo>
                    <a:pt x="7211" y="3655"/>
                    <a:pt x="7117" y="3633"/>
                    <a:pt x="7023" y="3633"/>
                  </a:cubicBezTo>
                  <a:cubicBezTo>
                    <a:pt x="6854" y="3633"/>
                    <a:pt x="6689" y="3707"/>
                    <a:pt x="6538" y="3836"/>
                  </a:cubicBezTo>
                  <a:cubicBezTo>
                    <a:pt x="6472" y="3903"/>
                    <a:pt x="6338" y="4003"/>
                    <a:pt x="6272" y="4136"/>
                  </a:cubicBezTo>
                  <a:cubicBezTo>
                    <a:pt x="6538" y="3502"/>
                    <a:pt x="6805" y="2869"/>
                    <a:pt x="7039" y="2201"/>
                  </a:cubicBezTo>
                  <a:cubicBezTo>
                    <a:pt x="7172" y="1901"/>
                    <a:pt x="7039" y="1534"/>
                    <a:pt x="6772" y="1367"/>
                  </a:cubicBezTo>
                  <a:cubicBezTo>
                    <a:pt x="6651" y="1300"/>
                    <a:pt x="6519" y="1266"/>
                    <a:pt x="6389" y="1266"/>
                  </a:cubicBezTo>
                  <a:cubicBezTo>
                    <a:pt x="6198" y="1266"/>
                    <a:pt x="6011" y="1342"/>
                    <a:pt x="5871" y="1501"/>
                  </a:cubicBezTo>
                  <a:cubicBezTo>
                    <a:pt x="5638" y="1801"/>
                    <a:pt x="5371" y="2068"/>
                    <a:pt x="5171" y="2368"/>
                  </a:cubicBezTo>
                  <a:lnTo>
                    <a:pt x="5171" y="2335"/>
                  </a:lnTo>
                  <a:cubicBezTo>
                    <a:pt x="5204" y="2001"/>
                    <a:pt x="5004" y="1701"/>
                    <a:pt x="4704" y="1634"/>
                  </a:cubicBezTo>
                  <a:cubicBezTo>
                    <a:pt x="4622" y="1602"/>
                    <a:pt x="4542" y="1587"/>
                    <a:pt x="4465" y="1587"/>
                  </a:cubicBezTo>
                  <a:cubicBezTo>
                    <a:pt x="4229" y="1587"/>
                    <a:pt x="4021" y="1725"/>
                    <a:pt x="3870" y="1901"/>
                  </a:cubicBezTo>
                  <a:cubicBezTo>
                    <a:pt x="3803" y="2068"/>
                    <a:pt x="3703" y="2201"/>
                    <a:pt x="3603" y="2368"/>
                  </a:cubicBezTo>
                  <a:cubicBezTo>
                    <a:pt x="3603" y="2301"/>
                    <a:pt x="3603" y="2201"/>
                    <a:pt x="3570" y="2068"/>
                  </a:cubicBezTo>
                  <a:cubicBezTo>
                    <a:pt x="3503" y="1834"/>
                    <a:pt x="3336" y="1634"/>
                    <a:pt x="3103" y="1534"/>
                  </a:cubicBezTo>
                  <a:cubicBezTo>
                    <a:pt x="3036" y="1512"/>
                    <a:pt x="2965" y="1501"/>
                    <a:pt x="2894" y="1501"/>
                  </a:cubicBezTo>
                  <a:cubicBezTo>
                    <a:pt x="2751" y="1501"/>
                    <a:pt x="2602" y="1545"/>
                    <a:pt x="2469" y="1634"/>
                  </a:cubicBezTo>
                  <a:cubicBezTo>
                    <a:pt x="2402" y="1601"/>
                    <a:pt x="2327" y="1584"/>
                    <a:pt x="2256" y="1584"/>
                  </a:cubicBezTo>
                  <a:cubicBezTo>
                    <a:pt x="2185" y="1584"/>
                    <a:pt x="2119" y="1601"/>
                    <a:pt x="2069" y="1634"/>
                  </a:cubicBezTo>
                  <a:cubicBezTo>
                    <a:pt x="2002" y="1612"/>
                    <a:pt x="1932" y="1601"/>
                    <a:pt x="1862" y="1601"/>
                  </a:cubicBezTo>
                  <a:cubicBezTo>
                    <a:pt x="1616" y="1601"/>
                    <a:pt x="1364" y="1734"/>
                    <a:pt x="1235" y="1968"/>
                  </a:cubicBezTo>
                  <a:cubicBezTo>
                    <a:pt x="1068" y="2235"/>
                    <a:pt x="934" y="2535"/>
                    <a:pt x="801" y="2835"/>
                  </a:cubicBezTo>
                  <a:cubicBezTo>
                    <a:pt x="668" y="3069"/>
                    <a:pt x="567" y="3369"/>
                    <a:pt x="434" y="3569"/>
                  </a:cubicBezTo>
                  <a:cubicBezTo>
                    <a:pt x="334" y="3702"/>
                    <a:pt x="334" y="3836"/>
                    <a:pt x="334" y="3969"/>
                  </a:cubicBezTo>
                  <a:lnTo>
                    <a:pt x="334" y="4003"/>
                  </a:lnTo>
                  <a:cubicBezTo>
                    <a:pt x="301" y="4136"/>
                    <a:pt x="301" y="4203"/>
                    <a:pt x="301" y="4336"/>
                  </a:cubicBezTo>
                  <a:cubicBezTo>
                    <a:pt x="100" y="4970"/>
                    <a:pt x="0" y="5570"/>
                    <a:pt x="67" y="6171"/>
                  </a:cubicBezTo>
                  <a:cubicBezTo>
                    <a:pt x="100" y="6404"/>
                    <a:pt x="234" y="6638"/>
                    <a:pt x="467" y="6738"/>
                  </a:cubicBezTo>
                  <a:cubicBezTo>
                    <a:pt x="501" y="6805"/>
                    <a:pt x="601" y="6805"/>
                    <a:pt x="634" y="6805"/>
                  </a:cubicBezTo>
                  <a:cubicBezTo>
                    <a:pt x="668" y="6971"/>
                    <a:pt x="768" y="7138"/>
                    <a:pt x="968" y="7238"/>
                  </a:cubicBezTo>
                  <a:cubicBezTo>
                    <a:pt x="1068" y="7305"/>
                    <a:pt x="1135" y="7338"/>
                    <a:pt x="1268" y="7338"/>
                  </a:cubicBezTo>
                  <a:cubicBezTo>
                    <a:pt x="968" y="7972"/>
                    <a:pt x="734" y="8639"/>
                    <a:pt x="601" y="9306"/>
                  </a:cubicBezTo>
                  <a:cubicBezTo>
                    <a:pt x="567" y="9573"/>
                    <a:pt x="734" y="9874"/>
                    <a:pt x="1001" y="10007"/>
                  </a:cubicBezTo>
                  <a:cubicBezTo>
                    <a:pt x="1093" y="10048"/>
                    <a:pt x="1188" y="10067"/>
                    <a:pt x="1281" y="10067"/>
                  </a:cubicBezTo>
                  <a:cubicBezTo>
                    <a:pt x="1493" y="10067"/>
                    <a:pt x="1696" y="9969"/>
                    <a:pt x="1835" y="9807"/>
                  </a:cubicBezTo>
                  <a:lnTo>
                    <a:pt x="2102" y="9407"/>
                  </a:lnTo>
                  <a:lnTo>
                    <a:pt x="2102" y="9407"/>
                  </a:lnTo>
                  <a:cubicBezTo>
                    <a:pt x="1835" y="9940"/>
                    <a:pt x="1602" y="10474"/>
                    <a:pt x="1335" y="10974"/>
                  </a:cubicBezTo>
                  <a:cubicBezTo>
                    <a:pt x="1235" y="11208"/>
                    <a:pt x="1301" y="11541"/>
                    <a:pt x="1501" y="11775"/>
                  </a:cubicBezTo>
                  <a:cubicBezTo>
                    <a:pt x="1641" y="11880"/>
                    <a:pt x="1799" y="11929"/>
                    <a:pt x="1951" y="11929"/>
                  </a:cubicBezTo>
                  <a:cubicBezTo>
                    <a:pt x="2090" y="11929"/>
                    <a:pt x="2224" y="11888"/>
                    <a:pt x="2335" y="11808"/>
                  </a:cubicBezTo>
                  <a:cubicBezTo>
                    <a:pt x="2969" y="11441"/>
                    <a:pt x="3470" y="10874"/>
                    <a:pt x="3937" y="10240"/>
                  </a:cubicBezTo>
                  <a:lnTo>
                    <a:pt x="3937" y="10240"/>
                  </a:lnTo>
                  <a:cubicBezTo>
                    <a:pt x="3303" y="11608"/>
                    <a:pt x="2669" y="13009"/>
                    <a:pt x="2302" y="14377"/>
                  </a:cubicBezTo>
                  <a:cubicBezTo>
                    <a:pt x="2235" y="14710"/>
                    <a:pt x="2402" y="15044"/>
                    <a:pt x="2669" y="15177"/>
                  </a:cubicBezTo>
                  <a:cubicBezTo>
                    <a:pt x="2757" y="15216"/>
                    <a:pt x="2850" y="15235"/>
                    <a:pt x="2944" y="15235"/>
                  </a:cubicBezTo>
                  <a:cubicBezTo>
                    <a:pt x="3172" y="15235"/>
                    <a:pt x="3404" y="15123"/>
                    <a:pt x="3570" y="14910"/>
                  </a:cubicBezTo>
                  <a:cubicBezTo>
                    <a:pt x="3635" y="14812"/>
                    <a:pt x="3732" y="14714"/>
                    <a:pt x="3768" y="14585"/>
                  </a:cubicBezTo>
                  <a:lnTo>
                    <a:pt x="3768" y="14585"/>
                  </a:lnTo>
                  <a:cubicBezTo>
                    <a:pt x="3568" y="15349"/>
                    <a:pt x="3302" y="16013"/>
                    <a:pt x="2969" y="16578"/>
                  </a:cubicBezTo>
                  <a:cubicBezTo>
                    <a:pt x="2802" y="16912"/>
                    <a:pt x="2936" y="17346"/>
                    <a:pt x="3269" y="17512"/>
                  </a:cubicBezTo>
                  <a:cubicBezTo>
                    <a:pt x="3369" y="17562"/>
                    <a:pt x="3470" y="17587"/>
                    <a:pt x="3574" y="17587"/>
                  </a:cubicBezTo>
                  <a:cubicBezTo>
                    <a:pt x="3678" y="17587"/>
                    <a:pt x="3786" y="17562"/>
                    <a:pt x="3903" y="17512"/>
                  </a:cubicBezTo>
                  <a:lnTo>
                    <a:pt x="3903" y="17546"/>
                  </a:lnTo>
                  <a:cubicBezTo>
                    <a:pt x="3803" y="17846"/>
                    <a:pt x="3937" y="18179"/>
                    <a:pt x="4237" y="18346"/>
                  </a:cubicBezTo>
                  <a:cubicBezTo>
                    <a:pt x="4337" y="18409"/>
                    <a:pt x="4448" y="18439"/>
                    <a:pt x="4560" y="18439"/>
                  </a:cubicBezTo>
                  <a:cubicBezTo>
                    <a:pt x="4746" y="18439"/>
                    <a:pt x="4938" y="18358"/>
                    <a:pt x="5104" y="18213"/>
                  </a:cubicBezTo>
                  <a:cubicBezTo>
                    <a:pt x="5805" y="17446"/>
                    <a:pt x="6405" y="16612"/>
                    <a:pt x="6972" y="15711"/>
                  </a:cubicBezTo>
                  <a:lnTo>
                    <a:pt x="6972" y="15711"/>
                  </a:lnTo>
                  <a:cubicBezTo>
                    <a:pt x="6905" y="16378"/>
                    <a:pt x="6672" y="17145"/>
                    <a:pt x="6405" y="17913"/>
                  </a:cubicBezTo>
                  <a:cubicBezTo>
                    <a:pt x="6272" y="18246"/>
                    <a:pt x="6438" y="18646"/>
                    <a:pt x="6772" y="18747"/>
                  </a:cubicBezTo>
                  <a:cubicBezTo>
                    <a:pt x="6805" y="18813"/>
                    <a:pt x="6905" y="18813"/>
                    <a:pt x="6939" y="18813"/>
                  </a:cubicBezTo>
                  <a:cubicBezTo>
                    <a:pt x="6839" y="19013"/>
                    <a:pt x="6772" y="19214"/>
                    <a:pt x="6672" y="19480"/>
                  </a:cubicBezTo>
                  <a:cubicBezTo>
                    <a:pt x="6572" y="19814"/>
                    <a:pt x="6772" y="20181"/>
                    <a:pt x="7105" y="20314"/>
                  </a:cubicBezTo>
                  <a:cubicBezTo>
                    <a:pt x="7189" y="20331"/>
                    <a:pt x="7264" y="20339"/>
                    <a:pt x="7339" y="20339"/>
                  </a:cubicBezTo>
                  <a:cubicBezTo>
                    <a:pt x="7414" y="20339"/>
                    <a:pt x="7489" y="20331"/>
                    <a:pt x="7572" y="20314"/>
                  </a:cubicBezTo>
                  <a:lnTo>
                    <a:pt x="7572" y="20314"/>
                  </a:lnTo>
                  <a:lnTo>
                    <a:pt x="7306" y="21315"/>
                  </a:lnTo>
                  <a:cubicBezTo>
                    <a:pt x="7239" y="21649"/>
                    <a:pt x="7406" y="21982"/>
                    <a:pt x="7673" y="22082"/>
                  </a:cubicBezTo>
                  <a:cubicBezTo>
                    <a:pt x="7770" y="22126"/>
                    <a:pt x="7874" y="22148"/>
                    <a:pt x="7979" y="22148"/>
                  </a:cubicBezTo>
                  <a:cubicBezTo>
                    <a:pt x="8197" y="22148"/>
                    <a:pt x="8415" y="22052"/>
                    <a:pt x="8573" y="21849"/>
                  </a:cubicBezTo>
                  <a:cubicBezTo>
                    <a:pt x="8607" y="21815"/>
                    <a:pt x="8607" y="21749"/>
                    <a:pt x="8640" y="21715"/>
                  </a:cubicBezTo>
                  <a:cubicBezTo>
                    <a:pt x="8769" y="21845"/>
                    <a:pt x="8979" y="21894"/>
                    <a:pt x="9175" y="21894"/>
                  </a:cubicBezTo>
                  <a:cubicBezTo>
                    <a:pt x="9232" y="21894"/>
                    <a:pt x="9288" y="21890"/>
                    <a:pt x="9340" y="21882"/>
                  </a:cubicBezTo>
                  <a:lnTo>
                    <a:pt x="9340" y="21882"/>
                  </a:lnTo>
                  <a:cubicBezTo>
                    <a:pt x="9240" y="22683"/>
                    <a:pt x="9140" y="23483"/>
                    <a:pt x="9274" y="24351"/>
                  </a:cubicBezTo>
                  <a:cubicBezTo>
                    <a:pt x="9307" y="24584"/>
                    <a:pt x="9507" y="24851"/>
                    <a:pt x="9774" y="24884"/>
                  </a:cubicBezTo>
                  <a:cubicBezTo>
                    <a:pt x="9844" y="24908"/>
                    <a:pt x="9911" y="24918"/>
                    <a:pt x="9974" y="24918"/>
                  </a:cubicBezTo>
                  <a:cubicBezTo>
                    <a:pt x="10180" y="24918"/>
                    <a:pt x="10347" y="24804"/>
                    <a:pt x="10475" y="24651"/>
                  </a:cubicBezTo>
                  <a:cubicBezTo>
                    <a:pt x="11108" y="23817"/>
                    <a:pt x="11509" y="22849"/>
                    <a:pt x="11909" y="21915"/>
                  </a:cubicBezTo>
                  <a:cubicBezTo>
                    <a:pt x="12009" y="21649"/>
                    <a:pt x="12142" y="21382"/>
                    <a:pt x="12242" y="21148"/>
                  </a:cubicBezTo>
                  <a:lnTo>
                    <a:pt x="12242" y="21148"/>
                  </a:lnTo>
                  <a:cubicBezTo>
                    <a:pt x="12176" y="21382"/>
                    <a:pt x="12176" y="21649"/>
                    <a:pt x="12142" y="21915"/>
                  </a:cubicBezTo>
                  <a:cubicBezTo>
                    <a:pt x="12009" y="22149"/>
                    <a:pt x="11842" y="22382"/>
                    <a:pt x="11742" y="22583"/>
                  </a:cubicBezTo>
                  <a:cubicBezTo>
                    <a:pt x="11575" y="22883"/>
                    <a:pt x="11642" y="23316"/>
                    <a:pt x="11976" y="23483"/>
                  </a:cubicBezTo>
                  <a:lnTo>
                    <a:pt x="12009" y="23483"/>
                  </a:lnTo>
                  <a:lnTo>
                    <a:pt x="12009" y="24250"/>
                  </a:lnTo>
                  <a:cubicBezTo>
                    <a:pt x="12009" y="24551"/>
                    <a:pt x="12276" y="24851"/>
                    <a:pt x="12609" y="24884"/>
                  </a:cubicBezTo>
                  <a:cubicBezTo>
                    <a:pt x="12650" y="24888"/>
                    <a:pt x="12690" y="24890"/>
                    <a:pt x="12729" y="24890"/>
                  </a:cubicBezTo>
                  <a:cubicBezTo>
                    <a:pt x="13013" y="24890"/>
                    <a:pt x="13255" y="24781"/>
                    <a:pt x="13343" y="24517"/>
                  </a:cubicBezTo>
                  <a:lnTo>
                    <a:pt x="13577" y="24017"/>
                  </a:lnTo>
                  <a:cubicBezTo>
                    <a:pt x="13677" y="23817"/>
                    <a:pt x="13777" y="23550"/>
                    <a:pt x="13910" y="23350"/>
                  </a:cubicBezTo>
                  <a:lnTo>
                    <a:pt x="13910" y="23550"/>
                  </a:lnTo>
                  <a:cubicBezTo>
                    <a:pt x="13910" y="24417"/>
                    <a:pt x="13844" y="25318"/>
                    <a:pt x="14144" y="26152"/>
                  </a:cubicBezTo>
                  <a:cubicBezTo>
                    <a:pt x="14144" y="26185"/>
                    <a:pt x="14110" y="26219"/>
                    <a:pt x="14110" y="26252"/>
                  </a:cubicBezTo>
                  <a:cubicBezTo>
                    <a:pt x="14077" y="26519"/>
                    <a:pt x="14110" y="26752"/>
                    <a:pt x="14311" y="26919"/>
                  </a:cubicBezTo>
                  <a:cubicBezTo>
                    <a:pt x="14411" y="27019"/>
                    <a:pt x="14477" y="27052"/>
                    <a:pt x="14611" y="27052"/>
                  </a:cubicBezTo>
                  <a:cubicBezTo>
                    <a:pt x="14644" y="27086"/>
                    <a:pt x="14644" y="27086"/>
                    <a:pt x="14644" y="27153"/>
                  </a:cubicBezTo>
                  <a:cubicBezTo>
                    <a:pt x="14784" y="27320"/>
                    <a:pt x="14994" y="27394"/>
                    <a:pt x="15196" y="27394"/>
                  </a:cubicBezTo>
                  <a:cubicBezTo>
                    <a:pt x="15235" y="27394"/>
                    <a:pt x="15273" y="27391"/>
                    <a:pt x="15311" y="27386"/>
                  </a:cubicBezTo>
                  <a:cubicBezTo>
                    <a:pt x="15578" y="27353"/>
                    <a:pt x="15778" y="27186"/>
                    <a:pt x="15845" y="26919"/>
                  </a:cubicBezTo>
                  <a:cubicBezTo>
                    <a:pt x="15912" y="26752"/>
                    <a:pt x="15978" y="26552"/>
                    <a:pt x="16079" y="26385"/>
                  </a:cubicBezTo>
                  <a:cubicBezTo>
                    <a:pt x="16345" y="26152"/>
                    <a:pt x="16646" y="25852"/>
                    <a:pt x="16946" y="25518"/>
                  </a:cubicBezTo>
                  <a:lnTo>
                    <a:pt x="16946" y="25518"/>
                  </a:lnTo>
                  <a:cubicBezTo>
                    <a:pt x="16779" y="25818"/>
                    <a:pt x="16846" y="26185"/>
                    <a:pt x="17146" y="26385"/>
                  </a:cubicBezTo>
                  <a:cubicBezTo>
                    <a:pt x="17279" y="26474"/>
                    <a:pt x="17425" y="26517"/>
                    <a:pt x="17569" y="26517"/>
                  </a:cubicBezTo>
                  <a:cubicBezTo>
                    <a:pt x="17751" y="26517"/>
                    <a:pt x="17931" y="26449"/>
                    <a:pt x="18080" y="26319"/>
                  </a:cubicBezTo>
                  <a:cubicBezTo>
                    <a:pt x="18914" y="25418"/>
                    <a:pt x="19681" y="24517"/>
                    <a:pt x="20448" y="23650"/>
                  </a:cubicBezTo>
                  <a:lnTo>
                    <a:pt x="20448" y="23650"/>
                  </a:lnTo>
                  <a:cubicBezTo>
                    <a:pt x="19981" y="24517"/>
                    <a:pt x="19648" y="25418"/>
                    <a:pt x="19514" y="26319"/>
                  </a:cubicBezTo>
                  <a:cubicBezTo>
                    <a:pt x="19481" y="26585"/>
                    <a:pt x="19614" y="26852"/>
                    <a:pt x="19848" y="26986"/>
                  </a:cubicBezTo>
                  <a:cubicBezTo>
                    <a:pt x="19958" y="27027"/>
                    <a:pt x="20075" y="27052"/>
                    <a:pt x="20190" y="27052"/>
                  </a:cubicBezTo>
                  <a:cubicBezTo>
                    <a:pt x="20352" y="27052"/>
                    <a:pt x="20512" y="27003"/>
                    <a:pt x="20648" y="26886"/>
                  </a:cubicBezTo>
                  <a:cubicBezTo>
                    <a:pt x="22583" y="25351"/>
                    <a:pt x="24084" y="23483"/>
                    <a:pt x="25485" y="21649"/>
                  </a:cubicBezTo>
                  <a:cubicBezTo>
                    <a:pt x="27153" y="19547"/>
                    <a:pt x="28754" y="17512"/>
                    <a:pt x="30856" y="16011"/>
                  </a:cubicBezTo>
                  <a:lnTo>
                    <a:pt x="30856" y="16011"/>
                  </a:lnTo>
                  <a:cubicBezTo>
                    <a:pt x="30155" y="17079"/>
                    <a:pt x="29255" y="18079"/>
                    <a:pt x="28254" y="19147"/>
                  </a:cubicBezTo>
                  <a:cubicBezTo>
                    <a:pt x="26986" y="20481"/>
                    <a:pt x="25752" y="21815"/>
                    <a:pt x="24952" y="23417"/>
                  </a:cubicBezTo>
                  <a:cubicBezTo>
                    <a:pt x="23284" y="24818"/>
                    <a:pt x="22116" y="27153"/>
                    <a:pt x="21616" y="28587"/>
                  </a:cubicBezTo>
                  <a:cubicBezTo>
                    <a:pt x="21516" y="28887"/>
                    <a:pt x="21616" y="29187"/>
                    <a:pt x="21849" y="29354"/>
                  </a:cubicBezTo>
                  <a:cubicBezTo>
                    <a:pt x="21983" y="29421"/>
                    <a:pt x="22150" y="29488"/>
                    <a:pt x="22283" y="29488"/>
                  </a:cubicBezTo>
                  <a:cubicBezTo>
                    <a:pt x="22416" y="29488"/>
                    <a:pt x="22516" y="29421"/>
                    <a:pt x="22650" y="29354"/>
                  </a:cubicBezTo>
                  <a:cubicBezTo>
                    <a:pt x="23250" y="28987"/>
                    <a:pt x="23817" y="28554"/>
                    <a:pt x="24418" y="28053"/>
                  </a:cubicBezTo>
                  <a:cubicBezTo>
                    <a:pt x="24451" y="28187"/>
                    <a:pt x="24485" y="28320"/>
                    <a:pt x="24618" y="28387"/>
                  </a:cubicBezTo>
                  <a:cubicBezTo>
                    <a:pt x="24755" y="28501"/>
                    <a:pt x="24923" y="28552"/>
                    <a:pt x="25090" y="28552"/>
                  </a:cubicBezTo>
                  <a:cubicBezTo>
                    <a:pt x="25167" y="28552"/>
                    <a:pt x="25245" y="28541"/>
                    <a:pt x="25318" y="28520"/>
                  </a:cubicBezTo>
                  <a:cubicBezTo>
                    <a:pt x="25952" y="28320"/>
                    <a:pt x="26586" y="27720"/>
                    <a:pt x="27320" y="27086"/>
                  </a:cubicBezTo>
                  <a:cubicBezTo>
                    <a:pt x="28246" y="26300"/>
                    <a:pt x="29360" y="25303"/>
                    <a:pt x="30207" y="25303"/>
                  </a:cubicBezTo>
                  <a:cubicBezTo>
                    <a:pt x="30367" y="25303"/>
                    <a:pt x="30518" y="25338"/>
                    <a:pt x="30656" y="25418"/>
                  </a:cubicBezTo>
                  <a:cubicBezTo>
                    <a:pt x="30689" y="25418"/>
                    <a:pt x="30689" y="25485"/>
                    <a:pt x="30756" y="25485"/>
                  </a:cubicBezTo>
                  <a:cubicBezTo>
                    <a:pt x="30689" y="25718"/>
                    <a:pt x="30822" y="25985"/>
                    <a:pt x="31023" y="26152"/>
                  </a:cubicBezTo>
                  <a:lnTo>
                    <a:pt x="31023" y="26252"/>
                  </a:lnTo>
                  <a:cubicBezTo>
                    <a:pt x="30756" y="26686"/>
                    <a:pt x="30455" y="27086"/>
                    <a:pt x="30189" y="27586"/>
                  </a:cubicBezTo>
                  <a:cubicBezTo>
                    <a:pt x="30055" y="27886"/>
                    <a:pt x="30155" y="28220"/>
                    <a:pt x="30389" y="28420"/>
                  </a:cubicBezTo>
                  <a:cubicBezTo>
                    <a:pt x="30511" y="28527"/>
                    <a:pt x="30655" y="28571"/>
                    <a:pt x="30800" y="28571"/>
                  </a:cubicBezTo>
                  <a:cubicBezTo>
                    <a:pt x="30971" y="28571"/>
                    <a:pt x="31145" y="28510"/>
                    <a:pt x="31289" y="28420"/>
                  </a:cubicBezTo>
                  <a:cubicBezTo>
                    <a:pt x="31790" y="28020"/>
                    <a:pt x="32157" y="27486"/>
                    <a:pt x="32323" y="26886"/>
                  </a:cubicBezTo>
                  <a:cubicBezTo>
                    <a:pt x="32957" y="26185"/>
                    <a:pt x="33691" y="25585"/>
                    <a:pt x="34458" y="25051"/>
                  </a:cubicBezTo>
                  <a:cubicBezTo>
                    <a:pt x="34458" y="25051"/>
                    <a:pt x="34492" y="25051"/>
                    <a:pt x="34492" y="25084"/>
                  </a:cubicBezTo>
                  <a:cubicBezTo>
                    <a:pt x="34611" y="25177"/>
                    <a:pt x="34746" y="25217"/>
                    <a:pt x="34878" y="25217"/>
                  </a:cubicBezTo>
                  <a:cubicBezTo>
                    <a:pt x="35078" y="25217"/>
                    <a:pt x="35272" y="25125"/>
                    <a:pt x="35392" y="24984"/>
                  </a:cubicBezTo>
                  <a:cubicBezTo>
                    <a:pt x="35726" y="24584"/>
                    <a:pt x="36026" y="24184"/>
                    <a:pt x="36326" y="23817"/>
                  </a:cubicBezTo>
                  <a:cubicBezTo>
                    <a:pt x="36393" y="23717"/>
                    <a:pt x="36460" y="23650"/>
                    <a:pt x="36526" y="23550"/>
                  </a:cubicBezTo>
                  <a:cubicBezTo>
                    <a:pt x="37127" y="23050"/>
                    <a:pt x="37627" y="22483"/>
                    <a:pt x="37994" y="21749"/>
                  </a:cubicBezTo>
                  <a:cubicBezTo>
                    <a:pt x="38028" y="21682"/>
                    <a:pt x="38061" y="21549"/>
                    <a:pt x="38061" y="21482"/>
                  </a:cubicBezTo>
                  <a:lnTo>
                    <a:pt x="38061" y="21348"/>
                  </a:lnTo>
                  <a:lnTo>
                    <a:pt x="38061" y="20881"/>
                  </a:lnTo>
                  <a:lnTo>
                    <a:pt x="38061" y="20248"/>
                  </a:lnTo>
                  <a:cubicBezTo>
                    <a:pt x="38061" y="20181"/>
                    <a:pt x="38061" y="20081"/>
                    <a:pt x="38028" y="20014"/>
                  </a:cubicBezTo>
                  <a:cubicBezTo>
                    <a:pt x="40196" y="17712"/>
                    <a:pt x="42064" y="15077"/>
                    <a:pt x="42731" y="12809"/>
                  </a:cubicBezTo>
                  <a:cubicBezTo>
                    <a:pt x="42998" y="12509"/>
                    <a:pt x="42931" y="12275"/>
                    <a:pt x="42698" y="12108"/>
                  </a:cubicBezTo>
                  <a:cubicBezTo>
                    <a:pt x="42562" y="11995"/>
                    <a:pt x="42379" y="11928"/>
                    <a:pt x="42203" y="11928"/>
                  </a:cubicBezTo>
                  <a:cubicBezTo>
                    <a:pt x="42120" y="11928"/>
                    <a:pt x="42039" y="11943"/>
                    <a:pt x="41964" y="11975"/>
                  </a:cubicBezTo>
                  <a:cubicBezTo>
                    <a:pt x="41830" y="12008"/>
                    <a:pt x="41697" y="12108"/>
                    <a:pt x="41597" y="12142"/>
                  </a:cubicBezTo>
                  <a:cubicBezTo>
                    <a:pt x="42197" y="10774"/>
                    <a:pt x="42597" y="9373"/>
                    <a:pt x="42597" y="8006"/>
                  </a:cubicBezTo>
                  <a:cubicBezTo>
                    <a:pt x="42597" y="7772"/>
                    <a:pt x="42431" y="7505"/>
                    <a:pt x="42197" y="7372"/>
                  </a:cubicBezTo>
                  <a:cubicBezTo>
                    <a:pt x="42110" y="7334"/>
                    <a:pt x="42013" y="7315"/>
                    <a:pt x="41915" y="7315"/>
                  </a:cubicBezTo>
                  <a:cubicBezTo>
                    <a:pt x="41753" y="7315"/>
                    <a:pt x="41588" y="7368"/>
                    <a:pt x="41463" y="7472"/>
                  </a:cubicBezTo>
                  <a:cubicBezTo>
                    <a:pt x="40529" y="8206"/>
                    <a:pt x="39795" y="9106"/>
                    <a:pt x="39128" y="10007"/>
                  </a:cubicBezTo>
                  <a:cubicBezTo>
                    <a:pt x="39962" y="8339"/>
                    <a:pt x="40563" y="6605"/>
                    <a:pt x="40696" y="4803"/>
                  </a:cubicBezTo>
                  <a:cubicBezTo>
                    <a:pt x="40696" y="4636"/>
                    <a:pt x="40663" y="4470"/>
                    <a:pt x="40563" y="4336"/>
                  </a:cubicBezTo>
                  <a:cubicBezTo>
                    <a:pt x="40830" y="4003"/>
                    <a:pt x="41030" y="3636"/>
                    <a:pt x="41230" y="3302"/>
                  </a:cubicBezTo>
                  <a:cubicBezTo>
                    <a:pt x="41463" y="3002"/>
                    <a:pt x="41363" y="2602"/>
                    <a:pt x="41063" y="2368"/>
                  </a:cubicBezTo>
                  <a:cubicBezTo>
                    <a:pt x="40949" y="2282"/>
                    <a:pt x="40804" y="2240"/>
                    <a:pt x="40657" y="2240"/>
                  </a:cubicBezTo>
                  <a:cubicBezTo>
                    <a:pt x="40461" y="2240"/>
                    <a:pt x="40262" y="2316"/>
                    <a:pt x="40129" y="2468"/>
                  </a:cubicBezTo>
                  <a:cubicBezTo>
                    <a:pt x="39795" y="2835"/>
                    <a:pt x="39462" y="3269"/>
                    <a:pt x="39128" y="3669"/>
                  </a:cubicBezTo>
                  <a:cubicBezTo>
                    <a:pt x="39662" y="2768"/>
                    <a:pt x="40062" y="1834"/>
                    <a:pt x="40363" y="834"/>
                  </a:cubicBezTo>
                  <a:cubicBezTo>
                    <a:pt x="40463" y="600"/>
                    <a:pt x="40363" y="333"/>
                    <a:pt x="40162" y="167"/>
                  </a:cubicBezTo>
                  <a:cubicBezTo>
                    <a:pt x="40026" y="53"/>
                    <a:pt x="39858" y="1"/>
                    <a:pt x="39691"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39;p35">
              <a:extLst>
                <a:ext uri="{FF2B5EF4-FFF2-40B4-BE49-F238E27FC236}">
                  <a16:creationId xmlns:a16="http://schemas.microsoft.com/office/drawing/2014/main" id="{DEA2660A-EE4F-48EB-9CB7-9F57C930AFBE}"/>
                </a:ext>
              </a:extLst>
            </p:cNvPr>
            <p:cNvSpPr/>
            <p:nvPr/>
          </p:nvSpPr>
          <p:spPr>
            <a:xfrm>
              <a:off x="6054188" y="1241206"/>
              <a:ext cx="213171" cy="119238"/>
            </a:xfrm>
            <a:custGeom>
              <a:avLst/>
              <a:gdLst/>
              <a:ahLst/>
              <a:cxnLst/>
              <a:rect l="l" t="t" r="r" b="b"/>
              <a:pathLst>
                <a:path w="11810" h="6606" fill="none" extrusionOk="0">
                  <a:moveTo>
                    <a:pt x="1" y="1168"/>
                  </a:moveTo>
                  <a:cubicBezTo>
                    <a:pt x="1602" y="6605"/>
                    <a:pt x="11809" y="5404"/>
                    <a:pt x="10975" y="0"/>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40;p35">
              <a:extLst>
                <a:ext uri="{FF2B5EF4-FFF2-40B4-BE49-F238E27FC236}">
                  <a16:creationId xmlns:a16="http://schemas.microsoft.com/office/drawing/2014/main" id="{AD941386-9E9E-4143-B4F1-D0F323C55C08}"/>
                </a:ext>
              </a:extLst>
            </p:cNvPr>
            <p:cNvSpPr/>
            <p:nvPr/>
          </p:nvSpPr>
          <p:spPr>
            <a:xfrm>
              <a:off x="4572024" y="2025974"/>
              <a:ext cx="839343" cy="1176986"/>
            </a:xfrm>
            <a:custGeom>
              <a:avLst/>
              <a:gdLst/>
              <a:ahLst/>
              <a:cxnLst/>
              <a:rect l="l" t="t" r="r" b="b"/>
              <a:pathLst>
                <a:path w="46501" h="65207" extrusionOk="0">
                  <a:moveTo>
                    <a:pt x="24626" y="0"/>
                  </a:moveTo>
                  <a:cubicBezTo>
                    <a:pt x="22951" y="0"/>
                    <a:pt x="20938" y="113"/>
                    <a:pt x="18614" y="349"/>
                  </a:cubicBezTo>
                  <a:cubicBezTo>
                    <a:pt x="6936" y="1112"/>
                    <a:pt x="9099" y="5215"/>
                    <a:pt x="14796" y="5215"/>
                  </a:cubicBezTo>
                  <a:cubicBezTo>
                    <a:pt x="15071" y="5215"/>
                    <a:pt x="15355" y="5206"/>
                    <a:pt x="15645" y="5186"/>
                  </a:cubicBezTo>
                  <a:lnTo>
                    <a:pt x="15645" y="5186"/>
                  </a:lnTo>
                  <a:lnTo>
                    <a:pt x="15478" y="27135"/>
                  </a:lnTo>
                  <a:cubicBezTo>
                    <a:pt x="734" y="29570"/>
                    <a:pt x="1" y="42245"/>
                    <a:pt x="1468" y="47749"/>
                  </a:cubicBezTo>
                  <a:cubicBezTo>
                    <a:pt x="3203" y="54087"/>
                    <a:pt x="7573" y="59925"/>
                    <a:pt x="13911" y="63027"/>
                  </a:cubicBezTo>
                  <a:cubicBezTo>
                    <a:pt x="16971" y="64510"/>
                    <a:pt x="20211" y="65206"/>
                    <a:pt x="23391" y="65206"/>
                  </a:cubicBezTo>
                  <a:cubicBezTo>
                    <a:pt x="32516" y="65206"/>
                    <a:pt x="41159" y="59476"/>
                    <a:pt x="43732" y="50151"/>
                  </a:cubicBezTo>
                  <a:cubicBezTo>
                    <a:pt x="46500" y="40077"/>
                    <a:pt x="43265" y="27068"/>
                    <a:pt x="26419" y="25867"/>
                  </a:cubicBezTo>
                  <a:lnTo>
                    <a:pt x="26219" y="4819"/>
                  </a:lnTo>
                  <a:cubicBezTo>
                    <a:pt x="32650" y="1871"/>
                    <a:pt x="31462" y="0"/>
                    <a:pt x="24626" y="0"/>
                  </a:cubicBezTo>
                  <a:close/>
                </a:path>
              </a:pathLst>
            </a:custGeom>
            <a:solidFill>
              <a:srgbClr val="FFFFFF"/>
            </a:solid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41;p35">
              <a:extLst>
                <a:ext uri="{FF2B5EF4-FFF2-40B4-BE49-F238E27FC236}">
                  <a16:creationId xmlns:a16="http://schemas.microsoft.com/office/drawing/2014/main" id="{0E53E588-62D0-4BED-8FAB-3E011AD50FAC}"/>
                </a:ext>
              </a:extLst>
            </p:cNvPr>
            <p:cNvSpPr/>
            <p:nvPr/>
          </p:nvSpPr>
          <p:spPr>
            <a:xfrm>
              <a:off x="4679191" y="2540965"/>
              <a:ext cx="612942" cy="159580"/>
            </a:xfrm>
            <a:custGeom>
              <a:avLst/>
              <a:gdLst/>
              <a:ahLst/>
              <a:cxnLst/>
              <a:rect l="l" t="t" r="r" b="b"/>
              <a:pathLst>
                <a:path w="33958" h="8841" fill="none" extrusionOk="0">
                  <a:moveTo>
                    <a:pt x="21949" y="1535"/>
                  </a:moveTo>
                  <a:cubicBezTo>
                    <a:pt x="25985" y="2035"/>
                    <a:pt x="33958" y="2969"/>
                    <a:pt x="32223" y="6605"/>
                  </a:cubicBezTo>
                  <a:cubicBezTo>
                    <a:pt x="24951" y="8840"/>
                    <a:pt x="2869" y="6038"/>
                    <a:pt x="0" y="5838"/>
                  </a:cubicBezTo>
                  <a:cubicBezTo>
                    <a:pt x="2936" y="1935"/>
                    <a:pt x="9807" y="1"/>
                    <a:pt x="21949" y="1535"/>
                  </a:cubicBezTo>
                  <a:close/>
                </a:path>
              </a:pathLst>
            </a:custGeom>
            <a:noFill/>
            <a:ln w="3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42;p35">
              <a:extLst>
                <a:ext uri="{FF2B5EF4-FFF2-40B4-BE49-F238E27FC236}">
                  <a16:creationId xmlns:a16="http://schemas.microsoft.com/office/drawing/2014/main" id="{A042A766-FA80-474C-8B4D-5DFB317E562B}"/>
                </a:ext>
              </a:extLst>
            </p:cNvPr>
            <p:cNvSpPr/>
            <p:nvPr/>
          </p:nvSpPr>
          <p:spPr>
            <a:xfrm>
              <a:off x="4654502" y="2646327"/>
              <a:ext cx="674366" cy="479282"/>
            </a:xfrm>
            <a:custGeom>
              <a:avLst/>
              <a:gdLst/>
              <a:ahLst/>
              <a:cxnLst/>
              <a:rect l="l" t="t" r="r" b="b"/>
              <a:pathLst>
                <a:path w="37361" h="26553" fill="none" extrusionOk="0">
                  <a:moveTo>
                    <a:pt x="1368" y="0"/>
                  </a:moveTo>
                  <a:cubicBezTo>
                    <a:pt x="367" y="3336"/>
                    <a:pt x="1" y="11108"/>
                    <a:pt x="4137" y="17846"/>
                  </a:cubicBezTo>
                  <a:cubicBezTo>
                    <a:pt x="7473" y="22716"/>
                    <a:pt x="12743" y="25985"/>
                    <a:pt x="18681" y="26286"/>
                  </a:cubicBezTo>
                  <a:cubicBezTo>
                    <a:pt x="24952" y="26552"/>
                    <a:pt x="32524" y="24051"/>
                    <a:pt x="34892" y="17546"/>
                  </a:cubicBezTo>
                  <a:cubicBezTo>
                    <a:pt x="36460" y="13310"/>
                    <a:pt x="37361" y="4937"/>
                    <a:pt x="33958"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3;p35">
              <a:extLst>
                <a:ext uri="{FF2B5EF4-FFF2-40B4-BE49-F238E27FC236}">
                  <a16:creationId xmlns:a16="http://schemas.microsoft.com/office/drawing/2014/main" id="{2224DB01-C0B6-4EA3-A839-5A3E392C73FF}"/>
                </a:ext>
              </a:extLst>
            </p:cNvPr>
            <p:cNvSpPr/>
            <p:nvPr/>
          </p:nvSpPr>
          <p:spPr>
            <a:xfrm>
              <a:off x="4779121" y="2574822"/>
              <a:ext cx="412443" cy="82849"/>
            </a:xfrm>
            <a:custGeom>
              <a:avLst/>
              <a:gdLst/>
              <a:ahLst/>
              <a:cxnLst/>
              <a:rect l="l" t="t" r="r" b="b"/>
              <a:pathLst>
                <a:path w="22850" h="4590" extrusionOk="0">
                  <a:moveTo>
                    <a:pt x="8339" y="0"/>
                  </a:moveTo>
                  <a:cubicBezTo>
                    <a:pt x="7062" y="0"/>
                    <a:pt x="5850" y="772"/>
                    <a:pt x="4637" y="1494"/>
                  </a:cubicBezTo>
                  <a:cubicBezTo>
                    <a:pt x="3570" y="2180"/>
                    <a:pt x="2560" y="2789"/>
                    <a:pt x="1682" y="2789"/>
                  </a:cubicBezTo>
                  <a:cubicBezTo>
                    <a:pt x="1408" y="2789"/>
                    <a:pt x="1147" y="2729"/>
                    <a:pt x="901" y="2595"/>
                  </a:cubicBezTo>
                  <a:cubicBezTo>
                    <a:pt x="820" y="2554"/>
                    <a:pt x="732" y="2535"/>
                    <a:pt x="644" y="2535"/>
                  </a:cubicBezTo>
                  <a:cubicBezTo>
                    <a:pt x="446" y="2535"/>
                    <a:pt x="250" y="2633"/>
                    <a:pt x="134" y="2795"/>
                  </a:cubicBezTo>
                  <a:cubicBezTo>
                    <a:pt x="0" y="3028"/>
                    <a:pt x="101" y="3395"/>
                    <a:pt x="367" y="3562"/>
                  </a:cubicBezTo>
                  <a:cubicBezTo>
                    <a:pt x="601" y="3662"/>
                    <a:pt x="901" y="3795"/>
                    <a:pt x="1135" y="3829"/>
                  </a:cubicBezTo>
                  <a:cubicBezTo>
                    <a:pt x="1319" y="3870"/>
                    <a:pt x="1505" y="3889"/>
                    <a:pt x="1692" y="3889"/>
                  </a:cubicBezTo>
                  <a:cubicBezTo>
                    <a:pt x="2857" y="3889"/>
                    <a:pt x="4064" y="3146"/>
                    <a:pt x="5271" y="2428"/>
                  </a:cubicBezTo>
                  <a:cubicBezTo>
                    <a:pt x="5705" y="2161"/>
                    <a:pt x="6138" y="1861"/>
                    <a:pt x="6572" y="1661"/>
                  </a:cubicBezTo>
                  <a:lnTo>
                    <a:pt x="6572" y="1661"/>
                  </a:lnTo>
                  <a:cubicBezTo>
                    <a:pt x="5971" y="1994"/>
                    <a:pt x="5404" y="2361"/>
                    <a:pt x="4937" y="2828"/>
                  </a:cubicBezTo>
                  <a:cubicBezTo>
                    <a:pt x="4771" y="2995"/>
                    <a:pt x="4737" y="3262"/>
                    <a:pt x="4804" y="3462"/>
                  </a:cubicBezTo>
                  <a:cubicBezTo>
                    <a:pt x="4937" y="3662"/>
                    <a:pt x="5137" y="3795"/>
                    <a:pt x="5371" y="3795"/>
                  </a:cubicBezTo>
                  <a:cubicBezTo>
                    <a:pt x="6405" y="3695"/>
                    <a:pt x="7339" y="3262"/>
                    <a:pt x="8306" y="2828"/>
                  </a:cubicBezTo>
                  <a:cubicBezTo>
                    <a:pt x="8406" y="2795"/>
                    <a:pt x="8440" y="2795"/>
                    <a:pt x="8540" y="2761"/>
                  </a:cubicBezTo>
                  <a:lnTo>
                    <a:pt x="8540" y="2761"/>
                  </a:lnTo>
                  <a:cubicBezTo>
                    <a:pt x="8406" y="2961"/>
                    <a:pt x="8273" y="3128"/>
                    <a:pt x="8173" y="3295"/>
                  </a:cubicBezTo>
                  <a:cubicBezTo>
                    <a:pt x="8106" y="3428"/>
                    <a:pt x="8106" y="3595"/>
                    <a:pt x="8140" y="3762"/>
                  </a:cubicBezTo>
                  <a:cubicBezTo>
                    <a:pt x="8206" y="3929"/>
                    <a:pt x="8306" y="4029"/>
                    <a:pt x="8473" y="4096"/>
                  </a:cubicBezTo>
                  <a:cubicBezTo>
                    <a:pt x="8657" y="4145"/>
                    <a:pt x="8851" y="4167"/>
                    <a:pt x="9052" y="4167"/>
                  </a:cubicBezTo>
                  <a:cubicBezTo>
                    <a:pt x="9950" y="4167"/>
                    <a:pt x="11007" y="3731"/>
                    <a:pt x="12042" y="3295"/>
                  </a:cubicBezTo>
                  <a:cubicBezTo>
                    <a:pt x="12142" y="3262"/>
                    <a:pt x="12243" y="3195"/>
                    <a:pt x="12309" y="3162"/>
                  </a:cubicBezTo>
                  <a:lnTo>
                    <a:pt x="12309" y="3162"/>
                  </a:lnTo>
                  <a:cubicBezTo>
                    <a:pt x="12276" y="3295"/>
                    <a:pt x="12309" y="3428"/>
                    <a:pt x="12409" y="3529"/>
                  </a:cubicBezTo>
                  <a:cubicBezTo>
                    <a:pt x="12476" y="3662"/>
                    <a:pt x="12643" y="3762"/>
                    <a:pt x="12810" y="3762"/>
                  </a:cubicBezTo>
                  <a:cubicBezTo>
                    <a:pt x="13277" y="3762"/>
                    <a:pt x="13777" y="3695"/>
                    <a:pt x="14311" y="3629"/>
                  </a:cubicBezTo>
                  <a:cubicBezTo>
                    <a:pt x="14798" y="3547"/>
                    <a:pt x="15316" y="3474"/>
                    <a:pt x="15763" y="3474"/>
                  </a:cubicBezTo>
                  <a:cubicBezTo>
                    <a:pt x="16234" y="3474"/>
                    <a:pt x="16624" y="3556"/>
                    <a:pt x="16812" y="3795"/>
                  </a:cubicBezTo>
                  <a:cubicBezTo>
                    <a:pt x="16946" y="3962"/>
                    <a:pt x="17113" y="3996"/>
                    <a:pt x="17279" y="3996"/>
                  </a:cubicBezTo>
                  <a:cubicBezTo>
                    <a:pt x="18013" y="3929"/>
                    <a:pt x="18781" y="3695"/>
                    <a:pt x="19481" y="3495"/>
                  </a:cubicBezTo>
                  <a:cubicBezTo>
                    <a:pt x="19948" y="3362"/>
                    <a:pt x="20415" y="3262"/>
                    <a:pt x="20815" y="3162"/>
                  </a:cubicBezTo>
                  <a:lnTo>
                    <a:pt x="20815" y="3162"/>
                  </a:lnTo>
                  <a:cubicBezTo>
                    <a:pt x="20782" y="3362"/>
                    <a:pt x="20749" y="3529"/>
                    <a:pt x="20649" y="3662"/>
                  </a:cubicBezTo>
                  <a:cubicBezTo>
                    <a:pt x="20582" y="3795"/>
                    <a:pt x="20515" y="3996"/>
                    <a:pt x="20615" y="4162"/>
                  </a:cubicBezTo>
                  <a:cubicBezTo>
                    <a:pt x="20682" y="4329"/>
                    <a:pt x="20849" y="4463"/>
                    <a:pt x="21015" y="4496"/>
                  </a:cubicBezTo>
                  <a:cubicBezTo>
                    <a:pt x="21267" y="4554"/>
                    <a:pt x="21542" y="4590"/>
                    <a:pt x="21819" y="4590"/>
                  </a:cubicBezTo>
                  <a:cubicBezTo>
                    <a:pt x="22019" y="4590"/>
                    <a:pt x="22221" y="4571"/>
                    <a:pt x="22416" y="4529"/>
                  </a:cubicBezTo>
                  <a:cubicBezTo>
                    <a:pt x="22683" y="4496"/>
                    <a:pt x="22850" y="4196"/>
                    <a:pt x="22817" y="3929"/>
                  </a:cubicBezTo>
                  <a:cubicBezTo>
                    <a:pt x="22786" y="3654"/>
                    <a:pt x="22532" y="3491"/>
                    <a:pt x="22259" y="3491"/>
                  </a:cubicBezTo>
                  <a:cubicBezTo>
                    <a:pt x="22234" y="3491"/>
                    <a:pt x="22208" y="3492"/>
                    <a:pt x="22183" y="3495"/>
                  </a:cubicBezTo>
                  <a:cubicBezTo>
                    <a:pt x="22116" y="3529"/>
                    <a:pt x="21983" y="3529"/>
                    <a:pt x="21849" y="3529"/>
                  </a:cubicBezTo>
                  <a:cubicBezTo>
                    <a:pt x="21849" y="3462"/>
                    <a:pt x="21916" y="3362"/>
                    <a:pt x="21916" y="3295"/>
                  </a:cubicBezTo>
                  <a:cubicBezTo>
                    <a:pt x="21949" y="3128"/>
                    <a:pt x="21983" y="2928"/>
                    <a:pt x="22016" y="2828"/>
                  </a:cubicBezTo>
                  <a:cubicBezTo>
                    <a:pt x="22116" y="2661"/>
                    <a:pt x="22116" y="2461"/>
                    <a:pt x="21983" y="2294"/>
                  </a:cubicBezTo>
                  <a:cubicBezTo>
                    <a:pt x="21883" y="2128"/>
                    <a:pt x="21683" y="2027"/>
                    <a:pt x="21482" y="2027"/>
                  </a:cubicBezTo>
                  <a:cubicBezTo>
                    <a:pt x="20682" y="2094"/>
                    <a:pt x="19915" y="2328"/>
                    <a:pt x="19147" y="2528"/>
                  </a:cubicBezTo>
                  <a:cubicBezTo>
                    <a:pt x="18547" y="2695"/>
                    <a:pt x="17980" y="2861"/>
                    <a:pt x="17413" y="2961"/>
                  </a:cubicBezTo>
                  <a:cubicBezTo>
                    <a:pt x="16970" y="2593"/>
                    <a:pt x="16375" y="2479"/>
                    <a:pt x="15734" y="2479"/>
                  </a:cubicBezTo>
                  <a:cubicBezTo>
                    <a:pt x="15215" y="2479"/>
                    <a:pt x="14666" y="2553"/>
                    <a:pt x="14144" y="2628"/>
                  </a:cubicBezTo>
                  <a:cubicBezTo>
                    <a:pt x="13910" y="2661"/>
                    <a:pt x="13710" y="2661"/>
                    <a:pt x="13477" y="2695"/>
                  </a:cubicBezTo>
                  <a:cubicBezTo>
                    <a:pt x="13477" y="2628"/>
                    <a:pt x="13543" y="2528"/>
                    <a:pt x="13543" y="2494"/>
                  </a:cubicBezTo>
                  <a:cubicBezTo>
                    <a:pt x="13577" y="2294"/>
                    <a:pt x="13477" y="2094"/>
                    <a:pt x="13343" y="1961"/>
                  </a:cubicBezTo>
                  <a:cubicBezTo>
                    <a:pt x="13270" y="1863"/>
                    <a:pt x="13125" y="1801"/>
                    <a:pt x="12974" y="1801"/>
                  </a:cubicBezTo>
                  <a:cubicBezTo>
                    <a:pt x="12919" y="1801"/>
                    <a:pt x="12863" y="1809"/>
                    <a:pt x="12810" y="1827"/>
                  </a:cubicBezTo>
                  <a:cubicBezTo>
                    <a:pt x="12443" y="1961"/>
                    <a:pt x="12009" y="2128"/>
                    <a:pt x="11575" y="2328"/>
                  </a:cubicBezTo>
                  <a:cubicBezTo>
                    <a:pt x="10942" y="2595"/>
                    <a:pt x="10241" y="2928"/>
                    <a:pt x="9607" y="3028"/>
                  </a:cubicBezTo>
                  <a:cubicBezTo>
                    <a:pt x="9908" y="2628"/>
                    <a:pt x="10241" y="2261"/>
                    <a:pt x="10608" y="1961"/>
                  </a:cubicBezTo>
                  <a:cubicBezTo>
                    <a:pt x="10808" y="1794"/>
                    <a:pt x="10908" y="1494"/>
                    <a:pt x="10775" y="1294"/>
                  </a:cubicBezTo>
                  <a:cubicBezTo>
                    <a:pt x="10685" y="1114"/>
                    <a:pt x="10488" y="988"/>
                    <a:pt x="10280" y="988"/>
                  </a:cubicBezTo>
                  <a:cubicBezTo>
                    <a:pt x="10256" y="988"/>
                    <a:pt x="10232" y="990"/>
                    <a:pt x="10208" y="993"/>
                  </a:cubicBezTo>
                  <a:cubicBezTo>
                    <a:pt x="9641" y="1127"/>
                    <a:pt x="9140" y="1294"/>
                    <a:pt x="8707" y="1494"/>
                  </a:cubicBezTo>
                  <a:cubicBezTo>
                    <a:pt x="8907" y="1327"/>
                    <a:pt x="9074" y="1160"/>
                    <a:pt x="9240" y="960"/>
                  </a:cubicBezTo>
                  <a:cubicBezTo>
                    <a:pt x="9374" y="793"/>
                    <a:pt x="9441" y="593"/>
                    <a:pt x="9374" y="426"/>
                  </a:cubicBezTo>
                  <a:cubicBezTo>
                    <a:pt x="9307" y="226"/>
                    <a:pt x="9140" y="93"/>
                    <a:pt x="8940" y="59"/>
                  </a:cubicBezTo>
                  <a:cubicBezTo>
                    <a:pt x="8738" y="19"/>
                    <a:pt x="8538" y="0"/>
                    <a:pt x="8339"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4;p35">
              <a:extLst>
                <a:ext uri="{FF2B5EF4-FFF2-40B4-BE49-F238E27FC236}">
                  <a16:creationId xmlns:a16="http://schemas.microsoft.com/office/drawing/2014/main" id="{37843B87-8273-4E41-A5BB-C174ECAD35C0}"/>
                </a:ext>
              </a:extLst>
            </p:cNvPr>
            <p:cNvSpPr/>
            <p:nvPr/>
          </p:nvSpPr>
          <p:spPr>
            <a:xfrm>
              <a:off x="4685815" y="2684859"/>
              <a:ext cx="598484" cy="415457"/>
            </a:xfrm>
            <a:custGeom>
              <a:avLst/>
              <a:gdLst/>
              <a:ahLst/>
              <a:cxnLst/>
              <a:rect l="l" t="t" r="r" b="b"/>
              <a:pathLst>
                <a:path w="33157" h="23017" extrusionOk="0">
                  <a:moveTo>
                    <a:pt x="17946" y="3369"/>
                  </a:moveTo>
                  <a:lnTo>
                    <a:pt x="17946" y="3369"/>
                  </a:lnTo>
                  <a:cubicBezTo>
                    <a:pt x="17646" y="3636"/>
                    <a:pt x="17379" y="3903"/>
                    <a:pt x="17112" y="4203"/>
                  </a:cubicBezTo>
                  <a:cubicBezTo>
                    <a:pt x="17312" y="3869"/>
                    <a:pt x="17579" y="3569"/>
                    <a:pt x="17946" y="3369"/>
                  </a:cubicBezTo>
                  <a:close/>
                  <a:moveTo>
                    <a:pt x="21749" y="4203"/>
                  </a:moveTo>
                  <a:cubicBezTo>
                    <a:pt x="21749" y="4336"/>
                    <a:pt x="21749" y="4470"/>
                    <a:pt x="21716" y="4570"/>
                  </a:cubicBezTo>
                  <a:cubicBezTo>
                    <a:pt x="21649" y="4537"/>
                    <a:pt x="21616" y="4470"/>
                    <a:pt x="21582" y="4403"/>
                  </a:cubicBezTo>
                  <a:cubicBezTo>
                    <a:pt x="21549" y="4403"/>
                    <a:pt x="21549" y="4370"/>
                    <a:pt x="21482" y="4370"/>
                  </a:cubicBezTo>
                  <a:cubicBezTo>
                    <a:pt x="21582" y="4336"/>
                    <a:pt x="21649" y="4236"/>
                    <a:pt x="21749" y="4203"/>
                  </a:cubicBezTo>
                  <a:close/>
                  <a:moveTo>
                    <a:pt x="16612" y="4737"/>
                  </a:moveTo>
                  <a:cubicBezTo>
                    <a:pt x="16545" y="4837"/>
                    <a:pt x="16479" y="4904"/>
                    <a:pt x="16412" y="4970"/>
                  </a:cubicBezTo>
                  <a:lnTo>
                    <a:pt x="16412" y="4737"/>
                  </a:lnTo>
                  <a:close/>
                  <a:moveTo>
                    <a:pt x="25318" y="3369"/>
                  </a:moveTo>
                  <a:lnTo>
                    <a:pt x="25318" y="3369"/>
                  </a:lnTo>
                  <a:cubicBezTo>
                    <a:pt x="25118" y="3869"/>
                    <a:pt x="24818" y="4370"/>
                    <a:pt x="24551" y="4904"/>
                  </a:cubicBezTo>
                  <a:cubicBezTo>
                    <a:pt x="24451" y="5070"/>
                    <a:pt x="24351" y="5237"/>
                    <a:pt x="24251" y="5404"/>
                  </a:cubicBezTo>
                  <a:cubicBezTo>
                    <a:pt x="24217" y="5404"/>
                    <a:pt x="24117" y="5371"/>
                    <a:pt x="24084" y="5371"/>
                  </a:cubicBezTo>
                  <a:cubicBezTo>
                    <a:pt x="24451" y="4570"/>
                    <a:pt x="24784" y="3803"/>
                    <a:pt x="25318" y="3369"/>
                  </a:cubicBezTo>
                  <a:close/>
                  <a:moveTo>
                    <a:pt x="17646" y="5137"/>
                  </a:moveTo>
                  <a:lnTo>
                    <a:pt x="17646" y="5137"/>
                  </a:lnTo>
                  <a:cubicBezTo>
                    <a:pt x="17479" y="5471"/>
                    <a:pt x="17312" y="5737"/>
                    <a:pt x="17112" y="6071"/>
                  </a:cubicBezTo>
                  <a:cubicBezTo>
                    <a:pt x="17079" y="6004"/>
                    <a:pt x="17046" y="5971"/>
                    <a:pt x="16946" y="5871"/>
                  </a:cubicBezTo>
                  <a:cubicBezTo>
                    <a:pt x="17212" y="5637"/>
                    <a:pt x="17446" y="5371"/>
                    <a:pt x="17646" y="5137"/>
                  </a:cubicBezTo>
                  <a:close/>
                  <a:moveTo>
                    <a:pt x="7772" y="2468"/>
                  </a:moveTo>
                  <a:lnTo>
                    <a:pt x="7772" y="2468"/>
                  </a:lnTo>
                  <a:cubicBezTo>
                    <a:pt x="6938" y="3803"/>
                    <a:pt x="5938" y="5037"/>
                    <a:pt x="4937" y="6238"/>
                  </a:cubicBezTo>
                  <a:cubicBezTo>
                    <a:pt x="5237" y="5571"/>
                    <a:pt x="5471" y="4870"/>
                    <a:pt x="5704" y="4170"/>
                  </a:cubicBezTo>
                  <a:cubicBezTo>
                    <a:pt x="6371" y="3536"/>
                    <a:pt x="7072" y="2969"/>
                    <a:pt x="7772" y="2468"/>
                  </a:cubicBezTo>
                  <a:close/>
                  <a:moveTo>
                    <a:pt x="19881" y="3903"/>
                  </a:moveTo>
                  <a:lnTo>
                    <a:pt x="19881" y="3903"/>
                  </a:lnTo>
                  <a:cubicBezTo>
                    <a:pt x="19814" y="4203"/>
                    <a:pt x="19781" y="4503"/>
                    <a:pt x="19647" y="4703"/>
                  </a:cubicBezTo>
                  <a:cubicBezTo>
                    <a:pt x="19547" y="4870"/>
                    <a:pt x="19581" y="5137"/>
                    <a:pt x="19714" y="5304"/>
                  </a:cubicBezTo>
                  <a:cubicBezTo>
                    <a:pt x="19114" y="5737"/>
                    <a:pt x="18513" y="6238"/>
                    <a:pt x="17946" y="6805"/>
                  </a:cubicBezTo>
                  <a:cubicBezTo>
                    <a:pt x="18480" y="5871"/>
                    <a:pt x="18980" y="4970"/>
                    <a:pt x="19381" y="4036"/>
                  </a:cubicBezTo>
                  <a:lnTo>
                    <a:pt x="19414" y="4036"/>
                  </a:lnTo>
                  <a:cubicBezTo>
                    <a:pt x="19481" y="4003"/>
                    <a:pt x="19714" y="3970"/>
                    <a:pt x="19881" y="3903"/>
                  </a:cubicBezTo>
                  <a:close/>
                  <a:moveTo>
                    <a:pt x="29588" y="1701"/>
                  </a:moveTo>
                  <a:lnTo>
                    <a:pt x="29588" y="1701"/>
                  </a:lnTo>
                  <a:cubicBezTo>
                    <a:pt x="28921" y="3036"/>
                    <a:pt x="27920" y="4236"/>
                    <a:pt x="26819" y="5537"/>
                  </a:cubicBezTo>
                  <a:cubicBezTo>
                    <a:pt x="26119" y="6371"/>
                    <a:pt x="25418" y="7239"/>
                    <a:pt x="24784" y="8173"/>
                  </a:cubicBezTo>
                  <a:cubicBezTo>
                    <a:pt x="24784" y="8039"/>
                    <a:pt x="24818" y="7972"/>
                    <a:pt x="24818" y="7839"/>
                  </a:cubicBezTo>
                  <a:cubicBezTo>
                    <a:pt x="25218" y="7305"/>
                    <a:pt x="25585" y="6705"/>
                    <a:pt x="25985" y="6138"/>
                  </a:cubicBezTo>
                  <a:cubicBezTo>
                    <a:pt x="27053" y="4470"/>
                    <a:pt x="28154" y="2735"/>
                    <a:pt x="29588" y="1701"/>
                  </a:cubicBezTo>
                  <a:close/>
                  <a:moveTo>
                    <a:pt x="19147" y="7072"/>
                  </a:moveTo>
                  <a:cubicBezTo>
                    <a:pt x="18613" y="7872"/>
                    <a:pt x="18046" y="8640"/>
                    <a:pt x="17446" y="9373"/>
                  </a:cubicBezTo>
                  <a:cubicBezTo>
                    <a:pt x="17546" y="9140"/>
                    <a:pt x="17613" y="8840"/>
                    <a:pt x="17646" y="8539"/>
                  </a:cubicBezTo>
                  <a:cubicBezTo>
                    <a:pt x="18146" y="8039"/>
                    <a:pt x="18647" y="7539"/>
                    <a:pt x="19147" y="7072"/>
                  </a:cubicBezTo>
                  <a:close/>
                  <a:moveTo>
                    <a:pt x="28053" y="5737"/>
                  </a:moveTo>
                  <a:lnTo>
                    <a:pt x="28053" y="5737"/>
                  </a:lnTo>
                  <a:cubicBezTo>
                    <a:pt x="27153" y="7005"/>
                    <a:pt x="26252" y="8239"/>
                    <a:pt x="25251" y="9373"/>
                  </a:cubicBezTo>
                  <a:cubicBezTo>
                    <a:pt x="25885" y="8306"/>
                    <a:pt x="26753" y="7239"/>
                    <a:pt x="27653" y="6204"/>
                  </a:cubicBezTo>
                  <a:cubicBezTo>
                    <a:pt x="27787" y="6038"/>
                    <a:pt x="27920" y="5904"/>
                    <a:pt x="28053" y="5737"/>
                  </a:cubicBezTo>
                  <a:close/>
                  <a:moveTo>
                    <a:pt x="10808" y="2368"/>
                  </a:moveTo>
                  <a:lnTo>
                    <a:pt x="10808" y="2368"/>
                  </a:lnTo>
                  <a:cubicBezTo>
                    <a:pt x="9840" y="4570"/>
                    <a:pt x="7806" y="6905"/>
                    <a:pt x="6138" y="8873"/>
                  </a:cubicBezTo>
                  <a:cubicBezTo>
                    <a:pt x="5771" y="9340"/>
                    <a:pt x="5404" y="9740"/>
                    <a:pt x="5070" y="10174"/>
                  </a:cubicBezTo>
                  <a:cubicBezTo>
                    <a:pt x="5104" y="10007"/>
                    <a:pt x="5104" y="9807"/>
                    <a:pt x="5104" y="9640"/>
                  </a:cubicBezTo>
                  <a:cubicBezTo>
                    <a:pt x="5104" y="9373"/>
                    <a:pt x="4937" y="9173"/>
                    <a:pt x="4737" y="9073"/>
                  </a:cubicBezTo>
                  <a:cubicBezTo>
                    <a:pt x="4678" y="9034"/>
                    <a:pt x="4631" y="9018"/>
                    <a:pt x="4582" y="9018"/>
                  </a:cubicBezTo>
                  <a:cubicBezTo>
                    <a:pt x="4547" y="9018"/>
                    <a:pt x="4511" y="9026"/>
                    <a:pt x="4470" y="9040"/>
                  </a:cubicBezTo>
                  <a:cubicBezTo>
                    <a:pt x="5170" y="8306"/>
                    <a:pt x="5904" y="7472"/>
                    <a:pt x="6605" y="6638"/>
                  </a:cubicBezTo>
                  <a:cubicBezTo>
                    <a:pt x="7939" y="5037"/>
                    <a:pt x="9307" y="3369"/>
                    <a:pt x="10808" y="2368"/>
                  </a:cubicBezTo>
                  <a:close/>
                  <a:moveTo>
                    <a:pt x="25852" y="10241"/>
                  </a:moveTo>
                  <a:cubicBezTo>
                    <a:pt x="25752" y="10508"/>
                    <a:pt x="25618" y="10708"/>
                    <a:pt x="25485" y="10908"/>
                  </a:cubicBezTo>
                  <a:cubicBezTo>
                    <a:pt x="25452" y="10841"/>
                    <a:pt x="25418" y="10808"/>
                    <a:pt x="25385" y="10741"/>
                  </a:cubicBezTo>
                  <a:lnTo>
                    <a:pt x="25852" y="10241"/>
                  </a:lnTo>
                  <a:close/>
                  <a:moveTo>
                    <a:pt x="8640" y="8239"/>
                  </a:moveTo>
                  <a:lnTo>
                    <a:pt x="8640" y="8239"/>
                  </a:lnTo>
                  <a:cubicBezTo>
                    <a:pt x="8039" y="9140"/>
                    <a:pt x="7439" y="10041"/>
                    <a:pt x="6972" y="11008"/>
                  </a:cubicBezTo>
                  <a:cubicBezTo>
                    <a:pt x="6924" y="11000"/>
                    <a:pt x="6877" y="10996"/>
                    <a:pt x="6831" y="10996"/>
                  </a:cubicBezTo>
                  <a:cubicBezTo>
                    <a:pt x="6681" y="10996"/>
                    <a:pt x="6540" y="11039"/>
                    <a:pt x="6438" y="11141"/>
                  </a:cubicBezTo>
                  <a:cubicBezTo>
                    <a:pt x="6405" y="10908"/>
                    <a:pt x="6405" y="10741"/>
                    <a:pt x="6371" y="10574"/>
                  </a:cubicBezTo>
                  <a:cubicBezTo>
                    <a:pt x="7239" y="9907"/>
                    <a:pt x="7972" y="9140"/>
                    <a:pt x="8640" y="8239"/>
                  </a:cubicBezTo>
                  <a:close/>
                  <a:moveTo>
                    <a:pt x="31589" y="7672"/>
                  </a:moveTo>
                  <a:lnTo>
                    <a:pt x="31589" y="7672"/>
                  </a:lnTo>
                  <a:cubicBezTo>
                    <a:pt x="31289" y="8706"/>
                    <a:pt x="30789" y="9740"/>
                    <a:pt x="30122" y="10808"/>
                  </a:cubicBezTo>
                  <a:cubicBezTo>
                    <a:pt x="29588" y="11308"/>
                    <a:pt x="29088" y="11842"/>
                    <a:pt x="28587" y="12476"/>
                  </a:cubicBezTo>
                  <a:cubicBezTo>
                    <a:pt x="28887" y="12009"/>
                    <a:pt x="29121" y="11542"/>
                    <a:pt x="29388" y="11075"/>
                  </a:cubicBezTo>
                  <a:cubicBezTo>
                    <a:pt x="30088" y="9840"/>
                    <a:pt x="30755" y="8673"/>
                    <a:pt x="31589" y="7672"/>
                  </a:cubicBezTo>
                  <a:close/>
                  <a:moveTo>
                    <a:pt x="27920" y="11542"/>
                  </a:moveTo>
                  <a:cubicBezTo>
                    <a:pt x="27486" y="12209"/>
                    <a:pt x="27086" y="12843"/>
                    <a:pt x="26652" y="13476"/>
                  </a:cubicBezTo>
                  <a:cubicBezTo>
                    <a:pt x="27053" y="12843"/>
                    <a:pt x="27453" y="12209"/>
                    <a:pt x="27920" y="11542"/>
                  </a:cubicBezTo>
                  <a:close/>
                  <a:moveTo>
                    <a:pt x="14877" y="3703"/>
                  </a:moveTo>
                  <a:cubicBezTo>
                    <a:pt x="14043" y="6038"/>
                    <a:pt x="12242" y="8306"/>
                    <a:pt x="10474" y="10407"/>
                  </a:cubicBezTo>
                  <a:cubicBezTo>
                    <a:pt x="9707" y="11408"/>
                    <a:pt x="8906" y="12409"/>
                    <a:pt x="8206" y="13410"/>
                  </a:cubicBezTo>
                  <a:cubicBezTo>
                    <a:pt x="8157" y="13397"/>
                    <a:pt x="8104" y="13390"/>
                    <a:pt x="8049" y="13390"/>
                  </a:cubicBezTo>
                  <a:cubicBezTo>
                    <a:pt x="7955" y="13390"/>
                    <a:pt x="7857" y="13413"/>
                    <a:pt x="7772" y="13476"/>
                  </a:cubicBezTo>
                  <a:cubicBezTo>
                    <a:pt x="7539" y="13643"/>
                    <a:pt x="7272" y="13810"/>
                    <a:pt x="7105" y="14010"/>
                  </a:cubicBezTo>
                  <a:lnTo>
                    <a:pt x="7105" y="13510"/>
                  </a:lnTo>
                  <a:cubicBezTo>
                    <a:pt x="7105" y="13376"/>
                    <a:pt x="7038" y="13243"/>
                    <a:pt x="6938" y="13143"/>
                  </a:cubicBezTo>
                  <a:cubicBezTo>
                    <a:pt x="6938" y="13043"/>
                    <a:pt x="6972" y="13009"/>
                    <a:pt x="6972" y="12909"/>
                  </a:cubicBezTo>
                  <a:cubicBezTo>
                    <a:pt x="7105" y="12909"/>
                    <a:pt x="7239" y="12876"/>
                    <a:pt x="7305" y="12742"/>
                  </a:cubicBezTo>
                  <a:cubicBezTo>
                    <a:pt x="8439" y="11675"/>
                    <a:pt x="9407" y="10241"/>
                    <a:pt x="10474" y="8740"/>
                  </a:cubicBezTo>
                  <a:cubicBezTo>
                    <a:pt x="11809" y="6905"/>
                    <a:pt x="13210" y="4904"/>
                    <a:pt x="14877" y="3703"/>
                  </a:cubicBezTo>
                  <a:close/>
                  <a:moveTo>
                    <a:pt x="15378" y="5170"/>
                  </a:moveTo>
                  <a:cubicBezTo>
                    <a:pt x="15411" y="5471"/>
                    <a:pt x="15478" y="5637"/>
                    <a:pt x="15611" y="5838"/>
                  </a:cubicBezTo>
                  <a:cubicBezTo>
                    <a:pt x="14744" y="6838"/>
                    <a:pt x="13910" y="7872"/>
                    <a:pt x="13109" y="8840"/>
                  </a:cubicBezTo>
                  <a:cubicBezTo>
                    <a:pt x="12876" y="9173"/>
                    <a:pt x="12576" y="9507"/>
                    <a:pt x="12309" y="9840"/>
                  </a:cubicBezTo>
                  <a:cubicBezTo>
                    <a:pt x="11909" y="10341"/>
                    <a:pt x="11475" y="10975"/>
                    <a:pt x="11041" y="11542"/>
                  </a:cubicBezTo>
                  <a:cubicBezTo>
                    <a:pt x="10274" y="12576"/>
                    <a:pt x="9474" y="13710"/>
                    <a:pt x="8606" y="14577"/>
                  </a:cubicBezTo>
                  <a:cubicBezTo>
                    <a:pt x="9407" y="13410"/>
                    <a:pt x="10307" y="12242"/>
                    <a:pt x="11308" y="11008"/>
                  </a:cubicBezTo>
                  <a:cubicBezTo>
                    <a:pt x="12809" y="9140"/>
                    <a:pt x="14377" y="7205"/>
                    <a:pt x="15378" y="5170"/>
                  </a:cubicBezTo>
                  <a:close/>
                  <a:moveTo>
                    <a:pt x="29755" y="6138"/>
                  </a:moveTo>
                  <a:lnTo>
                    <a:pt x="29755" y="6138"/>
                  </a:lnTo>
                  <a:cubicBezTo>
                    <a:pt x="29121" y="7739"/>
                    <a:pt x="28053" y="9373"/>
                    <a:pt x="26986" y="10908"/>
                  </a:cubicBezTo>
                  <a:cubicBezTo>
                    <a:pt x="26085" y="12342"/>
                    <a:pt x="25151" y="13710"/>
                    <a:pt x="24551" y="15144"/>
                  </a:cubicBezTo>
                  <a:cubicBezTo>
                    <a:pt x="24584" y="15044"/>
                    <a:pt x="24584" y="14977"/>
                    <a:pt x="24618" y="14877"/>
                  </a:cubicBezTo>
                  <a:cubicBezTo>
                    <a:pt x="24651" y="14677"/>
                    <a:pt x="24584" y="14410"/>
                    <a:pt x="24384" y="14310"/>
                  </a:cubicBezTo>
                  <a:cubicBezTo>
                    <a:pt x="24282" y="14252"/>
                    <a:pt x="24179" y="14225"/>
                    <a:pt x="24083" y="14225"/>
                  </a:cubicBezTo>
                  <a:cubicBezTo>
                    <a:pt x="23959" y="14225"/>
                    <a:pt x="23844" y="14269"/>
                    <a:pt x="23750" y="14344"/>
                  </a:cubicBezTo>
                  <a:cubicBezTo>
                    <a:pt x="23650" y="14410"/>
                    <a:pt x="23584" y="14477"/>
                    <a:pt x="23484" y="14544"/>
                  </a:cubicBezTo>
                  <a:cubicBezTo>
                    <a:pt x="24317" y="13643"/>
                    <a:pt x="25085" y="12642"/>
                    <a:pt x="25452" y="11475"/>
                  </a:cubicBezTo>
                  <a:cubicBezTo>
                    <a:pt x="25485" y="11542"/>
                    <a:pt x="25552" y="11642"/>
                    <a:pt x="25618" y="11675"/>
                  </a:cubicBezTo>
                  <a:cubicBezTo>
                    <a:pt x="25702" y="11745"/>
                    <a:pt x="25803" y="11779"/>
                    <a:pt x="25906" y="11779"/>
                  </a:cubicBezTo>
                  <a:cubicBezTo>
                    <a:pt x="26051" y="11779"/>
                    <a:pt x="26202" y="11711"/>
                    <a:pt x="26319" y="11575"/>
                  </a:cubicBezTo>
                  <a:cubicBezTo>
                    <a:pt x="27453" y="10407"/>
                    <a:pt x="28220" y="9006"/>
                    <a:pt x="28921" y="7639"/>
                  </a:cubicBezTo>
                  <a:cubicBezTo>
                    <a:pt x="29188" y="7138"/>
                    <a:pt x="29454" y="6571"/>
                    <a:pt x="29755" y="6138"/>
                  </a:cubicBezTo>
                  <a:close/>
                  <a:moveTo>
                    <a:pt x="16245" y="6705"/>
                  </a:moveTo>
                  <a:cubicBezTo>
                    <a:pt x="16312" y="6838"/>
                    <a:pt x="16412" y="6972"/>
                    <a:pt x="16479" y="7138"/>
                  </a:cubicBezTo>
                  <a:cubicBezTo>
                    <a:pt x="15478" y="8673"/>
                    <a:pt x="14310" y="10174"/>
                    <a:pt x="13210" y="11642"/>
                  </a:cubicBezTo>
                  <a:cubicBezTo>
                    <a:pt x="12276" y="12776"/>
                    <a:pt x="11375" y="14010"/>
                    <a:pt x="10474" y="15211"/>
                  </a:cubicBezTo>
                  <a:cubicBezTo>
                    <a:pt x="10474" y="14977"/>
                    <a:pt x="10441" y="14711"/>
                    <a:pt x="10374" y="14477"/>
                  </a:cubicBezTo>
                  <a:cubicBezTo>
                    <a:pt x="10374" y="14410"/>
                    <a:pt x="10307" y="14377"/>
                    <a:pt x="10274" y="14344"/>
                  </a:cubicBezTo>
                  <a:cubicBezTo>
                    <a:pt x="10875" y="13643"/>
                    <a:pt x="11408" y="12876"/>
                    <a:pt x="11909" y="12175"/>
                  </a:cubicBezTo>
                  <a:cubicBezTo>
                    <a:pt x="12309" y="11542"/>
                    <a:pt x="12743" y="11008"/>
                    <a:pt x="13143" y="10508"/>
                  </a:cubicBezTo>
                  <a:cubicBezTo>
                    <a:pt x="13410" y="10174"/>
                    <a:pt x="13710" y="9840"/>
                    <a:pt x="13943" y="9507"/>
                  </a:cubicBezTo>
                  <a:cubicBezTo>
                    <a:pt x="14711" y="8573"/>
                    <a:pt x="15444" y="7639"/>
                    <a:pt x="16245" y="6705"/>
                  </a:cubicBezTo>
                  <a:close/>
                  <a:moveTo>
                    <a:pt x="31456" y="11041"/>
                  </a:moveTo>
                  <a:cubicBezTo>
                    <a:pt x="30655" y="12476"/>
                    <a:pt x="29454" y="14010"/>
                    <a:pt x="28087" y="15344"/>
                  </a:cubicBezTo>
                  <a:cubicBezTo>
                    <a:pt x="29088" y="14043"/>
                    <a:pt x="30088" y="12742"/>
                    <a:pt x="30956" y="11475"/>
                  </a:cubicBezTo>
                  <a:cubicBezTo>
                    <a:pt x="31122" y="11308"/>
                    <a:pt x="31289" y="11175"/>
                    <a:pt x="31456" y="11041"/>
                  </a:cubicBezTo>
                  <a:close/>
                  <a:moveTo>
                    <a:pt x="21882" y="8206"/>
                  </a:moveTo>
                  <a:lnTo>
                    <a:pt x="21882" y="8206"/>
                  </a:lnTo>
                  <a:cubicBezTo>
                    <a:pt x="20882" y="9540"/>
                    <a:pt x="19781" y="10841"/>
                    <a:pt x="18713" y="12075"/>
                  </a:cubicBezTo>
                  <a:cubicBezTo>
                    <a:pt x="17613" y="13376"/>
                    <a:pt x="16479" y="14677"/>
                    <a:pt x="15478" y="16011"/>
                  </a:cubicBezTo>
                  <a:cubicBezTo>
                    <a:pt x="15945" y="15244"/>
                    <a:pt x="16378" y="14544"/>
                    <a:pt x="16645" y="14143"/>
                  </a:cubicBezTo>
                  <a:lnTo>
                    <a:pt x="16779" y="13977"/>
                  </a:lnTo>
                  <a:cubicBezTo>
                    <a:pt x="18313" y="12042"/>
                    <a:pt x="19948" y="9907"/>
                    <a:pt x="21882" y="8206"/>
                  </a:cubicBezTo>
                  <a:close/>
                  <a:moveTo>
                    <a:pt x="24251" y="15845"/>
                  </a:moveTo>
                  <a:lnTo>
                    <a:pt x="24251" y="15845"/>
                  </a:lnTo>
                  <a:cubicBezTo>
                    <a:pt x="24217" y="15978"/>
                    <a:pt x="24217" y="16045"/>
                    <a:pt x="24251" y="16145"/>
                  </a:cubicBezTo>
                  <a:cubicBezTo>
                    <a:pt x="24117" y="16245"/>
                    <a:pt x="24051" y="16378"/>
                    <a:pt x="23917" y="16512"/>
                  </a:cubicBezTo>
                  <a:cubicBezTo>
                    <a:pt x="24051" y="16312"/>
                    <a:pt x="24117" y="16078"/>
                    <a:pt x="24251" y="15845"/>
                  </a:cubicBezTo>
                  <a:close/>
                  <a:moveTo>
                    <a:pt x="21415" y="5571"/>
                  </a:moveTo>
                  <a:cubicBezTo>
                    <a:pt x="21382" y="5704"/>
                    <a:pt x="21315" y="5804"/>
                    <a:pt x="21282" y="5904"/>
                  </a:cubicBezTo>
                  <a:cubicBezTo>
                    <a:pt x="21149" y="6171"/>
                    <a:pt x="21282" y="6471"/>
                    <a:pt x="21515" y="6571"/>
                  </a:cubicBezTo>
                  <a:cubicBezTo>
                    <a:pt x="21588" y="6608"/>
                    <a:pt x="21666" y="6624"/>
                    <a:pt x="21744" y="6624"/>
                  </a:cubicBezTo>
                  <a:cubicBezTo>
                    <a:pt x="21950" y="6624"/>
                    <a:pt x="22152" y="6508"/>
                    <a:pt x="22249" y="6338"/>
                  </a:cubicBezTo>
                  <a:cubicBezTo>
                    <a:pt x="22283" y="6238"/>
                    <a:pt x="22316" y="6204"/>
                    <a:pt x="22349" y="6138"/>
                  </a:cubicBezTo>
                  <a:lnTo>
                    <a:pt x="22349" y="6138"/>
                  </a:lnTo>
                  <a:cubicBezTo>
                    <a:pt x="22316" y="6238"/>
                    <a:pt x="22316" y="6338"/>
                    <a:pt x="22316" y="6471"/>
                  </a:cubicBezTo>
                  <a:cubicBezTo>
                    <a:pt x="19848" y="8373"/>
                    <a:pt x="17779" y="11008"/>
                    <a:pt x="15945" y="13343"/>
                  </a:cubicBezTo>
                  <a:lnTo>
                    <a:pt x="15811" y="13510"/>
                  </a:lnTo>
                  <a:cubicBezTo>
                    <a:pt x="15411" y="14010"/>
                    <a:pt x="14944" y="14811"/>
                    <a:pt x="14410" y="15745"/>
                  </a:cubicBezTo>
                  <a:cubicBezTo>
                    <a:pt x="14210" y="16145"/>
                    <a:pt x="13943" y="16545"/>
                    <a:pt x="13643" y="17012"/>
                  </a:cubicBezTo>
                  <a:cubicBezTo>
                    <a:pt x="13910" y="16345"/>
                    <a:pt x="14244" y="15678"/>
                    <a:pt x="14544" y="15011"/>
                  </a:cubicBezTo>
                  <a:cubicBezTo>
                    <a:pt x="15444" y="13676"/>
                    <a:pt x="16445" y="12376"/>
                    <a:pt x="17446" y="11075"/>
                  </a:cubicBezTo>
                  <a:cubicBezTo>
                    <a:pt x="18814" y="9340"/>
                    <a:pt x="20281" y="7505"/>
                    <a:pt x="21415" y="5571"/>
                  </a:cubicBezTo>
                  <a:close/>
                  <a:moveTo>
                    <a:pt x="15545" y="10908"/>
                  </a:moveTo>
                  <a:cubicBezTo>
                    <a:pt x="15411" y="11175"/>
                    <a:pt x="15244" y="11375"/>
                    <a:pt x="15111" y="11642"/>
                  </a:cubicBezTo>
                  <a:cubicBezTo>
                    <a:pt x="14877" y="12009"/>
                    <a:pt x="14644" y="12376"/>
                    <a:pt x="14477" y="12742"/>
                  </a:cubicBezTo>
                  <a:lnTo>
                    <a:pt x="13610" y="14510"/>
                  </a:lnTo>
                  <a:cubicBezTo>
                    <a:pt x="12909" y="15544"/>
                    <a:pt x="12276" y="16645"/>
                    <a:pt x="11742" y="17746"/>
                  </a:cubicBezTo>
                  <a:cubicBezTo>
                    <a:pt x="11742" y="17179"/>
                    <a:pt x="11708" y="16645"/>
                    <a:pt x="11542" y="16145"/>
                  </a:cubicBezTo>
                  <a:cubicBezTo>
                    <a:pt x="11542" y="16078"/>
                    <a:pt x="11475" y="16078"/>
                    <a:pt x="11475" y="16045"/>
                  </a:cubicBezTo>
                  <a:cubicBezTo>
                    <a:pt x="12776" y="14344"/>
                    <a:pt x="14110" y="12576"/>
                    <a:pt x="15545" y="10908"/>
                  </a:cubicBezTo>
                  <a:close/>
                  <a:moveTo>
                    <a:pt x="23450" y="10641"/>
                  </a:moveTo>
                  <a:lnTo>
                    <a:pt x="23450" y="10641"/>
                  </a:lnTo>
                  <a:cubicBezTo>
                    <a:pt x="23383" y="10874"/>
                    <a:pt x="23283" y="11175"/>
                    <a:pt x="23250" y="11408"/>
                  </a:cubicBezTo>
                  <a:lnTo>
                    <a:pt x="23250" y="11575"/>
                  </a:lnTo>
                  <a:cubicBezTo>
                    <a:pt x="21415" y="12843"/>
                    <a:pt x="20114" y="14510"/>
                    <a:pt x="18814" y="16145"/>
                  </a:cubicBezTo>
                  <a:cubicBezTo>
                    <a:pt x="18146" y="16979"/>
                    <a:pt x="17546" y="17813"/>
                    <a:pt x="16812" y="18547"/>
                  </a:cubicBezTo>
                  <a:cubicBezTo>
                    <a:pt x="17513" y="17312"/>
                    <a:pt x="18580" y="16011"/>
                    <a:pt x="19447" y="14977"/>
                  </a:cubicBezTo>
                  <a:cubicBezTo>
                    <a:pt x="19714" y="14677"/>
                    <a:pt x="19914" y="14410"/>
                    <a:pt x="20114" y="14177"/>
                  </a:cubicBezTo>
                  <a:cubicBezTo>
                    <a:pt x="20481" y="13710"/>
                    <a:pt x="20982" y="13209"/>
                    <a:pt x="21549" y="12676"/>
                  </a:cubicBezTo>
                  <a:cubicBezTo>
                    <a:pt x="22216" y="12042"/>
                    <a:pt x="22883" y="11341"/>
                    <a:pt x="23450" y="10641"/>
                  </a:cubicBezTo>
                  <a:close/>
                  <a:moveTo>
                    <a:pt x="27086" y="17679"/>
                  </a:moveTo>
                  <a:cubicBezTo>
                    <a:pt x="27053" y="17746"/>
                    <a:pt x="27053" y="17846"/>
                    <a:pt x="26986" y="17879"/>
                  </a:cubicBezTo>
                  <a:cubicBezTo>
                    <a:pt x="26786" y="18046"/>
                    <a:pt x="26586" y="18180"/>
                    <a:pt x="26319" y="18346"/>
                  </a:cubicBezTo>
                  <a:cubicBezTo>
                    <a:pt x="26052" y="18547"/>
                    <a:pt x="25785" y="18713"/>
                    <a:pt x="25485" y="18980"/>
                  </a:cubicBezTo>
                  <a:cubicBezTo>
                    <a:pt x="25485" y="18914"/>
                    <a:pt x="25552" y="18914"/>
                    <a:pt x="25552" y="18880"/>
                  </a:cubicBezTo>
                  <a:cubicBezTo>
                    <a:pt x="26019" y="18547"/>
                    <a:pt x="26552" y="18146"/>
                    <a:pt x="27086" y="17679"/>
                  </a:cubicBezTo>
                  <a:close/>
                  <a:moveTo>
                    <a:pt x="21616" y="18713"/>
                  </a:moveTo>
                  <a:cubicBezTo>
                    <a:pt x="21582" y="18847"/>
                    <a:pt x="21582" y="18980"/>
                    <a:pt x="21549" y="19080"/>
                  </a:cubicBezTo>
                  <a:cubicBezTo>
                    <a:pt x="21415" y="19214"/>
                    <a:pt x="21315" y="19347"/>
                    <a:pt x="21215" y="19414"/>
                  </a:cubicBezTo>
                  <a:cubicBezTo>
                    <a:pt x="21382" y="19180"/>
                    <a:pt x="21482" y="18980"/>
                    <a:pt x="21616" y="18713"/>
                  </a:cubicBezTo>
                  <a:close/>
                  <a:moveTo>
                    <a:pt x="19581" y="19581"/>
                  </a:moveTo>
                  <a:cubicBezTo>
                    <a:pt x="19247" y="19914"/>
                    <a:pt x="18947" y="20315"/>
                    <a:pt x="18613" y="20581"/>
                  </a:cubicBezTo>
                  <a:cubicBezTo>
                    <a:pt x="18814" y="20214"/>
                    <a:pt x="19080" y="19881"/>
                    <a:pt x="19314" y="19581"/>
                  </a:cubicBezTo>
                  <a:cubicBezTo>
                    <a:pt x="19347" y="19603"/>
                    <a:pt x="19377" y="19610"/>
                    <a:pt x="19405" y="19610"/>
                  </a:cubicBezTo>
                  <a:cubicBezTo>
                    <a:pt x="19462" y="19610"/>
                    <a:pt x="19514" y="19581"/>
                    <a:pt x="19581" y="19581"/>
                  </a:cubicBezTo>
                  <a:close/>
                  <a:moveTo>
                    <a:pt x="30597" y="0"/>
                  </a:moveTo>
                  <a:cubicBezTo>
                    <a:pt x="30537" y="0"/>
                    <a:pt x="30477" y="11"/>
                    <a:pt x="30422" y="33"/>
                  </a:cubicBezTo>
                  <a:cubicBezTo>
                    <a:pt x="28754" y="701"/>
                    <a:pt x="27486" y="2068"/>
                    <a:pt x="26419" y="3569"/>
                  </a:cubicBezTo>
                  <a:cubicBezTo>
                    <a:pt x="26552" y="3236"/>
                    <a:pt x="26652" y="2902"/>
                    <a:pt x="26719" y="2535"/>
                  </a:cubicBezTo>
                  <a:cubicBezTo>
                    <a:pt x="26753" y="2368"/>
                    <a:pt x="26652" y="2202"/>
                    <a:pt x="26586" y="2135"/>
                  </a:cubicBezTo>
                  <a:cubicBezTo>
                    <a:pt x="26452" y="2001"/>
                    <a:pt x="26286" y="1968"/>
                    <a:pt x="26119" y="1968"/>
                  </a:cubicBezTo>
                  <a:cubicBezTo>
                    <a:pt x="25452" y="2001"/>
                    <a:pt x="24918" y="2302"/>
                    <a:pt x="24484" y="2702"/>
                  </a:cubicBezTo>
                  <a:cubicBezTo>
                    <a:pt x="24451" y="2635"/>
                    <a:pt x="24418" y="2535"/>
                    <a:pt x="24284" y="2468"/>
                  </a:cubicBezTo>
                  <a:cubicBezTo>
                    <a:pt x="24186" y="2390"/>
                    <a:pt x="24089" y="2358"/>
                    <a:pt x="23984" y="2358"/>
                  </a:cubicBezTo>
                  <a:cubicBezTo>
                    <a:pt x="23910" y="2358"/>
                    <a:pt x="23833" y="2374"/>
                    <a:pt x="23750" y="2402"/>
                  </a:cubicBezTo>
                  <a:cubicBezTo>
                    <a:pt x="23317" y="2569"/>
                    <a:pt x="22983" y="2869"/>
                    <a:pt x="22750" y="3202"/>
                  </a:cubicBezTo>
                  <a:cubicBezTo>
                    <a:pt x="22683" y="3069"/>
                    <a:pt x="22616" y="3002"/>
                    <a:pt x="22516" y="2969"/>
                  </a:cubicBezTo>
                  <a:cubicBezTo>
                    <a:pt x="22453" y="2905"/>
                    <a:pt x="22362" y="2882"/>
                    <a:pt x="22262" y="2882"/>
                  </a:cubicBezTo>
                  <a:cubicBezTo>
                    <a:pt x="22205" y="2882"/>
                    <a:pt x="22144" y="2890"/>
                    <a:pt x="22083" y="2902"/>
                  </a:cubicBezTo>
                  <a:cubicBezTo>
                    <a:pt x="21682" y="3036"/>
                    <a:pt x="21315" y="3236"/>
                    <a:pt x="20982" y="3436"/>
                  </a:cubicBezTo>
                  <a:cubicBezTo>
                    <a:pt x="20982" y="3402"/>
                    <a:pt x="21015" y="3336"/>
                    <a:pt x="21015" y="3302"/>
                  </a:cubicBezTo>
                  <a:cubicBezTo>
                    <a:pt x="21082" y="3069"/>
                    <a:pt x="21015" y="2869"/>
                    <a:pt x="20815" y="2735"/>
                  </a:cubicBezTo>
                  <a:cubicBezTo>
                    <a:pt x="20732" y="2685"/>
                    <a:pt x="20631" y="2660"/>
                    <a:pt x="20531" y="2660"/>
                  </a:cubicBezTo>
                  <a:cubicBezTo>
                    <a:pt x="20431" y="2660"/>
                    <a:pt x="20331" y="2685"/>
                    <a:pt x="20248" y="2735"/>
                  </a:cubicBezTo>
                  <a:cubicBezTo>
                    <a:pt x="20148" y="2802"/>
                    <a:pt x="19914" y="2835"/>
                    <a:pt x="19748" y="2869"/>
                  </a:cubicBezTo>
                  <a:cubicBezTo>
                    <a:pt x="19714" y="2769"/>
                    <a:pt x="19647" y="2702"/>
                    <a:pt x="19581" y="2602"/>
                  </a:cubicBezTo>
                  <a:cubicBezTo>
                    <a:pt x="19547" y="2402"/>
                    <a:pt x="19347" y="2235"/>
                    <a:pt x="19114" y="2202"/>
                  </a:cubicBezTo>
                  <a:cubicBezTo>
                    <a:pt x="18971" y="2179"/>
                    <a:pt x="18829" y="2168"/>
                    <a:pt x="18688" y="2168"/>
                  </a:cubicBezTo>
                  <a:cubicBezTo>
                    <a:pt x="18009" y="2168"/>
                    <a:pt x="17365" y="2427"/>
                    <a:pt x="16812" y="2869"/>
                  </a:cubicBezTo>
                  <a:cubicBezTo>
                    <a:pt x="16645" y="2869"/>
                    <a:pt x="16545" y="2902"/>
                    <a:pt x="16445" y="3002"/>
                  </a:cubicBezTo>
                  <a:cubicBezTo>
                    <a:pt x="16278" y="3102"/>
                    <a:pt x="16145" y="3302"/>
                    <a:pt x="16012" y="3402"/>
                  </a:cubicBezTo>
                  <a:cubicBezTo>
                    <a:pt x="16112" y="3169"/>
                    <a:pt x="16212" y="2869"/>
                    <a:pt x="16245" y="2602"/>
                  </a:cubicBezTo>
                  <a:cubicBezTo>
                    <a:pt x="16278" y="2402"/>
                    <a:pt x="16212" y="2235"/>
                    <a:pt x="16012" y="2102"/>
                  </a:cubicBezTo>
                  <a:cubicBezTo>
                    <a:pt x="15920" y="2046"/>
                    <a:pt x="15818" y="2022"/>
                    <a:pt x="15711" y="2022"/>
                  </a:cubicBezTo>
                  <a:cubicBezTo>
                    <a:pt x="15624" y="2022"/>
                    <a:pt x="15534" y="2038"/>
                    <a:pt x="15444" y="2068"/>
                  </a:cubicBezTo>
                  <a:cubicBezTo>
                    <a:pt x="14110" y="2735"/>
                    <a:pt x="12976" y="3769"/>
                    <a:pt x="11975" y="5004"/>
                  </a:cubicBezTo>
                  <a:cubicBezTo>
                    <a:pt x="12276" y="4437"/>
                    <a:pt x="12476" y="3903"/>
                    <a:pt x="12676" y="3369"/>
                  </a:cubicBezTo>
                  <a:cubicBezTo>
                    <a:pt x="12776" y="3169"/>
                    <a:pt x="12676" y="2902"/>
                    <a:pt x="12476" y="2769"/>
                  </a:cubicBezTo>
                  <a:cubicBezTo>
                    <a:pt x="12376" y="2719"/>
                    <a:pt x="12259" y="2694"/>
                    <a:pt x="12146" y="2694"/>
                  </a:cubicBezTo>
                  <a:cubicBezTo>
                    <a:pt x="12034" y="2694"/>
                    <a:pt x="11925" y="2719"/>
                    <a:pt x="11842" y="2769"/>
                  </a:cubicBezTo>
                  <a:cubicBezTo>
                    <a:pt x="11820" y="2812"/>
                    <a:pt x="11799" y="2827"/>
                    <a:pt x="11786" y="2842"/>
                  </a:cubicBezTo>
                  <a:lnTo>
                    <a:pt x="11786" y="2842"/>
                  </a:lnTo>
                  <a:cubicBezTo>
                    <a:pt x="11982" y="2350"/>
                    <a:pt x="12178" y="1859"/>
                    <a:pt x="12309" y="1368"/>
                  </a:cubicBezTo>
                  <a:cubicBezTo>
                    <a:pt x="12342" y="1168"/>
                    <a:pt x="12276" y="1001"/>
                    <a:pt x="12142" y="867"/>
                  </a:cubicBezTo>
                  <a:cubicBezTo>
                    <a:pt x="12031" y="778"/>
                    <a:pt x="11905" y="734"/>
                    <a:pt x="11784" y="734"/>
                  </a:cubicBezTo>
                  <a:cubicBezTo>
                    <a:pt x="11723" y="734"/>
                    <a:pt x="11664" y="745"/>
                    <a:pt x="11608" y="767"/>
                  </a:cubicBezTo>
                  <a:cubicBezTo>
                    <a:pt x="10741" y="1168"/>
                    <a:pt x="9907" y="1735"/>
                    <a:pt x="9107" y="2402"/>
                  </a:cubicBezTo>
                  <a:cubicBezTo>
                    <a:pt x="9307" y="2035"/>
                    <a:pt x="9574" y="1601"/>
                    <a:pt x="9740" y="1201"/>
                  </a:cubicBezTo>
                  <a:cubicBezTo>
                    <a:pt x="9807" y="1001"/>
                    <a:pt x="9774" y="734"/>
                    <a:pt x="9607" y="600"/>
                  </a:cubicBezTo>
                  <a:cubicBezTo>
                    <a:pt x="9513" y="506"/>
                    <a:pt x="9387" y="465"/>
                    <a:pt x="9260" y="465"/>
                  </a:cubicBezTo>
                  <a:cubicBezTo>
                    <a:pt x="9161" y="465"/>
                    <a:pt x="9061" y="490"/>
                    <a:pt x="8973" y="534"/>
                  </a:cubicBezTo>
                  <a:cubicBezTo>
                    <a:pt x="7972" y="1034"/>
                    <a:pt x="6738" y="1901"/>
                    <a:pt x="5571" y="2902"/>
                  </a:cubicBezTo>
                  <a:cubicBezTo>
                    <a:pt x="5493" y="2880"/>
                    <a:pt x="5419" y="2869"/>
                    <a:pt x="5348" y="2869"/>
                  </a:cubicBezTo>
                  <a:cubicBezTo>
                    <a:pt x="5208" y="2869"/>
                    <a:pt x="5081" y="2913"/>
                    <a:pt x="4970" y="3002"/>
                  </a:cubicBezTo>
                  <a:cubicBezTo>
                    <a:pt x="4909" y="3064"/>
                    <a:pt x="4818" y="3097"/>
                    <a:pt x="4779" y="3181"/>
                  </a:cubicBezTo>
                  <a:lnTo>
                    <a:pt x="4779" y="3181"/>
                  </a:lnTo>
                  <a:cubicBezTo>
                    <a:pt x="4976" y="2689"/>
                    <a:pt x="5174" y="2228"/>
                    <a:pt x="5404" y="1735"/>
                  </a:cubicBezTo>
                  <a:cubicBezTo>
                    <a:pt x="5471" y="1501"/>
                    <a:pt x="5404" y="1234"/>
                    <a:pt x="5170" y="1101"/>
                  </a:cubicBezTo>
                  <a:cubicBezTo>
                    <a:pt x="5099" y="1065"/>
                    <a:pt x="5014" y="1046"/>
                    <a:pt x="4927" y="1046"/>
                  </a:cubicBezTo>
                  <a:cubicBezTo>
                    <a:pt x="4772" y="1046"/>
                    <a:pt x="4610" y="1106"/>
                    <a:pt x="4503" y="1234"/>
                  </a:cubicBezTo>
                  <a:cubicBezTo>
                    <a:pt x="4303" y="1434"/>
                    <a:pt x="4136" y="1701"/>
                    <a:pt x="3970" y="1901"/>
                  </a:cubicBezTo>
                  <a:lnTo>
                    <a:pt x="3970" y="1868"/>
                  </a:lnTo>
                  <a:cubicBezTo>
                    <a:pt x="4003" y="1601"/>
                    <a:pt x="3836" y="1368"/>
                    <a:pt x="3603" y="1334"/>
                  </a:cubicBezTo>
                  <a:cubicBezTo>
                    <a:pt x="3533" y="1308"/>
                    <a:pt x="3465" y="1296"/>
                    <a:pt x="3401" y="1296"/>
                  </a:cubicBezTo>
                  <a:cubicBezTo>
                    <a:pt x="3221" y="1296"/>
                    <a:pt x="3067" y="1395"/>
                    <a:pt x="2969" y="1568"/>
                  </a:cubicBezTo>
                  <a:cubicBezTo>
                    <a:pt x="2902" y="1701"/>
                    <a:pt x="2835" y="1835"/>
                    <a:pt x="2769" y="1935"/>
                  </a:cubicBezTo>
                  <a:cubicBezTo>
                    <a:pt x="2769" y="1868"/>
                    <a:pt x="2769" y="1835"/>
                    <a:pt x="2735" y="1735"/>
                  </a:cubicBezTo>
                  <a:cubicBezTo>
                    <a:pt x="2669" y="1534"/>
                    <a:pt x="2569" y="1368"/>
                    <a:pt x="2335" y="1334"/>
                  </a:cubicBezTo>
                  <a:cubicBezTo>
                    <a:pt x="2266" y="1307"/>
                    <a:pt x="2197" y="1290"/>
                    <a:pt x="2133" y="1290"/>
                  </a:cubicBezTo>
                  <a:cubicBezTo>
                    <a:pt x="2042" y="1290"/>
                    <a:pt x="1960" y="1323"/>
                    <a:pt x="1901" y="1401"/>
                  </a:cubicBezTo>
                  <a:cubicBezTo>
                    <a:pt x="1851" y="1384"/>
                    <a:pt x="1793" y="1376"/>
                    <a:pt x="1735" y="1376"/>
                  </a:cubicBezTo>
                  <a:cubicBezTo>
                    <a:pt x="1676" y="1376"/>
                    <a:pt x="1618" y="1384"/>
                    <a:pt x="1568" y="1401"/>
                  </a:cubicBezTo>
                  <a:cubicBezTo>
                    <a:pt x="1521" y="1389"/>
                    <a:pt x="1474" y="1384"/>
                    <a:pt x="1430" y="1384"/>
                  </a:cubicBezTo>
                  <a:cubicBezTo>
                    <a:pt x="1221" y="1384"/>
                    <a:pt x="1044" y="1503"/>
                    <a:pt x="934" y="1668"/>
                  </a:cubicBezTo>
                  <a:cubicBezTo>
                    <a:pt x="801" y="1901"/>
                    <a:pt x="667" y="2135"/>
                    <a:pt x="601" y="2335"/>
                  </a:cubicBezTo>
                  <a:cubicBezTo>
                    <a:pt x="500" y="2535"/>
                    <a:pt x="400" y="2735"/>
                    <a:pt x="300" y="2902"/>
                  </a:cubicBezTo>
                  <a:cubicBezTo>
                    <a:pt x="267" y="3002"/>
                    <a:pt x="234" y="3136"/>
                    <a:pt x="267" y="3202"/>
                  </a:cubicBezTo>
                  <a:lnTo>
                    <a:pt x="267" y="3236"/>
                  </a:lnTo>
                  <a:cubicBezTo>
                    <a:pt x="234" y="3336"/>
                    <a:pt x="234" y="3402"/>
                    <a:pt x="234" y="3503"/>
                  </a:cubicBezTo>
                  <a:cubicBezTo>
                    <a:pt x="67" y="4003"/>
                    <a:pt x="0" y="4470"/>
                    <a:pt x="67" y="4904"/>
                  </a:cubicBezTo>
                  <a:cubicBezTo>
                    <a:pt x="67" y="5137"/>
                    <a:pt x="167" y="5304"/>
                    <a:pt x="400" y="5371"/>
                  </a:cubicBezTo>
                  <a:cubicBezTo>
                    <a:pt x="434" y="5371"/>
                    <a:pt x="467" y="5404"/>
                    <a:pt x="500" y="5404"/>
                  </a:cubicBezTo>
                  <a:cubicBezTo>
                    <a:pt x="567" y="5537"/>
                    <a:pt x="634" y="5704"/>
                    <a:pt x="767" y="5737"/>
                  </a:cubicBezTo>
                  <a:cubicBezTo>
                    <a:pt x="834" y="5804"/>
                    <a:pt x="901" y="5838"/>
                    <a:pt x="967" y="5838"/>
                  </a:cubicBezTo>
                  <a:cubicBezTo>
                    <a:pt x="734" y="6338"/>
                    <a:pt x="567" y="6838"/>
                    <a:pt x="467" y="7339"/>
                  </a:cubicBezTo>
                  <a:cubicBezTo>
                    <a:pt x="434" y="7572"/>
                    <a:pt x="567" y="7806"/>
                    <a:pt x="801" y="7872"/>
                  </a:cubicBezTo>
                  <a:cubicBezTo>
                    <a:pt x="863" y="7903"/>
                    <a:pt x="934" y="7918"/>
                    <a:pt x="1007" y="7918"/>
                  </a:cubicBezTo>
                  <a:cubicBezTo>
                    <a:pt x="1171" y="7918"/>
                    <a:pt x="1342" y="7844"/>
                    <a:pt x="1434" y="7706"/>
                  </a:cubicBezTo>
                  <a:cubicBezTo>
                    <a:pt x="1501" y="7639"/>
                    <a:pt x="1568" y="7539"/>
                    <a:pt x="1635" y="7405"/>
                  </a:cubicBezTo>
                  <a:lnTo>
                    <a:pt x="1635" y="7405"/>
                  </a:lnTo>
                  <a:cubicBezTo>
                    <a:pt x="1434" y="7839"/>
                    <a:pt x="1268" y="8206"/>
                    <a:pt x="1068" y="8640"/>
                  </a:cubicBezTo>
                  <a:cubicBezTo>
                    <a:pt x="967" y="8840"/>
                    <a:pt x="1001" y="9073"/>
                    <a:pt x="1201" y="9240"/>
                  </a:cubicBezTo>
                  <a:cubicBezTo>
                    <a:pt x="1295" y="9334"/>
                    <a:pt x="1421" y="9375"/>
                    <a:pt x="1542" y="9375"/>
                  </a:cubicBezTo>
                  <a:cubicBezTo>
                    <a:pt x="1637" y="9375"/>
                    <a:pt x="1729" y="9350"/>
                    <a:pt x="1801" y="9307"/>
                  </a:cubicBezTo>
                  <a:cubicBezTo>
                    <a:pt x="2268" y="9006"/>
                    <a:pt x="2669" y="8573"/>
                    <a:pt x="3036" y="8072"/>
                  </a:cubicBezTo>
                  <a:lnTo>
                    <a:pt x="3036" y="8072"/>
                  </a:lnTo>
                  <a:cubicBezTo>
                    <a:pt x="2535" y="9140"/>
                    <a:pt x="2068" y="10207"/>
                    <a:pt x="1768" y="11308"/>
                  </a:cubicBezTo>
                  <a:cubicBezTo>
                    <a:pt x="1701" y="11542"/>
                    <a:pt x="1801" y="11808"/>
                    <a:pt x="2068" y="11909"/>
                  </a:cubicBezTo>
                  <a:cubicBezTo>
                    <a:pt x="2149" y="11943"/>
                    <a:pt x="2233" y="11962"/>
                    <a:pt x="2316" y="11962"/>
                  </a:cubicBezTo>
                  <a:cubicBezTo>
                    <a:pt x="2474" y="11962"/>
                    <a:pt x="2626" y="11895"/>
                    <a:pt x="2735" y="11742"/>
                  </a:cubicBezTo>
                  <a:cubicBezTo>
                    <a:pt x="2769" y="11675"/>
                    <a:pt x="2869" y="11575"/>
                    <a:pt x="2902" y="11508"/>
                  </a:cubicBezTo>
                  <a:lnTo>
                    <a:pt x="2902" y="11508"/>
                  </a:lnTo>
                  <a:cubicBezTo>
                    <a:pt x="2735" y="12075"/>
                    <a:pt x="2502" y="12642"/>
                    <a:pt x="2268" y="13043"/>
                  </a:cubicBezTo>
                  <a:cubicBezTo>
                    <a:pt x="2135" y="13310"/>
                    <a:pt x="2235" y="13643"/>
                    <a:pt x="2469" y="13743"/>
                  </a:cubicBezTo>
                  <a:cubicBezTo>
                    <a:pt x="2552" y="13793"/>
                    <a:pt x="2635" y="13818"/>
                    <a:pt x="2715" y="13818"/>
                  </a:cubicBezTo>
                  <a:cubicBezTo>
                    <a:pt x="2794" y="13818"/>
                    <a:pt x="2869" y="13793"/>
                    <a:pt x="2936" y="13743"/>
                  </a:cubicBezTo>
                  <a:lnTo>
                    <a:pt x="2936" y="13810"/>
                  </a:lnTo>
                  <a:cubicBezTo>
                    <a:pt x="2869" y="14043"/>
                    <a:pt x="2969" y="14310"/>
                    <a:pt x="3169" y="14410"/>
                  </a:cubicBezTo>
                  <a:cubicBezTo>
                    <a:pt x="3262" y="14464"/>
                    <a:pt x="3361" y="14490"/>
                    <a:pt x="3457" y="14490"/>
                  </a:cubicBezTo>
                  <a:cubicBezTo>
                    <a:pt x="3600" y="14490"/>
                    <a:pt x="3736" y="14430"/>
                    <a:pt x="3836" y="14310"/>
                  </a:cubicBezTo>
                  <a:cubicBezTo>
                    <a:pt x="4403" y="13710"/>
                    <a:pt x="4837" y="13009"/>
                    <a:pt x="5304" y="12376"/>
                  </a:cubicBezTo>
                  <a:lnTo>
                    <a:pt x="5304" y="12376"/>
                  </a:lnTo>
                  <a:cubicBezTo>
                    <a:pt x="5237" y="12909"/>
                    <a:pt x="5104" y="13476"/>
                    <a:pt x="4837" y="14077"/>
                  </a:cubicBezTo>
                  <a:cubicBezTo>
                    <a:pt x="4770" y="14344"/>
                    <a:pt x="4904" y="14644"/>
                    <a:pt x="5137" y="14711"/>
                  </a:cubicBezTo>
                  <a:cubicBezTo>
                    <a:pt x="5170" y="14711"/>
                    <a:pt x="5237" y="14744"/>
                    <a:pt x="5271" y="14744"/>
                  </a:cubicBezTo>
                  <a:cubicBezTo>
                    <a:pt x="5170" y="14911"/>
                    <a:pt x="5137" y="15077"/>
                    <a:pt x="5070" y="15244"/>
                  </a:cubicBezTo>
                  <a:cubicBezTo>
                    <a:pt x="4970" y="15511"/>
                    <a:pt x="5137" y="15811"/>
                    <a:pt x="5404" y="15878"/>
                  </a:cubicBezTo>
                  <a:cubicBezTo>
                    <a:pt x="5471" y="15895"/>
                    <a:pt x="5529" y="15903"/>
                    <a:pt x="5583" y="15903"/>
                  </a:cubicBezTo>
                  <a:cubicBezTo>
                    <a:pt x="5637" y="15903"/>
                    <a:pt x="5687" y="15895"/>
                    <a:pt x="5738" y="15878"/>
                  </a:cubicBezTo>
                  <a:lnTo>
                    <a:pt x="5738" y="15878"/>
                  </a:lnTo>
                  <a:cubicBezTo>
                    <a:pt x="5704" y="16145"/>
                    <a:pt x="5604" y="16412"/>
                    <a:pt x="5537" y="16645"/>
                  </a:cubicBezTo>
                  <a:cubicBezTo>
                    <a:pt x="5437" y="16879"/>
                    <a:pt x="5604" y="17146"/>
                    <a:pt x="5804" y="17246"/>
                  </a:cubicBezTo>
                  <a:cubicBezTo>
                    <a:pt x="5893" y="17279"/>
                    <a:pt x="5986" y="17298"/>
                    <a:pt x="6074" y="17298"/>
                  </a:cubicBezTo>
                  <a:cubicBezTo>
                    <a:pt x="6249" y="17298"/>
                    <a:pt x="6405" y="17223"/>
                    <a:pt x="6471" y="17046"/>
                  </a:cubicBezTo>
                  <a:cubicBezTo>
                    <a:pt x="6505" y="17012"/>
                    <a:pt x="6505" y="16979"/>
                    <a:pt x="6571" y="16912"/>
                  </a:cubicBezTo>
                  <a:cubicBezTo>
                    <a:pt x="6648" y="17014"/>
                    <a:pt x="6802" y="17058"/>
                    <a:pt x="6960" y="17058"/>
                  </a:cubicBezTo>
                  <a:cubicBezTo>
                    <a:pt x="7009" y="17058"/>
                    <a:pt x="7058" y="17053"/>
                    <a:pt x="7105" y="17046"/>
                  </a:cubicBezTo>
                  <a:lnTo>
                    <a:pt x="7105" y="17046"/>
                  </a:lnTo>
                  <a:cubicBezTo>
                    <a:pt x="7038" y="17679"/>
                    <a:pt x="6938" y="18313"/>
                    <a:pt x="7072" y="18914"/>
                  </a:cubicBezTo>
                  <a:cubicBezTo>
                    <a:pt x="7105" y="19147"/>
                    <a:pt x="7272" y="19314"/>
                    <a:pt x="7472" y="19347"/>
                  </a:cubicBezTo>
                  <a:cubicBezTo>
                    <a:pt x="7505" y="19353"/>
                    <a:pt x="7540" y="19356"/>
                    <a:pt x="7574" y="19356"/>
                  </a:cubicBezTo>
                  <a:cubicBezTo>
                    <a:pt x="7747" y="19356"/>
                    <a:pt x="7928" y="19286"/>
                    <a:pt x="8039" y="19147"/>
                  </a:cubicBezTo>
                  <a:cubicBezTo>
                    <a:pt x="8506" y="18480"/>
                    <a:pt x="8806" y="17746"/>
                    <a:pt x="9107" y="17046"/>
                  </a:cubicBezTo>
                  <a:lnTo>
                    <a:pt x="9340" y="16412"/>
                  </a:lnTo>
                  <a:lnTo>
                    <a:pt x="9340" y="16412"/>
                  </a:lnTo>
                  <a:cubicBezTo>
                    <a:pt x="9340" y="16645"/>
                    <a:pt x="9307" y="16845"/>
                    <a:pt x="9273" y="17012"/>
                  </a:cubicBezTo>
                  <a:cubicBezTo>
                    <a:pt x="9140" y="17179"/>
                    <a:pt x="9073" y="17346"/>
                    <a:pt x="8940" y="17546"/>
                  </a:cubicBezTo>
                  <a:cubicBezTo>
                    <a:pt x="8806" y="17813"/>
                    <a:pt x="8906" y="18080"/>
                    <a:pt x="9107" y="18246"/>
                  </a:cubicBezTo>
                  <a:lnTo>
                    <a:pt x="9107" y="18847"/>
                  </a:lnTo>
                  <a:cubicBezTo>
                    <a:pt x="9107" y="19080"/>
                    <a:pt x="9307" y="19314"/>
                    <a:pt x="9540" y="19347"/>
                  </a:cubicBezTo>
                  <a:cubicBezTo>
                    <a:pt x="9564" y="19351"/>
                    <a:pt x="9588" y="19352"/>
                    <a:pt x="9612" y="19352"/>
                  </a:cubicBezTo>
                  <a:cubicBezTo>
                    <a:pt x="9821" y="19352"/>
                    <a:pt x="10018" y="19226"/>
                    <a:pt x="10107" y="19047"/>
                  </a:cubicBezTo>
                  <a:lnTo>
                    <a:pt x="10274" y="18680"/>
                  </a:lnTo>
                  <a:cubicBezTo>
                    <a:pt x="10374" y="18513"/>
                    <a:pt x="10441" y="18346"/>
                    <a:pt x="10541" y="18146"/>
                  </a:cubicBezTo>
                  <a:lnTo>
                    <a:pt x="10541" y="18313"/>
                  </a:lnTo>
                  <a:cubicBezTo>
                    <a:pt x="10541" y="18980"/>
                    <a:pt x="10474" y="19681"/>
                    <a:pt x="10708" y="20315"/>
                  </a:cubicBezTo>
                  <a:cubicBezTo>
                    <a:pt x="10708" y="20348"/>
                    <a:pt x="10708" y="20381"/>
                    <a:pt x="10641" y="20381"/>
                  </a:cubicBezTo>
                  <a:cubicBezTo>
                    <a:pt x="10608" y="20548"/>
                    <a:pt x="10641" y="20748"/>
                    <a:pt x="10808" y="20882"/>
                  </a:cubicBezTo>
                  <a:cubicBezTo>
                    <a:pt x="10908" y="20915"/>
                    <a:pt x="10941" y="20982"/>
                    <a:pt x="11041" y="21015"/>
                  </a:cubicBezTo>
                  <a:cubicBezTo>
                    <a:pt x="11041" y="21048"/>
                    <a:pt x="11075" y="21048"/>
                    <a:pt x="11075" y="21082"/>
                  </a:cubicBezTo>
                  <a:cubicBezTo>
                    <a:pt x="11191" y="21227"/>
                    <a:pt x="11358" y="21322"/>
                    <a:pt x="11509" y="21322"/>
                  </a:cubicBezTo>
                  <a:cubicBezTo>
                    <a:pt x="11531" y="21322"/>
                    <a:pt x="11553" y="21320"/>
                    <a:pt x="11575" y="21315"/>
                  </a:cubicBezTo>
                  <a:cubicBezTo>
                    <a:pt x="11775" y="21249"/>
                    <a:pt x="11942" y="21148"/>
                    <a:pt x="11975" y="20982"/>
                  </a:cubicBezTo>
                  <a:cubicBezTo>
                    <a:pt x="12042" y="20848"/>
                    <a:pt x="12075" y="20681"/>
                    <a:pt x="12142" y="20548"/>
                  </a:cubicBezTo>
                  <a:cubicBezTo>
                    <a:pt x="12376" y="20348"/>
                    <a:pt x="12609" y="20148"/>
                    <a:pt x="12809" y="19881"/>
                  </a:cubicBezTo>
                  <a:lnTo>
                    <a:pt x="12809" y="19881"/>
                  </a:lnTo>
                  <a:cubicBezTo>
                    <a:pt x="12676" y="20148"/>
                    <a:pt x="12776" y="20381"/>
                    <a:pt x="12976" y="20548"/>
                  </a:cubicBezTo>
                  <a:cubicBezTo>
                    <a:pt x="13077" y="20620"/>
                    <a:pt x="13197" y="20655"/>
                    <a:pt x="13313" y="20655"/>
                  </a:cubicBezTo>
                  <a:cubicBezTo>
                    <a:pt x="13467" y="20655"/>
                    <a:pt x="13615" y="20595"/>
                    <a:pt x="13710" y="20481"/>
                  </a:cubicBezTo>
                  <a:cubicBezTo>
                    <a:pt x="14310" y="19814"/>
                    <a:pt x="14944" y="19080"/>
                    <a:pt x="15545" y="18380"/>
                  </a:cubicBezTo>
                  <a:lnTo>
                    <a:pt x="15545" y="18380"/>
                  </a:lnTo>
                  <a:cubicBezTo>
                    <a:pt x="15178" y="19047"/>
                    <a:pt x="14944" y="19747"/>
                    <a:pt x="14811" y="20481"/>
                  </a:cubicBezTo>
                  <a:cubicBezTo>
                    <a:pt x="14777" y="20681"/>
                    <a:pt x="14911" y="20882"/>
                    <a:pt x="15078" y="21015"/>
                  </a:cubicBezTo>
                  <a:cubicBezTo>
                    <a:pt x="15158" y="21068"/>
                    <a:pt x="15238" y="21090"/>
                    <a:pt x="15316" y="21090"/>
                  </a:cubicBezTo>
                  <a:cubicBezTo>
                    <a:pt x="15432" y="21090"/>
                    <a:pt x="15545" y="21042"/>
                    <a:pt x="15645" y="20982"/>
                  </a:cubicBezTo>
                  <a:cubicBezTo>
                    <a:pt x="17112" y="19814"/>
                    <a:pt x="18280" y="18313"/>
                    <a:pt x="19414" y="16879"/>
                  </a:cubicBezTo>
                  <a:cubicBezTo>
                    <a:pt x="20715" y="15244"/>
                    <a:pt x="21916" y="13710"/>
                    <a:pt x="23584" y="12542"/>
                  </a:cubicBezTo>
                  <a:lnTo>
                    <a:pt x="23584" y="12542"/>
                  </a:lnTo>
                  <a:cubicBezTo>
                    <a:pt x="23050" y="13376"/>
                    <a:pt x="22316" y="14177"/>
                    <a:pt x="21582" y="14977"/>
                  </a:cubicBezTo>
                  <a:cubicBezTo>
                    <a:pt x="20615" y="15978"/>
                    <a:pt x="19647" y="17046"/>
                    <a:pt x="19047" y="18313"/>
                  </a:cubicBezTo>
                  <a:cubicBezTo>
                    <a:pt x="17746" y="19347"/>
                    <a:pt x="16812" y="21182"/>
                    <a:pt x="16445" y="22316"/>
                  </a:cubicBezTo>
                  <a:cubicBezTo>
                    <a:pt x="16378" y="22516"/>
                    <a:pt x="16445" y="22716"/>
                    <a:pt x="16612" y="22883"/>
                  </a:cubicBezTo>
                  <a:cubicBezTo>
                    <a:pt x="16712" y="22983"/>
                    <a:pt x="16812" y="23016"/>
                    <a:pt x="16946" y="23016"/>
                  </a:cubicBezTo>
                  <a:cubicBezTo>
                    <a:pt x="17046" y="23016"/>
                    <a:pt x="17146" y="22983"/>
                    <a:pt x="17246" y="22916"/>
                  </a:cubicBezTo>
                  <a:cubicBezTo>
                    <a:pt x="17713" y="22650"/>
                    <a:pt x="18146" y="22316"/>
                    <a:pt x="18613" y="21916"/>
                  </a:cubicBezTo>
                  <a:cubicBezTo>
                    <a:pt x="18647" y="22016"/>
                    <a:pt x="18713" y="22149"/>
                    <a:pt x="18780" y="22183"/>
                  </a:cubicBezTo>
                  <a:cubicBezTo>
                    <a:pt x="18908" y="22284"/>
                    <a:pt x="19054" y="22328"/>
                    <a:pt x="19191" y="22328"/>
                  </a:cubicBezTo>
                  <a:cubicBezTo>
                    <a:pt x="19233" y="22328"/>
                    <a:pt x="19275" y="22324"/>
                    <a:pt x="19314" y="22316"/>
                  </a:cubicBezTo>
                  <a:cubicBezTo>
                    <a:pt x="19814" y="22149"/>
                    <a:pt x="20281" y="21682"/>
                    <a:pt x="20882" y="21182"/>
                  </a:cubicBezTo>
                  <a:cubicBezTo>
                    <a:pt x="21583" y="20536"/>
                    <a:pt x="22450" y="19796"/>
                    <a:pt x="23105" y="19796"/>
                  </a:cubicBezTo>
                  <a:cubicBezTo>
                    <a:pt x="23228" y="19796"/>
                    <a:pt x="23344" y="19823"/>
                    <a:pt x="23450" y="19881"/>
                  </a:cubicBezTo>
                  <a:cubicBezTo>
                    <a:pt x="23484" y="19881"/>
                    <a:pt x="23484" y="19914"/>
                    <a:pt x="23550" y="19914"/>
                  </a:cubicBezTo>
                  <a:cubicBezTo>
                    <a:pt x="23484" y="20148"/>
                    <a:pt x="23617" y="20315"/>
                    <a:pt x="23784" y="20415"/>
                  </a:cubicBezTo>
                  <a:lnTo>
                    <a:pt x="23784" y="20548"/>
                  </a:lnTo>
                  <a:cubicBezTo>
                    <a:pt x="23550" y="20848"/>
                    <a:pt x="23317" y="21215"/>
                    <a:pt x="23150" y="21582"/>
                  </a:cubicBezTo>
                  <a:cubicBezTo>
                    <a:pt x="23050" y="21816"/>
                    <a:pt x="23117" y="22082"/>
                    <a:pt x="23317" y="22216"/>
                  </a:cubicBezTo>
                  <a:cubicBezTo>
                    <a:pt x="23427" y="22295"/>
                    <a:pt x="23537" y="22329"/>
                    <a:pt x="23644" y="22329"/>
                  </a:cubicBezTo>
                  <a:cubicBezTo>
                    <a:pt x="23763" y="22329"/>
                    <a:pt x="23878" y="22286"/>
                    <a:pt x="23984" y="22216"/>
                  </a:cubicBezTo>
                  <a:cubicBezTo>
                    <a:pt x="24384" y="21882"/>
                    <a:pt x="24651" y="21482"/>
                    <a:pt x="24784" y="21015"/>
                  </a:cubicBezTo>
                  <a:cubicBezTo>
                    <a:pt x="25251" y="20481"/>
                    <a:pt x="25819" y="20014"/>
                    <a:pt x="26419" y="19581"/>
                  </a:cubicBezTo>
                  <a:lnTo>
                    <a:pt x="26452" y="19647"/>
                  </a:lnTo>
                  <a:cubicBezTo>
                    <a:pt x="26556" y="19712"/>
                    <a:pt x="26660" y="19742"/>
                    <a:pt x="26758" y="19742"/>
                  </a:cubicBezTo>
                  <a:cubicBezTo>
                    <a:pt x="26912" y="19742"/>
                    <a:pt x="27051" y="19669"/>
                    <a:pt x="27153" y="19547"/>
                  </a:cubicBezTo>
                  <a:cubicBezTo>
                    <a:pt x="27420" y="19247"/>
                    <a:pt x="27620" y="18914"/>
                    <a:pt x="27887" y="18647"/>
                  </a:cubicBezTo>
                  <a:cubicBezTo>
                    <a:pt x="27920" y="18547"/>
                    <a:pt x="27953" y="18513"/>
                    <a:pt x="28053" y="18413"/>
                  </a:cubicBezTo>
                  <a:cubicBezTo>
                    <a:pt x="28487" y="18046"/>
                    <a:pt x="28887" y="17579"/>
                    <a:pt x="29154" y="17046"/>
                  </a:cubicBezTo>
                  <a:cubicBezTo>
                    <a:pt x="29188" y="16979"/>
                    <a:pt x="29188" y="16879"/>
                    <a:pt x="29188" y="16812"/>
                  </a:cubicBezTo>
                  <a:lnTo>
                    <a:pt x="29188" y="16712"/>
                  </a:lnTo>
                  <a:lnTo>
                    <a:pt x="29188" y="16345"/>
                  </a:lnTo>
                  <a:lnTo>
                    <a:pt x="29188" y="15845"/>
                  </a:lnTo>
                  <a:cubicBezTo>
                    <a:pt x="29188" y="15745"/>
                    <a:pt x="29188" y="15711"/>
                    <a:pt x="29154" y="15645"/>
                  </a:cubicBezTo>
                  <a:cubicBezTo>
                    <a:pt x="30822" y="13843"/>
                    <a:pt x="32290" y="11842"/>
                    <a:pt x="32824" y="10041"/>
                  </a:cubicBezTo>
                  <a:cubicBezTo>
                    <a:pt x="33157" y="9674"/>
                    <a:pt x="33090" y="9473"/>
                    <a:pt x="32957" y="9340"/>
                  </a:cubicBezTo>
                  <a:cubicBezTo>
                    <a:pt x="32846" y="9251"/>
                    <a:pt x="32720" y="9207"/>
                    <a:pt x="32589" y="9207"/>
                  </a:cubicBezTo>
                  <a:cubicBezTo>
                    <a:pt x="32523" y="9207"/>
                    <a:pt x="32457" y="9218"/>
                    <a:pt x="32390" y="9240"/>
                  </a:cubicBezTo>
                  <a:cubicBezTo>
                    <a:pt x="32290" y="9307"/>
                    <a:pt x="32223" y="9340"/>
                    <a:pt x="32090" y="9373"/>
                  </a:cubicBezTo>
                  <a:cubicBezTo>
                    <a:pt x="32557" y="8339"/>
                    <a:pt x="32824" y="7239"/>
                    <a:pt x="32890" y="6171"/>
                  </a:cubicBezTo>
                  <a:cubicBezTo>
                    <a:pt x="32890" y="5938"/>
                    <a:pt x="32757" y="5804"/>
                    <a:pt x="32590" y="5704"/>
                  </a:cubicBezTo>
                  <a:cubicBezTo>
                    <a:pt x="32523" y="5671"/>
                    <a:pt x="32453" y="5656"/>
                    <a:pt x="32382" y="5656"/>
                  </a:cubicBezTo>
                  <a:cubicBezTo>
                    <a:pt x="32242" y="5656"/>
                    <a:pt x="32101" y="5715"/>
                    <a:pt x="31990" y="5804"/>
                  </a:cubicBezTo>
                  <a:cubicBezTo>
                    <a:pt x="31289" y="6371"/>
                    <a:pt x="30722" y="7038"/>
                    <a:pt x="30155" y="7739"/>
                  </a:cubicBezTo>
                  <a:cubicBezTo>
                    <a:pt x="30822" y="6471"/>
                    <a:pt x="31289" y="5137"/>
                    <a:pt x="31389" y="3703"/>
                  </a:cubicBezTo>
                  <a:cubicBezTo>
                    <a:pt x="31389" y="3569"/>
                    <a:pt x="31322" y="3436"/>
                    <a:pt x="31256" y="3369"/>
                  </a:cubicBezTo>
                  <a:cubicBezTo>
                    <a:pt x="31423" y="3069"/>
                    <a:pt x="31623" y="2835"/>
                    <a:pt x="31789" y="2569"/>
                  </a:cubicBezTo>
                  <a:cubicBezTo>
                    <a:pt x="31956" y="2335"/>
                    <a:pt x="31890" y="2035"/>
                    <a:pt x="31656" y="1868"/>
                  </a:cubicBezTo>
                  <a:cubicBezTo>
                    <a:pt x="31573" y="1799"/>
                    <a:pt x="31466" y="1764"/>
                    <a:pt x="31358" y="1764"/>
                  </a:cubicBezTo>
                  <a:cubicBezTo>
                    <a:pt x="31207" y="1764"/>
                    <a:pt x="31053" y="1832"/>
                    <a:pt x="30956" y="1968"/>
                  </a:cubicBezTo>
                  <a:cubicBezTo>
                    <a:pt x="30722" y="2235"/>
                    <a:pt x="30422" y="2569"/>
                    <a:pt x="30155" y="2869"/>
                  </a:cubicBezTo>
                  <a:cubicBezTo>
                    <a:pt x="30589" y="2168"/>
                    <a:pt x="30922" y="1468"/>
                    <a:pt x="31122" y="667"/>
                  </a:cubicBezTo>
                  <a:cubicBezTo>
                    <a:pt x="31156" y="467"/>
                    <a:pt x="31122" y="300"/>
                    <a:pt x="30956" y="133"/>
                  </a:cubicBezTo>
                  <a:cubicBezTo>
                    <a:pt x="30844" y="44"/>
                    <a:pt x="30718" y="0"/>
                    <a:pt x="30597"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5;p35">
              <a:extLst>
                <a:ext uri="{FF2B5EF4-FFF2-40B4-BE49-F238E27FC236}">
                  <a16:creationId xmlns:a16="http://schemas.microsoft.com/office/drawing/2014/main" id="{8FB89DE7-05BA-41A0-A23E-2FE7528A644F}"/>
                </a:ext>
              </a:extLst>
            </p:cNvPr>
            <p:cNvSpPr/>
            <p:nvPr/>
          </p:nvSpPr>
          <p:spPr>
            <a:xfrm>
              <a:off x="4853766" y="2024440"/>
              <a:ext cx="164995" cy="92741"/>
            </a:xfrm>
            <a:custGeom>
              <a:avLst/>
              <a:gdLst/>
              <a:ahLst/>
              <a:cxnLst/>
              <a:rect l="l" t="t" r="r" b="b"/>
              <a:pathLst>
                <a:path w="9141" h="5138" fill="none" extrusionOk="0">
                  <a:moveTo>
                    <a:pt x="1" y="934"/>
                  </a:moveTo>
                  <a:cubicBezTo>
                    <a:pt x="1268" y="5137"/>
                    <a:pt x="9141" y="4170"/>
                    <a:pt x="8507" y="0"/>
                  </a:cubicBezTo>
                </a:path>
              </a:pathLst>
            </a:custGeom>
            <a:no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6;p35">
              <a:extLst>
                <a:ext uri="{FF2B5EF4-FFF2-40B4-BE49-F238E27FC236}">
                  <a16:creationId xmlns:a16="http://schemas.microsoft.com/office/drawing/2014/main" id="{304E6F5E-8F6D-49BA-B160-4A0F2E936030}"/>
                </a:ext>
              </a:extLst>
            </p:cNvPr>
            <p:cNvSpPr/>
            <p:nvPr/>
          </p:nvSpPr>
          <p:spPr>
            <a:xfrm>
              <a:off x="7383451" y="2784176"/>
              <a:ext cx="417262" cy="782756"/>
            </a:xfrm>
            <a:custGeom>
              <a:avLst/>
              <a:gdLst/>
              <a:ahLst/>
              <a:cxnLst/>
              <a:rect l="l" t="t" r="r" b="b"/>
              <a:pathLst>
                <a:path w="23117" h="43366" fill="none" extrusionOk="0">
                  <a:moveTo>
                    <a:pt x="16946" y="1"/>
                  </a:moveTo>
                  <a:lnTo>
                    <a:pt x="16946" y="635"/>
                  </a:lnTo>
                  <a:cubicBezTo>
                    <a:pt x="17046" y="4838"/>
                    <a:pt x="23117" y="43365"/>
                    <a:pt x="9174" y="43165"/>
                  </a:cubicBezTo>
                  <a:cubicBezTo>
                    <a:pt x="1068" y="43032"/>
                    <a:pt x="1068" y="12910"/>
                    <a:pt x="267" y="5538"/>
                  </a:cubicBezTo>
                  <a:cubicBezTo>
                    <a:pt x="101" y="4037"/>
                    <a:pt x="67" y="2636"/>
                    <a:pt x="0" y="5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7;p35">
              <a:extLst>
                <a:ext uri="{FF2B5EF4-FFF2-40B4-BE49-F238E27FC236}">
                  <a16:creationId xmlns:a16="http://schemas.microsoft.com/office/drawing/2014/main" id="{86BC3F4B-36F4-4BAF-8507-D2582EF797D6}"/>
                </a:ext>
              </a:extLst>
            </p:cNvPr>
            <p:cNvSpPr/>
            <p:nvPr/>
          </p:nvSpPr>
          <p:spPr>
            <a:xfrm>
              <a:off x="7193807" y="1869717"/>
              <a:ext cx="527457" cy="820679"/>
            </a:xfrm>
            <a:custGeom>
              <a:avLst/>
              <a:gdLst/>
              <a:ahLst/>
              <a:cxnLst/>
              <a:rect l="l" t="t" r="r" b="b"/>
              <a:pathLst>
                <a:path w="29222" h="45467" fill="none" extrusionOk="0">
                  <a:moveTo>
                    <a:pt x="27087" y="44799"/>
                  </a:moveTo>
                  <a:cubicBezTo>
                    <a:pt x="26220" y="32790"/>
                    <a:pt x="23685" y="20215"/>
                    <a:pt x="24252" y="15311"/>
                  </a:cubicBezTo>
                  <a:cubicBezTo>
                    <a:pt x="24585" y="12309"/>
                    <a:pt x="29222" y="10808"/>
                    <a:pt x="27721" y="7472"/>
                  </a:cubicBezTo>
                  <a:cubicBezTo>
                    <a:pt x="24285" y="0"/>
                    <a:pt x="3237" y="3937"/>
                    <a:pt x="2369" y="6705"/>
                  </a:cubicBezTo>
                  <a:cubicBezTo>
                    <a:pt x="1" y="14444"/>
                    <a:pt x="7440" y="15645"/>
                    <a:pt x="7440" y="15645"/>
                  </a:cubicBezTo>
                  <a:cubicBezTo>
                    <a:pt x="10442" y="18013"/>
                    <a:pt x="10208" y="33324"/>
                    <a:pt x="10308" y="45466"/>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48;p35">
              <a:extLst>
                <a:ext uri="{FF2B5EF4-FFF2-40B4-BE49-F238E27FC236}">
                  <a16:creationId xmlns:a16="http://schemas.microsoft.com/office/drawing/2014/main" id="{C654D13D-FED1-43D3-8D3C-890F64EF76F9}"/>
                </a:ext>
              </a:extLst>
            </p:cNvPr>
            <p:cNvSpPr/>
            <p:nvPr/>
          </p:nvSpPr>
          <p:spPr>
            <a:xfrm>
              <a:off x="7427397" y="2275483"/>
              <a:ext cx="179435" cy="424482"/>
            </a:xfrm>
            <a:custGeom>
              <a:avLst/>
              <a:gdLst/>
              <a:ahLst/>
              <a:cxnLst/>
              <a:rect l="l" t="t" r="r" b="b"/>
              <a:pathLst>
                <a:path w="9941" h="23517" fill="none" extrusionOk="0">
                  <a:moveTo>
                    <a:pt x="9941" y="23250"/>
                  </a:moveTo>
                  <a:cubicBezTo>
                    <a:pt x="9074" y="12009"/>
                    <a:pt x="8106" y="2335"/>
                    <a:pt x="7239" y="1635"/>
                  </a:cubicBezTo>
                  <a:cubicBezTo>
                    <a:pt x="5138" y="0"/>
                    <a:pt x="1835" y="901"/>
                    <a:pt x="668" y="1868"/>
                  </a:cubicBezTo>
                  <a:cubicBezTo>
                    <a:pt x="1" y="5904"/>
                    <a:pt x="134" y="14244"/>
                    <a:pt x="734" y="2351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49;p35">
              <a:extLst>
                <a:ext uri="{FF2B5EF4-FFF2-40B4-BE49-F238E27FC236}">
                  <a16:creationId xmlns:a16="http://schemas.microsoft.com/office/drawing/2014/main" id="{62F4DCB2-3032-4F33-A97B-E3954F20B7E1}"/>
                </a:ext>
              </a:extLst>
            </p:cNvPr>
            <p:cNvSpPr/>
            <p:nvPr/>
          </p:nvSpPr>
          <p:spPr>
            <a:xfrm>
              <a:off x="7448477" y="2785385"/>
              <a:ext cx="222177" cy="658121"/>
            </a:xfrm>
            <a:custGeom>
              <a:avLst/>
              <a:gdLst/>
              <a:ahLst/>
              <a:cxnLst/>
              <a:rect l="l" t="t" r="r" b="b"/>
              <a:pathLst>
                <a:path w="12309" h="36461" fill="none" extrusionOk="0">
                  <a:moveTo>
                    <a:pt x="0" y="268"/>
                  </a:moveTo>
                  <a:cubicBezTo>
                    <a:pt x="634" y="9307"/>
                    <a:pt x="1434" y="17013"/>
                    <a:pt x="1635" y="20682"/>
                  </a:cubicBezTo>
                  <a:cubicBezTo>
                    <a:pt x="1801" y="23451"/>
                    <a:pt x="3169" y="36193"/>
                    <a:pt x="6071" y="36293"/>
                  </a:cubicBezTo>
                  <a:cubicBezTo>
                    <a:pt x="12309" y="36460"/>
                    <a:pt x="10408" y="23484"/>
                    <a:pt x="10307" y="20482"/>
                  </a:cubicBezTo>
                  <a:cubicBezTo>
                    <a:pt x="10241" y="17113"/>
                    <a:pt x="9840" y="9174"/>
                    <a:pt x="917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0;p35">
              <a:extLst>
                <a:ext uri="{FF2B5EF4-FFF2-40B4-BE49-F238E27FC236}">
                  <a16:creationId xmlns:a16="http://schemas.microsoft.com/office/drawing/2014/main" id="{B1DA2566-AF70-4F3E-8FB6-CCD00AA25C2D}"/>
                </a:ext>
              </a:extLst>
            </p:cNvPr>
            <p:cNvSpPr/>
            <p:nvPr/>
          </p:nvSpPr>
          <p:spPr>
            <a:xfrm>
              <a:off x="7350948" y="2010579"/>
              <a:ext cx="214362" cy="81911"/>
            </a:xfrm>
            <a:custGeom>
              <a:avLst/>
              <a:gdLst/>
              <a:ahLst/>
              <a:cxnLst/>
              <a:rect l="l" t="t" r="r" b="b"/>
              <a:pathLst>
                <a:path w="11876" h="4538" fill="none" extrusionOk="0">
                  <a:moveTo>
                    <a:pt x="0" y="368"/>
                  </a:moveTo>
                  <a:cubicBezTo>
                    <a:pt x="2569" y="3070"/>
                    <a:pt x="9507" y="4538"/>
                    <a:pt x="11875" y="1"/>
                  </a:cubicBezTo>
                  <a:cubicBezTo>
                    <a:pt x="11875" y="201"/>
                    <a:pt x="11875" y="468"/>
                    <a:pt x="11842" y="70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1;p35">
              <a:extLst>
                <a:ext uri="{FF2B5EF4-FFF2-40B4-BE49-F238E27FC236}">
                  <a16:creationId xmlns:a16="http://schemas.microsoft.com/office/drawing/2014/main" id="{F0EE74FA-7DC2-4A64-975A-240919FFE13F}"/>
                </a:ext>
              </a:extLst>
            </p:cNvPr>
            <p:cNvSpPr/>
            <p:nvPr/>
          </p:nvSpPr>
          <p:spPr>
            <a:xfrm>
              <a:off x="7450282" y="2309196"/>
              <a:ext cx="93337" cy="46966"/>
            </a:xfrm>
            <a:custGeom>
              <a:avLst/>
              <a:gdLst/>
              <a:ahLst/>
              <a:cxnLst/>
              <a:rect l="l" t="t" r="r" b="b"/>
              <a:pathLst>
                <a:path w="5171" h="2602" fill="none" extrusionOk="0">
                  <a:moveTo>
                    <a:pt x="0" y="0"/>
                  </a:moveTo>
                  <a:cubicBezTo>
                    <a:pt x="867" y="1434"/>
                    <a:pt x="4470" y="2602"/>
                    <a:pt x="5171" y="3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2;p35">
              <a:extLst>
                <a:ext uri="{FF2B5EF4-FFF2-40B4-BE49-F238E27FC236}">
                  <a16:creationId xmlns:a16="http://schemas.microsoft.com/office/drawing/2014/main" id="{B6CD001C-1E11-4CB9-A8F3-92D4C4F9BF38}"/>
                </a:ext>
              </a:extLst>
            </p:cNvPr>
            <p:cNvSpPr/>
            <p:nvPr/>
          </p:nvSpPr>
          <p:spPr>
            <a:xfrm>
              <a:off x="7387656" y="1666825"/>
              <a:ext cx="204127" cy="178857"/>
            </a:xfrm>
            <a:custGeom>
              <a:avLst/>
              <a:gdLst/>
              <a:ahLst/>
              <a:cxnLst/>
              <a:rect l="l" t="t" r="r" b="b"/>
              <a:pathLst>
                <a:path w="11309" h="9909" fill="none" extrusionOk="0">
                  <a:moveTo>
                    <a:pt x="4438" y="9007"/>
                  </a:moveTo>
                  <a:cubicBezTo>
                    <a:pt x="2870" y="8407"/>
                    <a:pt x="1" y="5838"/>
                    <a:pt x="201" y="3904"/>
                  </a:cubicBezTo>
                  <a:cubicBezTo>
                    <a:pt x="435" y="1869"/>
                    <a:pt x="4304" y="1"/>
                    <a:pt x="6172" y="568"/>
                  </a:cubicBezTo>
                  <a:cubicBezTo>
                    <a:pt x="11309" y="2069"/>
                    <a:pt x="9641" y="9908"/>
                    <a:pt x="4137" y="900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53;p35">
              <a:extLst>
                <a:ext uri="{FF2B5EF4-FFF2-40B4-BE49-F238E27FC236}">
                  <a16:creationId xmlns:a16="http://schemas.microsoft.com/office/drawing/2014/main" id="{CAD9651D-1E7E-43E1-BA47-227D008AF001}"/>
                </a:ext>
              </a:extLst>
            </p:cNvPr>
            <p:cNvSpPr/>
            <p:nvPr/>
          </p:nvSpPr>
          <p:spPr>
            <a:xfrm>
              <a:off x="7474357" y="1150300"/>
              <a:ext cx="376920" cy="373924"/>
            </a:xfrm>
            <a:custGeom>
              <a:avLst/>
              <a:gdLst/>
              <a:ahLst/>
              <a:cxnLst/>
              <a:rect l="l" t="t" r="r" b="b"/>
              <a:pathLst>
                <a:path w="20882" h="20716" fill="none" extrusionOk="0">
                  <a:moveTo>
                    <a:pt x="3736" y="18614"/>
                  </a:moveTo>
                  <a:cubicBezTo>
                    <a:pt x="201" y="16446"/>
                    <a:pt x="0" y="12309"/>
                    <a:pt x="134" y="8940"/>
                  </a:cubicBezTo>
                  <a:cubicBezTo>
                    <a:pt x="334" y="2969"/>
                    <a:pt x="4904" y="834"/>
                    <a:pt x="10408" y="434"/>
                  </a:cubicBezTo>
                  <a:cubicBezTo>
                    <a:pt x="15878" y="0"/>
                    <a:pt x="20081" y="6305"/>
                    <a:pt x="20482" y="11309"/>
                  </a:cubicBezTo>
                  <a:cubicBezTo>
                    <a:pt x="20882" y="16779"/>
                    <a:pt x="17246" y="20715"/>
                    <a:pt x="12209" y="20649"/>
                  </a:cubicBezTo>
                  <a:cubicBezTo>
                    <a:pt x="10408" y="20615"/>
                    <a:pt x="3736" y="18614"/>
                    <a:pt x="3736" y="18614"/>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54;p35">
              <a:extLst>
                <a:ext uri="{FF2B5EF4-FFF2-40B4-BE49-F238E27FC236}">
                  <a16:creationId xmlns:a16="http://schemas.microsoft.com/office/drawing/2014/main" id="{52BD11F3-67C1-4056-80FB-C3D43DB91661}"/>
                </a:ext>
              </a:extLst>
            </p:cNvPr>
            <p:cNvSpPr/>
            <p:nvPr/>
          </p:nvSpPr>
          <p:spPr>
            <a:xfrm>
              <a:off x="7426188" y="1702235"/>
              <a:ext cx="99365" cy="80214"/>
            </a:xfrm>
            <a:custGeom>
              <a:avLst/>
              <a:gdLst/>
              <a:ahLst/>
              <a:cxnLst/>
              <a:rect l="l" t="t" r="r" b="b"/>
              <a:pathLst>
                <a:path w="5505" h="4444" extrusionOk="0">
                  <a:moveTo>
                    <a:pt x="1823" y="1"/>
                  </a:moveTo>
                  <a:cubicBezTo>
                    <a:pt x="1643" y="1"/>
                    <a:pt x="1451" y="95"/>
                    <a:pt x="1335" y="241"/>
                  </a:cubicBezTo>
                  <a:cubicBezTo>
                    <a:pt x="1168" y="441"/>
                    <a:pt x="835" y="941"/>
                    <a:pt x="701" y="1141"/>
                  </a:cubicBezTo>
                  <a:cubicBezTo>
                    <a:pt x="568" y="1308"/>
                    <a:pt x="501" y="1475"/>
                    <a:pt x="401" y="1608"/>
                  </a:cubicBezTo>
                  <a:cubicBezTo>
                    <a:pt x="301" y="1775"/>
                    <a:pt x="1" y="2209"/>
                    <a:pt x="401" y="2542"/>
                  </a:cubicBezTo>
                  <a:cubicBezTo>
                    <a:pt x="475" y="2616"/>
                    <a:pt x="574" y="2644"/>
                    <a:pt x="679" y="2644"/>
                  </a:cubicBezTo>
                  <a:cubicBezTo>
                    <a:pt x="813" y="2644"/>
                    <a:pt x="956" y="2598"/>
                    <a:pt x="1068" y="2542"/>
                  </a:cubicBezTo>
                  <a:lnTo>
                    <a:pt x="1068" y="2542"/>
                  </a:lnTo>
                  <a:cubicBezTo>
                    <a:pt x="1068" y="2776"/>
                    <a:pt x="1002" y="3009"/>
                    <a:pt x="968" y="3276"/>
                  </a:cubicBezTo>
                  <a:cubicBezTo>
                    <a:pt x="868" y="3576"/>
                    <a:pt x="1035" y="3843"/>
                    <a:pt x="1335" y="3943"/>
                  </a:cubicBezTo>
                  <a:cubicBezTo>
                    <a:pt x="1404" y="3957"/>
                    <a:pt x="1473" y="3965"/>
                    <a:pt x="1540" y="3965"/>
                  </a:cubicBezTo>
                  <a:cubicBezTo>
                    <a:pt x="1634" y="3965"/>
                    <a:pt x="1724" y="3949"/>
                    <a:pt x="1802" y="3910"/>
                  </a:cubicBezTo>
                  <a:cubicBezTo>
                    <a:pt x="1836" y="3977"/>
                    <a:pt x="1869" y="4110"/>
                    <a:pt x="1969" y="4210"/>
                  </a:cubicBezTo>
                  <a:cubicBezTo>
                    <a:pt x="2069" y="4377"/>
                    <a:pt x="2236" y="4444"/>
                    <a:pt x="2403" y="4444"/>
                  </a:cubicBezTo>
                  <a:lnTo>
                    <a:pt x="2503" y="4444"/>
                  </a:lnTo>
                  <a:cubicBezTo>
                    <a:pt x="2703" y="4410"/>
                    <a:pt x="2870" y="4277"/>
                    <a:pt x="2970" y="4110"/>
                  </a:cubicBezTo>
                  <a:cubicBezTo>
                    <a:pt x="3036" y="4310"/>
                    <a:pt x="3237" y="4444"/>
                    <a:pt x="3470" y="4444"/>
                  </a:cubicBezTo>
                  <a:cubicBezTo>
                    <a:pt x="3704" y="4444"/>
                    <a:pt x="3904" y="4277"/>
                    <a:pt x="4004" y="4010"/>
                  </a:cubicBezTo>
                  <a:cubicBezTo>
                    <a:pt x="4070" y="4143"/>
                    <a:pt x="4204" y="4243"/>
                    <a:pt x="4371" y="4277"/>
                  </a:cubicBezTo>
                  <a:cubicBezTo>
                    <a:pt x="4394" y="4280"/>
                    <a:pt x="4416" y="4281"/>
                    <a:pt x="4439" y="4281"/>
                  </a:cubicBezTo>
                  <a:cubicBezTo>
                    <a:pt x="4682" y="4281"/>
                    <a:pt x="4913" y="4123"/>
                    <a:pt x="5004" y="3910"/>
                  </a:cubicBezTo>
                  <a:cubicBezTo>
                    <a:pt x="5038" y="3843"/>
                    <a:pt x="5071" y="3743"/>
                    <a:pt x="5138" y="3610"/>
                  </a:cubicBezTo>
                  <a:cubicBezTo>
                    <a:pt x="5238" y="3309"/>
                    <a:pt x="5371" y="2976"/>
                    <a:pt x="5405" y="2742"/>
                  </a:cubicBezTo>
                  <a:cubicBezTo>
                    <a:pt x="5505" y="2442"/>
                    <a:pt x="5305" y="2142"/>
                    <a:pt x="5004" y="2075"/>
                  </a:cubicBezTo>
                  <a:cubicBezTo>
                    <a:pt x="4971" y="1775"/>
                    <a:pt x="4871" y="1475"/>
                    <a:pt x="4804" y="1241"/>
                  </a:cubicBezTo>
                  <a:cubicBezTo>
                    <a:pt x="4704" y="1008"/>
                    <a:pt x="4537" y="908"/>
                    <a:pt x="4337" y="841"/>
                  </a:cubicBezTo>
                  <a:cubicBezTo>
                    <a:pt x="4311" y="837"/>
                    <a:pt x="4285" y="835"/>
                    <a:pt x="4258" y="835"/>
                  </a:cubicBezTo>
                  <a:cubicBezTo>
                    <a:pt x="4079" y="835"/>
                    <a:pt x="3891" y="929"/>
                    <a:pt x="3804" y="1074"/>
                  </a:cubicBezTo>
                  <a:cubicBezTo>
                    <a:pt x="3804" y="1108"/>
                    <a:pt x="3737" y="1141"/>
                    <a:pt x="3704" y="1175"/>
                  </a:cubicBezTo>
                  <a:cubicBezTo>
                    <a:pt x="3670" y="1008"/>
                    <a:pt x="3503" y="908"/>
                    <a:pt x="3303" y="841"/>
                  </a:cubicBezTo>
                  <a:cubicBezTo>
                    <a:pt x="3276" y="838"/>
                    <a:pt x="3249" y="836"/>
                    <a:pt x="3223" y="836"/>
                  </a:cubicBezTo>
                  <a:cubicBezTo>
                    <a:pt x="2996" y="836"/>
                    <a:pt x="2822" y="962"/>
                    <a:pt x="2703" y="1141"/>
                  </a:cubicBezTo>
                  <a:cubicBezTo>
                    <a:pt x="2669" y="1008"/>
                    <a:pt x="2536" y="908"/>
                    <a:pt x="2369" y="841"/>
                  </a:cubicBezTo>
                  <a:cubicBezTo>
                    <a:pt x="2336" y="741"/>
                    <a:pt x="2336" y="641"/>
                    <a:pt x="2336" y="507"/>
                  </a:cubicBezTo>
                  <a:cubicBezTo>
                    <a:pt x="2303" y="274"/>
                    <a:pt x="2136" y="107"/>
                    <a:pt x="1902" y="7"/>
                  </a:cubicBezTo>
                  <a:cubicBezTo>
                    <a:pt x="1876" y="3"/>
                    <a:pt x="1850" y="1"/>
                    <a:pt x="182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55;p35">
              <a:extLst>
                <a:ext uri="{FF2B5EF4-FFF2-40B4-BE49-F238E27FC236}">
                  <a16:creationId xmlns:a16="http://schemas.microsoft.com/office/drawing/2014/main" id="{09592BB7-437A-48E2-A906-DD9AF4F57780}"/>
                </a:ext>
              </a:extLst>
            </p:cNvPr>
            <p:cNvSpPr/>
            <p:nvPr/>
          </p:nvSpPr>
          <p:spPr>
            <a:xfrm>
              <a:off x="7507475" y="1157970"/>
              <a:ext cx="314305" cy="349394"/>
            </a:xfrm>
            <a:custGeom>
              <a:avLst/>
              <a:gdLst/>
              <a:ahLst/>
              <a:cxnLst/>
              <a:rect l="l" t="t" r="r" b="b"/>
              <a:pathLst>
                <a:path w="17413" h="19357" extrusionOk="0">
                  <a:moveTo>
                    <a:pt x="6071" y="5346"/>
                  </a:moveTo>
                  <a:cubicBezTo>
                    <a:pt x="6038" y="5413"/>
                    <a:pt x="5971" y="5513"/>
                    <a:pt x="5904" y="5580"/>
                  </a:cubicBezTo>
                  <a:cubicBezTo>
                    <a:pt x="5871" y="5613"/>
                    <a:pt x="5838" y="5613"/>
                    <a:pt x="5804" y="5680"/>
                  </a:cubicBezTo>
                  <a:cubicBezTo>
                    <a:pt x="5871" y="5546"/>
                    <a:pt x="6004" y="5446"/>
                    <a:pt x="6071" y="5346"/>
                  </a:cubicBezTo>
                  <a:close/>
                  <a:moveTo>
                    <a:pt x="7516" y="5889"/>
                  </a:moveTo>
                  <a:cubicBezTo>
                    <a:pt x="6584" y="6935"/>
                    <a:pt x="5699" y="8013"/>
                    <a:pt x="4837" y="9116"/>
                  </a:cubicBezTo>
                  <a:cubicBezTo>
                    <a:pt x="5404" y="8282"/>
                    <a:pt x="6071" y="7515"/>
                    <a:pt x="6705" y="6714"/>
                  </a:cubicBezTo>
                  <a:cubicBezTo>
                    <a:pt x="6772" y="6614"/>
                    <a:pt x="6838" y="6547"/>
                    <a:pt x="6905" y="6447"/>
                  </a:cubicBezTo>
                  <a:cubicBezTo>
                    <a:pt x="7121" y="6267"/>
                    <a:pt x="7326" y="6081"/>
                    <a:pt x="7516" y="5889"/>
                  </a:cubicBezTo>
                  <a:close/>
                  <a:moveTo>
                    <a:pt x="9790" y="1"/>
                  </a:moveTo>
                  <a:cubicBezTo>
                    <a:pt x="9640" y="1"/>
                    <a:pt x="9490" y="59"/>
                    <a:pt x="9373" y="176"/>
                  </a:cubicBezTo>
                  <a:cubicBezTo>
                    <a:pt x="8706" y="710"/>
                    <a:pt x="8039" y="1277"/>
                    <a:pt x="7372" y="1944"/>
                  </a:cubicBezTo>
                  <a:cubicBezTo>
                    <a:pt x="6038" y="2511"/>
                    <a:pt x="4570" y="3678"/>
                    <a:pt x="3236" y="4746"/>
                  </a:cubicBezTo>
                  <a:cubicBezTo>
                    <a:pt x="2535" y="5346"/>
                    <a:pt x="1535" y="6114"/>
                    <a:pt x="1201" y="6247"/>
                  </a:cubicBezTo>
                  <a:cubicBezTo>
                    <a:pt x="1177" y="6245"/>
                    <a:pt x="1153" y="6243"/>
                    <a:pt x="1128" y="6243"/>
                  </a:cubicBezTo>
                  <a:cubicBezTo>
                    <a:pt x="820" y="6243"/>
                    <a:pt x="527" y="6438"/>
                    <a:pt x="434" y="6747"/>
                  </a:cubicBezTo>
                  <a:cubicBezTo>
                    <a:pt x="334" y="7114"/>
                    <a:pt x="534" y="7515"/>
                    <a:pt x="901" y="7615"/>
                  </a:cubicBezTo>
                  <a:cubicBezTo>
                    <a:pt x="1014" y="7646"/>
                    <a:pt x="1126" y="7662"/>
                    <a:pt x="1239" y="7662"/>
                  </a:cubicBezTo>
                  <a:cubicBezTo>
                    <a:pt x="1730" y="7662"/>
                    <a:pt x="2257" y="7364"/>
                    <a:pt x="3069" y="6714"/>
                  </a:cubicBezTo>
                  <a:lnTo>
                    <a:pt x="3069" y="6714"/>
                  </a:lnTo>
                  <a:cubicBezTo>
                    <a:pt x="2435" y="7414"/>
                    <a:pt x="1868" y="8115"/>
                    <a:pt x="1334" y="8782"/>
                  </a:cubicBezTo>
                  <a:lnTo>
                    <a:pt x="701" y="9549"/>
                  </a:lnTo>
                  <a:cubicBezTo>
                    <a:pt x="534" y="9716"/>
                    <a:pt x="367" y="9916"/>
                    <a:pt x="200" y="10116"/>
                  </a:cubicBezTo>
                  <a:cubicBezTo>
                    <a:pt x="0" y="10417"/>
                    <a:pt x="33" y="10850"/>
                    <a:pt x="334" y="11084"/>
                  </a:cubicBezTo>
                  <a:cubicBezTo>
                    <a:pt x="454" y="11189"/>
                    <a:pt x="608" y="11240"/>
                    <a:pt x="762" y="11240"/>
                  </a:cubicBezTo>
                  <a:cubicBezTo>
                    <a:pt x="950" y="11240"/>
                    <a:pt x="1139" y="11164"/>
                    <a:pt x="1268" y="11017"/>
                  </a:cubicBezTo>
                  <a:cubicBezTo>
                    <a:pt x="1434" y="10850"/>
                    <a:pt x="1568" y="10617"/>
                    <a:pt x="1735" y="10450"/>
                  </a:cubicBezTo>
                  <a:cubicBezTo>
                    <a:pt x="2168" y="10016"/>
                    <a:pt x="2602" y="9583"/>
                    <a:pt x="3169" y="9216"/>
                  </a:cubicBezTo>
                  <a:lnTo>
                    <a:pt x="3169" y="9216"/>
                  </a:lnTo>
                  <a:cubicBezTo>
                    <a:pt x="2235" y="10683"/>
                    <a:pt x="1501" y="12185"/>
                    <a:pt x="1234" y="13886"/>
                  </a:cubicBezTo>
                  <a:cubicBezTo>
                    <a:pt x="1201" y="14219"/>
                    <a:pt x="1368" y="14520"/>
                    <a:pt x="1668" y="14620"/>
                  </a:cubicBezTo>
                  <a:cubicBezTo>
                    <a:pt x="1746" y="14664"/>
                    <a:pt x="1835" y="14686"/>
                    <a:pt x="1927" y="14686"/>
                  </a:cubicBezTo>
                  <a:cubicBezTo>
                    <a:pt x="2113" y="14686"/>
                    <a:pt x="2313" y="14597"/>
                    <a:pt x="2469" y="14419"/>
                  </a:cubicBezTo>
                  <a:cubicBezTo>
                    <a:pt x="2669" y="14186"/>
                    <a:pt x="2869" y="13886"/>
                    <a:pt x="3069" y="13619"/>
                  </a:cubicBezTo>
                  <a:lnTo>
                    <a:pt x="3069" y="13619"/>
                  </a:lnTo>
                  <a:cubicBezTo>
                    <a:pt x="2802" y="14186"/>
                    <a:pt x="2502" y="14686"/>
                    <a:pt x="2202" y="15220"/>
                  </a:cubicBezTo>
                  <a:cubicBezTo>
                    <a:pt x="2068" y="15520"/>
                    <a:pt x="2168" y="15887"/>
                    <a:pt x="2402" y="16087"/>
                  </a:cubicBezTo>
                  <a:cubicBezTo>
                    <a:pt x="2530" y="16184"/>
                    <a:pt x="2681" y="16233"/>
                    <a:pt x="2834" y="16233"/>
                  </a:cubicBezTo>
                  <a:cubicBezTo>
                    <a:pt x="2998" y="16233"/>
                    <a:pt x="3164" y="16175"/>
                    <a:pt x="3302" y="16054"/>
                  </a:cubicBezTo>
                  <a:cubicBezTo>
                    <a:pt x="4370" y="15020"/>
                    <a:pt x="5371" y="13752"/>
                    <a:pt x="6271" y="12518"/>
                  </a:cubicBezTo>
                  <a:lnTo>
                    <a:pt x="6271" y="12518"/>
                  </a:lnTo>
                  <a:cubicBezTo>
                    <a:pt x="5437" y="13952"/>
                    <a:pt x="4737" y="15454"/>
                    <a:pt x="4403" y="17088"/>
                  </a:cubicBezTo>
                  <a:cubicBezTo>
                    <a:pt x="4337" y="17422"/>
                    <a:pt x="4503" y="17755"/>
                    <a:pt x="4837" y="17889"/>
                  </a:cubicBezTo>
                  <a:cubicBezTo>
                    <a:pt x="4904" y="17914"/>
                    <a:pt x="4979" y="17926"/>
                    <a:pt x="5056" y="17926"/>
                  </a:cubicBezTo>
                  <a:cubicBezTo>
                    <a:pt x="5289" y="17926"/>
                    <a:pt x="5546" y="17814"/>
                    <a:pt x="5671" y="17588"/>
                  </a:cubicBezTo>
                  <a:cubicBezTo>
                    <a:pt x="7372" y="14720"/>
                    <a:pt x="9607" y="11284"/>
                    <a:pt x="12509" y="9149"/>
                  </a:cubicBezTo>
                  <a:lnTo>
                    <a:pt x="12509" y="9149"/>
                  </a:lnTo>
                  <a:cubicBezTo>
                    <a:pt x="11809" y="10784"/>
                    <a:pt x="10574" y="12551"/>
                    <a:pt x="9507" y="14119"/>
                  </a:cubicBezTo>
                  <a:cubicBezTo>
                    <a:pt x="8806" y="15153"/>
                    <a:pt x="8073" y="16121"/>
                    <a:pt x="7572" y="17055"/>
                  </a:cubicBezTo>
                  <a:cubicBezTo>
                    <a:pt x="7472" y="17288"/>
                    <a:pt x="7472" y="17622"/>
                    <a:pt x="7672" y="17822"/>
                  </a:cubicBezTo>
                  <a:cubicBezTo>
                    <a:pt x="7804" y="17975"/>
                    <a:pt x="7993" y="18057"/>
                    <a:pt x="8183" y="18057"/>
                  </a:cubicBezTo>
                  <a:cubicBezTo>
                    <a:pt x="8282" y="18057"/>
                    <a:pt x="8381" y="18034"/>
                    <a:pt x="8473" y="17989"/>
                  </a:cubicBezTo>
                  <a:cubicBezTo>
                    <a:pt x="10141" y="17288"/>
                    <a:pt x="11375" y="15620"/>
                    <a:pt x="12576" y="13919"/>
                  </a:cubicBezTo>
                  <a:lnTo>
                    <a:pt x="12576" y="13919"/>
                  </a:lnTo>
                  <a:cubicBezTo>
                    <a:pt x="12276" y="14653"/>
                    <a:pt x="12042" y="15420"/>
                    <a:pt x="12042" y="16254"/>
                  </a:cubicBezTo>
                  <a:cubicBezTo>
                    <a:pt x="12042" y="16554"/>
                    <a:pt x="12209" y="16821"/>
                    <a:pt x="12509" y="16921"/>
                  </a:cubicBezTo>
                  <a:cubicBezTo>
                    <a:pt x="12572" y="16948"/>
                    <a:pt x="12639" y="16960"/>
                    <a:pt x="12708" y="16960"/>
                  </a:cubicBezTo>
                  <a:cubicBezTo>
                    <a:pt x="12896" y="16960"/>
                    <a:pt x="13096" y="16868"/>
                    <a:pt x="13243" y="16721"/>
                  </a:cubicBezTo>
                  <a:cubicBezTo>
                    <a:pt x="13576" y="16321"/>
                    <a:pt x="13910" y="15887"/>
                    <a:pt x="14210" y="15454"/>
                  </a:cubicBezTo>
                  <a:lnTo>
                    <a:pt x="14210" y="15454"/>
                  </a:lnTo>
                  <a:cubicBezTo>
                    <a:pt x="13710" y="16421"/>
                    <a:pt x="13243" y="17388"/>
                    <a:pt x="12909" y="18422"/>
                  </a:cubicBezTo>
                  <a:cubicBezTo>
                    <a:pt x="12843" y="18756"/>
                    <a:pt x="12976" y="19123"/>
                    <a:pt x="13310" y="19256"/>
                  </a:cubicBezTo>
                  <a:cubicBezTo>
                    <a:pt x="13376" y="19290"/>
                    <a:pt x="13476" y="19356"/>
                    <a:pt x="13543" y="19356"/>
                  </a:cubicBezTo>
                  <a:cubicBezTo>
                    <a:pt x="13810" y="19356"/>
                    <a:pt x="14010" y="19223"/>
                    <a:pt x="14210" y="18889"/>
                  </a:cubicBezTo>
                  <a:cubicBezTo>
                    <a:pt x="14577" y="18289"/>
                    <a:pt x="14944" y="17789"/>
                    <a:pt x="15378" y="17255"/>
                  </a:cubicBezTo>
                  <a:cubicBezTo>
                    <a:pt x="15611" y="16921"/>
                    <a:pt x="15911" y="16554"/>
                    <a:pt x="16178" y="16187"/>
                  </a:cubicBezTo>
                  <a:cubicBezTo>
                    <a:pt x="16378" y="15887"/>
                    <a:pt x="16278" y="15420"/>
                    <a:pt x="16012" y="15220"/>
                  </a:cubicBezTo>
                  <a:cubicBezTo>
                    <a:pt x="16012" y="15220"/>
                    <a:pt x="15945" y="15187"/>
                    <a:pt x="15911" y="15187"/>
                  </a:cubicBezTo>
                  <a:cubicBezTo>
                    <a:pt x="16512" y="14019"/>
                    <a:pt x="17079" y="12852"/>
                    <a:pt x="17346" y="11551"/>
                  </a:cubicBezTo>
                  <a:cubicBezTo>
                    <a:pt x="17413" y="11284"/>
                    <a:pt x="17279" y="11017"/>
                    <a:pt x="17046" y="10850"/>
                  </a:cubicBezTo>
                  <a:cubicBezTo>
                    <a:pt x="16920" y="10787"/>
                    <a:pt x="16779" y="10754"/>
                    <a:pt x="16644" y="10754"/>
                  </a:cubicBezTo>
                  <a:cubicBezTo>
                    <a:pt x="16493" y="10754"/>
                    <a:pt x="16351" y="10796"/>
                    <a:pt x="16245" y="10884"/>
                  </a:cubicBezTo>
                  <a:cubicBezTo>
                    <a:pt x="15778" y="11217"/>
                    <a:pt x="15378" y="11617"/>
                    <a:pt x="15011" y="12051"/>
                  </a:cubicBezTo>
                  <a:cubicBezTo>
                    <a:pt x="15344" y="11284"/>
                    <a:pt x="15611" y="10550"/>
                    <a:pt x="15711" y="9749"/>
                  </a:cubicBezTo>
                  <a:cubicBezTo>
                    <a:pt x="15745" y="9449"/>
                    <a:pt x="15578" y="9182"/>
                    <a:pt x="15344" y="9049"/>
                  </a:cubicBezTo>
                  <a:cubicBezTo>
                    <a:pt x="15224" y="8989"/>
                    <a:pt x="15091" y="8956"/>
                    <a:pt x="14962" y="8956"/>
                  </a:cubicBezTo>
                  <a:cubicBezTo>
                    <a:pt x="14805" y="8956"/>
                    <a:pt x="14654" y="9005"/>
                    <a:pt x="14544" y="9116"/>
                  </a:cubicBezTo>
                  <a:cubicBezTo>
                    <a:pt x="14177" y="9516"/>
                    <a:pt x="13777" y="9883"/>
                    <a:pt x="13410" y="10350"/>
                  </a:cubicBezTo>
                  <a:cubicBezTo>
                    <a:pt x="13877" y="9416"/>
                    <a:pt x="14210" y="8515"/>
                    <a:pt x="14344" y="7615"/>
                  </a:cubicBezTo>
                  <a:cubicBezTo>
                    <a:pt x="14377" y="7381"/>
                    <a:pt x="14244" y="7114"/>
                    <a:pt x="14043" y="6947"/>
                  </a:cubicBezTo>
                  <a:cubicBezTo>
                    <a:pt x="13923" y="6887"/>
                    <a:pt x="13779" y="6839"/>
                    <a:pt x="13633" y="6839"/>
                  </a:cubicBezTo>
                  <a:cubicBezTo>
                    <a:pt x="13535" y="6839"/>
                    <a:pt x="13436" y="6861"/>
                    <a:pt x="13343" y="6914"/>
                  </a:cubicBezTo>
                  <a:cubicBezTo>
                    <a:pt x="12175" y="7515"/>
                    <a:pt x="11108" y="8282"/>
                    <a:pt x="10174" y="9216"/>
                  </a:cubicBezTo>
                  <a:cubicBezTo>
                    <a:pt x="10241" y="9082"/>
                    <a:pt x="10341" y="9016"/>
                    <a:pt x="10408" y="8882"/>
                  </a:cubicBezTo>
                  <a:cubicBezTo>
                    <a:pt x="11275" y="7715"/>
                    <a:pt x="12175" y="6547"/>
                    <a:pt x="12909" y="5346"/>
                  </a:cubicBezTo>
                  <a:cubicBezTo>
                    <a:pt x="13076" y="5079"/>
                    <a:pt x="13043" y="4713"/>
                    <a:pt x="12843" y="4512"/>
                  </a:cubicBezTo>
                  <a:cubicBezTo>
                    <a:pt x="12703" y="4353"/>
                    <a:pt x="12528" y="4277"/>
                    <a:pt x="12353" y="4277"/>
                  </a:cubicBezTo>
                  <a:cubicBezTo>
                    <a:pt x="12235" y="4277"/>
                    <a:pt x="12116" y="4312"/>
                    <a:pt x="12009" y="4379"/>
                  </a:cubicBezTo>
                  <a:cubicBezTo>
                    <a:pt x="11108" y="4879"/>
                    <a:pt x="10341" y="5513"/>
                    <a:pt x="9574" y="6214"/>
                  </a:cubicBezTo>
                  <a:cubicBezTo>
                    <a:pt x="9907" y="5713"/>
                    <a:pt x="10241" y="5180"/>
                    <a:pt x="10541" y="4679"/>
                  </a:cubicBezTo>
                  <a:cubicBezTo>
                    <a:pt x="10708" y="4379"/>
                    <a:pt x="10674" y="4012"/>
                    <a:pt x="10374" y="3778"/>
                  </a:cubicBezTo>
                  <a:cubicBezTo>
                    <a:pt x="10235" y="3686"/>
                    <a:pt x="10081" y="3636"/>
                    <a:pt x="9930" y="3636"/>
                  </a:cubicBezTo>
                  <a:cubicBezTo>
                    <a:pt x="9755" y="3636"/>
                    <a:pt x="9583" y="3702"/>
                    <a:pt x="9440" y="3845"/>
                  </a:cubicBezTo>
                  <a:cubicBezTo>
                    <a:pt x="8918" y="4367"/>
                    <a:pt x="8412" y="4899"/>
                    <a:pt x="7920" y="5440"/>
                  </a:cubicBezTo>
                  <a:lnTo>
                    <a:pt x="7920" y="5440"/>
                  </a:lnTo>
                  <a:cubicBezTo>
                    <a:pt x="8246" y="5040"/>
                    <a:pt x="8513" y="4604"/>
                    <a:pt x="8706" y="4112"/>
                  </a:cubicBezTo>
                  <a:cubicBezTo>
                    <a:pt x="9407" y="3111"/>
                    <a:pt x="10041" y="2044"/>
                    <a:pt x="10441" y="943"/>
                  </a:cubicBezTo>
                  <a:cubicBezTo>
                    <a:pt x="10541" y="676"/>
                    <a:pt x="10441" y="376"/>
                    <a:pt x="10207" y="176"/>
                  </a:cubicBezTo>
                  <a:cubicBezTo>
                    <a:pt x="10091" y="59"/>
                    <a:pt x="9941" y="1"/>
                    <a:pt x="9790"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56;p35">
              <a:extLst>
                <a:ext uri="{FF2B5EF4-FFF2-40B4-BE49-F238E27FC236}">
                  <a16:creationId xmlns:a16="http://schemas.microsoft.com/office/drawing/2014/main" id="{FD4BE1DD-0181-464C-A5A0-50A707B6E6BD}"/>
                </a:ext>
              </a:extLst>
            </p:cNvPr>
            <p:cNvSpPr/>
            <p:nvPr/>
          </p:nvSpPr>
          <p:spPr>
            <a:xfrm>
              <a:off x="7633899" y="4027355"/>
              <a:ext cx="376920" cy="177630"/>
            </a:xfrm>
            <a:custGeom>
              <a:avLst/>
              <a:gdLst/>
              <a:ahLst/>
              <a:cxnLst/>
              <a:rect l="l" t="t" r="r" b="b"/>
              <a:pathLst>
                <a:path w="20882" h="9841" fill="none" extrusionOk="0">
                  <a:moveTo>
                    <a:pt x="3836" y="8640"/>
                  </a:moveTo>
                  <a:cubicBezTo>
                    <a:pt x="234" y="7539"/>
                    <a:pt x="0" y="5571"/>
                    <a:pt x="67" y="4003"/>
                  </a:cubicBezTo>
                  <a:cubicBezTo>
                    <a:pt x="200" y="1168"/>
                    <a:pt x="4737" y="234"/>
                    <a:pt x="10241" y="134"/>
                  </a:cubicBezTo>
                  <a:cubicBezTo>
                    <a:pt x="15678" y="1"/>
                    <a:pt x="20014" y="3036"/>
                    <a:pt x="20415" y="5404"/>
                  </a:cubicBezTo>
                  <a:cubicBezTo>
                    <a:pt x="20882" y="8006"/>
                    <a:pt x="17379" y="9841"/>
                    <a:pt x="12309" y="9708"/>
                  </a:cubicBezTo>
                  <a:cubicBezTo>
                    <a:pt x="10541" y="9674"/>
                    <a:pt x="3836" y="8640"/>
                    <a:pt x="3836" y="8640"/>
                  </a:cubicBezTo>
                  <a:close/>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57;p35">
              <a:extLst>
                <a:ext uri="{FF2B5EF4-FFF2-40B4-BE49-F238E27FC236}">
                  <a16:creationId xmlns:a16="http://schemas.microsoft.com/office/drawing/2014/main" id="{70EFFA90-F323-4B1E-9E40-4CB6061E74AB}"/>
                </a:ext>
              </a:extLst>
            </p:cNvPr>
            <p:cNvSpPr/>
            <p:nvPr/>
          </p:nvSpPr>
          <p:spPr>
            <a:xfrm>
              <a:off x="7666998" y="4032029"/>
              <a:ext cx="316128" cy="163930"/>
            </a:xfrm>
            <a:custGeom>
              <a:avLst/>
              <a:gdLst/>
              <a:ahLst/>
              <a:cxnLst/>
              <a:rect l="l" t="t" r="r" b="b"/>
              <a:pathLst>
                <a:path w="17514" h="9082" extrusionOk="0">
                  <a:moveTo>
                    <a:pt x="6005" y="2310"/>
                  </a:moveTo>
                  <a:lnTo>
                    <a:pt x="6005" y="2310"/>
                  </a:lnTo>
                  <a:cubicBezTo>
                    <a:pt x="5972" y="2377"/>
                    <a:pt x="5872" y="2410"/>
                    <a:pt x="5838" y="2444"/>
                  </a:cubicBezTo>
                  <a:cubicBezTo>
                    <a:pt x="5805" y="2444"/>
                    <a:pt x="5738" y="2477"/>
                    <a:pt x="5705" y="2477"/>
                  </a:cubicBezTo>
                  <a:cubicBezTo>
                    <a:pt x="5805" y="2444"/>
                    <a:pt x="5905" y="2377"/>
                    <a:pt x="6005" y="2310"/>
                  </a:cubicBezTo>
                  <a:close/>
                  <a:moveTo>
                    <a:pt x="9745" y="0"/>
                  </a:moveTo>
                  <a:cubicBezTo>
                    <a:pt x="9599" y="0"/>
                    <a:pt x="9457" y="25"/>
                    <a:pt x="9341" y="75"/>
                  </a:cubicBezTo>
                  <a:cubicBezTo>
                    <a:pt x="8674" y="309"/>
                    <a:pt x="8006" y="609"/>
                    <a:pt x="7339" y="909"/>
                  </a:cubicBezTo>
                  <a:cubicBezTo>
                    <a:pt x="6005" y="1109"/>
                    <a:pt x="4537" y="1643"/>
                    <a:pt x="3236" y="2143"/>
                  </a:cubicBezTo>
                  <a:cubicBezTo>
                    <a:pt x="2536" y="2410"/>
                    <a:pt x="1569" y="2777"/>
                    <a:pt x="1235" y="2810"/>
                  </a:cubicBezTo>
                  <a:cubicBezTo>
                    <a:pt x="1192" y="2806"/>
                    <a:pt x="1149" y="2804"/>
                    <a:pt x="1106" y="2804"/>
                  </a:cubicBezTo>
                  <a:cubicBezTo>
                    <a:pt x="820" y="2804"/>
                    <a:pt x="559" y="2899"/>
                    <a:pt x="501" y="3044"/>
                  </a:cubicBezTo>
                  <a:cubicBezTo>
                    <a:pt x="368" y="3211"/>
                    <a:pt x="568" y="3411"/>
                    <a:pt x="935" y="3444"/>
                  </a:cubicBezTo>
                  <a:cubicBezTo>
                    <a:pt x="1045" y="3464"/>
                    <a:pt x="1155" y="3473"/>
                    <a:pt x="1269" y="3473"/>
                  </a:cubicBezTo>
                  <a:cubicBezTo>
                    <a:pt x="1739" y="3473"/>
                    <a:pt x="2264" y="3313"/>
                    <a:pt x="3070" y="3044"/>
                  </a:cubicBezTo>
                  <a:lnTo>
                    <a:pt x="3070" y="3044"/>
                  </a:lnTo>
                  <a:cubicBezTo>
                    <a:pt x="2503" y="3378"/>
                    <a:pt x="1902" y="3711"/>
                    <a:pt x="1368" y="3978"/>
                  </a:cubicBezTo>
                  <a:cubicBezTo>
                    <a:pt x="1168" y="4078"/>
                    <a:pt x="935" y="4211"/>
                    <a:pt x="735" y="4312"/>
                  </a:cubicBezTo>
                  <a:cubicBezTo>
                    <a:pt x="534" y="4445"/>
                    <a:pt x="401" y="4545"/>
                    <a:pt x="234" y="4612"/>
                  </a:cubicBezTo>
                  <a:cubicBezTo>
                    <a:pt x="1" y="4745"/>
                    <a:pt x="67" y="4945"/>
                    <a:pt x="368" y="5079"/>
                  </a:cubicBezTo>
                  <a:cubicBezTo>
                    <a:pt x="503" y="5109"/>
                    <a:pt x="658" y="5125"/>
                    <a:pt x="812" y="5125"/>
                  </a:cubicBezTo>
                  <a:cubicBezTo>
                    <a:pt x="1001" y="5125"/>
                    <a:pt x="1188" y="5100"/>
                    <a:pt x="1335" y="5045"/>
                  </a:cubicBezTo>
                  <a:cubicBezTo>
                    <a:pt x="1468" y="4945"/>
                    <a:pt x="1569" y="4879"/>
                    <a:pt x="1735" y="4779"/>
                  </a:cubicBezTo>
                  <a:cubicBezTo>
                    <a:pt x="2169" y="4578"/>
                    <a:pt x="2669" y="4378"/>
                    <a:pt x="3170" y="4211"/>
                  </a:cubicBezTo>
                  <a:lnTo>
                    <a:pt x="3170" y="4211"/>
                  </a:lnTo>
                  <a:cubicBezTo>
                    <a:pt x="2236" y="4879"/>
                    <a:pt x="1535" y="5579"/>
                    <a:pt x="1302" y="6380"/>
                  </a:cubicBezTo>
                  <a:cubicBezTo>
                    <a:pt x="1235" y="6480"/>
                    <a:pt x="1402" y="6613"/>
                    <a:pt x="1702" y="6713"/>
                  </a:cubicBezTo>
                  <a:cubicBezTo>
                    <a:pt x="1791" y="6724"/>
                    <a:pt x="1887" y="6732"/>
                    <a:pt x="1984" y="6732"/>
                  </a:cubicBezTo>
                  <a:cubicBezTo>
                    <a:pt x="2176" y="6732"/>
                    <a:pt x="2369" y="6702"/>
                    <a:pt x="2503" y="6613"/>
                  </a:cubicBezTo>
                  <a:lnTo>
                    <a:pt x="3136" y="6246"/>
                  </a:lnTo>
                  <a:lnTo>
                    <a:pt x="3136" y="6246"/>
                  </a:lnTo>
                  <a:cubicBezTo>
                    <a:pt x="2836" y="6480"/>
                    <a:pt x="2536" y="6747"/>
                    <a:pt x="2302" y="6980"/>
                  </a:cubicBezTo>
                  <a:cubicBezTo>
                    <a:pt x="2136" y="7114"/>
                    <a:pt x="2202" y="7314"/>
                    <a:pt x="2503" y="7414"/>
                  </a:cubicBezTo>
                  <a:cubicBezTo>
                    <a:pt x="2619" y="7480"/>
                    <a:pt x="2778" y="7514"/>
                    <a:pt x="2936" y="7514"/>
                  </a:cubicBezTo>
                  <a:cubicBezTo>
                    <a:pt x="3095" y="7514"/>
                    <a:pt x="3253" y="7480"/>
                    <a:pt x="3370" y="7414"/>
                  </a:cubicBezTo>
                  <a:cubicBezTo>
                    <a:pt x="4471" y="6947"/>
                    <a:pt x="5405" y="6380"/>
                    <a:pt x="6339" y="5779"/>
                  </a:cubicBezTo>
                  <a:lnTo>
                    <a:pt x="6339" y="5779"/>
                  </a:lnTo>
                  <a:cubicBezTo>
                    <a:pt x="5538" y="6446"/>
                    <a:pt x="4871" y="7147"/>
                    <a:pt x="4537" y="7914"/>
                  </a:cubicBezTo>
                  <a:cubicBezTo>
                    <a:pt x="4471" y="8081"/>
                    <a:pt x="4637" y="8214"/>
                    <a:pt x="4971" y="8281"/>
                  </a:cubicBezTo>
                  <a:cubicBezTo>
                    <a:pt x="5047" y="8309"/>
                    <a:pt x="5133" y="8322"/>
                    <a:pt x="5222" y="8322"/>
                  </a:cubicBezTo>
                  <a:cubicBezTo>
                    <a:pt x="5446" y="8322"/>
                    <a:pt x="5685" y="8243"/>
                    <a:pt x="5805" y="8148"/>
                  </a:cubicBezTo>
                  <a:cubicBezTo>
                    <a:pt x="7473" y="6780"/>
                    <a:pt x="9641" y="5212"/>
                    <a:pt x="12510" y="4245"/>
                  </a:cubicBezTo>
                  <a:lnTo>
                    <a:pt x="12510" y="4245"/>
                  </a:lnTo>
                  <a:cubicBezTo>
                    <a:pt x="11843" y="4979"/>
                    <a:pt x="10675" y="5779"/>
                    <a:pt x="9574" y="6546"/>
                  </a:cubicBezTo>
                  <a:cubicBezTo>
                    <a:pt x="8874" y="7047"/>
                    <a:pt x="8207" y="7480"/>
                    <a:pt x="7706" y="7914"/>
                  </a:cubicBezTo>
                  <a:cubicBezTo>
                    <a:pt x="7539" y="8048"/>
                    <a:pt x="7573" y="8148"/>
                    <a:pt x="7806" y="8281"/>
                  </a:cubicBezTo>
                  <a:cubicBezTo>
                    <a:pt x="7956" y="8356"/>
                    <a:pt x="8182" y="8394"/>
                    <a:pt x="8383" y="8394"/>
                  </a:cubicBezTo>
                  <a:cubicBezTo>
                    <a:pt x="8451" y="8394"/>
                    <a:pt x="8515" y="8389"/>
                    <a:pt x="8574" y="8381"/>
                  </a:cubicBezTo>
                  <a:cubicBezTo>
                    <a:pt x="10241" y="8081"/>
                    <a:pt x="11509" y="7280"/>
                    <a:pt x="12676" y="6480"/>
                  </a:cubicBezTo>
                  <a:lnTo>
                    <a:pt x="12676" y="6480"/>
                  </a:lnTo>
                  <a:cubicBezTo>
                    <a:pt x="12376" y="6813"/>
                    <a:pt x="12176" y="7214"/>
                    <a:pt x="12176" y="7581"/>
                  </a:cubicBezTo>
                  <a:cubicBezTo>
                    <a:pt x="12176" y="7747"/>
                    <a:pt x="12343" y="7881"/>
                    <a:pt x="12643" y="7914"/>
                  </a:cubicBezTo>
                  <a:cubicBezTo>
                    <a:pt x="12701" y="7922"/>
                    <a:pt x="12766" y="7927"/>
                    <a:pt x="12833" y="7927"/>
                  </a:cubicBezTo>
                  <a:cubicBezTo>
                    <a:pt x="13033" y="7927"/>
                    <a:pt x="13252" y="7889"/>
                    <a:pt x="13377" y="7814"/>
                  </a:cubicBezTo>
                  <a:cubicBezTo>
                    <a:pt x="13677" y="7647"/>
                    <a:pt x="14011" y="7447"/>
                    <a:pt x="14311" y="7247"/>
                  </a:cubicBezTo>
                  <a:lnTo>
                    <a:pt x="14311" y="7247"/>
                  </a:lnTo>
                  <a:cubicBezTo>
                    <a:pt x="13844" y="7647"/>
                    <a:pt x="13344" y="8114"/>
                    <a:pt x="13043" y="8615"/>
                  </a:cubicBezTo>
                  <a:cubicBezTo>
                    <a:pt x="12977" y="8781"/>
                    <a:pt x="13077" y="8948"/>
                    <a:pt x="13410" y="9048"/>
                  </a:cubicBezTo>
                  <a:cubicBezTo>
                    <a:pt x="13510" y="9082"/>
                    <a:pt x="13577" y="9082"/>
                    <a:pt x="13677" y="9082"/>
                  </a:cubicBezTo>
                  <a:cubicBezTo>
                    <a:pt x="13811" y="9082"/>
                    <a:pt x="13974" y="9067"/>
                    <a:pt x="14147" y="9067"/>
                  </a:cubicBezTo>
                  <a:cubicBezTo>
                    <a:pt x="14233" y="9067"/>
                    <a:pt x="14322" y="9071"/>
                    <a:pt x="14411" y="9082"/>
                  </a:cubicBezTo>
                  <a:cubicBezTo>
                    <a:pt x="14745" y="8815"/>
                    <a:pt x="15145" y="8581"/>
                    <a:pt x="15545" y="8314"/>
                  </a:cubicBezTo>
                  <a:cubicBezTo>
                    <a:pt x="15812" y="8148"/>
                    <a:pt x="16079" y="7981"/>
                    <a:pt x="16346" y="7814"/>
                  </a:cubicBezTo>
                  <a:cubicBezTo>
                    <a:pt x="16546" y="7714"/>
                    <a:pt x="16513" y="7480"/>
                    <a:pt x="16179" y="7380"/>
                  </a:cubicBezTo>
                  <a:cubicBezTo>
                    <a:pt x="16179" y="7314"/>
                    <a:pt x="16146" y="7314"/>
                    <a:pt x="16079" y="7314"/>
                  </a:cubicBezTo>
                  <a:cubicBezTo>
                    <a:pt x="16679" y="6780"/>
                    <a:pt x="17213" y="6246"/>
                    <a:pt x="17480" y="5612"/>
                  </a:cubicBezTo>
                  <a:cubicBezTo>
                    <a:pt x="17513" y="5479"/>
                    <a:pt x="17380" y="5379"/>
                    <a:pt x="17146" y="5279"/>
                  </a:cubicBezTo>
                  <a:cubicBezTo>
                    <a:pt x="17013" y="5246"/>
                    <a:pt x="16863" y="5229"/>
                    <a:pt x="16721" y="5229"/>
                  </a:cubicBezTo>
                  <a:cubicBezTo>
                    <a:pt x="16579" y="5229"/>
                    <a:pt x="16446" y="5246"/>
                    <a:pt x="16346" y="5279"/>
                  </a:cubicBezTo>
                  <a:cubicBezTo>
                    <a:pt x="15912" y="5446"/>
                    <a:pt x="15512" y="5612"/>
                    <a:pt x="15145" y="5813"/>
                  </a:cubicBezTo>
                  <a:cubicBezTo>
                    <a:pt x="15412" y="5479"/>
                    <a:pt x="15712" y="5112"/>
                    <a:pt x="15812" y="4745"/>
                  </a:cubicBezTo>
                  <a:cubicBezTo>
                    <a:pt x="15845" y="4612"/>
                    <a:pt x="15679" y="4478"/>
                    <a:pt x="15412" y="4412"/>
                  </a:cubicBezTo>
                  <a:cubicBezTo>
                    <a:pt x="15315" y="4398"/>
                    <a:pt x="15201" y="4390"/>
                    <a:pt x="15087" y="4390"/>
                  </a:cubicBezTo>
                  <a:cubicBezTo>
                    <a:pt x="14925" y="4390"/>
                    <a:pt x="14762" y="4406"/>
                    <a:pt x="14645" y="4445"/>
                  </a:cubicBezTo>
                  <a:cubicBezTo>
                    <a:pt x="14211" y="4612"/>
                    <a:pt x="13844" y="4779"/>
                    <a:pt x="13510" y="4979"/>
                  </a:cubicBezTo>
                  <a:cubicBezTo>
                    <a:pt x="13911" y="4545"/>
                    <a:pt x="14244" y="4111"/>
                    <a:pt x="14378" y="3711"/>
                  </a:cubicBezTo>
                  <a:cubicBezTo>
                    <a:pt x="14411" y="3578"/>
                    <a:pt x="14311" y="3444"/>
                    <a:pt x="14077" y="3378"/>
                  </a:cubicBezTo>
                  <a:cubicBezTo>
                    <a:pt x="13951" y="3314"/>
                    <a:pt x="13783" y="3291"/>
                    <a:pt x="13627" y="3291"/>
                  </a:cubicBezTo>
                  <a:cubicBezTo>
                    <a:pt x="13537" y="3291"/>
                    <a:pt x="13450" y="3299"/>
                    <a:pt x="13377" y="3311"/>
                  </a:cubicBezTo>
                  <a:cubicBezTo>
                    <a:pt x="12243" y="3578"/>
                    <a:pt x="11209" y="3945"/>
                    <a:pt x="10241" y="4378"/>
                  </a:cubicBezTo>
                  <a:cubicBezTo>
                    <a:pt x="10341" y="4278"/>
                    <a:pt x="10408" y="4245"/>
                    <a:pt x="10508" y="4211"/>
                  </a:cubicBezTo>
                  <a:cubicBezTo>
                    <a:pt x="11342" y="3711"/>
                    <a:pt x="12209" y="3111"/>
                    <a:pt x="12977" y="2577"/>
                  </a:cubicBezTo>
                  <a:cubicBezTo>
                    <a:pt x="13143" y="2444"/>
                    <a:pt x="13077" y="2277"/>
                    <a:pt x="12877" y="2143"/>
                  </a:cubicBezTo>
                  <a:cubicBezTo>
                    <a:pt x="12746" y="2078"/>
                    <a:pt x="12559" y="2027"/>
                    <a:pt x="12362" y="2027"/>
                  </a:cubicBezTo>
                  <a:cubicBezTo>
                    <a:pt x="12256" y="2027"/>
                    <a:pt x="12147" y="2042"/>
                    <a:pt x="12043" y="2077"/>
                  </a:cubicBezTo>
                  <a:cubicBezTo>
                    <a:pt x="11142" y="2277"/>
                    <a:pt x="10341" y="2577"/>
                    <a:pt x="9641" y="2911"/>
                  </a:cubicBezTo>
                  <a:cubicBezTo>
                    <a:pt x="9908" y="2710"/>
                    <a:pt x="10241" y="2444"/>
                    <a:pt x="10542" y="2210"/>
                  </a:cubicBezTo>
                  <a:cubicBezTo>
                    <a:pt x="10742" y="2077"/>
                    <a:pt x="10675" y="1910"/>
                    <a:pt x="10375" y="1776"/>
                  </a:cubicBezTo>
                  <a:cubicBezTo>
                    <a:pt x="10225" y="1710"/>
                    <a:pt x="10058" y="1676"/>
                    <a:pt x="9899" y="1676"/>
                  </a:cubicBezTo>
                  <a:cubicBezTo>
                    <a:pt x="9741" y="1676"/>
                    <a:pt x="9591" y="1710"/>
                    <a:pt x="9474" y="1776"/>
                  </a:cubicBezTo>
                  <a:cubicBezTo>
                    <a:pt x="7840" y="2577"/>
                    <a:pt x="6339" y="3411"/>
                    <a:pt x="4904" y="4245"/>
                  </a:cubicBezTo>
                  <a:cubicBezTo>
                    <a:pt x="5505" y="3878"/>
                    <a:pt x="6138" y="3478"/>
                    <a:pt x="6739" y="3111"/>
                  </a:cubicBezTo>
                  <a:cubicBezTo>
                    <a:pt x="6839" y="3077"/>
                    <a:pt x="6872" y="3044"/>
                    <a:pt x="6972" y="2977"/>
                  </a:cubicBezTo>
                  <a:cubicBezTo>
                    <a:pt x="7706" y="2710"/>
                    <a:pt x="8340" y="2310"/>
                    <a:pt x="8707" y="1910"/>
                  </a:cubicBezTo>
                  <a:cubicBezTo>
                    <a:pt x="9374" y="1443"/>
                    <a:pt x="10008" y="942"/>
                    <a:pt x="10408" y="442"/>
                  </a:cubicBezTo>
                  <a:cubicBezTo>
                    <a:pt x="10508" y="309"/>
                    <a:pt x="10408" y="142"/>
                    <a:pt x="10175" y="75"/>
                  </a:cubicBezTo>
                  <a:cubicBezTo>
                    <a:pt x="10041" y="25"/>
                    <a:pt x="9891" y="0"/>
                    <a:pt x="974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58;p35">
              <a:extLst>
                <a:ext uri="{FF2B5EF4-FFF2-40B4-BE49-F238E27FC236}">
                  <a16:creationId xmlns:a16="http://schemas.microsoft.com/office/drawing/2014/main" id="{E3EEEAEF-2E8C-49A3-97BD-573DC522CE89}"/>
                </a:ext>
              </a:extLst>
            </p:cNvPr>
            <p:cNvSpPr/>
            <p:nvPr/>
          </p:nvSpPr>
          <p:spPr>
            <a:xfrm>
              <a:off x="7203444" y="2598158"/>
              <a:ext cx="731566" cy="194489"/>
            </a:xfrm>
            <a:custGeom>
              <a:avLst/>
              <a:gdLst/>
              <a:ahLst/>
              <a:cxnLst/>
              <a:rect l="l" t="t" r="r" b="b"/>
              <a:pathLst>
                <a:path w="40530" h="10775" fill="none" extrusionOk="0">
                  <a:moveTo>
                    <a:pt x="9841" y="801"/>
                  </a:moveTo>
                  <a:lnTo>
                    <a:pt x="2236" y="1035"/>
                  </a:lnTo>
                  <a:lnTo>
                    <a:pt x="1" y="10775"/>
                  </a:lnTo>
                  <a:lnTo>
                    <a:pt x="40530" y="9874"/>
                  </a:lnTo>
                  <a:lnTo>
                    <a:pt x="36227" y="1"/>
                  </a:lnTo>
                  <a:lnTo>
                    <a:pt x="26219" y="301"/>
                  </a:ln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59;p35">
              <a:extLst>
                <a:ext uri="{FF2B5EF4-FFF2-40B4-BE49-F238E27FC236}">
                  <a16:creationId xmlns:a16="http://schemas.microsoft.com/office/drawing/2014/main" id="{64F449D7-AB62-4501-BE09-A662FDA2D388}"/>
                </a:ext>
              </a:extLst>
            </p:cNvPr>
            <p:cNvSpPr/>
            <p:nvPr/>
          </p:nvSpPr>
          <p:spPr>
            <a:xfrm>
              <a:off x="7816902" y="2776361"/>
              <a:ext cx="124653" cy="1077765"/>
            </a:xfrm>
            <a:custGeom>
              <a:avLst/>
              <a:gdLst/>
              <a:ahLst/>
              <a:cxnLst/>
              <a:rect l="l" t="t" r="r" b="b"/>
              <a:pathLst>
                <a:path w="6906" h="59710" fill="none" extrusionOk="0">
                  <a:moveTo>
                    <a:pt x="1" y="501"/>
                  </a:moveTo>
                  <a:lnTo>
                    <a:pt x="1669" y="59710"/>
                  </a:lnTo>
                  <a:lnTo>
                    <a:pt x="6906" y="59176"/>
                  </a:lnTo>
                  <a:lnTo>
                    <a:pt x="6539" y="0"/>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60;p35">
              <a:extLst>
                <a:ext uri="{FF2B5EF4-FFF2-40B4-BE49-F238E27FC236}">
                  <a16:creationId xmlns:a16="http://schemas.microsoft.com/office/drawing/2014/main" id="{CDDDFF1F-1A0F-411E-9383-F633269802D6}"/>
                </a:ext>
              </a:extLst>
            </p:cNvPr>
            <p:cNvSpPr/>
            <p:nvPr/>
          </p:nvSpPr>
          <p:spPr>
            <a:xfrm>
              <a:off x="7203444" y="2792604"/>
              <a:ext cx="149941" cy="1038651"/>
            </a:xfrm>
            <a:custGeom>
              <a:avLst/>
              <a:gdLst/>
              <a:ahLst/>
              <a:cxnLst/>
              <a:rect l="l" t="t" r="r" b="b"/>
              <a:pathLst>
                <a:path w="8307" h="57543" fill="none" extrusionOk="0">
                  <a:moveTo>
                    <a:pt x="1" y="1"/>
                  </a:moveTo>
                  <a:lnTo>
                    <a:pt x="3036" y="57542"/>
                  </a:lnTo>
                  <a:lnTo>
                    <a:pt x="8307" y="57042"/>
                  </a:lnTo>
                  <a:lnTo>
                    <a:pt x="6038" y="268"/>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61;p35">
              <a:extLst>
                <a:ext uri="{FF2B5EF4-FFF2-40B4-BE49-F238E27FC236}">
                  <a16:creationId xmlns:a16="http://schemas.microsoft.com/office/drawing/2014/main" id="{60E512C1-A72D-4E0B-8428-6658E1572402}"/>
                </a:ext>
              </a:extLst>
            </p:cNvPr>
            <p:cNvSpPr/>
            <p:nvPr/>
          </p:nvSpPr>
          <p:spPr>
            <a:xfrm>
              <a:off x="7442449" y="2669807"/>
              <a:ext cx="304070" cy="43356"/>
            </a:xfrm>
            <a:custGeom>
              <a:avLst/>
              <a:gdLst/>
              <a:ahLst/>
              <a:cxnLst/>
              <a:rect l="l" t="t" r="r" b="b"/>
              <a:pathLst>
                <a:path w="16846" h="2402" fill="none" extrusionOk="0">
                  <a:moveTo>
                    <a:pt x="0" y="2068"/>
                  </a:moveTo>
                  <a:cubicBezTo>
                    <a:pt x="234" y="2135"/>
                    <a:pt x="401" y="2135"/>
                    <a:pt x="568" y="2168"/>
                  </a:cubicBezTo>
                  <a:cubicBezTo>
                    <a:pt x="2336" y="2402"/>
                    <a:pt x="4137" y="2202"/>
                    <a:pt x="5905" y="2135"/>
                  </a:cubicBezTo>
                  <a:cubicBezTo>
                    <a:pt x="11742" y="1868"/>
                    <a:pt x="16846" y="0"/>
                    <a:pt x="16512"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62;p35">
              <a:extLst>
                <a:ext uri="{FF2B5EF4-FFF2-40B4-BE49-F238E27FC236}">
                  <a16:creationId xmlns:a16="http://schemas.microsoft.com/office/drawing/2014/main" id="{AFC295E6-5EDD-4681-8784-6CC2C4D1E057}"/>
                </a:ext>
              </a:extLst>
            </p:cNvPr>
            <p:cNvSpPr/>
            <p:nvPr/>
          </p:nvSpPr>
          <p:spPr>
            <a:xfrm>
              <a:off x="7346129" y="2678831"/>
              <a:ext cx="96351" cy="28320"/>
            </a:xfrm>
            <a:custGeom>
              <a:avLst/>
              <a:gdLst/>
              <a:ahLst/>
              <a:cxnLst/>
              <a:rect l="l" t="t" r="r" b="b"/>
              <a:pathLst>
                <a:path w="5338" h="1569" fill="none" extrusionOk="0">
                  <a:moveTo>
                    <a:pt x="0" y="0"/>
                  </a:moveTo>
                  <a:cubicBezTo>
                    <a:pt x="1301" y="1001"/>
                    <a:pt x="3603" y="1335"/>
                    <a:pt x="5337" y="15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63;p35">
              <a:extLst>
                <a:ext uri="{FF2B5EF4-FFF2-40B4-BE49-F238E27FC236}">
                  <a16:creationId xmlns:a16="http://schemas.microsoft.com/office/drawing/2014/main" id="{BEC1DAA5-2940-4FE1-8293-40FD196C0A79}"/>
                </a:ext>
              </a:extLst>
            </p:cNvPr>
            <p:cNvSpPr/>
            <p:nvPr/>
          </p:nvSpPr>
          <p:spPr>
            <a:xfrm>
              <a:off x="5007280" y="3605941"/>
              <a:ext cx="235444" cy="254704"/>
            </a:xfrm>
            <a:custGeom>
              <a:avLst/>
              <a:gdLst/>
              <a:ahLst/>
              <a:cxnLst/>
              <a:rect l="l" t="t" r="r" b="b"/>
              <a:pathLst>
                <a:path w="13044" h="14111" fill="none" extrusionOk="0">
                  <a:moveTo>
                    <a:pt x="1" y="11309"/>
                  </a:moveTo>
                  <a:cubicBezTo>
                    <a:pt x="1602" y="12309"/>
                    <a:pt x="3270" y="13277"/>
                    <a:pt x="4804" y="14111"/>
                  </a:cubicBezTo>
                  <a:cubicBezTo>
                    <a:pt x="4604" y="11842"/>
                    <a:pt x="2736" y="10108"/>
                    <a:pt x="1135" y="8540"/>
                  </a:cubicBezTo>
                  <a:cubicBezTo>
                    <a:pt x="4471" y="4204"/>
                    <a:pt x="9608" y="3270"/>
                    <a:pt x="1304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64;p35">
              <a:extLst>
                <a:ext uri="{FF2B5EF4-FFF2-40B4-BE49-F238E27FC236}">
                  <a16:creationId xmlns:a16="http://schemas.microsoft.com/office/drawing/2014/main" id="{51191212-613F-4185-A863-DFEBA505A6FF}"/>
                </a:ext>
              </a:extLst>
            </p:cNvPr>
            <p:cNvSpPr/>
            <p:nvPr/>
          </p:nvSpPr>
          <p:spPr>
            <a:xfrm>
              <a:off x="5109032" y="3743808"/>
              <a:ext cx="78283" cy="60829"/>
            </a:xfrm>
            <a:custGeom>
              <a:avLst/>
              <a:gdLst/>
              <a:ahLst/>
              <a:cxnLst/>
              <a:rect l="l" t="t" r="r" b="b"/>
              <a:pathLst>
                <a:path w="4337" h="3370" fill="none" extrusionOk="0">
                  <a:moveTo>
                    <a:pt x="4337" y="3369"/>
                  </a:moveTo>
                  <a:cubicBezTo>
                    <a:pt x="3369" y="1835"/>
                    <a:pt x="1768" y="501"/>
                    <a:pt x="100" y="0"/>
                  </a:cubicBezTo>
                  <a:cubicBezTo>
                    <a:pt x="34" y="701"/>
                    <a:pt x="0" y="1335"/>
                    <a:pt x="0" y="2035"/>
                  </a:cubicBezTo>
                  <a:cubicBezTo>
                    <a:pt x="1535" y="2569"/>
                    <a:pt x="1301" y="1535"/>
                    <a:pt x="2168" y="10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65;p35">
              <a:extLst>
                <a:ext uri="{FF2B5EF4-FFF2-40B4-BE49-F238E27FC236}">
                  <a16:creationId xmlns:a16="http://schemas.microsoft.com/office/drawing/2014/main" id="{298EF88E-C2F0-4679-86FE-F0EA7ABC3FF6}"/>
                </a:ext>
              </a:extLst>
            </p:cNvPr>
            <p:cNvSpPr/>
            <p:nvPr/>
          </p:nvSpPr>
          <p:spPr>
            <a:xfrm>
              <a:off x="5180068" y="3676381"/>
              <a:ext cx="77074" cy="99365"/>
            </a:xfrm>
            <a:custGeom>
              <a:avLst/>
              <a:gdLst/>
              <a:ahLst/>
              <a:cxnLst/>
              <a:rect l="l" t="t" r="r" b="b"/>
              <a:pathLst>
                <a:path w="4270" h="5505" fill="none" extrusionOk="0">
                  <a:moveTo>
                    <a:pt x="0" y="1001"/>
                  </a:moveTo>
                  <a:cubicBezTo>
                    <a:pt x="501" y="434"/>
                    <a:pt x="667" y="67"/>
                    <a:pt x="1435" y="0"/>
                  </a:cubicBezTo>
                  <a:cubicBezTo>
                    <a:pt x="1001" y="834"/>
                    <a:pt x="868" y="1902"/>
                    <a:pt x="567" y="2602"/>
                  </a:cubicBezTo>
                  <a:cubicBezTo>
                    <a:pt x="1101" y="2302"/>
                    <a:pt x="2602" y="2102"/>
                    <a:pt x="3336" y="1735"/>
                  </a:cubicBezTo>
                  <a:cubicBezTo>
                    <a:pt x="4270" y="3269"/>
                    <a:pt x="3703" y="4237"/>
                    <a:pt x="2602" y="550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66;p35">
              <a:extLst>
                <a:ext uri="{FF2B5EF4-FFF2-40B4-BE49-F238E27FC236}">
                  <a16:creationId xmlns:a16="http://schemas.microsoft.com/office/drawing/2014/main" id="{C5DD7C3A-ADD1-440B-B563-EA1C17EEB6E7}"/>
                </a:ext>
              </a:extLst>
            </p:cNvPr>
            <p:cNvSpPr/>
            <p:nvPr/>
          </p:nvSpPr>
          <p:spPr>
            <a:xfrm>
              <a:off x="5133108" y="3729965"/>
              <a:ext cx="245679" cy="213152"/>
            </a:xfrm>
            <a:custGeom>
              <a:avLst/>
              <a:gdLst/>
              <a:ahLst/>
              <a:cxnLst/>
              <a:rect l="l" t="t" r="r" b="b"/>
              <a:pathLst>
                <a:path w="13611" h="11809" fill="none" extrusionOk="0">
                  <a:moveTo>
                    <a:pt x="0" y="11809"/>
                  </a:moveTo>
                  <a:cubicBezTo>
                    <a:pt x="4037" y="7439"/>
                    <a:pt x="9607" y="3870"/>
                    <a:pt x="13610"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67;p35">
              <a:extLst>
                <a:ext uri="{FF2B5EF4-FFF2-40B4-BE49-F238E27FC236}">
                  <a16:creationId xmlns:a16="http://schemas.microsoft.com/office/drawing/2014/main" id="{471B1BB2-4A02-43B1-9940-C16C8DE291E3}"/>
                </a:ext>
              </a:extLst>
            </p:cNvPr>
            <p:cNvSpPr/>
            <p:nvPr/>
          </p:nvSpPr>
          <p:spPr>
            <a:xfrm>
              <a:off x="5283607" y="3883479"/>
              <a:ext cx="89131" cy="102362"/>
            </a:xfrm>
            <a:custGeom>
              <a:avLst/>
              <a:gdLst/>
              <a:ahLst/>
              <a:cxnLst/>
              <a:rect l="l" t="t" r="r" b="b"/>
              <a:pathLst>
                <a:path w="4938" h="5671" fill="none" extrusionOk="0">
                  <a:moveTo>
                    <a:pt x="1" y="2435"/>
                  </a:moveTo>
                  <a:cubicBezTo>
                    <a:pt x="534" y="968"/>
                    <a:pt x="801" y="0"/>
                    <a:pt x="2703" y="367"/>
                  </a:cubicBezTo>
                  <a:cubicBezTo>
                    <a:pt x="2936" y="2102"/>
                    <a:pt x="3370" y="3369"/>
                    <a:pt x="2769" y="5171"/>
                  </a:cubicBezTo>
                  <a:cubicBezTo>
                    <a:pt x="4637" y="5671"/>
                    <a:pt x="4204" y="4670"/>
                    <a:pt x="4938" y="367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68;p35">
              <a:extLst>
                <a:ext uri="{FF2B5EF4-FFF2-40B4-BE49-F238E27FC236}">
                  <a16:creationId xmlns:a16="http://schemas.microsoft.com/office/drawing/2014/main" id="{5493CD51-8680-4A7D-AED8-BCCA9F5230F8}"/>
                </a:ext>
              </a:extLst>
            </p:cNvPr>
            <p:cNvSpPr/>
            <p:nvPr/>
          </p:nvSpPr>
          <p:spPr>
            <a:xfrm>
              <a:off x="5458796" y="3673367"/>
              <a:ext cx="61424" cy="38555"/>
            </a:xfrm>
            <a:custGeom>
              <a:avLst/>
              <a:gdLst/>
              <a:ahLst/>
              <a:cxnLst/>
              <a:rect l="l" t="t" r="r" b="b"/>
              <a:pathLst>
                <a:path w="3403" h="2136" fill="none" extrusionOk="0">
                  <a:moveTo>
                    <a:pt x="3403" y="1"/>
                  </a:moveTo>
                  <a:cubicBezTo>
                    <a:pt x="2569" y="634"/>
                    <a:pt x="1135" y="1502"/>
                    <a:pt x="1" y="21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69;p35">
              <a:extLst>
                <a:ext uri="{FF2B5EF4-FFF2-40B4-BE49-F238E27FC236}">
                  <a16:creationId xmlns:a16="http://schemas.microsoft.com/office/drawing/2014/main" id="{C1AA71DF-A6B4-4C37-81B4-B26B4B9D848B}"/>
                </a:ext>
              </a:extLst>
            </p:cNvPr>
            <p:cNvSpPr/>
            <p:nvPr/>
          </p:nvSpPr>
          <p:spPr>
            <a:xfrm>
              <a:off x="5430497" y="3632435"/>
              <a:ext cx="30721" cy="39150"/>
            </a:xfrm>
            <a:custGeom>
              <a:avLst/>
              <a:gdLst/>
              <a:ahLst/>
              <a:cxnLst/>
              <a:rect l="l" t="t" r="r" b="b"/>
              <a:pathLst>
                <a:path w="1702" h="2169" fill="none" extrusionOk="0">
                  <a:moveTo>
                    <a:pt x="1" y="2168"/>
                  </a:moveTo>
                  <a:cubicBezTo>
                    <a:pt x="701" y="1701"/>
                    <a:pt x="1369" y="868"/>
                    <a:pt x="1702"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70;p35">
              <a:extLst>
                <a:ext uri="{FF2B5EF4-FFF2-40B4-BE49-F238E27FC236}">
                  <a16:creationId xmlns:a16="http://schemas.microsoft.com/office/drawing/2014/main" id="{1E1A1472-F0F2-4DBA-AB7E-1571BE40030E}"/>
                </a:ext>
              </a:extLst>
            </p:cNvPr>
            <p:cNvSpPr/>
            <p:nvPr/>
          </p:nvSpPr>
          <p:spPr>
            <a:xfrm>
              <a:off x="5556325" y="3521659"/>
              <a:ext cx="149941" cy="114419"/>
            </a:xfrm>
            <a:custGeom>
              <a:avLst/>
              <a:gdLst/>
              <a:ahLst/>
              <a:cxnLst/>
              <a:rect l="l" t="t" r="r" b="b"/>
              <a:pathLst>
                <a:path w="8307" h="6339" fill="none" extrusionOk="0">
                  <a:moveTo>
                    <a:pt x="1" y="1468"/>
                  </a:moveTo>
                  <a:cubicBezTo>
                    <a:pt x="868" y="1068"/>
                    <a:pt x="1702" y="534"/>
                    <a:pt x="2502" y="34"/>
                  </a:cubicBezTo>
                  <a:cubicBezTo>
                    <a:pt x="1435" y="134"/>
                    <a:pt x="935" y="634"/>
                    <a:pt x="67" y="1168"/>
                  </a:cubicBezTo>
                  <a:cubicBezTo>
                    <a:pt x="301" y="1869"/>
                    <a:pt x="1101" y="3069"/>
                    <a:pt x="1802" y="3570"/>
                  </a:cubicBezTo>
                  <a:cubicBezTo>
                    <a:pt x="3737" y="1"/>
                    <a:pt x="8306" y="3069"/>
                    <a:pt x="3937" y="633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71;p35">
              <a:extLst>
                <a:ext uri="{FF2B5EF4-FFF2-40B4-BE49-F238E27FC236}">
                  <a16:creationId xmlns:a16="http://schemas.microsoft.com/office/drawing/2014/main" id="{A6A95EC8-B365-4780-A637-AC2E715E8A8E}"/>
                </a:ext>
              </a:extLst>
            </p:cNvPr>
            <p:cNvSpPr/>
            <p:nvPr/>
          </p:nvSpPr>
          <p:spPr>
            <a:xfrm>
              <a:off x="5607490" y="3449414"/>
              <a:ext cx="58428" cy="27111"/>
            </a:xfrm>
            <a:custGeom>
              <a:avLst/>
              <a:gdLst/>
              <a:ahLst/>
              <a:cxnLst/>
              <a:rect l="l" t="t" r="r" b="b"/>
              <a:pathLst>
                <a:path w="3237" h="1502" fill="none" extrusionOk="0">
                  <a:moveTo>
                    <a:pt x="601" y="1"/>
                  </a:moveTo>
                  <a:cubicBezTo>
                    <a:pt x="601" y="501"/>
                    <a:pt x="1" y="701"/>
                    <a:pt x="268" y="1402"/>
                  </a:cubicBezTo>
                  <a:cubicBezTo>
                    <a:pt x="201" y="1502"/>
                    <a:pt x="1235" y="1468"/>
                    <a:pt x="1268" y="1468"/>
                  </a:cubicBezTo>
                  <a:cubicBezTo>
                    <a:pt x="1202" y="1302"/>
                    <a:pt x="835" y="201"/>
                    <a:pt x="768" y="1"/>
                  </a:cubicBezTo>
                  <a:cubicBezTo>
                    <a:pt x="1702" y="401"/>
                    <a:pt x="2703" y="34"/>
                    <a:pt x="3237" y="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72;p35">
              <a:extLst>
                <a:ext uri="{FF2B5EF4-FFF2-40B4-BE49-F238E27FC236}">
                  <a16:creationId xmlns:a16="http://schemas.microsoft.com/office/drawing/2014/main" id="{259F2D22-86A6-45F3-A003-F9974938537E}"/>
                </a:ext>
              </a:extLst>
            </p:cNvPr>
            <p:cNvSpPr/>
            <p:nvPr/>
          </p:nvSpPr>
          <p:spPr>
            <a:xfrm>
              <a:off x="5413641" y="4064082"/>
              <a:ext cx="143317" cy="88517"/>
            </a:xfrm>
            <a:custGeom>
              <a:avLst/>
              <a:gdLst/>
              <a:ahLst/>
              <a:cxnLst/>
              <a:rect l="l" t="t" r="r" b="b"/>
              <a:pathLst>
                <a:path w="7940" h="4904" fill="none" extrusionOk="0">
                  <a:moveTo>
                    <a:pt x="568" y="2302"/>
                  </a:moveTo>
                  <a:cubicBezTo>
                    <a:pt x="1068" y="1702"/>
                    <a:pt x="1435" y="1001"/>
                    <a:pt x="1802" y="301"/>
                  </a:cubicBezTo>
                  <a:cubicBezTo>
                    <a:pt x="1235" y="868"/>
                    <a:pt x="601" y="1635"/>
                    <a:pt x="1" y="2302"/>
                  </a:cubicBezTo>
                  <a:cubicBezTo>
                    <a:pt x="435" y="2802"/>
                    <a:pt x="1135" y="3436"/>
                    <a:pt x="1769" y="3803"/>
                  </a:cubicBezTo>
                  <a:cubicBezTo>
                    <a:pt x="1735" y="0"/>
                    <a:pt x="7940" y="4537"/>
                    <a:pt x="2803" y="4904"/>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73;p35">
              <a:extLst>
                <a:ext uri="{FF2B5EF4-FFF2-40B4-BE49-F238E27FC236}">
                  <a16:creationId xmlns:a16="http://schemas.microsoft.com/office/drawing/2014/main" id="{9D0F4E72-DA2C-403D-9E4B-702B9124CB41}"/>
                </a:ext>
              </a:extLst>
            </p:cNvPr>
            <p:cNvSpPr/>
            <p:nvPr/>
          </p:nvSpPr>
          <p:spPr>
            <a:xfrm>
              <a:off x="5467224" y="4042407"/>
              <a:ext cx="105990" cy="26515"/>
            </a:xfrm>
            <a:custGeom>
              <a:avLst/>
              <a:gdLst/>
              <a:ahLst/>
              <a:cxnLst/>
              <a:rect l="l" t="t" r="r" b="b"/>
              <a:pathLst>
                <a:path w="5872" h="1469" fill="none" extrusionOk="0">
                  <a:moveTo>
                    <a:pt x="1" y="1"/>
                  </a:moveTo>
                  <a:cubicBezTo>
                    <a:pt x="2102" y="1"/>
                    <a:pt x="4004" y="868"/>
                    <a:pt x="5872" y="14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74;p35">
              <a:extLst>
                <a:ext uri="{FF2B5EF4-FFF2-40B4-BE49-F238E27FC236}">
                  <a16:creationId xmlns:a16="http://schemas.microsoft.com/office/drawing/2014/main" id="{692DA1CB-53A8-4201-9C3A-D8416749B9D0}"/>
                </a:ext>
              </a:extLst>
            </p:cNvPr>
            <p:cNvSpPr/>
            <p:nvPr/>
          </p:nvSpPr>
          <p:spPr>
            <a:xfrm>
              <a:off x="5509365" y="4010498"/>
              <a:ext cx="24710" cy="116820"/>
            </a:xfrm>
            <a:custGeom>
              <a:avLst/>
              <a:gdLst/>
              <a:ahLst/>
              <a:cxnLst/>
              <a:rect l="l" t="t" r="r" b="b"/>
              <a:pathLst>
                <a:path w="1369" h="6472" fill="none" extrusionOk="0">
                  <a:moveTo>
                    <a:pt x="1368" y="6472"/>
                  </a:moveTo>
                  <a:cubicBezTo>
                    <a:pt x="334" y="4771"/>
                    <a:pt x="668" y="1969"/>
                    <a:pt x="1" y="1"/>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75;p35">
              <a:extLst>
                <a:ext uri="{FF2B5EF4-FFF2-40B4-BE49-F238E27FC236}">
                  <a16:creationId xmlns:a16="http://schemas.microsoft.com/office/drawing/2014/main" id="{A0409C62-9678-441C-9B36-B67524CA9338}"/>
                </a:ext>
              </a:extLst>
            </p:cNvPr>
            <p:cNvSpPr/>
            <p:nvPr/>
          </p:nvSpPr>
          <p:spPr>
            <a:xfrm>
              <a:off x="5933196" y="3798492"/>
              <a:ext cx="1030799" cy="197990"/>
            </a:xfrm>
            <a:custGeom>
              <a:avLst/>
              <a:gdLst/>
              <a:ahLst/>
              <a:cxnLst/>
              <a:rect l="l" t="t" r="r" b="b"/>
              <a:pathLst>
                <a:path w="57108" h="10969" extrusionOk="0">
                  <a:moveTo>
                    <a:pt x="553" y="1"/>
                  </a:moveTo>
                  <a:cubicBezTo>
                    <a:pt x="310" y="1"/>
                    <a:pt x="63" y="136"/>
                    <a:pt x="33" y="406"/>
                  </a:cubicBezTo>
                  <a:cubicBezTo>
                    <a:pt x="0" y="673"/>
                    <a:pt x="167" y="940"/>
                    <a:pt x="467" y="1007"/>
                  </a:cubicBezTo>
                  <a:lnTo>
                    <a:pt x="3236" y="1474"/>
                  </a:lnTo>
                  <a:cubicBezTo>
                    <a:pt x="3302" y="2041"/>
                    <a:pt x="3736" y="2541"/>
                    <a:pt x="4337" y="2608"/>
                  </a:cubicBezTo>
                  <a:lnTo>
                    <a:pt x="55440" y="10947"/>
                  </a:lnTo>
                  <a:cubicBezTo>
                    <a:pt x="55516" y="10962"/>
                    <a:pt x="55593" y="10969"/>
                    <a:pt x="55670" y="10969"/>
                  </a:cubicBezTo>
                  <a:cubicBezTo>
                    <a:pt x="56293" y="10969"/>
                    <a:pt x="56881" y="10503"/>
                    <a:pt x="56941" y="9880"/>
                  </a:cubicBezTo>
                  <a:cubicBezTo>
                    <a:pt x="57108" y="9179"/>
                    <a:pt x="56607" y="8512"/>
                    <a:pt x="55907" y="8379"/>
                  </a:cubicBezTo>
                  <a:lnTo>
                    <a:pt x="4804" y="39"/>
                  </a:lnTo>
                  <a:cubicBezTo>
                    <a:pt x="4739" y="31"/>
                    <a:pt x="4675" y="26"/>
                    <a:pt x="4612" y="26"/>
                  </a:cubicBezTo>
                  <a:cubicBezTo>
                    <a:pt x="4186" y="26"/>
                    <a:pt x="3802" y="216"/>
                    <a:pt x="3569" y="506"/>
                  </a:cubicBezTo>
                  <a:lnTo>
                    <a:pt x="634" y="6"/>
                  </a:lnTo>
                  <a:cubicBezTo>
                    <a:pt x="607" y="3"/>
                    <a:pt x="580" y="1"/>
                    <a:pt x="553" y="1"/>
                  </a:cubicBezTo>
                  <a:close/>
                </a:path>
              </a:pathLst>
            </a:custGeom>
            <a:solidFill>
              <a:srgbClr val="FFFFFF"/>
            </a:solid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76;p35">
              <a:extLst>
                <a:ext uri="{FF2B5EF4-FFF2-40B4-BE49-F238E27FC236}">
                  <a16:creationId xmlns:a16="http://schemas.microsoft.com/office/drawing/2014/main" id="{D19F9650-33FA-4CC5-83D8-BAFB567DBFF5}"/>
                </a:ext>
              </a:extLst>
            </p:cNvPr>
            <p:cNvSpPr/>
            <p:nvPr/>
          </p:nvSpPr>
          <p:spPr>
            <a:xfrm>
              <a:off x="5618337" y="3797987"/>
              <a:ext cx="307085" cy="154147"/>
            </a:xfrm>
            <a:custGeom>
              <a:avLst/>
              <a:gdLst/>
              <a:ahLst/>
              <a:cxnLst/>
              <a:rect l="l" t="t" r="r" b="b"/>
              <a:pathLst>
                <a:path w="17013" h="8540" fill="none" extrusionOk="0">
                  <a:moveTo>
                    <a:pt x="0" y="6605"/>
                  </a:moveTo>
                  <a:cubicBezTo>
                    <a:pt x="3236" y="8540"/>
                    <a:pt x="3970" y="1535"/>
                    <a:pt x="7439" y="868"/>
                  </a:cubicBezTo>
                  <a:cubicBezTo>
                    <a:pt x="7939" y="768"/>
                    <a:pt x="8940" y="1702"/>
                    <a:pt x="9741" y="1602"/>
                  </a:cubicBezTo>
                  <a:cubicBezTo>
                    <a:pt x="10341" y="1568"/>
                    <a:pt x="11108" y="568"/>
                    <a:pt x="11809" y="401"/>
                  </a:cubicBezTo>
                  <a:cubicBezTo>
                    <a:pt x="13577" y="1"/>
                    <a:pt x="15445" y="1"/>
                    <a:pt x="17012" y="7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77;p35">
              <a:extLst>
                <a:ext uri="{FF2B5EF4-FFF2-40B4-BE49-F238E27FC236}">
                  <a16:creationId xmlns:a16="http://schemas.microsoft.com/office/drawing/2014/main" id="{AAF24404-ADF7-45AD-940A-C66B53666679}"/>
                </a:ext>
              </a:extLst>
            </p:cNvPr>
            <p:cNvSpPr/>
            <p:nvPr/>
          </p:nvSpPr>
          <p:spPr>
            <a:xfrm>
              <a:off x="7096295" y="3723342"/>
              <a:ext cx="947102" cy="376920"/>
            </a:xfrm>
            <a:custGeom>
              <a:avLst/>
              <a:gdLst/>
              <a:ahLst/>
              <a:cxnLst/>
              <a:rect l="l" t="t" r="r" b="b"/>
              <a:pathLst>
                <a:path w="52471" h="20882" fill="none" extrusionOk="0">
                  <a:moveTo>
                    <a:pt x="5738" y="9907"/>
                  </a:moveTo>
                  <a:cubicBezTo>
                    <a:pt x="4603" y="8573"/>
                    <a:pt x="7239" y="9307"/>
                    <a:pt x="9507" y="9140"/>
                  </a:cubicBezTo>
                  <a:cubicBezTo>
                    <a:pt x="11975" y="8973"/>
                    <a:pt x="13643" y="12809"/>
                    <a:pt x="16112" y="12843"/>
                  </a:cubicBezTo>
                  <a:cubicBezTo>
                    <a:pt x="10941" y="13577"/>
                    <a:pt x="6571" y="10508"/>
                    <a:pt x="1434" y="11508"/>
                  </a:cubicBezTo>
                  <a:cubicBezTo>
                    <a:pt x="5904" y="12309"/>
                    <a:pt x="10474" y="9207"/>
                    <a:pt x="15078" y="9240"/>
                  </a:cubicBezTo>
                  <a:cubicBezTo>
                    <a:pt x="11742" y="8873"/>
                    <a:pt x="8073" y="11475"/>
                    <a:pt x="5637" y="8139"/>
                  </a:cubicBezTo>
                  <a:cubicBezTo>
                    <a:pt x="8173" y="6371"/>
                    <a:pt x="12342" y="4837"/>
                    <a:pt x="14577" y="7305"/>
                  </a:cubicBezTo>
                  <a:cubicBezTo>
                    <a:pt x="12776" y="8173"/>
                    <a:pt x="11008" y="9274"/>
                    <a:pt x="9007" y="9173"/>
                  </a:cubicBezTo>
                  <a:cubicBezTo>
                    <a:pt x="12276" y="7572"/>
                    <a:pt x="20982" y="0"/>
                    <a:pt x="21682" y="7572"/>
                  </a:cubicBezTo>
                  <a:cubicBezTo>
                    <a:pt x="24284" y="8073"/>
                    <a:pt x="27120" y="6405"/>
                    <a:pt x="29254" y="4837"/>
                  </a:cubicBezTo>
                  <a:cubicBezTo>
                    <a:pt x="24785" y="5804"/>
                    <a:pt x="20481" y="8573"/>
                    <a:pt x="15945" y="7406"/>
                  </a:cubicBezTo>
                  <a:cubicBezTo>
                    <a:pt x="19080" y="2969"/>
                    <a:pt x="29955" y="1568"/>
                    <a:pt x="33658" y="5237"/>
                  </a:cubicBezTo>
                  <a:cubicBezTo>
                    <a:pt x="29354" y="5638"/>
                    <a:pt x="24751" y="4337"/>
                    <a:pt x="20515" y="6005"/>
                  </a:cubicBezTo>
                  <a:cubicBezTo>
                    <a:pt x="26319" y="6638"/>
                    <a:pt x="32257" y="5037"/>
                    <a:pt x="38094" y="5738"/>
                  </a:cubicBezTo>
                  <a:cubicBezTo>
                    <a:pt x="35125" y="7672"/>
                    <a:pt x="30422" y="8306"/>
                    <a:pt x="26819" y="8706"/>
                  </a:cubicBezTo>
                  <a:cubicBezTo>
                    <a:pt x="31156" y="8406"/>
                    <a:pt x="35425" y="8073"/>
                    <a:pt x="39829" y="8206"/>
                  </a:cubicBezTo>
                  <a:cubicBezTo>
                    <a:pt x="37527" y="8540"/>
                    <a:pt x="35292" y="8840"/>
                    <a:pt x="32990" y="9040"/>
                  </a:cubicBezTo>
                  <a:cubicBezTo>
                    <a:pt x="36726" y="13210"/>
                    <a:pt x="47668" y="11342"/>
                    <a:pt x="52471" y="9340"/>
                  </a:cubicBezTo>
                  <a:cubicBezTo>
                    <a:pt x="49369" y="11108"/>
                    <a:pt x="44866" y="12242"/>
                    <a:pt x="42531" y="9374"/>
                  </a:cubicBezTo>
                  <a:cubicBezTo>
                    <a:pt x="43865" y="8139"/>
                    <a:pt x="45333" y="7039"/>
                    <a:pt x="46734" y="6738"/>
                  </a:cubicBezTo>
                  <a:cubicBezTo>
                    <a:pt x="45166" y="9574"/>
                    <a:pt x="39495" y="12342"/>
                    <a:pt x="40663" y="9907"/>
                  </a:cubicBezTo>
                  <a:cubicBezTo>
                    <a:pt x="35159" y="11342"/>
                    <a:pt x="28554" y="14711"/>
                    <a:pt x="23384" y="13043"/>
                  </a:cubicBezTo>
                  <a:cubicBezTo>
                    <a:pt x="24117" y="12009"/>
                    <a:pt x="24518" y="10641"/>
                    <a:pt x="25285" y="9741"/>
                  </a:cubicBezTo>
                  <a:cubicBezTo>
                    <a:pt x="18447" y="8873"/>
                    <a:pt x="7005" y="12409"/>
                    <a:pt x="0" y="14844"/>
                  </a:cubicBezTo>
                  <a:cubicBezTo>
                    <a:pt x="3336" y="12209"/>
                    <a:pt x="7472" y="11041"/>
                    <a:pt x="11275" y="11975"/>
                  </a:cubicBezTo>
                  <a:cubicBezTo>
                    <a:pt x="9307" y="14511"/>
                    <a:pt x="6205" y="15812"/>
                    <a:pt x="3703" y="17813"/>
                  </a:cubicBezTo>
                  <a:cubicBezTo>
                    <a:pt x="7305" y="15478"/>
                    <a:pt x="10508" y="11342"/>
                    <a:pt x="14477" y="10474"/>
                  </a:cubicBezTo>
                  <a:cubicBezTo>
                    <a:pt x="11342" y="14477"/>
                    <a:pt x="6705" y="17246"/>
                    <a:pt x="3036" y="20882"/>
                  </a:cubicBezTo>
                  <a:cubicBezTo>
                    <a:pt x="7939" y="18147"/>
                    <a:pt x="16712" y="8573"/>
                    <a:pt x="21516" y="11142"/>
                  </a:cubicBezTo>
                  <a:cubicBezTo>
                    <a:pt x="19314" y="13643"/>
                    <a:pt x="16712" y="15511"/>
                    <a:pt x="14477" y="17846"/>
                  </a:cubicBezTo>
                  <a:cubicBezTo>
                    <a:pt x="20348" y="18213"/>
                    <a:pt x="30856" y="5504"/>
                    <a:pt x="35392" y="12409"/>
                  </a:cubicBezTo>
                </a:path>
              </a:pathLst>
            </a:custGeom>
            <a:noFill/>
            <a:ln w="5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78;p35">
              <a:extLst>
                <a:ext uri="{FF2B5EF4-FFF2-40B4-BE49-F238E27FC236}">
                  <a16:creationId xmlns:a16="http://schemas.microsoft.com/office/drawing/2014/main" id="{3CB1555A-000B-4BE2-A7F1-A55BA2E5222F}"/>
                </a:ext>
              </a:extLst>
            </p:cNvPr>
            <p:cNvSpPr/>
            <p:nvPr/>
          </p:nvSpPr>
          <p:spPr>
            <a:xfrm>
              <a:off x="7101710" y="4138727"/>
              <a:ext cx="1142186" cy="496754"/>
            </a:xfrm>
            <a:custGeom>
              <a:avLst/>
              <a:gdLst/>
              <a:ahLst/>
              <a:cxnLst/>
              <a:rect l="l" t="t" r="r" b="b"/>
              <a:pathLst>
                <a:path w="63279" h="27521" fill="none" extrusionOk="0">
                  <a:moveTo>
                    <a:pt x="26353" y="21816"/>
                  </a:moveTo>
                  <a:cubicBezTo>
                    <a:pt x="16312" y="19515"/>
                    <a:pt x="0" y="20782"/>
                    <a:pt x="9140" y="7673"/>
                  </a:cubicBezTo>
                  <a:cubicBezTo>
                    <a:pt x="11308" y="4537"/>
                    <a:pt x="16812" y="2002"/>
                    <a:pt x="20415" y="1502"/>
                  </a:cubicBezTo>
                  <a:cubicBezTo>
                    <a:pt x="26486" y="701"/>
                    <a:pt x="26686" y="5138"/>
                    <a:pt x="31256" y="7639"/>
                  </a:cubicBezTo>
                  <a:cubicBezTo>
                    <a:pt x="39429" y="12043"/>
                    <a:pt x="47734" y="1"/>
                    <a:pt x="55507" y="6505"/>
                  </a:cubicBezTo>
                  <a:cubicBezTo>
                    <a:pt x="63279" y="13010"/>
                    <a:pt x="57875" y="24085"/>
                    <a:pt x="49536" y="25986"/>
                  </a:cubicBezTo>
                  <a:cubicBezTo>
                    <a:pt x="42698" y="27520"/>
                    <a:pt x="34859" y="26053"/>
                    <a:pt x="26853" y="21816"/>
                  </a:cubicBezTo>
                  <a:cubicBezTo>
                    <a:pt x="26786" y="21816"/>
                    <a:pt x="26486" y="21850"/>
                    <a:pt x="26353" y="21816"/>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79;p35">
              <a:extLst>
                <a:ext uri="{FF2B5EF4-FFF2-40B4-BE49-F238E27FC236}">
                  <a16:creationId xmlns:a16="http://schemas.microsoft.com/office/drawing/2014/main" id="{EDCBBB0F-73C1-4485-8469-E61B0F58EC68}"/>
                </a:ext>
              </a:extLst>
            </p:cNvPr>
            <p:cNvSpPr/>
            <p:nvPr/>
          </p:nvSpPr>
          <p:spPr>
            <a:xfrm>
              <a:off x="7239576" y="4227161"/>
              <a:ext cx="902554" cy="381216"/>
            </a:xfrm>
            <a:custGeom>
              <a:avLst/>
              <a:gdLst/>
              <a:ahLst/>
              <a:cxnLst/>
              <a:rect l="l" t="t" r="r" b="b"/>
              <a:pathLst>
                <a:path w="50003" h="21120" extrusionOk="0">
                  <a:moveTo>
                    <a:pt x="14673" y="0"/>
                  </a:moveTo>
                  <a:cubicBezTo>
                    <a:pt x="14499" y="0"/>
                    <a:pt x="14328" y="45"/>
                    <a:pt x="14177" y="138"/>
                  </a:cubicBezTo>
                  <a:cubicBezTo>
                    <a:pt x="13777" y="338"/>
                    <a:pt x="13376" y="538"/>
                    <a:pt x="12909" y="838"/>
                  </a:cubicBezTo>
                  <a:cubicBezTo>
                    <a:pt x="12702" y="527"/>
                    <a:pt x="12313" y="317"/>
                    <a:pt x="11915" y="317"/>
                  </a:cubicBezTo>
                  <a:cubicBezTo>
                    <a:pt x="11801" y="317"/>
                    <a:pt x="11687" y="334"/>
                    <a:pt x="11575" y="371"/>
                  </a:cubicBezTo>
                  <a:cubicBezTo>
                    <a:pt x="10174" y="838"/>
                    <a:pt x="8673" y="1205"/>
                    <a:pt x="7205" y="1605"/>
                  </a:cubicBezTo>
                  <a:cubicBezTo>
                    <a:pt x="5471" y="2039"/>
                    <a:pt x="3703" y="2506"/>
                    <a:pt x="2002" y="3106"/>
                  </a:cubicBezTo>
                  <a:cubicBezTo>
                    <a:pt x="1368" y="3307"/>
                    <a:pt x="1068" y="3974"/>
                    <a:pt x="1301" y="4541"/>
                  </a:cubicBezTo>
                  <a:cubicBezTo>
                    <a:pt x="1460" y="5043"/>
                    <a:pt x="1912" y="5336"/>
                    <a:pt x="2375" y="5336"/>
                  </a:cubicBezTo>
                  <a:cubicBezTo>
                    <a:pt x="2496" y="5336"/>
                    <a:pt x="2618" y="5316"/>
                    <a:pt x="2735" y="5275"/>
                  </a:cubicBezTo>
                  <a:cubicBezTo>
                    <a:pt x="3469" y="5008"/>
                    <a:pt x="4170" y="4808"/>
                    <a:pt x="4904" y="4607"/>
                  </a:cubicBezTo>
                  <a:lnTo>
                    <a:pt x="4904" y="4607"/>
                  </a:lnTo>
                  <a:cubicBezTo>
                    <a:pt x="4370" y="5008"/>
                    <a:pt x="3769" y="5441"/>
                    <a:pt x="3302" y="5808"/>
                  </a:cubicBezTo>
                  <a:cubicBezTo>
                    <a:pt x="2302" y="6576"/>
                    <a:pt x="1334" y="7276"/>
                    <a:pt x="634" y="7776"/>
                  </a:cubicBezTo>
                  <a:cubicBezTo>
                    <a:pt x="200" y="8077"/>
                    <a:pt x="0" y="8610"/>
                    <a:pt x="200" y="9111"/>
                  </a:cubicBezTo>
                  <a:cubicBezTo>
                    <a:pt x="375" y="9546"/>
                    <a:pt x="751" y="9830"/>
                    <a:pt x="1198" y="9830"/>
                  </a:cubicBezTo>
                  <a:cubicBezTo>
                    <a:pt x="1264" y="9830"/>
                    <a:pt x="1332" y="9824"/>
                    <a:pt x="1401" y="9811"/>
                  </a:cubicBezTo>
                  <a:cubicBezTo>
                    <a:pt x="1901" y="9745"/>
                    <a:pt x="2469" y="9611"/>
                    <a:pt x="3002" y="9444"/>
                  </a:cubicBezTo>
                  <a:lnTo>
                    <a:pt x="3002" y="9444"/>
                  </a:lnTo>
                  <a:lnTo>
                    <a:pt x="2969" y="9478"/>
                  </a:lnTo>
                  <a:cubicBezTo>
                    <a:pt x="2569" y="9811"/>
                    <a:pt x="2502" y="10345"/>
                    <a:pt x="2735" y="10812"/>
                  </a:cubicBezTo>
                  <a:cubicBezTo>
                    <a:pt x="2940" y="11221"/>
                    <a:pt x="3348" y="11425"/>
                    <a:pt x="3783" y="11425"/>
                  </a:cubicBezTo>
                  <a:cubicBezTo>
                    <a:pt x="3845" y="11425"/>
                    <a:pt x="3907" y="11421"/>
                    <a:pt x="3970" y="11412"/>
                  </a:cubicBezTo>
                  <a:cubicBezTo>
                    <a:pt x="6205" y="10945"/>
                    <a:pt x="8906" y="8911"/>
                    <a:pt x="11542" y="6909"/>
                  </a:cubicBezTo>
                  <a:cubicBezTo>
                    <a:pt x="11642" y="6842"/>
                    <a:pt x="11742" y="6776"/>
                    <a:pt x="11842" y="6676"/>
                  </a:cubicBezTo>
                  <a:lnTo>
                    <a:pt x="11842" y="6676"/>
                  </a:lnTo>
                  <a:cubicBezTo>
                    <a:pt x="10074" y="8777"/>
                    <a:pt x="8239" y="10912"/>
                    <a:pt x="7305" y="12313"/>
                  </a:cubicBezTo>
                  <a:cubicBezTo>
                    <a:pt x="7038" y="12680"/>
                    <a:pt x="7005" y="13180"/>
                    <a:pt x="7239" y="13581"/>
                  </a:cubicBezTo>
                  <a:cubicBezTo>
                    <a:pt x="7486" y="13921"/>
                    <a:pt x="7849" y="14118"/>
                    <a:pt x="8273" y="14118"/>
                  </a:cubicBezTo>
                  <a:cubicBezTo>
                    <a:pt x="8306" y="14118"/>
                    <a:pt x="8339" y="14117"/>
                    <a:pt x="8373" y="14114"/>
                  </a:cubicBezTo>
                  <a:cubicBezTo>
                    <a:pt x="10541" y="13814"/>
                    <a:pt x="13343" y="11446"/>
                    <a:pt x="16012" y="9144"/>
                  </a:cubicBezTo>
                  <a:cubicBezTo>
                    <a:pt x="16212" y="8944"/>
                    <a:pt x="16479" y="8744"/>
                    <a:pt x="16712" y="8510"/>
                  </a:cubicBezTo>
                  <a:lnTo>
                    <a:pt x="16712" y="8510"/>
                  </a:lnTo>
                  <a:cubicBezTo>
                    <a:pt x="16345" y="9278"/>
                    <a:pt x="16045" y="9978"/>
                    <a:pt x="15845" y="10745"/>
                  </a:cubicBezTo>
                  <a:cubicBezTo>
                    <a:pt x="15711" y="11179"/>
                    <a:pt x="15878" y="11679"/>
                    <a:pt x="16278" y="11979"/>
                  </a:cubicBezTo>
                  <a:cubicBezTo>
                    <a:pt x="16483" y="12121"/>
                    <a:pt x="16710" y="12189"/>
                    <a:pt x="16932" y="12189"/>
                  </a:cubicBezTo>
                  <a:cubicBezTo>
                    <a:pt x="17179" y="12189"/>
                    <a:pt x="17419" y="12104"/>
                    <a:pt x="17613" y="11946"/>
                  </a:cubicBezTo>
                  <a:cubicBezTo>
                    <a:pt x="18413" y="11346"/>
                    <a:pt x="19181" y="10612"/>
                    <a:pt x="19881" y="9911"/>
                  </a:cubicBezTo>
                  <a:cubicBezTo>
                    <a:pt x="20882" y="8944"/>
                    <a:pt x="21882" y="7977"/>
                    <a:pt x="22883" y="7343"/>
                  </a:cubicBezTo>
                  <a:lnTo>
                    <a:pt x="22883" y="7343"/>
                  </a:lnTo>
                  <a:cubicBezTo>
                    <a:pt x="22183" y="8744"/>
                    <a:pt x="21349" y="10111"/>
                    <a:pt x="20515" y="11479"/>
                  </a:cubicBezTo>
                  <a:cubicBezTo>
                    <a:pt x="19814" y="12680"/>
                    <a:pt x="19047" y="13948"/>
                    <a:pt x="18380" y="15148"/>
                  </a:cubicBezTo>
                  <a:cubicBezTo>
                    <a:pt x="18080" y="15615"/>
                    <a:pt x="18213" y="16182"/>
                    <a:pt x="18580" y="16516"/>
                  </a:cubicBezTo>
                  <a:cubicBezTo>
                    <a:pt x="18825" y="16705"/>
                    <a:pt x="19113" y="16808"/>
                    <a:pt x="19395" y="16808"/>
                  </a:cubicBezTo>
                  <a:cubicBezTo>
                    <a:pt x="19612" y="16808"/>
                    <a:pt x="19826" y="16747"/>
                    <a:pt x="20014" y="16616"/>
                  </a:cubicBezTo>
                  <a:cubicBezTo>
                    <a:pt x="21582" y="15515"/>
                    <a:pt x="22917" y="14281"/>
                    <a:pt x="24184" y="13014"/>
                  </a:cubicBezTo>
                  <a:lnTo>
                    <a:pt x="24184" y="13014"/>
                  </a:lnTo>
                  <a:cubicBezTo>
                    <a:pt x="23484" y="14148"/>
                    <a:pt x="22883" y="15315"/>
                    <a:pt x="22416" y="16583"/>
                  </a:cubicBezTo>
                  <a:cubicBezTo>
                    <a:pt x="22216" y="17083"/>
                    <a:pt x="22416" y="17650"/>
                    <a:pt x="22883" y="17950"/>
                  </a:cubicBezTo>
                  <a:cubicBezTo>
                    <a:pt x="23067" y="18069"/>
                    <a:pt x="23267" y="18125"/>
                    <a:pt x="23466" y="18125"/>
                  </a:cubicBezTo>
                  <a:cubicBezTo>
                    <a:pt x="23772" y="18125"/>
                    <a:pt x="24075" y="17993"/>
                    <a:pt x="24318" y="17750"/>
                  </a:cubicBezTo>
                  <a:cubicBezTo>
                    <a:pt x="27320" y="14415"/>
                    <a:pt x="30422" y="10979"/>
                    <a:pt x="33924" y="8177"/>
                  </a:cubicBezTo>
                  <a:lnTo>
                    <a:pt x="33924" y="8177"/>
                  </a:lnTo>
                  <a:cubicBezTo>
                    <a:pt x="33524" y="8610"/>
                    <a:pt x="33090" y="9077"/>
                    <a:pt x="32690" y="9478"/>
                  </a:cubicBezTo>
                  <a:cubicBezTo>
                    <a:pt x="30222" y="12046"/>
                    <a:pt x="27687" y="14715"/>
                    <a:pt x="25819" y="17850"/>
                  </a:cubicBezTo>
                  <a:cubicBezTo>
                    <a:pt x="25518" y="18317"/>
                    <a:pt x="25585" y="18884"/>
                    <a:pt x="26019" y="19285"/>
                  </a:cubicBezTo>
                  <a:cubicBezTo>
                    <a:pt x="26233" y="19481"/>
                    <a:pt x="26515" y="19582"/>
                    <a:pt x="26796" y="19582"/>
                  </a:cubicBezTo>
                  <a:cubicBezTo>
                    <a:pt x="27041" y="19582"/>
                    <a:pt x="27285" y="19506"/>
                    <a:pt x="27486" y="19351"/>
                  </a:cubicBezTo>
                  <a:cubicBezTo>
                    <a:pt x="28988" y="18284"/>
                    <a:pt x="30422" y="16950"/>
                    <a:pt x="31990" y="15582"/>
                  </a:cubicBezTo>
                  <a:cubicBezTo>
                    <a:pt x="32757" y="14848"/>
                    <a:pt x="33591" y="14148"/>
                    <a:pt x="34391" y="13447"/>
                  </a:cubicBezTo>
                  <a:lnTo>
                    <a:pt x="34391" y="13447"/>
                  </a:lnTo>
                  <a:cubicBezTo>
                    <a:pt x="33257" y="14948"/>
                    <a:pt x="32390" y="16483"/>
                    <a:pt x="31923" y="17784"/>
                  </a:cubicBezTo>
                  <a:cubicBezTo>
                    <a:pt x="31756" y="18251"/>
                    <a:pt x="31923" y="18784"/>
                    <a:pt x="32323" y="19085"/>
                  </a:cubicBezTo>
                  <a:cubicBezTo>
                    <a:pt x="32512" y="19256"/>
                    <a:pt x="32744" y="19339"/>
                    <a:pt x="32984" y="19339"/>
                  </a:cubicBezTo>
                  <a:cubicBezTo>
                    <a:pt x="33212" y="19339"/>
                    <a:pt x="33446" y="19264"/>
                    <a:pt x="33658" y="19118"/>
                  </a:cubicBezTo>
                  <a:cubicBezTo>
                    <a:pt x="35392" y="17917"/>
                    <a:pt x="36993" y="16449"/>
                    <a:pt x="38528" y="15015"/>
                  </a:cubicBezTo>
                  <a:cubicBezTo>
                    <a:pt x="39895" y="13747"/>
                    <a:pt x="41263" y="12480"/>
                    <a:pt x="42731" y="11412"/>
                  </a:cubicBezTo>
                  <a:lnTo>
                    <a:pt x="42731" y="11412"/>
                  </a:lnTo>
                  <a:cubicBezTo>
                    <a:pt x="40462" y="13981"/>
                    <a:pt x="38561" y="16649"/>
                    <a:pt x="37060" y="19418"/>
                  </a:cubicBezTo>
                  <a:cubicBezTo>
                    <a:pt x="36826" y="19852"/>
                    <a:pt x="36893" y="20419"/>
                    <a:pt x="37260" y="20786"/>
                  </a:cubicBezTo>
                  <a:cubicBezTo>
                    <a:pt x="37494" y="20986"/>
                    <a:pt x="37727" y="21119"/>
                    <a:pt x="38027" y="21119"/>
                  </a:cubicBezTo>
                  <a:cubicBezTo>
                    <a:pt x="38227" y="21119"/>
                    <a:pt x="38428" y="21086"/>
                    <a:pt x="38594" y="20852"/>
                  </a:cubicBezTo>
                  <a:cubicBezTo>
                    <a:pt x="40062" y="19952"/>
                    <a:pt x="41430" y="18851"/>
                    <a:pt x="42731" y="17750"/>
                  </a:cubicBezTo>
                  <a:lnTo>
                    <a:pt x="42731" y="17750"/>
                  </a:lnTo>
                  <a:cubicBezTo>
                    <a:pt x="42430" y="18451"/>
                    <a:pt x="42397" y="18951"/>
                    <a:pt x="42664" y="19451"/>
                  </a:cubicBezTo>
                  <a:cubicBezTo>
                    <a:pt x="42916" y="19892"/>
                    <a:pt x="43376" y="20155"/>
                    <a:pt x="43960" y="20155"/>
                  </a:cubicBezTo>
                  <a:cubicBezTo>
                    <a:pt x="43994" y="20155"/>
                    <a:pt x="44029" y="20154"/>
                    <a:pt x="44065" y="20152"/>
                  </a:cubicBezTo>
                  <a:cubicBezTo>
                    <a:pt x="44699" y="20119"/>
                    <a:pt x="45166" y="19585"/>
                    <a:pt x="45099" y="18951"/>
                  </a:cubicBezTo>
                  <a:cubicBezTo>
                    <a:pt x="45099" y="18751"/>
                    <a:pt x="45032" y="18584"/>
                    <a:pt x="44932" y="18417"/>
                  </a:cubicBezTo>
                  <a:cubicBezTo>
                    <a:pt x="45399" y="17617"/>
                    <a:pt x="46533" y="16149"/>
                    <a:pt x="47267" y="15182"/>
                  </a:cubicBezTo>
                  <a:cubicBezTo>
                    <a:pt x="48368" y="13814"/>
                    <a:pt x="49369" y="12513"/>
                    <a:pt x="49769" y="11646"/>
                  </a:cubicBezTo>
                  <a:cubicBezTo>
                    <a:pt x="50003" y="11146"/>
                    <a:pt x="49869" y="10612"/>
                    <a:pt x="49502" y="10278"/>
                  </a:cubicBezTo>
                  <a:cubicBezTo>
                    <a:pt x="49280" y="10093"/>
                    <a:pt x="49006" y="10000"/>
                    <a:pt x="48732" y="10000"/>
                  </a:cubicBezTo>
                  <a:cubicBezTo>
                    <a:pt x="48513" y="10000"/>
                    <a:pt x="48294" y="10060"/>
                    <a:pt x="48101" y="10178"/>
                  </a:cubicBezTo>
                  <a:cubicBezTo>
                    <a:pt x="46367" y="11346"/>
                    <a:pt x="44832" y="12780"/>
                    <a:pt x="43264" y="14148"/>
                  </a:cubicBezTo>
                  <a:cubicBezTo>
                    <a:pt x="44932" y="12113"/>
                    <a:pt x="46867" y="10111"/>
                    <a:pt x="49002" y="8177"/>
                  </a:cubicBezTo>
                  <a:cubicBezTo>
                    <a:pt x="49369" y="7810"/>
                    <a:pt x="49502" y="7276"/>
                    <a:pt x="49235" y="6809"/>
                  </a:cubicBezTo>
                  <a:cubicBezTo>
                    <a:pt x="49073" y="6430"/>
                    <a:pt x="48691" y="6205"/>
                    <a:pt x="48285" y="6205"/>
                  </a:cubicBezTo>
                  <a:cubicBezTo>
                    <a:pt x="48191" y="6205"/>
                    <a:pt x="48095" y="6217"/>
                    <a:pt x="48001" y="6242"/>
                  </a:cubicBezTo>
                  <a:cubicBezTo>
                    <a:pt x="46667" y="6576"/>
                    <a:pt x="45399" y="7009"/>
                    <a:pt x="44232" y="7643"/>
                  </a:cubicBezTo>
                  <a:cubicBezTo>
                    <a:pt x="44332" y="7409"/>
                    <a:pt x="44365" y="7176"/>
                    <a:pt x="44265" y="6942"/>
                  </a:cubicBezTo>
                  <a:cubicBezTo>
                    <a:pt x="44118" y="6413"/>
                    <a:pt x="43685" y="6091"/>
                    <a:pt x="43196" y="6091"/>
                  </a:cubicBezTo>
                  <a:cubicBezTo>
                    <a:pt x="43131" y="6091"/>
                    <a:pt x="43064" y="6097"/>
                    <a:pt x="42998" y="6109"/>
                  </a:cubicBezTo>
                  <a:cubicBezTo>
                    <a:pt x="40496" y="6509"/>
                    <a:pt x="38227" y="7610"/>
                    <a:pt x="36159" y="9077"/>
                  </a:cubicBezTo>
                  <a:cubicBezTo>
                    <a:pt x="37660" y="7476"/>
                    <a:pt x="39161" y="5775"/>
                    <a:pt x="40396" y="3940"/>
                  </a:cubicBezTo>
                  <a:cubicBezTo>
                    <a:pt x="40696" y="3507"/>
                    <a:pt x="40663" y="2940"/>
                    <a:pt x="40329" y="2573"/>
                  </a:cubicBezTo>
                  <a:cubicBezTo>
                    <a:pt x="40107" y="2306"/>
                    <a:pt x="39780" y="2172"/>
                    <a:pt x="39459" y="2172"/>
                  </a:cubicBezTo>
                  <a:cubicBezTo>
                    <a:pt x="39299" y="2172"/>
                    <a:pt x="39139" y="2206"/>
                    <a:pt x="38995" y="2272"/>
                  </a:cubicBezTo>
                  <a:cubicBezTo>
                    <a:pt x="36593" y="3373"/>
                    <a:pt x="34425" y="4841"/>
                    <a:pt x="32390" y="6475"/>
                  </a:cubicBezTo>
                  <a:cubicBezTo>
                    <a:pt x="32523" y="6142"/>
                    <a:pt x="32490" y="5775"/>
                    <a:pt x="32257" y="5475"/>
                  </a:cubicBezTo>
                  <a:cubicBezTo>
                    <a:pt x="32064" y="5138"/>
                    <a:pt x="31699" y="4958"/>
                    <a:pt x="31323" y="4958"/>
                  </a:cubicBezTo>
                  <a:cubicBezTo>
                    <a:pt x="31177" y="4958"/>
                    <a:pt x="31029" y="4985"/>
                    <a:pt x="30889" y="5041"/>
                  </a:cubicBezTo>
                  <a:cubicBezTo>
                    <a:pt x="27987" y="6275"/>
                    <a:pt x="25919" y="8043"/>
                    <a:pt x="24051" y="9878"/>
                  </a:cubicBezTo>
                  <a:cubicBezTo>
                    <a:pt x="24851" y="8544"/>
                    <a:pt x="25585" y="7176"/>
                    <a:pt x="26186" y="5808"/>
                  </a:cubicBezTo>
                  <a:cubicBezTo>
                    <a:pt x="26286" y="5441"/>
                    <a:pt x="26252" y="5008"/>
                    <a:pt x="26052" y="4674"/>
                  </a:cubicBezTo>
                  <a:cubicBezTo>
                    <a:pt x="25866" y="4365"/>
                    <a:pt x="25509" y="4170"/>
                    <a:pt x="25138" y="4170"/>
                  </a:cubicBezTo>
                  <a:cubicBezTo>
                    <a:pt x="25109" y="4170"/>
                    <a:pt x="25080" y="4171"/>
                    <a:pt x="25051" y="4174"/>
                  </a:cubicBezTo>
                  <a:cubicBezTo>
                    <a:pt x="23350" y="4307"/>
                    <a:pt x="21882" y="5108"/>
                    <a:pt x="20582" y="6142"/>
                  </a:cubicBezTo>
                  <a:lnTo>
                    <a:pt x="21082" y="5141"/>
                  </a:lnTo>
                  <a:cubicBezTo>
                    <a:pt x="21249" y="4674"/>
                    <a:pt x="21182" y="4174"/>
                    <a:pt x="20848" y="3840"/>
                  </a:cubicBezTo>
                  <a:cubicBezTo>
                    <a:pt x="20640" y="3632"/>
                    <a:pt x="20353" y="3528"/>
                    <a:pt x="20062" y="3528"/>
                  </a:cubicBezTo>
                  <a:cubicBezTo>
                    <a:pt x="19887" y="3528"/>
                    <a:pt x="19710" y="3565"/>
                    <a:pt x="19547" y="3640"/>
                  </a:cubicBezTo>
                  <a:cubicBezTo>
                    <a:pt x="18146" y="4274"/>
                    <a:pt x="16379" y="5808"/>
                    <a:pt x="14511" y="7376"/>
                  </a:cubicBezTo>
                  <a:cubicBezTo>
                    <a:pt x="14177" y="7676"/>
                    <a:pt x="13843" y="7977"/>
                    <a:pt x="13476" y="8277"/>
                  </a:cubicBezTo>
                  <a:cubicBezTo>
                    <a:pt x="13543" y="8177"/>
                    <a:pt x="13577" y="8110"/>
                    <a:pt x="13677" y="8010"/>
                  </a:cubicBezTo>
                  <a:cubicBezTo>
                    <a:pt x="15478" y="5975"/>
                    <a:pt x="17146" y="4007"/>
                    <a:pt x="18013" y="2706"/>
                  </a:cubicBezTo>
                  <a:cubicBezTo>
                    <a:pt x="18313" y="2306"/>
                    <a:pt x="18313" y="1772"/>
                    <a:pt x="18013" y="1372"/>
                  </a:cubicBezTo>
                  <a:cubicBezTo>
                    <a:pt x="17782" y="1090"/>
                    <a:pt x="17433" y="926"/>
                    <a:pt x="17072" y="926"/>
                  </a:cubicBezTo>
                  <a:cubicBezTo>
                    <a:pt x="16963" y="926"/>
                    <a:pt x="16853" y="941"/>
                    <a:pt x="16745" y="972"/>
                  </a:cubicBezTo>
                  <a:cubicBezTo>
                    <a:pt x="16412" y="1105"/>
                    <a:pt x="16145" y="1172"/>
                    <a:pt x="15811" y="1338"/>
                  </a:cubicBezTo>
                  <a:cubicBezTo>
                    <a:pt x="15845" y="1038"/>
                    <a:pt x="15745" y="671"/>
                    <a:pt x="15545" y="438"/>
                  </a:cubicBezTo>
                  <a:cubicBezTo>
                    <a:pt x="15327" y="155"/>
                    <a:pt x="14997" y="0"/>
                    <a:pt x="14673"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811;p37">
            <a:extLst>
              <a:ext uri="{FF2B5EF4-FFF2-40B4-BE49-F238E27FC236}">
                <a16:creationId xmlns:a16="http://schemas.microsoft.com/office/drawing/2014/main" id="{2E5F484A-5C52-82A9-060C-FAF79FB5DC07}"/>
              </a:ext>
            </a:extLst>
          </p:cNvPr>
          <p:cNvSpPr txBox="1">
            <a:spLocks/>
          </p:cNvSpPr>
          <p:nvPr/>
        </p:nvSpPr>
        <p:spPr>
          <a:xfrm>
            <a:off x="1111361" y="2220484"/>
            <a:ext cx="3242044" cy="18506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just">
              <a:spcAft>
                <a:spcPts val="1000"/>
              </a:spcAft>
              <a:tabLst>
                <a:tab pos="180340" algn="l"/>
                <a:tab pos="360045" algn="l"/>
                <a:tab pos="540385" algn="l"/>
              </a:tabLst>
            </a:pPr>
            <a:r>
              <a:rPr lang="vi-VN" sz="2200" dirty="0">
                <a:latin typeface="Fira Sans Extra Condensed Medium" panose="020B0604020202020204" charset="0"/>
              </a:rPr>
              <a:t>Em hãy vẽ sơ đồ tư duy để tóm tắt nội dung bài học số 1: Phương pháp và kĩ năng học môn khoa học tự nhiên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75"/>
                                        </p:tgtEl>
                                        <p:attrNameLst>
                                          <p:attrName>style.visibility</p:attrName>
                                        </p:attrNameLst>
                                      </p:cBhvr>
                                      <p:to>
                                        <p:strVal val="visible"/>
                                      </p:to>
                                    </p:set>
                                    <p:animEffect transition="in" filter="randombar(horizontal)">
                                      <p:cBhvr>
                                        <p:cTn id="7" dur="500"/>
                                        <p:tgtEl>
                                          <p:spTgt spid="1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2"/>
        <p:cNvGrpSpPr/>
        <p:nvPr/>
      </p:nvGrpSpPr>
      <p:grpSpPr>
        <a:xfrm>
          <a:off x="0" y="0"/>
          <a:ext cx="0" cy="0"/>
          <a:chOff x="0" y="0"/>
          <a:chExt cx="0" cy="0"/>
        </a:xfrm>
      </p:grpSpPr>
      <p:grpSp>
        <p:nvGrpSpPr>
          <p:cNvPr id="124" name="Google Shape;124;p17"/>
          <p:cNvGrpSpPr/>
          <p:nvPr/>
        </p:nvGrpSpPr>
        <p:grpSpPr>
          <a:xfrm>
            <a:off x="1731550" y="584613"/>
            <a:ext cx="2136495" cy="4558882"/>
            <a:chOff x="7688425" y="945388"/>
            <a:chExt cx="2136495" cy="4558882"/>
          </a:xfrm>
        </p:grpSpPr>
        <p:grpSp>
          <p:nvGrpSpPr>
            <p:cNvPr id="125" name="Google Shape;125;p17"/>
            <p:cNvGrpSpPr/>
            <p:nvPr/>
          </p:nvGrpSpPr>
          <p:grpSpPr>
            <a:xfrm>
              <a:off x="7688425" y="945388"/>
              <a:ext cx="2136495" cy="4558882"/>
              <a:chOff x="877975" y="584575"/>
              <a:chExt cx="2136495" cy="4558882"/>
            </a:xfrm>
          </p:grpSpPr>
          <p:sp>
            <p:nvSpPr>
              <p:cNvPr id="126" name="Google Shape;126;p17"/>
              <p:cNvSpPr/>
              <p:nvPr/>
            </p:nvSpPr>
            <p:spPr>
              <a:xfrm>
                <a:off x="899596" y="1673954"/>
                <a:ext cx="1567834" cy="3465986"/>
              </a:xfrm>
              <a:custGeom>
                <a:avLst/>
                <a:gdLst/>
                <a:ahLst/>
                <a:cxnLst/>
                <a:rect l="l" t="t" r="r" b="b"/>
                <a:pathLst>
                  <a:path w="31037" h="68613" extrusionOk="0">
                    <a:moveTo>
                      <a:pt x="21904" y="1"/>
                    </a:moveTo>
                    <a:lnTo>
                      <a:pt x="18167" y="1350"/>
                    </a:lnTo>
                    <a:lnTo>
                      <a:pt x="18167" y="9031"/>
                    </a:lnTo>
                    <a:cubicBezTo>
                      <a:pt x="18167" y="9031"/>
                      <a:pt x="9239" y="9133"/>
                      <a:pt x="7163" y="11521"/>
                    </a:cubicBezTo>
                    <a:cubicBezTo>
                      <a:pt x="5087" y="13908"/>
                      <a:pt x="2182" y="27403"/>
                      <a:pt x="0" y="54287"/>
                    </a:cubicBezTo>
                    <a:lnTo>
                      <a:pt x="0" y="68613"/>
                    </a:lnTo>
                    <a:lnTo>
                      <a:pt x="31037" y="68613"/>
                    </a:lnTo>
                    <a:lnTo>
                      <a:pt x="30831" y="10607"/>
                    </a:lnTo>
                    <a:cubicBezTo>
                      <a:pt x="30831" y="10607"/>
                      <a:pt x="30311" y="9859"/>
                      <a:pt x="22216" y="9031"/>
                    </a:cubicBezTo>
                    <a:lnTo>
                      <a:pt x="21904" y="1"/>
                    </a:ln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17"/>
              <p:cNvSpPr/>
              <p:nvPr/>
            </p:nvSpPr>
            <p:spPr>
              <a:xfrm>
                <a:off x="1817270" y="1727602"/>
                <a:ext cx="193523" cy="273337"/>
              </a:xfrm>
              <a:custGeom>
                <a:avLst/>
                <a:gdLst/>
                <a:ahLst/>
                <a:cxnLst/>
                <a:rect l="l" t="t" r="r" b="b"/>
                <a:pathLst>
                  <a:path w="3831" h="5411" extrusionOk="0">
                    <a:moveTo>
                      <a:pt x="3738" y="0"/>
                    </a:moveTo>
                    <a:lnTo>
                      <a:pt x="1" y="1350"/>
                    </a:lnTo>
                    <a:lnTo>
                      <a:pt x="1" y="5410"/>
                    </a:lnTo>
                    <a:cubicBezTo>
                      <a:pt x="1559" y="5033"/>
                      <a:pt x="2871" y="4029"/>
                      <a:pt x="3830" y="2738"/>
                    </a:cubicBezTo>
                    <a:lnTo>
                      <a:pt x="3738" y="0"/>
                    </a:ln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17"/>
              <p:cNvSpPr/>
              <p:nvPr/>
            </p:nvSpPr>
            <p:spPr>
              <a:xfrm>
                <a:off x="949102" y="2005037"/>
                <a:ext cx="1513834" cy="1878097"/>
              </a:xfrm>
              <a:custGeom>
                <a:avLst/>
                <a:gdLst/>
                <a:ahLst/>
                <a:cxnLst/>
                <a:rect l="l" t="t" r="r" b="b"/>
                <a:pathLst>
                  <a:path w="29968" h="37179" extrusionOk="0">
                    <a:moveTo>
                      <a:pt x="17187" y="0"/>
                    </a:moveTo>
                    <a:lnTo>
                      <a:pt x="17187" y="2477"/>
                    </a:lnTo>
                    <a:cubicBezTo>
                      <a:pt x="17187" y="2477"/>
                      <a:pt x="8259" y="2579"/>
                      <a:pt x="6183" y="4967"/>
                    </a:cubicBezTo>
                    <a:cubicBezTo>
                      <a:pt x="4405" y="7012"/>
                      <a:pt x="2018" y="17207"/>
                      <a:pt x="0" y="36980"/>
                    </a:cubicBezTo>
                    <a:cubicBezTo>
                      <a:pt x="1671" y="36956"/>
                      <a:pt x="3342" y="36946"/>
                      <a:pt x="5014" y="36946"/>
                    </a:cubicBezTo>
                    <a:cubicBezTo>
                      <a:pt x="13089" y="36946"/>
                      <a:pt x="21180" y="37179"/>
                      <a:pt x="29261" y="37179"/>
                    </a:cubicBezTo>
                    <a:cubicBezTo>
                      <a:pt x="29497" y="37179"/>
                      <a:pt x="29732" y="37179"/>
                      <a:pt x="29968" y="37178"/>
                    </a:cubicBezTo>
                    <a:lnTo>
                      <a:pt x="29851" y="4053"/>
                    </a:lnTo>
                    <a:cubicBezTo>
                      <a:pt x="29851" y="4053"/>
                      <a:pt x="29331" y="3305"/>
                      <a:pt x="21236" y="2477"/>
                    </a:cubicBezTo>
                    <a:lnTo>
                      <a:pt x="21150" y="0"/>
                    </a:lnTo>
                    <a:cubicBezTo>
                      <a:pt x="20150" y="332"/>
                      <a:pt x="19337" y="952"/>
                      <a:pt x="19214" y="2056"/>
                    </a:cubicBezTo>
                    <a:cubicBezTo>
                      <a:pt x="18858" y="1164"/>
                      <a:pt x="18063" y="13"/>
                      <a:pt x="17187" y="0"/>
                    </a:cubicBezTo>
                    <a:close/>
                  </a:path>
                </a:pathLst>
              </a:custGeom>
              <a:solidFill>
                <a:srgbClr val="006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17"/>
              <p:cNvSpPr/>
              <p:nvPr/>
            </p:nvSpPr>
            <p:spPr>
              <a:xfrm>
                <a:off x="1919919" y="2127336"/>
                <a:ext cx="5001" cy="1746455"/>
              </a:xfrm>
              <a:custGeom>
                <a:avLst/>
                <a:gdLst/>
                <a:ahLst/>
                <a:cxnLst/>
                <a:rect l="l" t="t" r="r" b="b"/>
                <a:pathLst>
                  <a:path w="99" h="34573" extrusionOk="0">
                    <a:moveTo>
                      <a:pt x="0" y="1"/>
                    </a:moveTo>
                    <a:lnTo>
                      <a:pt x="0" y="34572"/>
                    </a:lnTo>
                    <a:lnTo>
                      <a:pt x="99" y="34572"/>
                    </a:lnTo>
                    <a:lnTo>
                      <a:pt x="99" y="1"/>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17"/>
              <p:cNvSpPr/>
              <p:nvPr/>
            </p:nvSpPr>
            <p:spPr>
              <a:xfrm>
                <a:off x="899596" y="3871353"/>
                <a:ext cx="1567834" cy="1268634"/>
              </a:xfrm>
              <a:custGeom>
                <a:avLst/>
                <a:gdLst/>
                <a:ahLst/>
                <a:cxnLst/>
                <a:rect l="l" t="t" r="r" b="b"/>
                <a:pathLst>
                  <a:path w="31037" h="25114" extrusionOk="0">
                    <a:moveTo>
                      <a:pt x="5994" y="1"/>
                    </a:moveTo>
                    <a:cubicBezTo>
                      <a:pt x="4322" y="1"/>
                      <a:pt x="2651" y="11"/>
                      <a:pt x="980" y="35"/>
                    </a:cubicBezTo>
                    <a:cubicBezTo>
                      <a:pt x="641" y="3351"/>
                      <a:pt x="315" y="6930"/>
                      <a:pt x="0" y="10788"/>
                    </a:cubicBezTo>
                    <a:lnTo>
                      <a:pt x="0" y="25114"/>
                    </a:lnTo>
                    <a:lnTo>
                      <a:pt x="31037" y="25114"/>
                    </a:lnTo>
                    <a:lnTo>
                      <a:pt x="30948" y="233"/>
                    </a:lnTo>
                    <a:cubicBezTo>
                      <a:pt x="30712" y="234"/>
                      <a:pt x="30477" y="234"/>
                      <a:pt x="30241" y="234"/>
                    </a:cubicBezTo>
                    <a:cubicBezTo>
                      <a:pt x="22160" y="234"/>
                      <a:pt x="14069" y="1"/>
                      <a:pt x="5994" y="1"/>
                    </a:cubicBezTo>
                    <a:close/>
                  </a:path>
                </a:pathLst>
              </a:custGeom>
              <a:solidFill>
                <a:srgbClr val="006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17"/>
              <p:cNvSpPr/>
              <p:nvPr/>
            </p:nvSpPr>
            <p:spPr>
              <a:xfrm>
                <a:off x="877975" y="2063989"/>
                <a:ext cx="936902" cy="3075959"/>
              </a:xfrm>
              <a:custGeom>
                <a:avLst/>
                <a:gdLst/>
                <a:ahLst/>
                <a:cxnLst/>
                <a:rect l="l" t="t" r="r" b="b"/>
                <a:pathLst>
                  <a:path w="18547" h="60892" extrusionOk="0">
                    <a:moveTo>
                      <a:pt x="18546" y="1"/>
                    </a:moveTo>
                    <a:lnTo>
                      <a:pt x="18546" y="1"/>
                    </a:lnTo>
                    <a:cubicBezTo>
                      <a:pt x="17532" y="21"/>
                      <a:pt x="9304" y="275"/>
                      <a:pt x="7317" y="2560"/>
                    </a:cubicBezTo>
                    <a:cubicBezTo>
                      <a:pt x="5197" y="4999"/>
                      <a:pt x="2226" y="18787"/>
                      <a:pt x="0" y="46254"/>
                    </a:cubicBezTo>
                    <a:lnTo>
                      <a:pt x="0" y="60892"/>
                    </a:lnTo>
                    <a:lnTo>
                      <a:pt x="12819" y="60892"/>
                    </a:lnTo>
                    <a:cubicBezTo>
                      <a:pt x="15933" y="60892"/>
                      <a:pt x="18454" y="58367"/>
                      <a:pt x="18454" y="55254"/>
                    </a:cubicBezTo>
                    <a:lnTo>
                      <a:pt x="18546" y="1"/>
                    </a:ln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17"/>
              <p:cNvSpPr/>
              <p:nvPr/>
            </p:nvSpPr>
            <p:spPr>
              <a:xfrm>
                <a:off x="2020597" y="2064696"/>
                <a:ext cx="459333" cy="3075252"/>
              </a:xfrm>
              <a:custGeom>
                <a:avLst/>
                <a:gdLst/>
                <a:ahLst/>
                <a:cxnLst/>
                <a:rect l="l" t="t" r="r" b="b"/>
                <a:pathLst>
                  <a:path w="9093" h="60878" extrusionOk="0">
                    <a:moveTo>
                      <a:pt x="76" y="1"/>
                    </a:moveTo>
                    <a:lnTo>
                      <a:pt x="1" y="53999"/>
                    </a:lnTo>
                    <a:cubicBezTo>
                      <a:pt x="1" y="57798"/>
                      <a:pt x="3077" y="60878"/>
                      <a:pt x="6876" y="60878"/>
                    </a:cubicBezTo>
                    <a:lnTo>
                      <a:pt x="9092" y="60878"/>
                    </a:lnTo>
                    <a:lnTo>
                      <a:pt x="8880" y="1611"/>
                    </a:lnTo>
                    <a:cubicBezTo>
                      <a:pt x="8880" y="1611"/>
                      <a:pt x="8349" y="850"/>
                      <a:pt x="76"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17"/>
              <p:cNvSpPr/>
              <p:nvPr/>
            </p:nvSpPr>
            <p:spPr>
              <a:xfrm>
                <a:off x="1371668" y="3157006"/>
                <a:ext cx="5051" cy="1986452"/>
              </a:xfrm>
              <a:custGeom>
                <a:avLst/>
                <a:gdLst/>
                <a:ahLst/>
                <a:cxnLst/>
                <a:rect l="l" t="t" r="r" b="b"/>
                <a:pathLst>
                  <a:path w="100" h="39324" extrusionOk="0">
                    <a:moveTo>
                      <a:pt x="1" y="0"/>
                    </a:moveTo>
                    <a:lnTo>
                      <a:pt x="1" y="39323"/>
                    </a:lnTo>
                    <a:lnTo>
                      <a:pt x="99" y="39323"/>
                    </a:lnTo>
                    <a:lnTo>
                      <a:pt x="99" y="0"/>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17"/>
              <p:cNvSpPr/>
              <p:nvPr/>
            </p:nvSpPr>
            <p:spPr>
              <a:xfrm>
                <a:off x="1472751" y="2083387"/>
                <a:ext cx="343148" cy="1270604"/>
              </a:xfrm>
              <a:custGeom>
                <a:avLst/>
                <a:gdLst/>
                <a:ahLst/>
                <a:cxnLst/>
                <a:rect l="l" t="t" r="r" b="b"/>
                <a:pathLst>
                  <a:path w="6793" h="25153" extrusionOk="0">
                    <a:moveTo>
                      <a:pt x="6793" y="1"/>
                    </a:moveTo>
                    <a:cubicBezTo>
                      <a:pt x="6793" y="1"/>
                      <a:pt x="4395" y="597"/>
                      <a:pt x="1268" y="3180"/>
                    </a:cubicBezTo>
                    <a:cubicBezTo>
                      <a:pt x="346" y="3937"/>
                      <a:pt x="0" y="5191"/>
                      <a:pt x="384" y="6317"/>
                    </a:cubicBezTo>
                    <a:lnTo>
                      <a:pt x="6793" y="25152"/>
                    </a:lnTo>
                    <a:lnTo>
                      <a:pt x="6793" y="1"/>
                    </a:ln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17"/>
              <p:cNvSpPr/>
              <p:nvPr/>
            </p:nvSpPr>
            <p:spPr>
              <a:xfrm>
                <a:off x="2021658" y="2083387"/>
                <a:ext cx="342997" cy="1270604"/>
              </a:xfrm>
              <a:custGeom>
                <a:avLst/>
                <a:gdLst/>
                <a:ahLst/>
                <a:cxnLst/>
                <a:rect l="l" t="t" r="r" b="b"/>
                <a:pathLst>
                  <a:path w="6790" h="25153" extrusionOk="0">
                    <a:moveTo>
                      <a:pt x="0" y="1"/>
                    </a:moveTo>
                    <a:lnTo>
                      <a:pt x="0" y="25152"/>
                    </a:lnTo>
                    <a:lnTo>
                      <a:pt x="6406" y="6317"/>
                    </a:lnTo>
                    <a:cubicBezTo>
                      <a:pt x="6790" y="5191"/>
                      <a:pt x="6444" y="3937"/>
                      <a:pt x="5525" y="3180"/>
                    </a:cubicBezTo>
                    <a:cubicBezTo>
                      <a:pt x="2395" y="597"/>
                      <a:pt x="0" y="1"/>
                      <a:pt x="0" y="1"/>
                    </a:cubicBezTo>
                    <a:close/>
                  </a:path>
                </a:pathLst>
              </a:custGeom>
              <a:solidFill>
                <a:srgbClr val="D1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17"/>
              <p:cNvSpPr/>
              <p:nvPr/>
            </p:nvSpPr>
            <p:spPr>
              <a:xfrm>
                <a:off x="1514780" y="3215150"/>
                <a:ext cx="861786" cy="1144569"/>
              </a:xfrm>
              <a:custGeom>
                <a:avLst/>
                <a:gdLst/>
                <a:ahLst/>
                <a:cxnLst/>
                <a:rect l="l" t="t" r="r" b="b"/>
                <a:pathLst>
                  <a:path w="17060" h="22658" extrusionOk="0">
                    <a:moveTo>
                      <a:pt x="13367" y="1"/>
                    </a:moveTo>
                    <a:cubicBezTo>
                      <a:pt x="13307" y="1"/>
                      <a:pt x="13247" y="4"/>
                      <a:pt x="13186" y="11"/>
                    </a:cubicBezTo>
                    <a:lnTo>
                      <a:pt x="1532" y="1289"/>
                    </a:lnTo>
                    <a:cubicBezTo>
                      <a:pt x="645" y="1388"/>
                      <a:pt x="0" y="2186"/>
                      <a:pt x="100" y="3077"/>
                    </a:cubicBezTo>
                    <a:lnTo>
                      <a:pt x="2090" y="21212"/>
                    </a:lnTo>
                    <a:cubicBezTo>
                      <a:pt x="2183" y="22043"/>
                      <a:pt x="2884" y="22657"/>
                      <a:pt x="3701" y="22657"/>
                    </a:cubicBezTo>
                    <a:cubicBezTo>
                      <a:pt x="3760" y="22657"/>
                      <a:pt x="3819" y="22654"/>
                      <a:pt x="3878" y="22648"/>
                    </a:cubicBezTo>
                    <a:lnTo>
                      <a:pt x="15529" y="21370"/>
                    </a:lnTo>
                    <a:cubicBezTo>
                      <a:pt x="16419" y="21270"/>
                      <a:pt x="17060" y="20469"/>
                      <a:pt x="16964" y="19582"/>
                    </a:cubicBezTo>
                    <a:lnTo>
                      <a:pt x="14974" y="1442"/>
                    </a:lnTo>
                    <a:cubicBezTo>
                      <a:pt x="14881" y="616"/>
                      <a:pt x="14179" y="1"/>
                      <a:pt x="13367" y="1"/>
                    </a:cubicBezTo>
                    <a:close/>
                  </a:path>
                </a:pathLst>
              </a:custGeom>
              <a:solidFill>
                <a:srgbClr val="2D40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7"/>
              <p:cNvSpPr/>
              <p:nvPr/>
            </p:nvSpPr>
            <p:spPr>
              <a:xfrm>
                <a:off x="1675017" y="3166149"/>
                <a:ext cx="421952" cy="130884"/>
              </a:xfrm>
              <a:custGeom>
                <a:avLst/>
                <a:gdLst/>
                <a:ahLst/>
                <a:cxnLst/>
                <a:rect l="l" t="t" r="r" b="b"/>
                <a:pathLst>
                  <a:path w="8353" h="2591" extrusionOk="0">
                    <a:moveTo>
                      <a:pt x="7037" y="0"/>
                    </a:moveTo>
                    <a:cubicBezTo>
                      <a:pt x="6991" y="0"/>
                      <a:pt x="6946" y="3"/>
                      <a:pt x="6899" y="8"/>
                    </a:cubicBezTo>
                    <a:lnTo>
                      <a:pt x="1193" y="635"/>
                    </a:lnTo>
                    <a:cubicBezTo>
                      <a:pt x="497" y="714"/>
                      <a:pt x="1" y="1334"/>
                      <a:pt x="76" y="2029"/>
                    </a:cubicBezTo>
                    <a:lnTo>
                      <a:pt x="137" y="2591"/>
                    </a:lnTo>
                    <a:lnTo>
                      <a:pt x="8352" y="1687"/>
                    </a:lnTo>
                    <a:lnTo>
                      <a:pt x="8291" y="1125"/>
                    </a:lnTo>
                    <a:cubicBezTo>
                      <a:pt x="8220" y="479"/>
                      <a:pt x="7672" y="0"/>
                      <a:pt x="7037" y="0"/>
                    </a:cubicBezTo>
                    <a:close/>
                  </a:path>
                </a:pathLst>
              </a:custGeom>
              <a:solidFill>
                <a:srgbClr val="3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7"/>
              <p:cNvSpPr/>
              <p:nvPr/>
            </p:nvSpPr>
            <p:spPr>
              <a:xfrm>
                <a:off x="1449362" y="3813209"/>
                <a:ext cx="217568" cy="405534"/>
              </a:xfrm>
              <a:custGeom>
                <a:avLst/>
                <a:gdLst/>
                <a:ahLst/>
                <a:cxnLst/>
                <a:rect l="l" t="t" r="r" b="b"/>
                <a:pathLst>
                  <a:path w="4307" h="8028" extrusionOk="0">
                    <a:moveTo>
                      <a:pt x="1521" y="0"/>
                    </a:moveTo>
                    <a:cubicBezTo>
                      <a:pt x="1025" y="83"/>
                      <a:pt x="531" y="562"/>
                      <a:pt x="398" y="1045"/>
                    </a:cubicBezTo>
                    <a:cubicBezTo>
                      <a:pt x="0" y="2511"/>
                      <a:pt x="295" y="4067"/>
                      <a:pt x="596" y="5553"/>
                    </a:cubicBezTo>
                    <a:cubicBezTo>
                      <a:pt x="637" y="5770"/>
                      <a:pt x="683" y="6005"/>
                      <a:pt x="826" y="6173"/>
                    </a:cubicBezTo>
                    <a:cubicBezTo>
                      <a:pt x="1751" y="7235"/>
                      <a:pt x="2751" y="7291"/>
                      <a:pt x="3954" y="8027"/>
                    </a:cubicBezTo>
                    <a:cubicBezTo>
                      <a:pt x="4087" y="8010"/>
                      <a:pt x="4173" y="7969"/>
                      <a:pt x="4307" y="7952"/>
                    </a:cubicBezTo>
                    <a:cubicBezTo>
                      <a:pt x="4287" y="5795"/>
                      <a:pt x="4015" y="2200"/>
                      <a:pt x="4081" y="1928"/>
                    </a:cubicBezTo>
                    <a:lnTo>
                      <a:pt x="4081" y="1928"/>
                    </a:lnTo>
                    <a:cubicBezTo>
                      <a:pt x="4088" y="1930"/>
                      <a:pt x="4093" y="1931"/>
                      <a:pt x="4097" y="1931"/>
                    </a:cubicBezTo>
                    <a:cubicBezTo>
                      <a:pt x="4102" y="1931"/>
                      <a:pt x="4104" y="1928"/>
                      <a:pt x="4101" y="1923"/>
                    </a:cubicBezTo>
                    <a:cubicBezTo>
                      <a:pt x="4097" y="1915"/>
                      <a:pt x="4094" y="1911"/>
                      <a:pt x="4091" y="1911"/>
                    </a:cubicBezTo>
                    <a:cubicBezTo>
                      <a:pt x="4087" y="1911"/>
                      <a:pt x="4084" y="1917"/>
                      <a:pt x="4081" y="1928"/>
                    </a:cubicBezTo>
                    <a:lnTo>
                      <a:pt x="4081" y="1928"/>
                    </a:lnTo>
                    <a:cubicBezTo>
                      <a:pt x="3888" y="1864"/>
                      <a:pt x="2450" y="934"/>
                      <a:pt x="2443" y="843"/>
                    </a:cubicBezTo>
                    <a:cubicBezTo>
                      <a:pt x="2224" y="508"/>
                      <a:pt x="1829" y="261"/>
                      <a:pt x="1521" y="0"/>
                    </a:cubicBez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17"/>
              <p:cNvSpPr/>
              <p:nvPr/>
            </p:nvSpPr>
            <p:spPr>
              <a:xfrm>
                <a:off x="1523923" y="2116273"/>
                <a:ext cx="1490546" cy="2211244"/>
              </a:xfrm>
              <a:custGeom>
                <a:avLst/>
                <a:gdLst/>
                <a:ahLst/>
                <a:cxnLst/>
                <a:rect l="l" t="t" r="r" b="b"/>
                <a:pathLst>
                  <a:path w="29507" h="43774" extrusionOk="0">
                    <a:moveTo>
                      <a:pt x="16502" y="1"/>
                    </a:moveTo>
                    <a:lnTo>
                      <a:pt x="18821" y="17907"/>
                    </a:lnTo>
                    <a:cubicBezTo>
                      <a:pt x="18821" y="17907"/>
                      <a:pt x="18674" y="30541"/>
                      <a:pt x="18469" y="30688"/>
                    </a:cubicBezTo>
                    <a:cubicBezTo>
                      <a:pt x="17148" y="31630"/>
                      <a:pt x="13793" y="33873"/>
                      <a:pt x="4616" y="33873"/>
                    </a:cubicBezTo>
                    <a:cubicBezTo>
                      <a:pt x="3555" y="33873"/>
                      <a:pt x="2418" y="33843"/>
                      <a:pt x="1196" y="33777"/>
                    </a:cubicBezTo>
                    <a:lnTo>
                      <a:pt x="1" y="41499"/>
                    </a:lnTo>
                    <a:cubicBezTo>
                      <a:pt x="1" y="41499"/>
                      <a:pt x="4595" y="43773"/>
                      <a:pt x="11022" y="43773"/>
                    </a:cubicBezTo>
                    <a:cubicBezTo>
                      <a:pt x="15777" y="43773"/>
                      <a:pt x="21534" y="42529"/>
                      <a:pt x="27176" y="38200"/>
                    </a:cubicBezTo>
                    <a:cubicBezTo>
                      <a:pt x="29506" y="36415"/>
                      <a:pt x="22418" y="4594"/>
                      <a:pt x="21631" y="3019"/>
                    </a:cubicBezTo>
                    <a:cubicBezTo>
                      <a:pt x="20647" y="1052"/>
                      <a:pt x="18119" y="69"/>
                      <a:pt x="16502" y="1"/>
                    </a:cubicBezTo>
                    <a:close/>
                  </a:path>
                </a:pathLst>
              </a:custGeom>
              <a:solidFill>
                <a:srgbClr val="E2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17"/>
              <p:cNvSpPr/>
              <p:nvPr/>
            </p:nvSpPr>
            <p:spPr>
              <a:xfrm>
                <a:off x="1388793" y="584575"/>
                <a:ext cx="1124666" cy="1349458"/>
              </a:xfrm>
              <a:custGeom>
                <a:avLst/>
                <a:gdLst/>
                <a:ahLst/>
                <a:cxnLst/>
                <a:rect l="l" t="t" r="r" b="b"/>
                <a:pathLst>
                  <a:path w="22264" h="26714" extrusionOk="0">
                    <a:moveTo>
                      <a:pt x="9230" y="1"/>
                    </a:moveTo>
                    <a:cubicBezTo>
                      <a:pt x="9159" y="1"/>
                      <a:pt x="9087" y="3"/>
                      <a:pt x="9014" y="8"/>
                    </a:cubicBezTo>
                    <a:cubicBezTo>
                      <a:pt x="7763" y="94"/>
                      <a:pt x="6506" y="179"/>
                      <a:pt x="5297" y="501"/>
                    </a:cubicBezTo>
                    <a:cubicBezTo>
                      <a:pt x="4348" y="755"/>
                      <a:pt x="3365" y="1173"/>
                      <a:pt x="2601" y="1800"/>
                    </a:cubicBezTo>
                    <a:cubicBezTo>
                      <a:pt x="1912" y="2358"/>
                      <a:pt x="1532" y="3300"/>
                      <a:pt x="1193" y="4119"/>
                    </a:cubicBezTo>
                    <a:cubicBezTo>
                      <a:pt x="394" y="6044"/>
                      <a:pt x="32" y="8137"/>
                      <a:pt x="21" y="10217"/>
                    </a:cubicBezTo>
                    <a:cubicBezTo>
                      <a:pt x="0" y="13177"/>
                      <a:pt x="669" y="16105"/>
                      <a:pt x="1618" y="18907"/>
                    </a:cubicBezTo>
                    <a:cubicBezTo>
                      <a:pt x="2200" y="20624"/>
                      <a:pt x="2957" y="22391"/>
                      <a:pt x="4413" y="23470"/>
                    </a:cubicBezTo>
                    <a:cubicBezTo>
                      <a:pt x="5620" y="24367"/>
                      <a:pt x="7568" y="25024"/>
                      <a:pt x="9392" y="25024"/>
                    </a:cubicBezTo>
                    <a:cubicBezTo>
                      <a:pt x="10744" y="25024"/>
                      <a:pt x="12028" y="24663"/>
                      <a:pt x="12893" y="23770"/>
                    </a:cubicBezTo>
                    <a:lnTo>
                      <a:pt x="12893" y="23770"/>
                    </a:lnTo>
                    <a:cubicBezTo>
                      <a:pt x="12295" y="24391"/>
                      <a:pt x="14145" y="25903"/>
                      <a:pt x="14546" y="26112"/>
                    </a:cubicBezTo>
                    <a:cubicBezTo>
                      <a:pt x="15294" y="26504"/>
                      <a:pt x="16140" y="26713"/>
                      <a:pt x="16985" y="26713"/>
                    </a:cubicBezTo>
                    <a:cubicBezTo>
                      <a:pt x="17304" y="26713"/>
                      <a:pt x="17623" y="26683"/>
                      <a:pt x="17937" y="26622"/>
                    </a:cubicBezTo>
                    <a:cubicBezTo>
                      <a:pt x="21335" y="25964"/>
                      <a:pt x="22264" y="22121"/>
                      <a:pt x="20157" y="19626"/>
                    </a:cubicBezTo>
                    <a:cubicBezTo>
                      <a:pt x="19513" y="18865"/>
                      <a:pt x="18578" y="18218"/>
                      <a:pt x="17618" y="18218"/>
                    </a:cubicBezTo>
                    <a:cubicBezTo>
                      <a:pt x="17572" y="18218"/>
                      <a:pt x="17527" y="18219"/>
                      <a:pt x="17482" y="18222"/>
                    </a:cubicBezTo>
                    <a:cubicBezTo>
                      <a:pt x="19694" y="14279"/>
                      <a:pt x="20627" y="9552"/>
                      <a:pt x="18317" y="5907"/>
                    </a:cubicBezTo>
                    <a:cubicBezTo>
                      <a:pt x="17992" y="5393"/>
                      <a:pt x="17660" y="4873"/>
                      <a:pt x="17231" y="4437"/>
                    </a:cubicBezTo>
                    <a:cubicBezTo>
                      <a:pt x="16807" y="4002"/>
                      <a:pt x="16265" y="3656"/>
                      <a:pt x="15662" y="3561"/>
                    </a:cubicBezTo>
                    <a:cubicBezTo>
                      <a:pt x="14080" y="2255"/>
                      <a:pt x="12200" y="1066"/>
                      <a:pt x="10322" y="234"/>
                    </a:cubicBezTo>
                    <a:cubicBezTo>
                      <a:pt x="9961" y="73"/>
                      <a:pt x="9610" y="1"/>
                      <a:pt x="923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7"/>
              <p:cNvSpPr/>
              <p:nvPr/>
            </p:nvSpPr>
            <p:spPr>
              <a:xfrm>
                <a:off x="2158152" y="755319"/>
                <a:ext cx="232975" cy="418315"/>
              </a:xfrm>
              <a:custGeom>
                <a:avLst/>
                <a:gdLst/>
                <a:ahLst/>
                <a:cxnLst/>
                <a:rect l="l" t="t" r="r" b="b"/>
                <a:pathLst>
                  <a:path w="4612" h="8281" extrusionOk="0">
                    <a:moveTo>
                      <a:pt x="531" y="1"/>
                    </a:moveTo>
                    <a:cubicBezTo>
                      <a:pt x="407" y="1"/>
                      <a:pt x="279" y="10"/>
                      <a:pt x="148" y="29"/>
                    </a:cubicBezTo>
                    <a:cubicBezTo>
                      <a:pt x="1" y="53"/>
                      <a:pt x="57" y="261"/>
                      <a:pt x="191" y="261"/>
                    </a:cubicBezTo>
                    <a:cubicBezTo>
                      <a:pt x="197" y="261"/>
                      <a:pt x="203" y="261"/>
                      <a:pt x="210" y="260"/>
                    </a:cubicBezTo>
                    <a:cubicBezTo>
                      <a:pt x="318" y="245"/>
                      <a:pt x="424" y="238"/>
                      <a:pt x="527" y="238"/>
                    </a:cubicBezTo>
                    <a:cubicBezTo>
                      <a:pt x="2231" y="238"/>
                      <a:pt x="3232" y="2191"/>
                      <a:pt x="3687" y="3613"/>
                    </a:cubicBezTo>
                    <a:cubicBezTo>
                      <a:pt x="4170" y="5120"/>
                      <a:pt x="4132" y="6631"/>
                      <a:pt x="3821" y="8162"/>
                    </a:cubicBezTo>
                    <a:cubicBezTo>
                      <a:pt x="3806" y="8234"/>
                      <a:pt x="3862" y="8280"/>
                      <a:pt x="3918" y="8280"/>
                    </a:cubicBezTo>
                    <a:cubicBezTo>
                      <a:pt x="3954" y="8280"/>
                      <a:pt x="3990" y="8260"/>
                      <a:pt x="4006" y="8214"/>
                    </a:cubicBezTo>
                    <a:cubicBezTo>
                      <a:pt x="4611" y="6371"/>
                      <a:pt x="4417" y="4312"/>
                      <a:pt x="3591" y="2568"/>
                    </a:cubicBezTo>
                    <a:cubicBezTo>
                      <a:pt x="2991" y="1305"/>
                      <a:pt x="1998" y="1"/>
                      <a:pt x="531"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17"/>
              <p:cNvSpPr/>
              <p:nvPr/>
            </p:nvSpPr>
            <p:spPr>
              <a:xfrm>
                <a:off x="1991146" y="1744677"/>
                <a:ext cx="298342" cy="173115"/>
              </a:xfrm>
              <a:custGeom>
                <a:avLst/>
                <a:gdLst/>
                <a:ahLst/>
                <a:cxnLst/>
                <a:rect l="l" t="t" r="r" b="b"/>
                <a:pathLst>
                  <a:path w="5906" h="3427" extrusionOk="0">
                    <a:moveTo>
                      <a:pt x="1009" y="1"/>
                    </a:moveTo>
                    <a:cubicBezTo>
                      <a:pt x="992" y="1"/>
                      <a:pt x="975" y="7"/>
                      <a:pt x="960" y="22"/>
                    </a:cubicBezTo>
                    <a:cubicBezTo>
                      <a:pt x="1" y="1030"/>
                      <a:pt x="580" y="2585"/>
                      <a:pt x="1735" y="3143"/>
                    </a:cubicBezTo>
                    <a:cubicBezTo>
                      <a:pt x="2136" y="3338"/>
                      <a:pt x="2578" y="3427"/>
                      <a:pt x="3026" y="3427"/>
                    </a:cubicBezTo>
                    <a:cubicBezTo>
                      <a:pt x="4095" y="3427"/>
                      <a:pt x="5200" y="2921"/>
                      <a:pt x="5866" y="2129"/>
                    </a:cubicBezTo>
                    <a:cubicBezTo>
                      <a:pt x="5906" y="2084"/>
                      <a:pt x="5872" y="2017"/>
                      <a:pt x="5819" y="2017"/>
                    </a:cubicBezTo>
                    <a:cubicBezTo>
                      <a:pt x="5808" y="2017"/>
                      <a:pt x="5796" y="2020"/>
                      <a:pt x="5784" y="2026"/>
                    </a:cubicBezTo>
                    <a:cubicBezTo>
                      <a:pt x="4859" y="2502"/>
                      <a:pt x="4066" y="3127"/>
                      <a:pt x="3000" y="3127"/>
                    </a:cubicBezTo>
                    <a:cubicBezTo>
                      <a:pt x="2906" y="3127"/>
                      <a:pt x="2809" y="3122"/>
                      <a:pt x="2711" y="3112"/>
                    </a:cubicBezTo>
                    <a:cubicBezTo>
                      <a:pt x="1193" y="2955"/>
                      <a:pt x="214" y="1496"/>
                      <a:pt x="1080" y="114"/>
                    </a:cubicBezTo>
                    <a:cubicBezTo>
                      <a:pt x="1114" y="61"/>
                      <a:pt x="1062" y="1"/>
                      <a:pt x="1009"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17"/>
              <p:cNvSpPr/>
              <p:nvPr/>
            </p:nvSpPr>
            <p:spPr>
              <a:xfrm>
                <a:off x="1386368" y="1358279"/>
                <a:ext cx="183117" cy="178874"/>
              </a:xfrm>
              <a:custGeom>
                <a:avLst/>
                <a:gdLst/>
                <a:ahLst/>
                <a:cxnLst/>
                <a:rect l="l" t="t" r="r" b="b"/>
                <a:pathLst>
                  <a:path w="3625" h="3541" extrusionOk="0">
                    <a:moveTo>
                      <a:pt x="1651" y="1"/>
                    </a:moveTo>
                    <a:cubicBezTo>
                      <a:pt x="1357" y="1"/>
                      <a:pt x="1064" y="70"/>
                      <a:pt x="806" y="214"/>
                    </a:cubicBezTo>
                    <a:cubicBezTo>
                      <a:pt x="395" y="440"/>
                      <a:pt x="76" y="854"/>
                      <a:pt x="21" y="1320"/>
                    </a:cubicBezTo>
                    <a:cubicBezTo>
                      <a:pt x="1" y="1529"/>
                      <a:pt x="28" y="1738"/>
                      <a:pt x="76" y="1943"/>
                    </a:cubicBezTo>
                    <a:cubicBezTo>
                      <a:pt x="175" y="2372"/>
                      <a:pt x="363" y="2797"/>
                      <a:pt x="703" y="3081"/>
                    </a:cubicBezTo>
                    <a:cubicBezTo>
                      <a:pt x="1182" y="3485"/>
                      <a:pt x="1861" y="3537"/>
                      <a:pt x="2488" y="3540"/>
                    </a:cubicBezTo>
                    <a:cubicBezTo>
                      <a:pt x="2513" y="3540"/>
                      <a:pt x="2538" y="3540"/>
                      <a:pt x="2563" y="3540"/>
                    </a:cubicBezTo>
                    <a:cubicBezTo>
                      <a:pt x="2931" y="3540"/>
                      <a:pt x="3311" y="3514"/>
                      <a:pt x="3625" y="3331"/>
                    </a:cubicBezTo>
                    <a:cubicBezTo>
                      <a:pt x="3385" y="2419"/>
                      <a:pt x="3155" y="1605"/>
                      <a:pt x="3084" y="666"/>
                    </a:cubicBezTo>
                    <a:cubicBezTo>
                      <a:pt x="2743" y="237"/>
                      <a:pt x="2195" y="1"/>
                      <a:pt x="1651" y="1"/>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17"/>
              <p:cNvSpPr/>
              <p:nvPr/>
            </p:nvSpPr>
            <p:spPr>
              <a:xfrm>
                <a:off x="1383085" y="1393893"/>
                <a:ext cx="167710" cy="76480"/>
              </a:xfrm>
              <a:custGeom>
                <a:avLst/>
                <a:gdLst/>
                <a:ahLst/>
                <a:cxnLst/>
                <a:rect l="l" t="t" r="r" b="b"/>
                <a:pathLst>
                  <a:path w="3320" h="1514" extrusionOk="0">
                    <a:moveTo>
                      <a:pt x="1215" y="0"/>
                    </a:moveTo>
                    <a:cubicBezTo>
                      <a:pt x="789" y="0"/>
                      <a:pt x="364" y="118"/>
                      <a:pt x="1" y="345"/>
                    </a:cubicBezTo>
                    <a:lnTo>
                      <a:pt x="110" y="516"/>
                    </a:lnTo>
                    <a:cubicBezTo>
                      <a:pt x="438" y="310"/>
                      <a:pt x="823" y="204"/>
                      <a:pt x="1208" y="204"/>
                    </a:cubicBezTo>
                    <a:cubicBezTo>
                      <a:pt x="1426" y="204"/>
                      <a:pt x="1645" y="238"/>
                      <a:pt x="1854" y="307"/>
                    </a:cubicBezTo>
                    <a:cubicBezTo>
                      <a:pt x="2429" y="495"/>
                      <a:pt x="2906" y="947"/>
                      <a:pt x="3132" y="1513"/>
                    </a:cubicBezTo>
                    <a:lnTo>
                      <a:pt x="3320" y="1437"/>
                    </a:lnTo>
                    <a:cubicBezTo>
                      <a:pt x="3073" y="818"/>
                      <a:pt x="2550" y="321"/>
                      <a:pt x="1916" y="111"/>
                    </a:cubicBezTo>
                    <a:cubicBezTo>
                      <a:pt x="1689" y="37"/>
                      <a:pt x="1452" y="0"/>
                      <a:pt x="1215" y="0"/>
                    </a:cubicBezTo>
                    <a:close/>
                  </a:path>
                </a:pathLst>
              </a:custGeom>
              <a:solidFill>
                <a:srgbClr val="CC6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17"/>
              <p:cNvSpPr/>
              <p:nvPr/>
            </p:nvSpPr>
            <p:spPr>
              <a:xfrm>
                <a:off x="2199727" y="1358279"/>
                <a:ext cx="183319" cy="178874"/>
              </a:xfrm>
              <a:custGeom>
                <a:avLst/>
                <a:gdLst/>
                <a:ahLst/>
                <a:cxnLst/>
                <a:rect l="l" t="t" r="r" b="b"/>
                <a:pathLst>
                  <a:path w="3629" h="3541" extrusionOk="0">
                    <a:moveTo>
                      <a:pt x="1978" y="1"/>
                    </a:moveTo>
                    <a:cubicBezTo>
                      <a:pt x="1434" y="1"/>
                      <a:pt x="885" y="237"/>
                      <a:pt x="545" y="666"/>
                    </a:cubicBezTo>
                    <a:cubicBezTo>
                      <a:pt x="473" y="1605"/>
                      <a:pt x="243" y="2419"/>
                      <a:pt x="0" y="3331"/>
                    </a:cubicBezTo>
                    <a:cubicBezTo>
                      <a:pt x="318" y="3514"/>
                      <a:pt x="698" y="3540"/>
                      <a:pt x="1066" y="3540"/>
                    </a:cubicBezTo>
                    <a:cubicBezTo>
                      <a:pt x="1091" y="3540"/>
                      <a:pt x="1116" y="3540"/>
                      <a:pt x="1141" y="3540"/>
                    </a:cubicBezTo>
                    <a:cubicBezTo>
                      <a:pt x="1768" y="3537"/>
                      <a:pt x="2446" y="3485"/>
                      <a:pt x="2925" y="3081"/>
                    </a:cubicBezTo>
                    <a:cubicBezTo>
                      <a:pt x="3261" y="2797"/>
                      <a:pt x="3453" y="2372"/>
                      <a:pt x="3553" y="1943"/>
                    </a:cubicBezTo>
                    <a:cubicBezTo>
                      <a:pt x="3600" y="1738"/>
                      <a:pt x="3628" y="1529"/>
                      <a:pt x="3604" y="1320"/>
                    </a:cubicBezTo>
                    <a:cubicBezTo>
                      <a:pt x="3553" y="854"/>
                      <a:pt x="3234" y="440"/>
                      <a:pt x="2822" y="214"/>
                    </a:cubicBezTo>
                    <a:cubicBezTo>
                      <a:pt x="2564" y="70"/>
                      <a:pt x="2272" y="1"/>
                      <a:pt x="1978" y="1"/>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7"/>
              <p:cNvSpPr/>
              <p:nvPr/>
            </p:nvSpPr>
            <p:spPr>
              <a:xfrm>
                <a:off x="2218569" y="1393893"/>
                <a:ext cx="167760" cy="76480"/>
              </a:xfrm>
              <a:custGeom>
                <a:avLst/>
                <a:gdLst/>
                <a:ahLst/>
                <a:cxnLst/>
                <a:rect l="l" t="t" r="r" b="b"/>
                <a:pathLst>
                  <a:path w="3321" h="1514" extrusionOk="0">
                    <a:moveTo>
                      <a:pt x="2105" y="0"/>
                    </a:moveTo>
                    <a:cubicBezTo>
                      <a:pt x="1868" y="0"/>
                      <a:pt x="1632" y="37"/>
                      <a:pt x="1405" y="111"/>
                    </a:cubicBezTo>
                    <a:cubicBezTo>
                      <a:pt x="771" y="321"/>
                      <a:pt x="244" y="818"/>
                      <a:pt x="0" y="1437"/>
                    </a:cubicBezTo>
                    <a:lnTo>
                      <a:pt x="189" y="1513"/>
                    </a:lnTo>
                    <a:cubicBezTo>
                      <a:pt x="411" y="947"/>
                      <a:pt x="891" y="495"/>
                      <a:pt x="1467" y="307"/>
                    </a:cubicBezTo>
                    <a:cubicBezTo>
                      <a:pt x="1676" y="238"/>
                      <a:pt x="1895" y="204"/>
                      <a:pt x="2113" y="204"/>
                    </a:cubicBezTo>
                    <a:cubicBezTo>
                      <a:pt x="2498" y="204"/>
                      <a:pt x="2882" y="310"/>
                      <a:pt x="3210" y="516"/>
                    </a:cubicBezTo>
                    <a:lnTo>
                      <a:pt x="3320" y="345"/>
                    </a:lnTo>
                    <a:cubicBezTo>
                      <a:pt x="2957" y="118"/>
                      <a:pt x="2531" y="0"/>
                      <a:pt x="2105" y="0"/>
                    </a:cubicBezTo>
                    <a:close/>
                  </a:path>
                </a:pathLst>
              </a:custGeom>
              <a:solidFill>
                <a:srgbClr val="CC6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7"/>
              <p:cNvSpPr/>
              <p:nvPr/>
            </p:nvSpPr>
            <p:spPr>
              <a:xfrm>
                <a:off x="1455777" y="720059"/>
                <a:ext cx="868706" cy="1152601"/>
              </a:xfrm>
              <a:custGeom>
                <a:avLst/>
                <a:gdLst/>
                <a:ahLst/>
                <a:cxnLst/>
                <a:rect l="l" t="t" r="r" b="b"/>
                <a:pathLst>
                  <a:path w="17197" h="22817" extrusionOk="0">
                    <a:moveTo>
                      <a:pt x="6682" y="1"/>
                    </a:moveTo>
                    <a:cubicBezTo>
                      <a:pt x="6313" y="1"/>
                      <a:pt x="5996" y="25"/>
                      <a:pt x="5756" y="80"/>
                    </a:cubicBezTo>
                    <a:cubicBezTo>
                      <a:pt x="5303" y="186"/>
                      <a:pt x="4762" y="542"/>
                      <a:pt x="4203" y="1023"/>
                    </a:cubicBezTo>
                    <a:cubicBezTo>
                      <a:pt x="1411" y="3417"/>
                      <a:pt x="1" y="7051"/>
                      <a:pt x="312" y="10721"/>
                    </a:cubicBezTo>
                    <a:cubicBezTo>
                      <a:pt x="387" y="11625"/>
                      <a:pt x="542" y="12618"/>
                      <a:pt x="806" y="13690"/>
                    </a:cubicBezTo>
                    <a:cubicBezTo>
                      <a:pt x="1939" y="18280"/>
                      <a:pt x="3022" y="21528"/>
                      <a:pt x="8588" y="22816"/>
                    </a:cubicBezTo>
                    <a:cubicBezTo>
                      <a:pt x="8588" y="22816"/>
                      <a:pt x="15138" y="21165"/>
                      <a:pt x="16166" y="13228"/>
                    </a:cubicBezTo>
                    <a:cubicBezTo>
                      <a:pt x="17197" y="5287"/>
                      <a:pt x="14724" y="2091"/>
                      <a:pt x="14158" y="1526"/>
                    </a:cubicBezTo>
                    <a:cubicBezTo>
                      <a:pt x="13666" y="1034"/>
                      <a:pt x="9072" y="1"/>
                      <a:pt x="6682" y="1"/>
                    </a:cubicBezTo>
                    <a:close/>
                  </a:path>
                </a:pathLst>
              </a:custGeom>
              <a:solidFill>
                <a:srgbClr val="FF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17"/>
              <p:cNvSpPr/>
              <p:nvPr/>
            </p:nvSpPr>
            <p:spPr>
              <a:xfrm>
                <a:off x="1426175" y="652166"/>
                <a:ext cx="901087" cy="759493"/>
              </a:xfrm>
              <a:custGeom>
                <a:avLst/>
                <a:gdLst/>
                <a:ahLst/>
                <a:cxnLst/>
                <a:rect l="l" t="t" r="r" b="b"/>
                <a:pathLst>
                  <a:path w="17838" h="15035" extrusionOk="0">
                    <a:moveTo>
                      <a:pt x="8925" y="0"/>
                    </a:moveTo>
                    <a:cubicBezTo>
                      <a:pt x="8592" y="0"/>
                      <a:pt x="8256" y="28"/>
                      <a:pt x="7920" y="88"/>
                    </a:cubicBezTo>
                    <a:cubicBezTo>
                      <a:pt x="4197" y="753"/>
                      <a:pt x="2590" y="2363"/>
                      <a:pt x="1532" y="4008"/>
                    </a:cubicBezTo>
                    <a:cubicBezTo>
                      <a:pt x="473" y="5655"/>
                      <a:pt x="0" y="6950"/>
                      <a:pt x="0" y="8399"/>
                    </a:cubicBezTo>
                    <a:cubicBezTo>
                      <a:pt x="0" y="9848"/>
                      <a:pt x="79" y="12595"/>
                      <a:pt x="432" y="13496"/>
                    </a:cubicBezTo>
                    <a:cubicBezTo>
                      <a:pt x="785" y="14397"/>
                      <a:pt x="1392" y="15034"/>
                      <a:pt x="1392" y="15034"/>
                    </a:cubicBezTo>
                    <a:cubicBezTo>
                      <a:pt x="1392" y="15034"/>
                      <a:pt x="1532" y="11259"/>
                      <a:pt x="1532" y="9810"/>
                    </a:cubicBezTo>
                    <a:cubicBezTo>
                      <a:pt x="1532" y="9810"/>
                      <a:pt x="4002" y="6244"/>
                      <a:pt x="7842" y="4713"/>
                    </a:cubicBezTo>
                    <a:cubicBezTo>
                      <a:pt x="10471" y="3668"/>
                      <a:pt x="12549" y="3503"/>
                      <a:pt x="13625" y="3503"/>
                    </a:cubicBezTo>
                    <a:cubicBezTo>
                      <a:pt x="14121" y="3503"/>
                      <a:pt x="14404" y="3538"/>
                      <a:pt x="14429" y="3538"/>
                    </a:cubicBezTo>
                    <a:cubicBezTo>
                      <a:pt x="14508" y="3538"/>
                      <a:pt x="15512" y="12394"/>
                      <a:pt x="16752" y="14572"/>
                    </a:cubicBezTo>
                    <a:cubicBezTo>
                      <a:pt x="16752" y="14572"/>
                      <a:pt x="17605" y="12554"/>
                      <a:pt x="17721" y="10400"/>
                    </a:cubicBezTo>
                    <a:cubicBezTo>
                      <a:pt x="17838" y="8242"/>
                      <a:pt x="16820" y="4244"/>
                      <a:pt x="16074" y="3497"/>
                    </a:cubicBezTo>
                    <a:cubicBezTo>
                      <a:pt x="15397" y="2821"/>
                      <a:pt x="12286" y="0"/>
                      <a:pt x="892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17"/>
              <p:cNvSpPr/>
              <p:nvPr/>
            </p:nvSpPr>
            <p:spPr>
              <a:xfrm>
                <a:off x="2147796" y="811594"/>
                <a:ext cx="121590" cy="545714"/>
              </a:xfrm>
              <a:custGeom>
                <a:avLst/>
                <a:gdLst/>
                <a:ahLst/>
                <a:cxnLst/>
                <a:rect l="l" t="t" r="r" b="b"/>
                <a:pathLst>
                  <a:path w="2407" h="10803" extrusionOk="0">
                    <a:moveTo>
                      <a:pt x="237" y="1"/>
                    </a:moveTo>
                    <a:cubicBezTo>
                      <a:pt x="221" y="1"/>
                      <a:pt x="204" y="12"/>
                      <a:pt x="203" y="33"/>
                    </a:cubicBezTo>
                    <a:cubicBezTo>
                      <a:pt x="0" y="1855"/>
                      <a:pt x="203" y="3756"/>
                      <a:pt x="552" y="5551"/>
                    </a:cubicBezTo>
                    <a:cubicBezTo>
                      <a:pt x="895" y="7298"/>
                      <a:pt x="1368" y="9254"/>
                      <a:pt x="2316" y="10782"/>
                    </a:cubicBezTo>
                    <a:cubicBezTo>
                      <a:pt x="2326" y="10796"/>
                      <a:pt x="2339" y="10802"/>
                      <a:pt x="2353" y="10802"/>
                    </a:cubicBezTo>
                    <a:cubicBezTo>
                      <a:pt x="2380" y="10802"/>
                      <a:pt x="2406" y="10779"/>
                      <a:pt x="2395" y="10748"/>
                    </a:cubicBezTo>
                    <a:cubicBezTo>
                      <a:pt x="1853" y="9039"/>
                      <a:pt x="1131" y="7456"/>
                      <a:pt x="761" y="5682"/>
                    </a:cubicBezTo>
                    <a:cubicBezTo>
                      <a:pt x="367" y="3797"/>
                      <a:pt x="323" y="1948"/>
                      <a:pt x="268" y="33"/>
                    </a:cubicBezTo>
                    <a:cubicBezTo>
                      <a:pt x="268" y="11"/>
                      <a:pt x="253" y="1"/>
                      <a:pt x="237"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7"/>
              <p:cNvSpPr/>
              <p:nvPr/>
            </p:nvSpPr>
            <p:spPr>
              <a:xfrm>
                <a:off x="1542766" y="821849"/>
                <a:ext cx="611838" cy="310011"/>
              </a:xfrm>
              <a:custGeom>
                <a:avLst/>
                <a:gdLst/>
                <a:ahLst/>
                <a:cxnLst/>
                <a:rect l="l" t="t" r="r" b="b"/>
                <a:pathLst>
                  <a:path w="12112" h="6137" extrusionOk="0">
                    <a:moveTo>
                      <a:pt x="11391" y="0"/>
                    </a:moveTo>
                    <a:cubicBezTo>
                      <a:pt x="7066" y="0"/>
                      <a:pt x="2252" y="2334"/>
                      <a:pt x="18" y="6075"/>
                    </a:cubicBezTo>
                    <a:cubicBezTo>
                      <a:pt x="1" y="6102"/>
                      <a:pt x="26" y="6136"/>
                      <a:pt x="53" y="6136"/>
                    </a:cubicBezTo>
                    <a:cubicBezTo>
                      <a:pt x="63" y="6136"/>
                      <a:pt x="72" y="6132"/>
                      <a:pt x="80" y="6123"/>
                    </a:cubicBezTo>
                    <a:cubicBezTo>
                      <a:pt x="1571" y="4348"/>
                      <a:pt x="3119" y="2810"/>
                      <a:pt x="5201" y="1731"/>
                    </a:cubicBezTo>
                    <a:cubicBezTo>
                      <a:pt x="7339" y="628"/>
                      <a:pt x="9651" y="155"/>
                      <a:pt x="12042" y="121"/>
                    </a:cubicBezTo>
                    <a:cubicBezTo>
                      <a:pt x="12111" y="121"/>
                      <a:pt x="12111" y="21"/>
                      <a:pt x="12042" y="18"/>
                    </a:cubicBezTo>
                    <a:cubicBezTo>
                      <a:pt x="11827" y="6"/>
                      <a:pt x="11610" y="0"/>
                      <a:pt x="11391"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17"/>
              <p:cNvSpPr/>
              <p:nvPr/>
            </p:nvSpPr>
            <p:spPr>
              <a:xfrm>
                <a:off x="2053129" y="1000929"/>
                <a:ext cx="115932" cy="54708"/>
              </a:xfrm>
              <a:custGeom>
                <a:avLst/>
                <a:gdLst/>
                <a:ahLst/>
                <a:cxnLst/>
                <a:rect l="l" t="t" r="r" b="b"/>
                <a:pathLst>
                  <a:path w="2295" h="1083" extrusionOk="0">
                    <a:moveTo>
                      <a:pt x="366" y="1"/>
                    </a:moveTo>
                    <a:cubicBezTo>
                      <a:pt x="1" y="1"/>
                      <a:pt x="9" y="584"/>
                      <a:pt x="391" y="611"/>
                    </a:cubicBezTo>
                    <a:cubicBezTo>
                      <a:pt x="864" y="642"/>
                      <a:pt x="1299" y="789"/>
                      <a:pt x="1703" y="1036"/>
                    </a:cubicBezTo>
                    <a:cubicBezTo>
                      <a:pt x="1757" y="1068"/>
                      <a:pt x="1809" y="1082"/>
                      <a:pt x="1858" y="1082"/>
                    </a:cubicBezTo>
                    <a:cubicBezTo>
                      <a:pt x="2122" y="1082"/>
                      <a:pt x="2294" y="678"/>
                      <a:pt x="2012" y="505"/>
                    </a:cubicBezTo>
                    <a:cubicBezTo>
                      <a:pt x="1515" y="203"/>
                      <a:pt x="970" y="39"/>
                      <a:pt x="391" y="2"/>
                    </a:cubicBezTo>
                    <a:cubicBezTo>
                      <a:pt x="382" y="1"/>
                      <a:pt x="374" y="1"/>
                      <a:pt x="366"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17"/>
              <p:cNvSpPr/>
              <p:nvPr/>
            </p:nvSpPr>
            <p:spPr>
              <a:xfrm>
                <a:off x="1580754" y="1000929"/>
                <a:ext cx="116134" cy="54708"/>
              </a:xfrm>
              <a:custGeom>
                <a:avLst/>
                <a:gdLst/>
                <a:ahLst/>
                <a:cxnLst/>
                <a:rect l="l" t="t" r="r" b="b"/>
                <a:pathLst>
                  <a:path w="2299" h="1083" extrusionOk="0">
                    <a:moveTo>
                      <a:pt x="1930" y="1"/>
                    </a:moveTo>
                    <a:cubicBezTo>
                      <a:pt x="1922" y="1"/>
                      <a:pt x="1913" y="1"/>
                      <a:pt x="1905" y="2"/>
                    </a:cubicBezTo>
                    <a:cubicBezTo>
                      <a:pt x="1325" y="39"/>
                      <a:pt x="781" y="203"/>
                      <a:pt x="284" y="505"/>
                    </a:cubicBezTo>
                    <a:cubicBezTo>
                      <a:pt x="1" y="678"/>
                      <a:pt x="175" y="1082"/>
                      <a:pt x="438" y="1082"/>
                    </a:cubicBezTo>
                    <a:cubicBezTo>
                      <a:pt x="487" y="1082"/>
                      <a:pt x="540" y="1068"/>
                      <a:pt x="592" y="1036"/>
                    </a:cubicBezTo>
                    <a:cubicBezTo>
                      <a:pt x="996" y="789"/>
                      <a:pt x="1432" y="642"/>
                      <a:pt x="1905" y="611"/>
                    </a:cubicBezTo>
                    <a:cubicBezTo>
                      <a:pt x="2286" y="584"/>
                      <a:pt x="2298" y="1"/>
                      <a:pt x="193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17"/>
              <p:cNvSpPr/>
              <p:nvPr/>
            </p:nvSpPr>
            <p:spPr>
              <a:xfrm>
                <a:off x="1527055" y="1236687"/>
                <a:ext cx="730649" cy="176802"/>
              </a:xfrm>
              <a:custGeom>
                <a:avLst/>
                <a:gdLst/>
                <a:ahLst/>
                <a:cxnLst/>
                <a:rect l="l" t="t" r="r" b="b"/>
                <a:pathLst>
                  <a:path w="14464" h="3500" extrusionOk="0">
                    <a:moveTo>
                      <a:pt x="5324" y="7"/>
                    </a:moveTo>
                    <a:cubicBezTo>
                      <a:pt x="4598" y="7"/>
                      <a:pt x="3869" y="28"/>
                      <a:pt x="3153" y="130"/>
                    </a:cubicBezTo>
                    <a:cubicBezTo>
                      <a:pt x="2214" y="260"/>
                      <a:pt x="980" y="346"/>
                      <a:pt x="296" y="1131"/>
                    </a:cubicBezTo>
                    <a:cubicBezTo>
                      <a:pt x="14" y="1456"/>
                      <a:pt x="0" y="1980"/>
                      <a:pt x="296" y="2302"/>
                    </a:cubicBezTo>
                    <a:cubicBezTo>
                      <a:pt x="936" y="2997"/>
                      <a:pt x="1923" y="3063"/>
                      <a:pt x="2783" y="3199"/>
                    </a:cubicBezTo>
                    <a:cubicBezTo>
                      <a:pt x="3872" y="3378"/>
                      <a:pt x="4971" y="3392"/>
                      <a:pt x="6071" y="3405"/>
                    </a:cubicBezTo>
                    <a:cubicBezTo>
                      <a:pt x="7369" y="3420"/>
                      <a:pt x="8676" y="3499"/>
                      <a:pt x="9980" y="3499"/>
                    </a:cubicBezTo>
                    <a:cubicBezTo>
                      <a:pt x="10812" y="3499"/>
                      <a:pt x="11644" y="3467"/>
                      <a:pt x="12470" y="3364"/>
                    </a:cubicBezTo>
                    <a:cubicBezTo>
                      <a:pt x="13850" y="3190"/>
                      <a:pt x="14464" y="815"/>
                      <a:pt x="12829" y="462"/>
                    </a:cubicBezTo>
                    <a:cubicBezTo>
                      <a:pt x="10671" y="0"/>
                      <a:pt x="8455" y="42"/>
                      <a:pt x="6266" y="14"/>
                    </a:cubicBezTo>
                    <a:cubicBezTo>
                      <a:pt x="5953" y="11"/>
                      <a:pt x="5639" y="7"/>
                      <a:pt x="5324" y="7"/>
                    </a:cubicBezTo>
                    <a:close/>
                  </a:path>
                </a:pathLst>
              </a:custGeom>
              <a:solidFill>
                <a:srgbClr val="F2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17"/>
              <p:cNvSpPr/>
              <p:nvPr/>
            </p:nvSpPr>
            <p:spPr>
              <a:xfrm>
                <a:off x="1771755" y="985067"/>
                <a:ext cx="117851" cy="474033"/>
              </a:xfrm>
              <a:custGeom>
                <a:avLst/>
                <a:gdLst/>
                <a:ahLst/>
                <a:cxnLst/>
                <a:rect l="l" t="t" r="r" b="b"/>
                <a:pathLst>
                  <a:path w="2333" h="9384" extrusionOk="0">
                    <a:moveTo>
                      <a:pt x="118" y="1"/>
                    </a:moveTo>
                    <a:cubicBezTo>
                      <a:pt x="82" y="1"/>
                      <a:pt x="47" y="19"/>
                      <a:pt x="28" y="52"/>
                    </a:cubicBezTo>
                    <a:cubicBezTo>
                      <a:pt x="1" y="103"/>
                      <a:pt x="18" y="164"/>
                      <a:pt x="69" y="192"/>
                    </a:cubicBezTo>
                    <a:cubicBezTo>
                      <a:pt x="771" y="589"/>
                      <a:pt x="1186" y="1247"/>
                      <a:pt x="1405" y="1727"/>
                    </a:cubicBezTo>
                    <a:cubicBezTo>
                      <a:pt x="1655" y="2272"/>
                      <a:pt x="1823" y="2915"/>
                      <a:pt x="1929" y="3755"/>
                    </a:cubicBezTo>
                    <a:cubicBezTo>
                      <a:pt x="2127" y="5358"/>
                      <a:pt x="2076" y="7108"/>
                      <a:pt x="1762" y="9267"/>
                    </a:cubicBezTo>
                    <a:cubicBezTo>
                      <a:pt x="1754" y="9322"/>
                      <a:pt x="1792" y="9373"/>
                      <a:pt x="1847" y="9383"/>
                    </a:cubicBezTo>
                    <a:lnTo>
                      <a:pt x="1864" y="9383"/>
                    </a:lnTo>
                    <a:cubicBezTo>
                      <a:pt x="1912" y="9383"/>
                      <a:pt x="1956" y="9345"/>
                      <a:pt x="1963" y="9294"/>
                    </a:cubicBezTo>
                    <a:cubicBezTo>
                      <a:pt x="2279" y="7119"/>
                      <a:pt x="2333" y="5351"/>
                      <a:pt x="2132" y="3731"/>
                    </a:cubicBezTo>
                    <a:cubicBezTo>
                      <a:pt x="2063" y="3189"/>
                      <a:pt x="1933" y="2381"/>
                      <a:pt x="1590" y="1641"/>
                    </a:cubicBezTo>
                    <a:cubicBezTo>
                      <a:pt x="1357" y="1134"/>
                      <a:pt x="919" y="439"/>
                      <a:pt x="168" y="14"/>
                    </a:cubicBezTo>
                    <a:cubicBezTo>
                      <a:pt x="153" y="5"/>
                      <a:pt x="135" y="1"/>
                      <a:pt x="11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17"/>
              <p:cNvSpPr/>
              <p:nvPr/>
            </p:nvSpPr>
            <p:spPr>
              <a:xfrm>
                <a:off x="1878849" y="1508716"/>
                <a:ext cx="130026" cy="78399"/>
              </a:xfrm>
              <a:custGeom>
                <a:avLst/>
                <a:gdLst/>
                <a:ahLst/>
                <a:cxnLst/>
                <a:rect l="l" t="t" r="r" b="b"/>
                <a:pathLst>
                  <a:path w="2574" h="1552" extrusionOk="0">
                    <a:moveTo>
                      <a:pt x="2385" y="1"/>
                    </a:moveTo>
                    <a:cubicBezTo>
                      <a:pt x="2194" y="445"/>
                      <a:pt x="1857" y="823"/>
                      <a:pt x="1433" y="1062"/>
                    </a:cubicBezTo>
                    <a:cubicBezTo>
                      <a:pt x="1098" y="1249"/>
                      <a:pt x="718" y="1347"/>
                      <a:pt x="338" y="1347"/>
                    </a:cubicBezTo>
                    <a:cubicBezTo>
                      <a:pt x="236" y="1347"/>
                      <a:pt x="134" y="1340"/>
                      <a:pt x="32" y="1326"/>
                    </a:cubicBezTo>
                    <a:lnTo>
                      <a:pt x="1" y="1528"/>
                    </a:lnTo>
                    <a:cubicBezTo>
                      <a:pt x="110" y="1545"/>
                      <a:pt x="224" y="1552"/>
                      <a:pt x="333" y="1552"/>
                    </a:cubicBezTo>
                    <a:cubicBezTo>
                      <a:pt x="752" y="1552"/>
                      <a:pt x="1169" y="1446"/>
                      <a:pt x="1533" y="1237"/>
                    </a:cubicBezTo>
                    <a:cubicBezTo>
                      <a:pt x="1995" y="976"/>
                      <a:pt x="2365" y="565"/>
                      <a:pt x="2573" y="79"/>
                    </a:cubicBezTo>
                    <a:lnTo>
                      <a:pt x="2385" y="1"/>
                    </a:ln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17"/>
              <p:cNvSpPr/>
              <p:nvPr/>
            </p:nvSpPr>
            <p:spPr>
              <a:xfrm>
                <a:off x="1592322" y="1144748"/>
                <a:ext cx="157152" cy="131440"/>
              </a:xfrm>
              <a:custGeom>
                <a:avLst/>
                <a:gdLst/>
                <a:ahLst/>
                <a:cxnLst/>
                <a:rect l="l" t="t" r="r" b="b"/>
                <a:pathLst>
                  <a:path w="3111" h="2602" extrusionOk="0">
                    <a:moveTo>
                      <a:pt x="1252" y="1"/>
                    </a:moveTo>
                    <a:cubicBezTo>
                      <a:pt x="453" y="1"/>
                      <a:pt x="39" y="570"/>
                      <a:pt x="21" y="1087"/>
                    </a:cubicBezTo>
                    <a:cubicBezTo>
                      <a:pt x="0" y="1680"/>
                      <a:pt x="631" y="2584"/>
                      <a:pt x="1459" y="2601"/>
                    </a:cubicBezTo>
                    <a:cubicBezTo>
                      <a:pt x="1469" y="2602"/>
                      <a:pt x="1478" y="2602"/>
                      <a:pt x="1488" y="2602"/>
                    </a:cubicBezTo>
                    <a:cubicBezTo>
                      <a:pt x="2302" y="2602"/>
                      <a:pt x="2924" y="2041"/>
                      <a:pt x="3110" y="1539"/>
                    </a:cubicBezTo>
                    <a:cubicBezTo>
                      <a:pt x="3110" y="1539"/>
                      <a:pt x="2809" y="268"/>
                      <a:pt x="1627" y="39"/>
                    </a:cubicBezTo>
                    <a:cubicBezTo>
                      <a:pt x="1494" y="13"/>
                      <a:pt x="1369" y="1"/>
                      <a:pt x="125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17"/>
              <p:cNvSpPr/>
              <p:nvPr/>
            </p:nvSpPr>
            <p:spPr>
              <a:xfrm>
                <a:off x="1623289" y="1158236"/>
                <a:ext cx="103859" cy="94059"/>
              </a:xfrm>
              <a:custGeom>
                <a:avLst/>
                <a:gdLst/>
                <a:ahLst/>
                <a:cxnLst/>
                <a:rect l="l" t="t" r="r" b="b"/>
                <a:pathLst>
                  <a:path w="2056" h="1862" extrusionOk="0">
                    <a:moveTo>
                      <a:pt x="1028" y="1"/>
                    </a:moveTo>
                    <a:cubicBezTo>
                      <a:pt x="611" y="1"/>
                      <a:pt x="231" y="282"/>
                      <a:pt x="124" y="707"/>
                    </a:cubicBezTo>
                    <a:cubicBezTo>
                      <a:pt x="0" y="1204"/>
                      <a:pt x="305" y="1710"/>
                      <a:pt x="802" y="1834"/>
                    </a:cubicBezTo>
                    <a:cubicBezTo>
                      <a:pt x="878" y="1852"/>
                      <a:pt x="953" y="1861"/>
                      <a:pt x="1028" y="1861"/>
                    </a:cubicBezTo>
                    <a:cubicBezTo>
                      <a:pt x="1446" y="1861"/>
                      <a:pt x="1824" y="1580"/>
                      <a:pt x="1929" y="1156"/>
                    </a:cubicBezTo>
                    <a:cubicBezTo>
                      <a:pt x="2056" y="659"/>
                      <a:pt x="1751" y="156"/>
                      <a:pt x="1254" y="28"/>
                    </a:cubicBezTo>
                    <a:cubicBezTo>
                      <a:pt x="1179" y="10"/>
                      <a:pt x="1103" y="1"/>
                      <a:pt x="1028"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17"/>
              <p:cNvSpPr/>
              <p:nvPr/>
            </p:nvSpPr>
            <p:spPr>
              <a:xfrm>
                <a:off x="1525944" y="1133887"/>
                <a:ext cx="247119" cy="90826"/>
              </a:xfrm>
              <a:custGeom>
                <a:avLst/>
                <a:gdLst/>
                <a:ahLst/>
                <a:cxnLst/>
                <a:rect l="l" t="t" r="r" b="b"/>
                <a:pathLst>
                  <a:path w="4892" h="1798" extrusionOk="0">
                    <a:moveTo>
                      <a:pt x="2578" y="0"/>
                    </a:moveTo>
                    <a:cubicBezTo>
                      <a:pt x="1789" y="0"/>
                      <a:pt x="952" y="287"/>
                      <a:pt x="280" y="706"/>
                    </a:cubicBezTo>
                    <a:cubicBezTo>
                      <a:pt x="1" y="882"/>
                      <a:pt x="174" y="1285"/>
                      <a:pt x="434" y="1285"/>
                    </a:cubicBezTo>
                    <a:cubicBezTo>
                      <a:pt x="483" y="1285"/>
                      <a:pt x="535" y="1270"/>
                      <a:pt x="588" y="1237"/>
                    </a:cubicBezTo>
                    <a:cubicBezTo>
                      <a:pt x="1166" y="877"/>
                      <a:pt x="1894" y="598"/>
                      <a:pt x="2571" y="598"/>
                    </a:cubicBezTo>
                    <a:cubicBezTo>
                      <a:pt x="3251" y="598"/>
                      <a:pt x="3878" y="879"/>
                      <a:pt x="4247" y="1641"/>
                    </a:cubicBezTo>
                    <a:cubicBezTo>
                      <a:pt x="4300" y="1751"/>
                      <a:pt x="4388" y="1797"/>
                      <a:pt x="4479" y="1797"/>
                    </a:cubicBezTo>
                    <a:cubicBezTo>
                      <a:pt x="4679" y="1797"/>
                      <a:pt x="4892" y="1576"/>
                      <a:pt x="4774" y="1332"/>
                    </a:cubicBezTo>
                    <a:cubicBezTo>
                      <a:pt x="4308" y="369"/>
                      <a:pt x="3473" y="0"/>
                      <a:pt x="257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17"/>
              <p:cNvSpPr/>
              <p:nvPr/>
            </p:nvSpPr>
            <p:spPr>
              <a:xfrm>
                <a:off x="1993419" y="1144748"/>
                <a:ext cx="157203" cy="131440"/>
              </a:xfrm>
              <a:custGeom>
                <a:avLst/>
                <a:gdLst/>
                <a:ahLst/>
                <a:cxnLst/>
                <a:rect l="l" t="t" r="r" b="b"/>
                <a:pathLst>
                  <a:path w="3112" h="2602" extrusionOk="0">
                    <a:moveTo>
                      <a:pt x="1859" y="1"/>
                    </a:moveTo>
                    <a:cubicBezTo>
                      <a:pt x="1742" y="1"/>
                      <a:pt x="1617" y="13"/>
                      <a:pt x="1484" y="39"/>
                    </a:cubicBezTo>
                    <a:cubicBezTo>
                      <a:pt x="302" y="268"/>
                      <a:pt x="0" y="1539"/>
                      <a:pt x="0" y="1539"/>
                    </a:cubicBezTo>
                    <a:cubicBezTo>
                      <a:pt x="187" y="2041"/>
                      <a:pt x="808" y="2602"/>
                      <a:pt x="1624" y="2602"/>
                    </a:cubicBezTo>
                    <a:cubicBezTo>
                      <a:pt x="1633" y="2602"/>
                      <a:pt x="1643" y="2602"/>
                      <a:pt x="1652" y="2601"/>
                    </a:cubicBezTo>
                    <a:cubicBezTo>
                      <a:pt x="2481" y="2584"/>
                      <a:pt x="3111" y="1680"/>
                      <a:pt x="3091" y="1087"/>
                    </a:cubicBezTo>
                    <a:cubicBezTo>
                      <a:pt x="3073" y="570"/>
                      <a:pt x="2658" y="1"/>
                      <a:pt x="185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17"/>
              <p:cNvSpPr/>
              <p:nvPr/>
            </p:nvSpPr>
            <p:spPr>
              <a:xfrm>
                <a:off x="2015899" y="1160004"/>
                <a:ext cx="103909" cy="94008"/>
              </a:xfrm>
              <a:custGeom>
                <a:avLst/>
                <a:gdLst/>
                <a:ahLst/>
                <a:cxnLst/>
                <a:rect l="l" t="t" r="r" b="b"/>
                <a:pathLst>
                  <a:path w="2057" h="1861" extrusionOk="0">
                    <a:moveTo>
                      <a:pt x="1028" y="0"/>
                    </a:moveTo>
                    <a:cubicBezTo>
                      <a:pt x="954" y="0"/>
                      <a:pt x="878" y="9"/>
                      <a:pt x="803" y="28"/>
                    </a:cubicBezTo>
                    <a:cubicBezTo>
                      <a:pt x="306" y="151"/>
                      <a:pt x="1" y="658"/>
                      <a:pt x="128" y="1155"/>
                    </a:cubicBezTo>
                    <a:cubicBezTo>
                      <a:pt x="232" y="1579"/>
                      <a:pt x="611" y="1861"/>
                      <a:pt x="1029" y="1861"/>
                    </a:cubicBezTo>
                    <a:cubicBezTo>
                      <a:pt x="1104" y="1861"/>
                      <a:pt x="1179" y="1852"/>
                      <a:pt x="1255" y="1833"/>
                    </a:cubicBezTo>
                    <a:cubicBezTo>
                      <a:pt x="1751" y="1710"/>
                      <a:pt x="2056" y="1203"/>
                      <a:pt x="1930" y="706"/>
                    </a:cubicBezTo>
                    <a:cubicBezTo>
                      <a:pt x="1825" y="282"/>
                      <a:pt x="1446" y="0"/>
                      <a:pt x="1028"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17"/>
              <p:cNvSpPr/>
              <p:nvPr/>
            </p:nvSpPr>
            <p:spPr>
              <a:xfrm>
                <a:off x="1969828" y="1133887"/>
                <a:ext cx="247119" cy="90826"/>
              </a:xfrm>
              <a:custGeom>
                <a:avLst/>
                <a:gdLst/>
                <a:ahLst/>
                <a:cxnLst/>
                <a:rect l="l" t="t" r="r" b="b"/>
                <a:pathLst>
                  <a:path w="4892" h="1798" extrusionOk="0">
                    <a:moveTo>
                      <a:pt x="2315" y="0"/>
                    </a:moveTo>
                    <a:cubicBezTo>
                      <a:pt x="1419" y="0"/>
                      <a:pt x="584" y="369"/>
                      <a:pt x="118" y="1332"/>
                    </a:cubicBezTo>
                    <a:cubicBezTo>
                      <a:pt x="0" y="1576"/>
                      <a:pt x="213" y="1797"/>
                      <a:pt x="413" y="1797"/>
                    </a:cubicBezTo>
                    <a:cubicBezTo>
                      <a:pt x="504" y="1797"/>
                      <a:pt x="592" y="1751"/>
                      <a:pt x="646" y="1641"/>
                    </a:cubicBezTo>
                    <a:cubicBezTo>
                      <a:pt x="1014" y="881"/>
                      <a:pt x="1642" y="600"/>
                      <a:pt x="2323" y="600"/>
                    </a:cubicBezTo>
                    <a:cubicBezTo>
                      <a:pt x="3000" y="600"/>
                      <a:pt x="3728" y="877"/>
                      <a:pt x="4304" y="1237"/>
                    </a:cubicBezTo>
                    <a:cubicBezTo>
                      <a:pt x="4358" y="1270"/>
                      <a:pt x="4410" y="1285"/>
                      <a:pt x="4460" y="1285"/>
                    </a:cubicBezTo>
                    <a:cubicBezTo>
                      <a:pt x="4721" y="1285"/>
                      <a:pt x="4892" y="882"/>
                      <a:pt x="4613" y="706"/>
                    </a:cubicBezTo>
                    <a:cubicBezTo>
                      <a:pt x="3940" y="287"/>
                      <a:pt x="3104" y="0"/>
                      <a:pt x="2315" y="0"/>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7"/>
              <p:cNvSpPr/>
              <p:nvPr/>
            </p:nvSpPr>
            <p:spPr>
              <a:xfrm>
                <a:off x="1345905" y="1067963"/>
                <a:ext cx="1041569" cy="246968"/>
              </a:xfrm>
              <a:custGeom>
                <a:avLst/>
                <a:gdLst/>
                <a:ahLst/>
                <a:cxnLst/>
                <a:rect l="l" t="t" r="r" b="b"/>
                <a:pathLst>
                  <a:path w="20619" h="4889" extrusionOk="0">
                    <a:moveTo>
                      <a:pt x="20475" y="353"/>
                    </a:moveTo>
                    <a:lnTo>
                      <a:pt x="20475" y="353"/>
                    </a:lnTo>
                    <a:cubicBezTo>
                      <a:pt x="20523" y="942"/>
                      <a:pt x="20516" y="1538"/>
                      <a:pt x="20469" y="2138"/>
                    </a:cubicBezTo>
                    <a:lnTo>
                      <a:pt x="20469" y="2138"/>
                    </a:lnTo>
                    <a:cubicBezTo>
                      <a:pt x="20567" y="1733"/>
                      <a:pt x="20619" y="1312"/>
                      <a:pt x="20619" y="877"/>
                    </a:cubicBezTo>
                    <a:cubicBezTo>
                      <a:pt x="20619" y="699"/>
                      <a:pt x="20564" y="517"/>
                      <a:pt x="20475" y="353"/>
                    </a:cubicBezTo>
                    <a:close/>
                    <a:moveTo>
                      <a:pt x="884" y="0"/>
                    </a:moveTo>
                    <a:lnTo>
                      <a:pt x="884" y="0"/>
                    </a:lnTo>
                    <a:cubicBezTo>
                      <a:pt x="359" y="459"/>
                      <a:pt x="0" y="1151"/>
                      <a:pt x="0" y="1819"/>
                    </a:cubicBezTo>
                    <a:cubicBezTo>
                      <a:pt x="0" y="3018"/>
                      <a:pt x="486" y="4104"/>
                      <a:pt x="1275" y="4889"/>
                    </a:cubicBezTo>
                    <a:cubicBezTo>
                      <a:pt x="1011" y="3488"/>
                      <a:pt x="860" y="2069"/>
                      <a:pt x="870" y="648"/>
                    </a:cubicBezTo>
                    <a:cubicBezTo>
                      <a:pt x="870" y="432"/>
                      <a:pt x="873" y="216"/>
                      <a:pt x="884" y="0"/>
                    </a:cubicBezTo>
                    <a:close/>
                  </a:path>
                </a:pathLst>
              </a:custGeom>
              <a:solidFill>
                <a:srgbClr val="FFFFFF">
                  <a:alpha val="30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17"/>
              <p:cNvSpPr/>
              <p:nvPr/>
            </p:nvSpPr>
            <p:spPr>
              <a:xfrm>
                <a:off x="1389349" y="1045787"/>
                <a:ext cx="993276" cy="303393"/>
              </a:xfrm>
              <a:custGeom>
                <a:avLst/>
                <a:gdLst/>
                <a:ahLst/>
                <a:cxnLst/>
                <a:rect l="l" t="t" r="r" b="b"/>
                <a:pathLst>
                  <a:path w="19663" h="6006" extrusionOk="0">
                    <a:moveTo>
                      <a:pt x="18241" y="28"/>
                    </a:moveTo>
                    <a:cubicBezTo>
                      <a:pt x="18402" y="967"/>
                      <a:pt x="18491" y="1888"/>
                      <a:pt x="18450" y="2608"/>
                    </a:cubicBezTo>
                    <a:cubicBezTo>
                      <a:pt x="18399" y="3574"/>
                      <a:pt x="18197" y="4512"/>
                      <a:pt x="17991" y="5255"/>
                    </a:cubicBezTo>
                    <a:cubicBezTo>
                      <a:pt x="18776" y="4556"/>
                      <a:pt x="19348" y="3628"/>
                      <a:pt x="19609" y="2577"/>
                    </a:cubicBezTo>
                    <a:cubicBezTo>
                      <a:pt x="19656" y="1977"/>
                      <a:pt x="19663" y="1381"/>
                      <a:pt x="19615" y="792"/>
                    </a:cubicBezTo>
                    <a:cubicBezTo>
                      <a:pt x="19598" y="765"/>
                      <a:pt x="19581" y="737"/>
                      <a:pt x="19560" y="706"/>
                    </a:cubicBezTo>
                    <a:cubicBezTo>
                      <a:pt x="19522" y="1302"/>
                      <a:pt x="19413" y="1895"/>
                      <a:pt x="19225" y="2464"/>
                    </a:cubicBezTo>
                    <a:cubicBezTo>
                      <a:pt x="19211" y="2512"/>
                      <a:pt x="19173" y="2532"/>
                      <a:pt x="19136" y="2532"/>
                    </a:cubicBezTo>
                    <a:cubicBezTo>
                      <a:pt x="19081" y="2532"/>
                      <a:pt x="19026" y="2485"/>
                      <a:pt x="19040" y="2412"/>
                    </a:cubicBezTo>
                    <a:cubicBezTo>
                      <a:pt x="19177" y="1737"/>
                      <a:pt x="19262" y="1066"/>
                      <a:pt x="19269" y="398"/>
                    </a:cubicBezTo>
                    <a:cubicBezTo>
                      <a:pt x="19173" y="326"/>
                      <a:pt x="19063" y="271"/>
                      <a:pt x="18951" y="237"/>
                    </a:cubicBezTo>
                    <a:lnTo>
                      <a:pt x="18241" y="28"/>
                    </a:lnTo>
                    <a:close/>
                    <a:moveTo>
                      <a:pt x="761" y="1"/>
                    </a:moveTo>
                    <a:lnTo>
                      <a:pt x="761" y="1"/>
                    </a:lnTo>
                    <a:cubicBezTo>
                      <a:pt x="493" y="96"/>
                      <a:pt x="243" y="247"/>
                      <a:pt x="24" y="439"/>
                    </a:cubicBezTo>
                    <a:cubicBezTo>
                      <a:pt x="13" y="655"/>
                      <a:pt x="10" y="871"/>
                      <a:pt x="10" y="1087"/>
                    </a:cubicBezTo>
                    <a:cubicBezTo>
                      <a:pt x="0" y="2508"/>
                      <a:pt x="151" y="3927"/>
                      <a:pt x="415" y="5328"/>
                    </a:cubicBezTo>
                    <a:cubicBezTo>
                      <a:pt x="674" y="5588"/>
                      <a:pt x="969" y="5818"/>
                      <a:pt x="1291" y="6006"/>
                    </a:cubicBezTo>
                    <a:cubicBezTo>
                      <a:pt x="1247" y="5906"/>
                      <a:pt x="1202" y="5807"/>
                      <a:pt x="1161" y="5704"/>
                    </a:cubicBezTo>
                    <a:cubicBezTo>
                      <a:pt x="808" y="4803"/>
                      <a:pt x="729" y="2056"/>
                      <a:pt x="729" y="607"/>
                    </a:cubicBezTo>
                    <a:cubicBezTo>
                      <a:pt x="729" y="401"/>
                      <a:pt x="740" y="203"/>
                      <a:pt x="76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17"/>
              <p:cNvSpPr/>
              <p:nvPr/>
            </p:nvSpPr>
            <p:spPr>
              <a:xfrm>
                <a:off x="2350416" y="1065842"/>
                <a:ext cx="27026" cy="107900"/>
              </a:xfrm>
              <a:custGeom>
                <a:avLst/>
                <a:gdLst/>
                <a:ahLst/>
                <a:cxnLst/>
                <a:rect l="l" t="t" r="r" b="b"/>
                <a:pathLst>
                  <a:path w="535" h="2136" extrusionOk="0">
                    <a:moveTo>
                      <a:pt x="244" y="1"/>
                    </a:moveTo>
                    <a:cubicBezTo>
                      <a:pt x="237" y="669"/>
                      <a:pt x="152" y="1340"/>
                      <a:pt x="15" y="2015"/>
                    </a:cubicBezTo>
                    <a:cubicBezTo>
                      <a:pt x="1" y="2088"/>
                      <a:pt x="56" y="2135"/>
                      <a:pt x="111" y="2135"/>
                    </a:cubicBezTo>
                    <a:cubicBezTo>
                      <a:pt x="148" y="2135"/>
                      <a:pt x="186" y="2115"/>
                      <a:pt x="200" y="2067"/>
                    </a:cubicBezTo>
                    <a:cubicBezTo>
                      <a:pt x="388" y="1498"/>
                      <a:pt x="497" y="905"/>
                      <a:pt x="535" y="309"/>
                    </a:cubicBezTo>
                    <a:cubicBezTo>
                      <a:pt x="456" y="192"/>
                      <a:pt x="357" y="86"/>
                      <a:pt x="244"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7"/>
              <p:cNvSpPr/>
              <p:nvPr/>
            </p:nvSpPr>
            <p:spPr>
              <a:xfrm>
                <a:off x="1497958" y="1021034"/>
                <a:ext cx="755250" cy="357747"/>
              </a:xfrm>
              <a:custGeom>
                <a:avLst/>
                <a:gdLst/>
                <a:ahLst/>
                <a:cxnLst/>
                <a:rect l="l" t="t" r="r" b="b"/>
                <a:pathLst>
                  <a:path w="14951" h="7082" extrusionOk="0">
                    <a:moveTo>
                      <a:pt x="13375" y="11"/>
                    </a:moveTo>
                    <a:cubicBezTo>
                      <a:pt x="13437" y="518"/>
                      <a:pt x="13519" y="1025"/>
                      <a:pt x="13625" y="1536"/>
                    </a:cubicBezTo>
                    <a:cubicBezTo>
                      <a:pt x="13728" y="2029"/>
                      <a:pt x="13857" y="2508"/>
                      <a:pt x="14005" y="2978"/>
                    </a:cubicBezTo>
                    <a:cubicBezTo>
                      <a:pt x="14088" y="3057"/>
                      <a:pt x="14112" y="3160"/>
                      <a:pt x="14091" y="3255"/>
                    </a:cubicBezTo>
                    <a:cubicBezTo>
                      <a:pt x="14145" y="3427"/>
                      <a:pt x="14204" y="3598"/>
                      <a:pt x="14262" y="3765"/>
                    </a:cubicBezTo>
                    <a:cubicBezTo>
                      <a:pt x="14005" y="2553"/>
                      <a:pt x="13775" y="1220"/>
                      <a:pt x="13584" y="18"/>
                    </a:cubicBezTo>
                    <a:cubicBezTo>
                      <a:pt x="13546" y="15"/>
                      <a:pt x="13498" y="11"/>
                      <a:pt x="13443" y="11"/>
                    </a:cubicBezTo>
                    <a:close/>
                    <a:moveTo>
                      <a:pt x="12813" y="1"/>
                    </a:moveTo>
                    <a:cubicBezTo>
                      <a:pt x="12878" y="35"/>
                      <a:pt x="12940" y="69"/>
                      <a:pt x="13002" y="107"/>
                    </a:cubicBezTo>
                    <a:cubicBezTo>
                      <a:pt x="13286" y="282"/>
                      <a:pt x="13111" y="682"/>
                      <a:pt x="12850" y="682"/>
                    </a:cubicBezTo>
                    <a:cubicBezTo>
                      <a:pt x="12799" y="682"/>
                      <a:pt x="12748" y="668"/>
                      <a:pt x="12693" y="638"/>
                    </a:cubicBezTo>
                    <a:cubicBezTo>
                      <a:pt x="12289" y="391"/>
                      <a:pt x="11854" y="244"/>
                      <a:pt x="11381" y="213"/>
                    </a:cubicBezTo>
                    <a:cubicBezTo>
                      <a:pt x="11241" y="203"/>
                      <a:pt x="11148" y="118"/>
                      <a:pt x="11111" y="11"/>
                    </a:cubicBezTo>
                    <a:lnTo>
                      <a:pt x="6431" y="11"/>
                    </a:lnTo>
                    <a:cubicBezTo>
                      <a:pt x="6698" y="323"/>
                      <a:pt x="6883" y="655"/>
                      <a:pt x="7010" y="929"/>
                    </a:cubicBezTo>
                    <a:cubicBezTo>
                      <a:pt x="7353" y="1669"/>
                      <a:pt x="7483" y="2477"/>
                      <a:pt x="7552" y="3019"/>
                    </a:cubicBezTo>
                    <a:cubicBezTo>
                      <a:pt x="7572" y="3201"/>
                      <a:pt x="7593" y="3382"/>
                      <a:pt x="7609" y="3566"/>
                    </a:cubicBezTo>
                    <a:cubicBezTo>
                      <a:pt x="7901" y="3669"/>
                      <a:pt x="8123" y="3930"/>
                      <a:pt x="8178" y="4255"/>
                    </a:cubicBezTo>
                    <a:cubicBezTo>
                      <a:pt x="8181" y="4269"/>
                      <a:pt x="8185" y="4283"/>
                      <a:pt x="8189" y="4297"/>
                    </a:cubicBezTo>
                    <a:cubicBezTo>
                      <a:pt x="8795" y="4303"/>
                      <a:pt x="9401" y="4314"/>
                      <a:pt x="10007" y="4341"/>
                    </a:cubicBezTo>
                    <a:cubicBezTo>
                      <a:pt x="9928" y="4235"/>
                      <a:pt x="9863" y="4129"/>
                      <a:pt x="9822" y="4023"/>
                    </a:cubicBezTo>
                    <a:cubicBezTo>
                      <a:pt x="9799" y="4029"/>
                      <a:pt x="9778" y="4033"/>
                      <a:pt x="9754" y="4033"/>
                    </a:cubicBezTo>
                    <a:cubicBezTo>
                      <a:pt x="9555" y="4033"/>
                      <a:pt x="9343" y="3810"/>
                      <a:pt x="9459" y="3566"/>
                    </a:cubicBezTo>
                    <a:cubicBezTo>
                      <a:pt x="9925" y="2605"/>
                      <a:pt x="10761" y="2235"/>
                      <a:pt x="11655" y="2235"/>
                    </a:cubicBezTo>
                    <a:cubicBezTo>
                      <a:pt x="12354" y="2235"/>
                      <a:pt x="13090" y="2461"/>
                      <a:pt x="13714" y="2803"/>
                    </a:cubicBezTo>
                    <a:cubicBezTo>
                      <a:pt x="13604" y="2330"/>
                      <a:pt x="13505" y="1861"/>
                      <a:pt x="13416" y="1405"/>
                    </a:cubicBezTo>
                    <a:cubicBezTo>
                      <a:pt x="13327" y="946"/>
                      <a:pt x="13248" y="480"/>
                      <a:pt x="13183" y="11"/>
                    </a:cubicBezTo>
                    <a:cubicBezTo>
                      <a:pt x="13060" y="4"/>
                      <a:pt x="12937" y="1"/>
                      <a:pt x="12813" y="1"/>
                    </a:cubicBezTo>
                    <a:close/>
                    <a:moveTo>
                      <a:pt x="12758" y="3039"/>
                    </a:moveTo>
                    <a:cubicBezTo>
                      <a:pt x="12847" y="3197"/>
                      <a:pt x="12891" y="3368"/>
                      <a:pt x="12899" y="3536"/>
                    </a:cubicBezTo>
                    <a:cubicBezTo>
                      <a:pt x="12909" y="3851"/>
                      <a:pt x="12738" y="4252"/>
                      <a:pt x="12453" y="4560"/>
                    </a:cubicBezTo>
                    <a:cubicBezTo>
                      <a:pt x="12772" y="4608"/>
                      <a:pt x="13090" y="4667"/>
                      <a:pt x="13405" y="4731"/>
                    </a:cubicBezTo>
                    <a:cubicBezTo>
                      <a:pt x="14433" y="4954"/>
                      <a:pt x="14570" y="5975"/>
                      <a:pt x="14190" y="6746"/>
                    </a:cubicBezTo>
                    <a:cubicBezTo>
                      <a:pt x="14454" y="6646"/>
                      <a:pt x="14711" y="6526"/>
                      <a:pt x="14951" y="6386"/>
                    </a:cubicBezTo>
                    <a:cubicBezTo>
                      <a:pt x="14910" y="6266"/>
                      <a:pt x="14869" y="6140"/>
                      <a:pt x="14828" y="6009"/>
                    </a:cubicBezTo>
                    <a:cubicBezTo>
                      <a:pt x="14430" y="5228"/>
                      <a:pt x="14132" y="4368"/>
                      <a:pt x="13895" y="3502"/>
                    </a:cubicBezTo>
                    <a:cubicBezTo>
                      <a:pt x="13865" y="3512"/>
                      <a:pt x="13834" y="3519"/>
                      <a:pt x="13803" y="3519"/>
                    </a:cubicBezTo>
                    <a:cubicBezTo>
                      <a:pt x="13751" y="3519"/>
                      <a:pt x="13700" y="3502"/>
                      <a:pt x="13645" y="3471"/>
                    </a:cubicBezTo>
                    <a:cubicBezTo>
                      <a:pt x="13375" y="3299"/>
                      <a:pt x="13073" y="3149"/>
                      <a:pt x="12758" y="3039"/>
                    </a:cubicBezTo>
                    <a:close/>
                    <a:moveTo>
                      <a:pt x="3817" y="11"/>
                    </a:moveTo>
                    <a:cubicBezTo>
                      <a:pt x="3776" y="118"/>
                      <a:pt x="3687" y="203"/>
                      <a:pt x="3544" y="213"/>
                    </a:cubicBezTo>
                    <a:cubicBezTo>
                      <a:pt x="3174" y="237"/>
                      <a:pt x="2824" y="333"/>
                      <a:pt x="2495" y="494"/>
                    </a:cubicBezTo>
                    <a:cubicBezTo>
                      <a:pt x="1968" y="1025"/>
                      <a:pt x="1464" y="1590"/>
                      <a:pt x="967" y="2180"/>
                    </a:cubicBezTo>
                    <a:cubicBezTo>
                      <a:pt x="960" y="2189"/>
                      <a:pt x="950" y="2193"/>
                      <a:pt x="940" y="2193"/>
                    </a:cubicBezTo>
                    <a:cubicBezTo>
                      <a:pt x="913" y="2193"/>
                      <a:pt x="885" y="2159"/>
                      <a:pt x="905" y="2132"/>
                    </a:cubicBezTo>
                    <a:cubicBezTo>
                      <a:pt x="1214" y="1614"/>
                      <a:pt x="1574" y="1121"/>
                      <a:pt x="1971" y="662"/>
                    </a:cubicBezTo>
                    <a:cubicBezTo>
                      <a:pt x="1912" y="635"/>
                      <a:pt x="1861" y="586"/>
                      <a:pt x="1827" y="532"/>
                    </a:cubicBezTo>
                    <a:cubicBezTo>
                      <a:pt x="728" y="1614"/>
                      <a:pt x="111" y="2508"/>
                      <a:pt x="111" y="2508"/>
                    </a:cubicBezTo>
                    <a:cubicBezTo>
                      <a:pt x="111" y="3522"/>
                      <a:pt x="42" y="5677"/>
                      <a:pt x="1" y="6876"/>
                    </a:cubicBezTo>
                    <a:cubicBezTo>
                      <a:pt x="419" y="7010"/>
                      <a:pt x="864" y="7081"/>
                      <a:pt x="1324" y="7081"/>
                    </a:cubicBezTo>
                    <a:lnTo>
                      <a:pt x="1607" y="7081"/>
                    </a:lnTo>
                    <a:cubicBezTo>
                      <a:pt x="1337" y="6965"/>
                      <a:pt x="1084" y="6804"/>
                      <a:pt x="872" y="6571"/>
                    </a:cubicBezTo>
                    <a:cubicBezTo>
                      <a:pt x="576" y="6249"/>
                      <a:pt x="590" y="5725"/>
                      <a:pt x="872" y="5400"/>
                    </a:cubicBezTo>
                    <a:cubicBezTo>
                      <a:pt x="1255" y="4961"/>
                      <a:pt x="1806" y="4742"/>
                      <a:pt x="2382" y="4611"/>
                    </a:cubicBezTo>
                    <a:cubicBezTo>
                      <a:pt x="2070" y="4293"/>
                      <a:pt x="1879" y="3868"/>
                      <a:pt x="1889" y="3536"/>
                    </a:cubicBezTo>
                    <a:cubicBezTo>
                      <a:pt x="1895" y="3368"/>
                      <a:pt x="1944" y="3197"/>
                      <a:pt x="2032" y="3036"/>
                    </a:cubicBezTo>
                    <a:lnTo>
                      <a:pt x="2032" y="3036"/>
                    </a:lnTo>
                    <a:cubicBezTo>
                      <a:pt x="1718" y="3149"/>
                      <a:pt x="1413" y="3299"/>
                      <a:pt x="1142" y="3471"/>
                    </a:cubicBezTo>
                    <a:cubicBezTo>
                      <a:pt x="1090" y="3502"/>
                      <a:pt x="1036" y="3519"/>
                      <a:pt x="988" y="3519"/>
                    </a:cubicBezTo>
                    <a:cubicBezTo>
                      <a:pt x="728" y="3519"/>
                      <a:pt x="556" y="3118"/>
                      <a:pt x="834" y="2940"/>
                    </a:cubicBezTo>
                    <a:cubicBezTo>
                      <a:pt x="1505" y="2522"/>
                      <a:pt x="2341" y="2235"/>
                      <a:pt x="3133" y="2235"/>
                    </a:cubicBezTo>
                    <a:cubicBezTo>
                      <a:pt x="4026" y="2235"/>
                      <a:pt x="4862" y="2605"/>
                      <a:pt x="5328" y="3566"/>
                    </a:cubicBezTo>
                    <a:cubicBezTo>
                      <a:pt x="5444" y="3810"/>
                      <a:pt x="5232" y="4033"/>
                      <a:pt x="5033" y="4033"/>
                    </a:cubicBezTo>
                    <a:cubicBezTo>
                      <a:pt x="5009" y="4033"/>
                      <a:pt x="4989" y="4029"/>
                      <a:pt x="4968" y="4023"/>
                    </a:cubicBezTo>
                    <a:cubicBezTo>
                      <a:pt x="4927" y="4115"/>
                      <a:pt x="4875" y="4208"/>
                      <a:pt x="4811" y="4300"/>
                    </a:cubicBezTo>
                    <a:cubicBezTo>
                      <a:pt x="5163" y="4279"/>
                      <a:pt x="5520" y="4276"/>
                      <a:pt x="5873" y="4276"/>
                    </a:cubicBezTo>
                    <a:cubicBezTo>
                      <a:pt x="6054" y="4276"/>
                      <a:pt x="6236" y="4276"/>
                      <a:pt x="6417" y="4279"/>
                    </a:cubicBezTo>
                    <a:cubicBezTo>
                      <a:pt x="6417" y="4269"/>
                      <a:pt x="6417" y="4262"/>
                      <a:pt x="6421" y="4255"/>
                    </a:cubicBezTo>
                    <a:cubicBezTo>
                      <a:pt x="6493" y="3838"/>
                      <a:pt x="6842" y="3522"/>
                      <a:pt x="7267" y="3522"/>
                    </a:cubicBezTo>
                    <a:lnTo>
                      <a:pt x="7335" y="3522"/>
                    </a:lnTo>
                    <a:cubicBezTo>
                      <a:pt x="7356" y="3522"/>
                      <a:pt x="7376" y="3522"/>
                      <a:pt x="7400" y="3525"/>
                    </a:cubicBezTo>
                    <a:cubicBezTo>
                      <a:pt x="7383" y="3365"/>
                      <a:pt x="7367" y="3204"/>
                      <a:pt x="7349" y="3043"/>
                    </a:cubicBezTo>
                    <a:cubicBezTo>
                      <a:pt x="7243" y="2203"/>
                      <a:pt x="7075" y="1560"/>
                      <a:pt x="6825" y="1015"/>
                    </a:cubicBezTo>
                    <a:cubicBezTo>
                      <a:pt x="6688" y="714"/>
                      <a:pt x="6472" y="344"/>
                      <a:pt x="6160" y="11"/>
                    </a:cubicBezTo>
                    <a:close/>
                  </a:path>
                </a:pathLst>
              </a:custGeom>
              <a:solidFill>
                <a:srgbClr val="FFD2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17"/>
              <p:cNvSpPr/>
              <p:nvPr/>
            </p:nvSpPr>
            <p:spPr>
              <a:xfrm>
                <a:off x="1426175" y="1021034"/>
                <a:ext cx="897298" cy="347341"/>
              </a:xfrm>
              <a:custGeom>
                <a:avLst/>
                <a:gdLst/>
                <a:ahLst/>
                <a:cxnLst/>
                <a:rect l="l" t="t" r="r" b="b"/>
                <a:pathLst>
                  <a:path w="17763" h="6876" extrusionOk="0">
                    <a:moveTo>
                      <a:pt x="15005" y="18"/>
                    </a:moveTo>
                    <a:lnTo>
                      <a:pt x="15005" y="18"/>
                    </a:lnTo>
                    <a:cubicBezTo>
                      <a:pt x="15196" y="1220"/>
                      <a:pt x="15426" y="2553"/>
                      <a:pt x="15683" y="3765"/>
                    </a:cubicBezTo>
                    <a:cubicBezTo>
                      <a:pt x="15971" y="4602"/>
                      <a:pt x="16290" y="5420"/>
                      <a:pt x="16570" y="6266"/>
                    </a:cubicBezTo>
                    <a:cubicBezTo>
                      <a:pt x="16817" y="6112"/>
                      <a:pt x="17046" y="5938"/>
                      <a:pt x="17262" y="5745"/>
                    </a:cubicBezTo>
                    <a:cubicBezTo>
                      <a:pt x="17468" y="5002"/>
                      <a:pt x="17670" y="4064"/>
                      <a:pt x="17721" y="3098"/>
                    </a:cubicBezTo>
                    <a:cubicBezTo>
                      <a:pt x="17762" y="2378"/>
                      <a:pt x="17673" y="1457"/>
                      <a:pt x="17512" y="518"/>
                    </a:cubicBezTo>
                    <a:lnTo>
                      <a:pt x="17221" y="432"/>
                    </a:lnTo>
                    <a:cubicBezTo>
                      <a:pt x="16522" y="230"/>
                      <a:pt x="15810" y="100"/>
                      <a:pt x="15093" y="39"/>
                    </a:cubicBezTo>
                    <a:cubicBezTo>
                      <a:pt x="15070" y="31"/>
                      <a:pt x="15043" y="25"/>
                      <a:pt x="15005" y="18"/>
                    </a:cubicBezTo>
                    <a:close/>
                    <a:moveTo>
                      <a:pt x="16249" y="6009"/>
                    </a:moveTo>
                    <a:lnTo>
                      <a:pt x="16249" y="6009"/>
                    </a:lnTo>
                    <a:cubicBezTo>
                      <a:pt x="16290" y="6140"/>
                      <a:pt x="16331" y="6266"/>
                      <a:pt x="16372" y="6386"/>
                    </a:cubicBezTo>
                    <a:cubicBezTo>
                      <a:pt x="16393" y="6376"/>
                      <a:pt x="16413" y="6366"/>
                      <a:pt x="16434" y="6352"/>
                    </a:cubicBezTo>
                    <a:cubicBezTo>
                      <a:pt x="16368" y="6238"/>
                      <a:pt x="16306" y="6126"/>
                      <a:pt x="16249" y="6009"/>
                    </a:cubicBezTo>
                    <a:close/>
                    <a:moveTo>
                      <a:pt x="3439" y="1"/>
                    </a:moveTo>
                    <a:cubicBezTo>
                      <a:pt x="3378" y="1"/>
                      <a:pt x="3320" y="4"/>
                      <a:pt x="3169" y="11"/>
                    </a:cubicBezTo>
                    <a:cubicBezTo>
                      <a:pt x="2885" y="11"/>
                      <a:pt x="2381" y="39"/>
                      <a:pt x="2381" y="39"/>
                    </a:cubicBezTo>
                    <a:cubicBezTo>
                      <a:pt x="1655" y="97"/>
                      <a:pt x="932" y="227"/>
                      <a:pt x="223" y="432"/>
                    </a:cubicBezTo>
                    <a:lnTo>
                      <a:pt x="124" y="463"/>
                    </a:lnTo>
                    <a:cubicBezTo>
                      <a:pt x="93" y="470"/>
                      <a:pt x="62" y="480"/>
                      <a:pt x="32" y="491"/>
                    </a:cubicBezTo>
                    <a:cubicBezTo>
                      <a:pt x="11" y="693"/>
                      <a:pt x="0" y="891"/>
                      <a:pt x="0" y="1097"/>
                    </a:cubicBezTo>
                    <a:cubicBezTo>
                      <a:pt x="0" y="2546"/>
                      <a:pt x="79" y="5293"/>
                      <a:pt x="432" y="6194"/>
                    </a:cubicBezTo>
                    <a:cubicBezTo>
                      <a:pt x="473" y="6297"/>
                      <a:pt x="518" y="6396"/>
                      <a:pt x="562" y="6496"/>
                    </a:cubicBezTo>
                    <a:cubicBezTo>
                      <a:pt x="833" y="6650"/>
                      <a:pt x="1121" y="6780"/>
                      <a:pt x="1422" y="6876"/>
                    </a:cubicBezTo>
                    <a:cubicBezTo>
                      <a:pt x="1463" y="5677"/>
                      <a:pt x="1532" y="3522"/>
                      <a:pt x="1532" y="2508"/>
                    </a:cubicBezTo>
                    <a:cubicBezTo>
                      <a:pt x="1532" y="2508"/>
                      <a:pt x="2149" y="1614"/>
                      <a:pt x="3248" y="532"/>
                    </a:cubicBezTo>
                    <a:cubicBezTo>
                      <a:pt x="3169" y="398"/>
                      <a:pt x="3176" y="213"/>
                      <a:pt x="3344" y="107"/>
                    </a:cubicBezTo>
                    <a:cubicBezTo>
                      <a:pt x="3406" y="72"/>
                      <a:pt x="3467" y="35"/>
                      <a:pt x="3529" y="4"/>
                    </a:cubicBezTo>
                    <a:cubicBezTo>
                      <a:pt x="3495" y="1"/>
                      <a:pt x="3467" y="1"/>
                      <a:pt x="3439"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17"/>
              <p:cNvSpPr/>
              <p:nvPr/>
            </p:nvSpPr>
            <p:spPr>
              <a:xfrm>
                <a:off x="2163911" y="1021539"/>
                <a:ext cx="99363" cy="320366"/>
              </a:xfrm>
              <a:custGeom>
                <a:avLst/>
                <a:gdLst/>
                <a:ahLst/>
                <a:cxnLst/>
                <a:rect l="l" t="t" r="r" b="b"/>
                <a:pathLst>
                  <a:path w="1967" h="6342" extrusionOk="0">
                    <a:moveTo>
                      <a:pt x="0" y="1"/>
                    </a:moveTo>
                    <a:cubicBezTo>
                      <a:pt x="65" y="470"/>
                      <a:pt x="144" y="936"/>
                      <a:pt x="233" y="1395"/>
                    </a:cubicBezTo>
                    <a:cubicBezTo>
                      <a:pt x="322" y="1851"/>
                      <a:pt x="421" y="2320"/>
                      <a:pt x="531" y="2793"/>
                    </a:cubicBezTo>
                    <a:cubicBezTo>
                      <a:pt x="613" y="2837"/>
                      <a:pt x="692" y="2882"/>
                      <a:pt x="771" y="2930"/>
                    </a:cubicBezTo>
                    <a:cubicBezTo>
                      <a:pt x="788" y="2944"/>
                      <a:pt x="805" y="2954"/>
                      <a:pt x="822" y="2968"/>
                    </a:cubicBezTo>
                    <a:cubicBezTo>
                      <a:pt x="674" y="2498"/>
                      <a:pt x="545" y="2019"/>
                      <a:pt x="442" y="1526"/>
                    </a:cubicBezTo>
                    <a:cubicBezTo>
                      <a:pt x="336" y="1015"/>
                      <a:pt x="254" y="508"/>
                      <a:pt x="192" y="1"/>
                    </a:cubicBezTo>
                    <a:close/>
                    <a:moveTo>
                      <a:pt x="908" y="3245"/>
                    </a:moveTo>
                    <a:cubicBezTo>
                      <a:pt x="887" y="3355"/>
                      <a:pt x="812" y="3450"/>
                      <a:pt x="712" y="3492"/>
                    </a:cubicBezTo>
                    <a:cubicBezTo>
                      <a:pt x="949" y="4358"/>
                      <a:pt x="1247" y="5218"/>
                      <a:pt x="1645" y="5999"/>
                    </a:cubicBezTo>
                    <a:cubicBezTo>
                      <a:pt x="1702" y="6116"/>
                      <a:pt x="1764" y="6228"/>
                      <a:pt x="1830" y="6342"/>
                    </a:cubicBezTo>
                    <a:cubicBezTo>
                      <a:pt x="1877" y="6315"/>
                      <a:pt x="1922" y="6287"/>
                      <a:pt x="1966" y="6256"/>
                    </a:cubicBezTo>
                    <a:cubicBezTo>
                      <a:pt x="1686" y="5410"/>
                      <a:pt x="1367" y="4592"/>
                      <a:pt x="1079" y="3755"/>
                    </a:cubicBezTo>
                    <a:cubicBezTo>
                      <a:pt x="1021" y="3588"/>
                      <a:pt x="962" y="3417"/>
                      <a:pt x="908" y="3245"/>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7"/>
              <p:cNvSpPr/>
              <p:nvPr/>
            </p:nvSpPr>
            <p:spPr>
              <a:xfrm>
                <a:off x="1542614" y="1045989"/>
                <a:ext cx="81430" cy="85875"/>
              </a:xfrm>
              <a:custGeom>
                <a:avLst/>
                <a:gdLst/>
                <a:ahLst/>
                <a:cxnLst/>
                <a:rect l="l" t="t" r="r" b="b"/>
                <a:pathLst>
                  <a:path w="1612" h="1700" extrusionOk="0">
                    <a:moveTo>
                      <a:pt x="1611" y="0"/>
                    </a:moveTo>
                    <a:lnTo>
                      <a:pt x="1611" y="0"/>
                    </a:lnTo>
                    <a:cubicBezTo>
                      <a:pt x="1522" y="41"/>
                      <a:pt x="1433" y="89"/>
                      <a:pt x="1347" y="144"/>
                    </a:cubicBezTo>
                    <a:cubicBezTo>
                      <a:pt x="1296" y="174"/>
                      <a:pt x="1241" y="188"/>
                      <a:pt x="1193" y="188"/>
                    </a:cubicBezTo>
                    <a:cubicBezTo>
                      <a:pt x="1155" y="188"/>
                      <a:pt x="1121" y="182"/>
                      <a:pt x="1087" y="168"/>
                    </a:cubicBezTo>
                    <a:cubicBezTo>
                      <a:pt x="690" y="627"/>
                      <a:pt x="330" y="1120"/>
                      <a:pt x="21" y="1638"/>
                    </a:cubicBezTo>
                    <a:cubicBezTo>
                      <a:pt x="1" y="1665"/>
                      <a:pt x="29" y="1699"/>
                      <a:pt x="56" y="1699"/>
                    </a:cubicBezTo>
                    <a:cubicBezTo>
                      <a:pt x="66" y="1699"/>
                      <a:pt x="76" y="1695"/>
                      <a:pt x="83" y="1686"/>
                    </a:cubicBezTo>
                    <a:cubicBezTo>
                      <a:pt x="580" y="1096"/>
                      <a:pt x="1084" y="531"/>
                      <a:pt x="161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7"/>
              <p:cNvSpPr/>
              <p:nvPr/>
            </p:nvSpPr>
            <p:spPr>
              <a:xfrm>
                <a:off x="2059191" y="1021034"/>
                <a:ext cx="109971" cy="34502"/>
              </a:xfrm>
              <a:custGeom>
                <a:avLst/>
                <a:gdLst/>
                <a:ahLst/>
                <a:cxnLst/>
                <a:rect l="l" t="t" r="r" b="b"/>
                <a:pathLst>
                  <a:path w="2177" h="683" extrusionOk="0">
                    <a:moveTo>
                      <a:pt x="1648" y="1"/>
                    </a:moveTo>
                    <a:cubicBezTo>
                      <a:pt x="1501" y="1"/>
                      <a:pt x="1354" y="4"/>
                      <a:pt x="1206" y="11"/>
                    </a:cubicBezTo>
                    <a:lnTo>
                      <a:pt x="1" y="11"/>
                    </a:lnTo>
                    <a:cubicBezTo>
                      <a:pt x="38" y="118"/>
                      <a:pt x="131" y="203"/>
                      <a:pt x="271" y="213"/>
                    </a:cubicBezTo>
                    <a:cubicBezTo>
                      <a:pt x="744" y="244"/>
                      <a:pt x="1179" y="391"/>
                      <a:pt x="1583" y="638"/>
                    </a:cubicBezTo>
                    <a:cubicBezTo>
                      <a:pt x="1638" y="668"/>
                      <a:pt x="1689" y="682"/>
                      <a:pt x="1740" y="682"/>
                    </a:cubicBezTo>
                    <a:cubicBezTo>
                      <a:pt x="2001" y="682"/>
                      <a:pt x="2176" y="282"/>
                      <a:pt x="1892" y="107"/>
                    </a:cubicBezTo>
                    <a:cubicBezTo>
                      <a:pt x="1830" y="69"/>
                      <a:pt x="1768" y="35"/>
                      <a:pt x="1703"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7"/>
              <p:cNvSpPr/>
              <p:nvPr/>
            </p:nvSpPr>
            <p:spPr>
              <a:xfrm>
                <a:off x="1586210" y="1021236"/>
                <a:ext cx="104617" cy="34300"/>
              </a:xfrm>
              <a:custGeom>
                <a:avLst/>
                <a:gdLst/>
                <a:ahLst/>
                <a:cxnLst/>
                <a:rect l="l" t="t" r="r" b="b"/>
                <a:pathLst>
                  <a:path w="2071" h="679" extrusionOk="0">
                    <a:moveTo>
                      <a:pt x="361" y="0"/>
                    </a:moveTo>
                    <a:cubicBezTo>
                      <a:pt x="299" y="31"/>
                      <a:pt x="238" y="68"/>
                      <a:pt x="176" y="103"/>
                    </a:cubicBezTo>
                    <a:cubicBezTo>
                      <a:pt x="8" y="209"/>
                      <a:pt x="1" y="394"/>
                      <a:pt x="80" y="528"/>
                    </a:cubicBezTo>
                    <a:cubicBezTo>
                      <a:pt x="114" y="582"/>
                      <a:pt x="165" y="631"/>
                      <a:pt x="224" y="658"/>
                    </a:cubicBezTo>
                    <a:cubicBezTo>
                      <a:pt x="258" y="672"/>
                      <a:pt x="292" y="678"/>
                      <a:pt x="330" y="678"/>
                    </a:cubicBezTo>
                    <a:cubicBezTo>
                      <a:pt x="378" y="678"/>
                      <a:pt x="433" y="664"/>
                      <a:pt x="484" y="634"/>
                    </a:cubicBezTo>
                    <a:cubicBezTo>
                      <a:pt x="570" y="579"/>
                      <a:pt x="659" y="531"/>
                      <a:pt x="748" y="490"/>
                    </a:cubicBezTo>
                    <a:cubicBezTo>
                      <a:pt x="1077" y="329"/>
                      <a:pt x="1427" y="233"/>
                      <a:pt x="1797" y="209"/>
                    </a:cubicBezTo>
                    <a:cubicBezTo>
                      <a:pt x="1940" y="199"/>
                      <a:pt x="2029" y="114"/>
                      <a:pt x="2070" y="7"/>
                    </a:cubicBezTo>
                    <a:lnTo>
                      <a:pt x="539" y="7"/>
                    </a:lnTo>
                    <a:cubicBezTo>
                      <a:pt x="456" y="3"/>
                      <a:pt x="402" y="0"/>
                      <a:pt x="361" y="0"/>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7"/>
              <p:cNvSpPr/>
              <p:nvPr/>
            </p:nvSpPr>
            <p:spPr>
              <a:xfrm>
                <a:off x="1527055" y="1237041"/>
                <a:ext cx="706957" cy="141745"/>
              </a:xfrm>
              <a:custGeom>
                <a:avLst/>
                <a:gdLst/>
                <a:ahLst/>
                <a:cxnLst/>
                <a:rect l="l" t="t" r="r" b="b"/>
                <a:pathLst>
                  <a:path w="13995" h="2806" extrusionOk="0">
                    <a:moveTo>
                      <a:pt x="5297" y="0"/>
                    </a:moveTo>
                    <a:cubicBezTo>
                      <a:pt x="4944" y="0"/>
                      <a:pt x="4587" y="3"/>
                      <a:pt x="4235" y="24"/>
                    </a:cubicBezTo>
                    <a:cubicBezTo>
                      <a:pt x="3954" y="418"/>
                      <a:pt x="3430" y="774"/>
                      <a:pt x="2783" y="774"/>
                    </a:cubicBezTo>
                    <a:lnTo>
                      <a:pt x="2751" y="774"/>
                    </a:lnTo>
                    <a:cubicBezTo>
                      <a:pt x="2385" y="767"/>
                      <a:pt x="2056" y="585"/>
                      <a:pt x="1806" y="335"/>
                    </a:cubicBezTo>
                    <a:cubicBezTo>
                      <a:pt x="1230" y="466"/>
                      <a:pt x="679" y="685"/>
                      <a:pt x="296" y="1124"/>
                    </a:cubicBezTo>
                    <a:cubicBezTo>
                      <a:pt x="14" y="1449"/>
                      <a:pt x="0" y="1973"/>
                      <a:pt x="296" y="2295"/>
                    </a:cubicBezTo>
                    <a:cubicBezTo>
                      <a:pt x="508" y="2528"/>
                      <a:pt x="761" y="2689"/>
                      <a:pt x="1031" y="2805"/>
                    </a:cubicBezTo>
                    <a:lnTo>
                      <a:pt x="1693" y="2805"/>
                    </a:lnTo>
                    <a:cubicBezTo>
                      <a:pt x="3762" y="2805"/>
                      <a:pt x="5482" y="1962"/>
                      <a:pt x="5841" y="3"/>
                    </a:cubicBezTo>
                    <a:cubicBezTo>
                      <a:pt x="5660" y="0"/>
                      <a:pt x="5478" y="0"/>
                      <a:pt x="5297" y="0"/>
                    </a:cubicBezTo>
                    <a:close/>
                    <a:moveTo>
                      <a:pt x="7613" y="21"/>
                    </a:moveTo>
                    <a:lnTo>
                      <a:pt x="7613" y="21"/>
                    </a:lnTo>
                    <a:cubicBezTo>
                      <a:pt x="7975" y="1970"/>
                      <a:pt x="9692" y="2805"/>
                      <a:pt x="11754" y="2805"/>
                    </a:cubicBezTo>
                    <a:cubicBezTo>
                      <a:pt x="12408" y="2805"/>
                      <a:pt x="13035" y="2689"/>
                      <a:pt x="13614" y="2470"/>
                    </a:cubicBezTo>
                    <a:cubicBezTo>
                      <a:pt x="13994" y="1699"/>
                      <a:pt x="13857" y="678"/>
                      <a:pt x="12829" y="455"/>
                    </a:cubicBezTo>
                    <a:cubicBezTo>
                      <a:pt x="12514" y="391"/>
                      <a:pt x="12196" y="332"/>
                      <a:pt x="11877" y="284"/>
                    </a:cubicBezTo>
                    <a:cubicBezTo>
                      <a:pt x="11624" y="562"/>
                      <a:pt x="11278" y="767"/>
                      <a:pt x="10884" y="774"/>
                    </a:cubicBezTo>
                    <a:lnTo>
                      <a:pt x="10853" y="774"/>
                    </a:lnTo>
                    <a:cubicBezTo>
                      <a:pt x="10230" y="774"/>
                      <a:pt x="9719" y="446"/>
                      <a:pt x="9431" y="65"/>
                    </a:cubicBezTo>
                    <a:cubicBezTo>
                      <a:pt x="8825" y="38"/>
                      <a:pt x="8219" y="27"/>
                      <a:pt x="7613" y="21"/>
                    </a:cubicBezTo>
                    <a:close/>
                  </a:path>
                </a:pathLst>
              </a:custGeom>
              <a:solidFill>
                <a:srgbClr val="F9C8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7"/>
              <p:cNvSpPr/>
              <p:nvPr/>
            </p:nvSpPr>
            <p:spPr>
              <a:xfrm>
                <a:off x="1809137" y="1021539"/>
                <a:ext cx="73247" cy="179682"/>
              </a:xfrm>
              <a:custGeom>
                <a:avLst/>
                <a:gdLst/>
                <a:ahLst/>
                <a:cxnLst/>
                <a:rect l="l" t="t" r="r" b="b"/>
                <a:pathLst>
                  <a:path w="1450" h="3557" extrusionOk="0">
                    <a:moveTo>
                      <a:pt x="0" y="1"/>
                    </a:moveTo>
                    <a:cubicBezTo>
                      <a:pt x="312" y="334"/>
                      <a:pt x="528" y="704"/>
                      <a:pt x="665" y="1005"/>
                    </a:cubicBezTo>
                    <a:cubicBezTo>
                      <a:pt x="915" y="1550"/>
                      <a:pt x="1083" y="2193"/>
                      <a:pt x="1189" y="3033"/>
                    </a:cubicBezTo>
                    <a:cubicBezTo>
                      <a:pt x="1207" y="3194"/>
                      <a:pt x="1223" y="3355"/>
                      <a:pt x="1240" y="3515"/>
                    </a:cubicBezTo>
                    <a:cubicBezTo>
                      <a:pt x="1313" y="3519"/>
                      <a:pt x="1381" y="3536"/>
                      <a:pt x="1449" y="3556"/>
                    </a:cubicBezTo>
                    <a:cubicBezTo>
                      <a:pt x="1433" y="3372"/>
                      <a:pt x="1412" y="3191"/>
                      <a:pt x="1392" y="3009"/>
                    </a:cubicBezTo>
                    <a:cubicBezTo>
                      <a:pt x="1323" y="2467"/>
                      <a:pt x="1193" y="1659"/>
                      <a:pt x="850" y="919"/>
                    </a:cubicBezTo>
                    <a:cubicBezTo>
                      <a:pt x="723" y="645"/>
                      <a:pt x="538" y="313"/>
                      <a:pt x="27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7"/>
              <p:cNvSpPr/>
              <p:nvPr/>
            </p:nvSpPr>
            <p:spPr>
              <a:xfrm>
                <a:off x="1592827" y="1164146"/>
                <a:ext cx="156142" cy="112042"/>
              </a:xfrm>
              <a:custGeom>
                <a:avLst/>
                <a:gdLst/>
                <a:ahLst/>
                <a:cxnLst/>
                <a:rect l="l" t="t" r="r" b="b"/>
                <a:pathLst>
                  <a:path w="3091" h="2218" extrusionOk="0">
                    <a:moveTo>
                      <a:pt x="1182" y="1"/>
                    </a:moveTo>
                    <a:cubicBezTo>
                      <a:pt x="843" y="8"/>
                      <a:pt x="490" y="83"/>
                      <a:pt x="154" y="203"/>
                    </a:cubicBezTo>
                    <a:cubicBezTo>
                      <a:pt x="66" y="364"/>
                      <a:pt x="17" y="535"/>
                      <a:pt x="11" y="703"/>
                    </a:cubicBezTo>
                    <a:cubicBezTo>
                      <a:pt x="1" y="1035"/>
                      <a:pt x="192" y="1460"/>
                      <a:pt x="504" y="1778"/>
                    </a:cubicBezTo>
                    <a:cubicBezTo>
                      <a:pt x="754" y="2028"/>
                      <a:pt x="1083" y="2210"/>
                      <a:pt x="1449" y="2217"/>
                    </a:cubicBezTo>
                    <a:lnTo>
                      <a:pt x="1481" y="2217"/>
                    </a:lnTo>
                    <a:cubicBezTo>
                      <a:pt x="2128" y="2217"/>
                      <a:pt x="2652" y="1861"/>
                      <a:pt x="2933" y="1467"/>
                    </a:cubicBezTo>
                    <a:cubicBezTo>
                      <a:pt x="2997" y="1375"/>
                      <a:pt x="3049" y="1282"/>
                      <a:pt x="3090" y="1190"/>
                    </a:cubicBezTo>
                    <a:cubicBezTo>
                      <a:pt x="3022" y="1173"/>
                      <a:pt x="2964" y="1124"/>
                      <a:pt x="2923" y="1042"/>
                    </a:cubicBezTo>
                    <a:cubicBezTo>
                      <a:pt x="2803" y="792"/>
                      <a:pt x="2652" y="590"/>
                      <a:pt x="2480" y="439"/>
                    </a:cubicBezTo>
                    <a:lnTo>
                      <a:pt x="2480" y="439"/>
                    </a:lnTo>
                    <a:cubicBezTo>
                      <a:pt x="2563" y="621"/>
                      <a:pt x="2586" y="830"/>
                      <a:pt x="2532" y="1039"/>
                    </a:cubicBezTo>
                    <a:cubicBezTo>
                      <a:pt x="2429" y="1464"/>
                      <a:pt x="2049" y="1745"/>
                      <a:pt x="1631" y="1745"/>
                    </a:cubicBezTo>
                    <a:cubicBezTo>
                      <a:pt x="1555" y="1745"/>
                      <a:pt x="1481" y="1737"/>
                      <a:pt x="1405" y="1717"/>
                    </a:cubicBezTo>
                    <a:cubicBezTo>
                      <a:pt x="908" y="1593"/>
                      <a:pt x="603" y="1087"/>
                      <a:pt x="727" y="590"/>
                    </a:cubicBezTo>
                    <a:cubicBezTo>
                      <a:pt x="795" y="327"/>
                      <a:pt x="963" y="121"/>
                      <a:pt x="1182"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17"/>
              <p:cNvSpPr/>
              <p:nvPr/>
            </p:nvSpPr>
            <p:spPr>
              <a:xfrm>
                <a:off x="1623289" y="1163994"/>
                <a:ext cx="100222" cy="88300"/>
              </a:xfrm>
              <a:custGeom>
                <a:avLst/>
                <a:gdLst/>
                <a:ahLst/>
                <a:cxnLst/>
                <a:rect l="l" t="t" r="r" b="b"/>
                <a:pathLst>
                  <a:path w="1984" h="1748" extrusionOk="0">
                    <a:moveTo>
                      <a:pt x="641" y="1"/>
                    </a:moveTo>
                    <a:cubicBezTo>
                      <a:pt x="620" y="1"/>
                      <a:pt x="600" y="1"/>
                      <a:pt x="579" y="4"/>
                    </a:cubicBezTo>
                    <a:cubicBezTo>
                      <a:pt x="360" y="124"/>
                      <a:pt x="192" y="330"/>
                      <a:pt x="124" y="593"/>
                    </a:cubicBezTo>
                    <a:cubicBezTo>
                      <a:pt x="0" y="1090"/>
                      <a:pt x="305" y="1596"/>
                      <a:pt x="802" y="1720"/>
                    </a:cubicBezTo>
                    <a:cubicBezTo>
                      <a:pt x="878" y="1740"/>
                      <a:pt x="952" y="1748"/>
                      <a:pt x="1028" y="1748"/>
                    </a:cubicBezTo>
                    <a:cubicBezTo>
                      <a:pt x="1446" y="1748"/>
                      <a:pt x="1826" y="1467"/>
                      <a:pt x="1929" y="1042"/>
                    </a:cubicBezTo>
                    <a:cubicBezTo>
                      <a:pt x="1983" y="833"/>
                      <a:pt x="1960" y="624"/>
                      <a:pt x="1877" y="442"/>
                    </a:cubicBezTo>
                    <a:cubicBezTo>
                      <a:pt x="1531" y="127"/>
                      <a:pt x="1100" y="1"/>
                      <a:pt x="641"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17"/>
              <p:cNvSpPr/>
              <p:nvPr/>
            </p:nvSpPr>
            <p:spPr>
              <a:xfrm>
                <a:off x="1525995" y="1133887"/>
                <a:ext cx="247018" cy="90876"/>
              </a:xfrm>
              <a:custGeom>
                <a:avLst/>
                <a:gdLst/>
                <a:ahLst/>
                <a:cxnLst/>
                <a:rect l="l" t="t" r="r" b="b"/>
                <a:pathLst>
                  <a:path w="4890" h="1799" extrusionOk="0">
                    <a:moveTo>
                      <a:pt x="2578" y="1"/>
                    </a:moveTo>
                    <a:cubicBezTo>
                      <a:pt x="1786" y="1"/>
                      <a:pt x="950" y="288"/>
                      <a:pt x="279" y="706"/>
                    </a:cubicBezTo>
                    <a:cubicBezTo>
                      <a:pt x="1" y="884"/>
                      <a:pt x="173" y="1285"/>
                      <a:pt x="433" y="1285"/>
                    </a:cubicBezTo>
                    <a:cubicBezTo>
                      <a:pt x="481" y="1285"/>
                      <a:pt x="535" y="1268"/>
                      <a:pt x="587" y="1237"/>
                    </a:cubicBezTo>
                    <a:cubicBezTo>
                      <a:pt x="858" y="1065"/>
                      <a:pt x="1163" y="915"/>
                      <a:pt x="1477" y="802"/>
                    </a:cubicBezTo>
                    <a:cubicBezTo>
                      <a:pt x="1813" y="682"/>
                      <a:pt x="2166" y="607"/>
                      <a:pt x="2505" y="600"/>
                    </a:cubicBezTo>
                    <a:cubicBezTo>
                      <a:pt x="2526" y="597"/>
                      <a:pt x="2546" y="597"/>
                      <a:pt x="2567" y="597"/>
                    </a:cubicBezTo>
                    <a:cubicBezTo>
                      <a:pt x="3026" y="597"/>
                      <a:pt x="3457" y="723"/>
                      <a:pt x="3803" y="1038"/>
                    </a:cubicBezTo>
                    <a:cubicBezTo>
                      <a:pt x="3975" y="1189"/>
                      <a:pt x="4126" y="1391"/>
                      <a:pt x="4246" y="1641"/>
                    </a:cubicBezTo>
                    <a:cubicBezTo>
                      <a:pt x="4287" y="1723"/>
                      <a:pt x="4345" y="1772"/>
                      <a:pt x="4413" y="1789"/>
                    </a:cubicBezTo>
                    <a:cubicBezTo>
                      <a:pt x="4434" y="1795"/>
                      <a:pt x="4454" y="1799"/>
                      <a:pt x="4478" y="1799"/>
                    </a:cubicBezTo>
                    <a:cubicBezTo>
                      <a:pt x="4677" y="1799"/>
                      <a:pt x="4889" y="1576"/>
                      <a:pt x="4773" y="1332"/>
                    </a:cubicBezTo>
                    <a:cubicBezTo>
                      <a:pt x="4307" y="371"/>
                      <a:pt x="3471" y="1"/>
                      <a:pt x="2578"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17"/>
              <p:cNvSpPr/>
              <p:nvPr/>
            </p:nvSpPr>
            <p:spPr>
              <a:xfrm>
                <a:off x="1994127" y="1164146"/>
                <a:ext cx="155940" cy="112042"/>
              </a:xfrm>
              <a:custGeom>
                <a:avLst/>
                <a:gdLst/>
                <a:ahLst/>
                <a:cxnLst/>
                <a:rect l="l" t="t" r="r" b="b"/>
                <a:pathLst>
                  <a:path w="3087" h="2218" extrusionOk="0">
                    <a:moveTo>
                      <a:pt x="1844" y="1"/>
                    </a:moveTo>
                    <a:cubicBezTo>
                      <a:pt x="2094" y="114"/>
                      <a:pt x="2288" y="336"/>
                      <a:pt x="2361" y="624"/>
                    </a:cubicBezTo>
                    <a:cubicBezTo>
                      <a:pt x="2487" y="1121"/>
                      <a:pt x="2182" y="1628"/>
                      <a:pt x="1686" y="1751"/>
                    </a:cubicBezTo>
                    <a:cubicBezTo>
                      <a:pt x="1610" y="1769"/>
                      <a:pt x="1535" y="1778"/>
                      <a:pt x="1460" y="1778"/>
                    </a:cubicBezTo>
                    <a:cubicBezTo>
                      <a:pt x="1042" y="1778"/>
                      <a:pt x="661" y="1498"/>
                      <a:pt x="559" y="1073"/>
                    </a:cubicBezTo>
                    <a:cubicBezTo>
                      <a:pt x="500" y="840"/>
                      <a:pt x="535" y="607"/>
                      <a:pt x="638" y="412"/>
                    </a:cubicBezTo>
                    <a:lnTo>
                      <a:pt x="638" y="412"/>
                    </a:lnTo>
                    <a:cubicBezTo>
                      <a:pt x="456" y="569"/>
                      <a:pt x="295" y="775"/>
                      <a:pt x="165" y="1042"/>
                    </a:cubicBezTo>
                    <a:cubicBezTo>
                      <a:pt x="124" y="1124"/>
                      <a:pt x="65" y="1173"/>
                      <a:pt x="0" y="1190"/>
                    </a:cubicBezTo>
                    <a:cubicBezTo>
                      <a:pt x="41" y="1296"/>
                      <a:pt x="106" y="1402"/>
                      <a:pt x="185" y="1508"/>
                    </a:cubicBezTo>
                    <a:cubicBezTo>
                      <a:pt x="473" y="1889"/>
                      <a:pt x="984" y="2217"/>
                      <a:pt x="1607" y="2217"/>
                    </a:cubicBezTo>
                    <a:lnTo>
                      <a:pt x="1638" y="2217"/>
                    </a:lnTo>
                    <a:cubicBezTo>
                      <a:pt x="2032" y="2210"/>
                      <a:pt x="2378" y="2005"/>
                      <a:pt x="2631" y="1727"/>
                    </a:cubicBezTo>
                    <a:cubicBezTo>
                      <a:pt x="2916" y="1419"/>
                      <a:pt x="3087" y="1018"/>
                      <a:pt x="3077" y="703"/>
                    </a:cubicBezTo>
                    <a:cubicBezTo>
                      <a:pt x="3069" y="535"/>
                      <a:pt x="3025" y="364"/>
                      <a:pt x="2936" y="206"/>
                    </a:cubicBezTo>
                    <a:cubicBezTo>
                      <a:pt x="2576" y="80"/>
                      <a:pt x="2203" y="1"/>
                      <a:pt x="1844" y="1"/>
                    </a:cubicBezTo>
                    <a:close/>
                  </a:path>
                </a:pathLst>
              </a:custGeom>
              <a:solidFill>
                <a:srgbClr val="FFFD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17"/>
              <p:cNvSpPr/>
              <p:nvPr/>
            </p:nvSpPr>
            <p:spPr>
              <a:xfrm>
                <a:off x="2019385" y="1164146"/>
                <a:ext cx="100424" cy="89866"/>
              </a:xfrm>
              <a:custGeom>
                <a:avLst/>
                <a:gdLst/>
                <a:ahLst/>
                <a:cxnLst/>
                <a:rect l="l" t="t" r="r" b="b"/>
                <a:pathLst>
                  <a:path w="1988" h="1779" extrusionOk="0">
                    <a:moveTo>
                      <a:pt x="1344" y="1"/>
                    </a:moveTo>
                    <a:cubicBezTo>
                      <a:pt x="898" y="1"/>
                      <a:pt x="480" y="121"/>
                      <a:pt x="138" y="412"/>
                    </a:cubicBezTo>
                    <a:cubicBezTo>
                      <a:pt x="35" y="607"/>
                      <a:pt x="0" y="840"/>
                      <a:pt x="59" y="1073"/>
                    </a:cubicBezTo>
                    <a:cubicBezTo>
                      <a:pt x="161" y="1498"/>
                      <a:pt x="542" y="1778"/>
                      <a:pt x="960" y="1778"/>
                    </a:cubicBezTo>
                    <a:cubicBezTo>
                      <a:pt x="1035" y="1778"/>
                      <a:pt x="1110" y="1769"/>
                      <a:pt x="1186" y="1751"/>
                    </a:cubicBezTo>
                    <a:cubicBezTo>
                      <a:pt x="1682" y="1628"/>
                      <a:pt x="1987" y="1121"/>
                      <a:pt x="1861" y="624"/>
                    </a:cubicBezTo>
                    <a:cubicBezTo>
                      <a:pt x="1788" y="336"/>
                      <a:pt x="1594" y="114"/>
                      <a:pt x="1344"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17"/>
              <p:cNvSpPr/>
              <p:nvPr/>
            </p:nvSpPr>
            <p:spPr>
              <a:xfrm>
                <a:off x="1969930" y="1133887"/>
                <a:ext cx="240906" cy="90876"/>
              </a:xfrm>
              <a:custGeom>
                <a:avLst/>
                <a:gdLst/>
                <a:ahLst/>
                <a:cxnLst/>
                <a:rect l="l" t="t" r="r" b="b"/>
                <a:pathLst>
                  <a:path w="4769" h="1799" extrusionOk="0">
                    <a:moveTo>
                      <a:pt x="2312" y="1"/>
                    </a:moveTo>
                    <a:cubicBezTo>
                      <a:pt x="1418" y="1"/>
                      <a:pt x="582" y="371"/>
                      <a:pt x="116" y="1332"/>
                    </a:cubicBezTo>
                    <a:cubicBezTo>
                      <a:pt x="0" y="1576"/>
                      <a:pt x="212" y="1799"/>
                      <a:pt x="411" y="1799"/>
                    </a:cubicBezTo>
                    <a:cubicBezTo>
                      <a:pt x="435" y="1799"/>
                      <a:pt x="456" y="1795"/>
                      <a:pt x="479" y="1789"/>
                    </a:cubicBezTo>
                    <a:cubicBezTo>
                      <a:pt x="544" y="1772"/>
                      <a:pt x="603" y="1723"/>
                      <a:pt x="644" y="1641"/>
                    </a:cubicBezTo>
                    <a:cubicBezTo>
                      <a:pt x="774" y="1374"/>
                      <a:pt x="935" y="1168"/>
                      <a:pt x="1117" y="1011"/>
                    </a:cubicBezTo>
                    <a:cubicBezTo>
                      <a:pt x="1459" y="720"/>
                      <a:pt x="1877" y="600"/>
                      <a:pt x="2323" y="600"/>
                    </a:cubicBezTo>
                    <a:cubicBezTo>
                      <a:pt x="2682" y="600"/>
                      <a:pt x="3055" y="679"/>
                      <a:pt x="3415" y="805"/>
                    </a:cubicBezTo>
                    <a:cubicBezTo>
                      <a:pt x="3730" y="915"/>
                      <a:pt x="4032" y="1065"/>
                      <a:pt x="4302" y="1237"/>
                    </a:cubicBezTo>
                    <a:cubicBezTo>
                      <a:pt x="4357" y="1268"/>
                      <a:pt x="4408" y="1285"/>
                      <a:pt x="4460" y="1285"/>
                    </a:cubicBezTo>
                    <a:cubicBezTo>
                      <a:pt x="4491" y="1285"/>
                      <a:pt x="4522" y="1278"/>
                      <a:pt x="4552" y="1268"/>
                    </a:cubicBezTo>
                    <a:cubicBezTo>
                      <a:pt x="4652" y="1226"/>
                      <a:pt x="4727" y="1131"/>
                      <a:pt x="4748" y="1021"/>
                    </a:cubicBezTo>
                    <a:cubicBezTo>
                      <a:pt x="4769" y="926"/>
                      <a:pt x="4745" y="823"/>
                      <a:pt x="4662" y="744"/>
                    </a:cubicBezTo>
                    <a:cubicBezTo>
                      <a:pt x="4645" y="730"/>
                      <a:pt x="4628" y="720"/>
                      <a:pt x="4611" y="706"/>
                    </a:cubicBezTo>
                    <a:cubicBezTo>
                      <a:pt x="4532" y="658"/>
                      <a:pt x="4453" y="613"/>
                      <a:pt x="4371" y="569"/>
                    </a:cubicBezTo>
                    <a:cubicBezTo>
                      <a:pt x="3747" y="227"/>
                      <a:pt x="3011" y="1"/>
                      <a:pt x="2312" y="1"/>
                    </a:cubicBezTo>
                    <a:close/>
                  </a:path>
                </a:pathLst>
              </a:custGeom>
              <a:solidFill>
                <a:srgbClr val="979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17"/>
              <p:cNvSpPr/>
              <p:nvPr/>
            </p:nvSpPr>
            <p:spPr>
              <a:xfrm>
                <a:off x="2328139" y="3065773"/>
                <a:ext cx="136896" cy="700390"/>
              </a:xfrm>
              <a:custGeom>
                <a:avLst/>
                <a:gdLst/>
                <a:ahLst/>
                <a:cxnLst/>
                <a:rect l="l" t="t" r="r" b="b"/>
                <a:pathLst>
                  <a:path w="2710" h="13865" extrusionOk="0">
                    <a:moveTo>
                      <a:pt x="2607" y="1"/>
                    </a:moveTo>
                    <a:cubicBezTo>
                      <a:pt x="2552" y="4842"/>
                      <a:pt x="2418" y="12131"/>
                      <a:pt x="2278" y="12474"/>
                    </a:cubicBezTo>
                    <a:cubicBezTo>
                      <a:pt x="1918" y="12731"/>
                      <a:pt x="1182" y="13255"/>
                      <a:pt x="0" y="13772"/>
                    </a:cubicBezTo>
                    <a:lnTo>
                      <a:pt x="41" y="13865"/>
                    </a:lnTo>
                    <a:cubicBezTo>
                      <a:pt x="1240" y="13340"/>
                      <a:pt x="1986" y="12809"/>
                      <a:pt x="2343" y="12553"/>
                    </a:cubicBezTo>
                    <a:cubicBezTo>
                      <a:pt x="2552" y="12406"/>
                      <a:pt x="2675" y="2910"/>
                      <a:pt x="2710" y="1"/>
                    </a:cubicBezTo>
                    <a:close/>
                  </a:path>
                </a:pathLst>
              </a:custGeom>
              <a:solidFill>
                <a:srgbClr val="1C1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0" name="Google Shape;180;p17"/>
            <p:cNvSpPr/>
            <p:nvPr/>
          </p:nvSpPr>
          <p:spPr>
            <a:xfrm>
              <a:off x="8289475" y="1862450"/>
              <a:ext cx="88200" cy="88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17"/>
            <p:cNvSpPr/>
            <p:nvPr/>
          </p:nvSpPr>
          <p:spPr>
            <a:xfrm>
              <a:off x="9005675" y="1862450"/>
              <a:ext cx="88200" cy="88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9" name="start timer">
            <a:extLst>
              <a:ext uri="{FF2B5EF4-FFF2-40B4-BE49-F238E27FC236}">
                <a16:creationId xmlns:a16="http://schemas.microsoft.com/office/drawing/2014/main" id="{0E0A571D-2B33-495F-92B2-AF8FD21DE4AF}"/>
              </a:ext>
            </a:extLst>
          </p:cNvPr>
          <p:cNvGrpSpPr/>
          <p:nvPr/>
        </p:nvGrpSpPr>
        <p:grpSpPr>
          <a:xfrm>
            <a:off x="5572650" y="139394"/>
            <a:ext cx="1977629" cy="599972"/>
            <a:chOff x="1332706" y="185859"/>
            <a:chExt cx="2636838" cy="799962"/>
          </a:xfrm>
        </p:grpSpPr>
        <p:sp>
          <p:nvSpPr>
            <p:cNvPr id="270" name="Rounded Rectangle 120">
              <a:extLst>
                <a:ext uri="{FF2B5EF4-FFF2-40B4-BE49-F238E27FC236}">
                  <a16:creationId xmlns:a16="http://schemas.microsoft.com/office/drawing/2014/main" id="{F1DAA4EE-7319-494E-9AC6-D25F28FEA2F4}"/>
                </a:ext>
              </a:extLst>
            </p:cNvPr>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2100" kern="1200" dirty="0">
                <a:solidFill>
                  <a:prstClr val="white"/>
                </a:solidFill>
                <a:latin typeface="Arial" panose="020B0604020202020204" pitchFamily="34" charset="0"/>
                <a:cs typeface="Arial" panose="020B0604020202020204" pitchFamily="34" charset="0"/>
              </a:endParaRPr>
            </a:p>
          </p:txBody>
        </p:sp>
        <p:sp>
          <p:nvSpPr>
            <p:cNvPr id="271" name="Rounded Rectangle 121">
              <a:extLst>
                <a:ext uri="{FF2B5EF4-FFF2-40B4-BE49-F238E27FC236}">
                  <a16:creationId xmlns:a16="http://schemas.microsoft.com/office/drawing/2014/main" id="{9BF16AE0-8BDE-4DB2-BA03-A3F9431386E7}"/>
                </a:ext>
              </a:extLst>
            </p:cNvPr>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2100" kern="1200" dirty="0">
                  <a:solidFill>
                    <a:prstClr val="white"/>
                  </a:solidFill>
                  <a:latin typeface="Arial" panose="020B0604020202020204" pitchFamily="34" charset="0"/>
                  <a:cs typeface="Arial" panose="020B0604020202020204" pitchFamily="34" charset="0"/>
                </a:rPr>
                <a:t>START TIMER</a:t>
              </a:r>
            </a:p>
          </p:txBody>
        </p:sp>
      </p:grpSp>
      <p:grpSp>
        <p:nvGrpSpPr>
          <p:cNvPr id="272" name="times up">
            <a:extLst>
              <a:ext uri="{FF2B5EF4-FFF2-40B4-BE49-F238E27FC236}">
                <a16:creationId xmlns:a16="http://schemas.microsoft.com/office/drawing/2014/main" id="{A2054A8D-7CEA-4AC0-95E5-996440E36169}"/>
              </a:ext>
            </a:extLst>
          </p:cNvPr>
          <p:cNvGrpSpPr/>
          <p:nvPr/>
        </p:nvGrpSpPr>
        <p:grpSpPr>
          <a:xfrm>
            <a:off x="5572650" y="139394"/>
            <a:ext cx="1977629" cy="599972"/>
            <a:chOff x="4321176" y="185859"/>
            <a:chExt cx="2636838" cy="799962"/>
          </a:xfrm>
        </p:grpSpPr>
        <p:sp>
          <p:nvSpPr>
            <p:cNvPr id="273" name="Rounded Rectangle 123">
              <a:extLst>
                <a:ext uri="{FF2B5EF4-FFF2-40B4-BE49-F238E27FC236}">
                  <a16:creationId xmlns:a16="http://schemas.microsoft.com/office/drawing/2014/main" id="{A2B1758B-C43C-47BA-ADB6-6A55B6D8EC35}"/>
                </a:ext>
              </a:extLst>
            </p:cNvPr>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GB" sz="2100" kern="1200" dirty="0">
                <a:solidFill>
                  <a:prstClr val="white"/>
                </a:solidFill>
                <a:latin typeface="Arial" panose="020B0604020202020204" pitchFamily="34" charset="0"/>
                <a:cs typeface="Arial" panose="020B0604020202020204" pitchFamily="34" charset="0"/>
              </a:endParaRPr>
            </a:p>
          </p:txBody>
        </p:sp>
        <p:sp>
          <p:nvSpPr>
            <p:cNvPr id="274" name="Rounded Rectangle 124">
              <a:extLst>
                <a:ext uri="{FF2B5EF4-FFF2-40B4-BE49-F238E27FC236}">
                  <a16:creationId xmlns:a16="http://schemas.microsoft.com/office/drawing/2014/main" id="{DEE7C7FC-21C0-4261-829A-5D3E62A4C084}"/>
                </a:ext>
              </a:extLst>
            </p:cNvPr>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2100" kern="1200" dirty="0">
                  <a:solidFill>
                    <a:prstClr val="white"/>
                  </a:solidFill>
                  <a:latin typeface="Arial" panose="020B0604020202020204" pitchFamily="34" charset="0"/>
                  <a:cs typeface="Arial" panose="020B0604020202020204" pitchFamily="34" charset="0"/>
                </a:rPr>
                <a:t>TIME’S UP!</a:t>
              </a:r>
            </a:p>
          </p:txBody>
        </p:sp>
      </p:grpSp>
      <p:sp>
        <p:nvSpPr>
          <p:cNvPr id="275" name="AutoShape 3">
            <a:extLst>
              <a:ext uri="{FF2B5EF4-FFF2-40B4-BE49-F238E27FC236}">
                <a16:creationId xmlns:a16="http://schemas.microsoft.com/office/drawing/2014/main" id="{4BC06554-E056-4083-A0E7-5B6F1D7DD4EE}"/>
              </a:ext>
            </a:extLst>
          </p:cNvPr>
          <p:cNvSpPr>
            <a:spLocks noChangeAspect="1" noChangeArrowheads="1" noTextEdit="1"/>
          </p:cNvSpPr>
          <p:nvPr/>
        </p:nvSpPr>
        <p:spPr bwMode="auto">
          <a:xfrm>
            <a:off x="4438650" y="882546"/>
            <a:ext cx="3692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76" name="Rectangle 5">
            <a:extLst>
              <a:ext uri="{FF2B5EF4-FFF2-40B4-BE49-F238E27FC236}">
                <a16:creationId xmlns:a16="http://schemas.microsoft.com/office/drawing/2014/main" id="{EFCCF078-DB72-4D6E-84A4-D122E18A00A5}"/>
              </a:ext>
            </a:extLst>
          </p:cNvPr>
          <p:cNvSpPr>
            <a:spLocks noChangeArrowheads="1"/>
          </p:cNvSpPr>
          <p:nvPr/>
        </p:nvSpPr>
        <p:spPr bwMode="auto">
          <a:xfrm>
            <a:off x="6430566" y="1306409"/>
            <a:ext cx="102394" cy="278606"/>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77" name="Rectangle 6">
            <a:extLst>
              <a:ext uri="{FF2B5EF4-FFF2-40B4-BE49-F238E27FC236}">
                <a16:creationId xmlns:a16="http://schemas.microsoft.com/office/drawing/2014/main" id="{D219138B-7A2A-49F8-B821-E18BA8FCAAB0}"/>
              </a:ext>
            </a:extLst>
          </p:cNvPr>
          <p:cNvSpPr>
            <a:spLocks noChangeArrowheads="1"/>
          </p:cNvSpPr>
          <p:nvPr/>
        </p:nvSpPr>
        <p:spPr bwMode="auto">
          <a:xfrm>
            <a:off x="6430566" y="1306409"/>
            <a:ext cx="102394"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78" name="Rectangle 7">
            <a:extLst>
              <a:ext uri="{FF2B5EF4-FFF2-40B4-BE49-F238E27FC236}">
                <a16:creationId xmlns:a16="http://schemas.microsoft.com/office/drawing/2014/main" id="{0CECD7FF-854F-4B2B-87B4-2B94398A06A4}"/>
              </a:ext>
            </a:extLst>
          </p:cNvPr>
          <p:cNvSpPr>
            <a:spLocks noChangeArrowheads="1"/>
          </p:cNvSpPr>
          <p:nvPr/>
        </p:nvSpPr>
        <p:spPr bwMode="auto">
          <a:xfrm>
            <a:off x="6430566" y="1306408"/>
            <a:ext cx="102394" cy="109538"/>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79" name="Rectangle 8">
            <a:extLst>
              <a:ext uri="{FF2B5EF4-FFF2-40B4-BE49-F238E27FC236}">
                <a16:creationId xmlns:a16="http://schemas.microsoft.com/office/drawing/2014/main" id="{E1463EFF-4FD7-4214-810A-A6409E7F7541}"/>
              </a:ext>
            </a:extLst>
          </p:cNvPr>
          <p:cNvSpPr>
            <a:spLocks noChangeArrowheads="1"/>
          </p:cNvSpPr>
          <p:nvPr/>
        </p:nvSpPr>
        <p:spPr bwMode="auto">
          <a:xfrm>
            <a:off x="6430566" y="1306408"/>
            <a:ext cx="10239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0" name="Freeform 9">
            <a:extLst>
              <a:ext uri="{FF2B5EF4-FFF2-40B4-BE49-F238E27FC236}">
                <a16:creationId xmlns:a16="http://schemas.microsoft.com/office/drawing/2014/main" id="{116C3944-7D42-42B5-9F29-2676C1B2CCE9}"/>
              </a:ext>
            </a:extLst>
          </p:cNvPr>
          <p:cNvSpPr>
            <a:spLocks/>
          </p:cNvSpPr>
          <p:nvPr/>
        </p:nvSpPr>
        <p:spPr bwMode="auto">
          <a:xfrm>
            <a:off x="6312694" y="1225447"/>
            <a:ext cx="345281" cy="146447"/>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1" name="Freeform 10">
            <a:extLst>
              <a:ext uri="{FF2B5EF4-FFF2-40B4-BE49-F238E27FC236}">
                <a16:creationId xmlns:a16="http://schemas.microsoft.com/office/drawing/2014/main" id="{360DE51F-8905-48C9-A1E5-4C4EB8B622A2}"/>
              </a:ext>
            </a:extLst>
          </p:cNvPr>
          <p:cNvSpPr>
            <a:spLocks/>
          </p:cNvSpPr>
          <p:nvPr/>
        </p:nvSpPr>
        <p:spPr bwMode="auto">
          <a:xfrm>
            <a:off x="7083029" y="1411184"/>
            <a:ext cx="683419" cy="832247"/>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2" name="Freeform 11">
            <a:extLst>
              <a:ext uri="{FF2B5EF4-FFF2-40B4-BE49-F238E27FC236}">
                <a16:creationId xmlns:a16="http://schemas.microsoft.com/office/drawing/2014/main" id="{7995C1BB-0388-448C-B25A-E4FD15AC0847}"/>
              </a:ext>
            </a:extLst>
          </p:cNvPr>
          <p:cNvSpPr>
            <a:spLocks/>
          </p:cNvSpPr>
          <p:nvPr/>
        </p:nvSpPr>
        <p:spPr bwMode="auto">
          <a:xfrm>
            <a:off x="5208985" y="1395706"/>
            <a:ext cx="682229" cy="833438"/>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3" name="Freeform 12">
            <a:extLst>
              <a:ext uri="{FF2B5EF4-FFF2-40B4-BE49-F238E27FC236}">
                <a16:creationId xmlns:a16="http://schemas.microsoft.com/office/drawing/2014/main" id="{3B92A703-BA86-446E-A56C-F4B88D316BB6}"/>
              </a:ext>
            </a:extLst>
          </p:cNvPr>
          <p:cNvSpPr>
            <a:spLocks noEditPoints="1"/>
          </p:cNvSpPr>
          <p:nvPr/>
        </p:nvSpPr>
        <p:spPr bwMode="auto">
          <a:xfrm>
            <a:off x="536733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4" name="Freeform 13">
            <a:extLst>
              <a:ext uri="{FF2B5EF4-FFF2-40B4-BE49-F238E27FC236}">
                <a16:creationId xmlns:a16="http://schemas.microsoft.com/office/drawing/2014/main" id="{AD3C2D15-7577-4A6B-B6F6-6B7BDBA11191}"/>
              </a:ext>
            </a:extLst>
          </p:cNvPr>
          <p:cNvSpPr>
            <a:spLocks noEditPoints="1"/>
          </p:cNvSpPr>
          <p:nvPr/>
        </p:nvSpPr>
        <p:spPr bwMode="auto">
          <a:xfrm>
            <a:off x="5367338" y="1625497"/>
            <a:ext cx="203597" cy="146447"/>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5" name="Freeform 14">
            <a:extLst>
              <a:ext uri="{FF2B5EF4-FFF2-40B4-BE49-F238E27FC236}">
                <a16:creationId xmlns:a16="http://schemas.microsoft.com/office/drawing/2014/main" id="{2444970E-46B3-4AFA-9176-D39BED12A94C}"/>
              </a:ext>
            </a:extLst>
          </p:cNvPr>
          <p:cNvSpPr>
            <a:spLocks/>
          </p:cNvSpPr>
          <p:nvPr/>
        </p:nvSpPr>
        <p:spPr bwMode="auto">
          <a:xfrm>
            <a:off x="5367338" y="1625497"/>
            <a:ext cx="203597" cy="146447"/>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6" name="Freeform 15">
            <a:extLst>
              <a:ext uri="{FF2B5EF4-FFF2-40B4-BE49-F238E27FC236}">
                <a16:creationId xmlns:a16="http://schemas.microsoft.com/office/drawing/2014/main" id="{70138494-7336-4D94-8BFD-5257BCAF0C0A}"/>
              </a:ext>
            </a:extLst>
          </p:cNvPr>
          <p:cNvSpPr>
            <a:spLocks/>
          </p:cNvSpPr>
          <p:nvPr/>
        </p:nvSpPr>
        <p:spPr bwMode="auto">
          <a:xfrm>
            <a:off x="7587854" y="1757656"/>
            <a:ext cx="22622" cy="28575"/>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7" name="Freeform 16">
            <a:extLst>
              <a:ext uri="{FF2B5EF4-FFF2-40B4-BE49-F238E27FC236}">
                <a16:creationId xmlns:a16="http://schemas.microsoft.com/office/drawing/2014/main" id="{1FA2CD09-947B-4D02-A888-486D9A8AE01F}"/>
              </a:ext>
            </a:extLst>
          </p:cNvPr>
          <p:cNvSpPr>
            <a:spLocks/>
          </p:cNvSpPr>
          <p:nvPr/>
        </p:nvSpPr>
        <p:spPr bwMode="auto">
          <a:xfrm>
            <a:off x="7408069" y="1642165"/>
            <a:ext cx="200025" cy="142875"/>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8" name="Freeform 17">
            <a:extLst>
              <a:ext uri="{FF2B5EF4-FFF2-40B4-BE49-F238E27FC236}">
                <a16:creationId xmlns:a16="http://schemas.microsoft.com/office/drawing/2014/main" id="{20A793A1-E535-4F69-A550-F23EADB8BB65}"/>
              </a:ext>
            </a:extLst>
          </p:cNvPr>
          <p:cNvSpPr>
            <a:spLocks/>
          </p:cNvSpPr>
          <p:nvPr/>
        </p:nvSpPr>
        <p:spPr bwMode="auto">
          <a:xfrm>
            <a:off x="4781550" y="1012325"/>
            <a:ext cx="1170385" cy="9906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89" name="Freeform 18">
            <a:extLst>
              <a:ext uri="{FF2B5EF4-FFF2-40B4-BE49-F238E27FC236}">
                <a16:creationId xmlns:a16="http://schemas.microsoft.com/office/drawing/2014/main" id="{98898A12-B3E6-4FAB-B4C7-36D22DAB45EC}"/>
              </a:ext>
            </a:extLst>
          </p:cNvPr>
          <p:cNvSpPr>
            <a:spLocks noEditPoints="1"/>
          </p:cNvSpPr>
          <p:nvPr/>
        </p:nvSpPr>
        <p:spPr bwMode="auto">
          <a:xfrm>
            <a:off x="4943475" y="1914819"/>
            <a:ext cx="152400" cy="8810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0" name="Freeform 19">
            <a:extLst>
              <a:ext uri="{FF2B5EF4-FFF2-40B4-BE49-F238E27FC236}">
                <a16:creationId xmlns:a16="http://schemas.microsoft.com/office/drawing/2014/main" id="{AB17D5DE-04F0-4AF4-9E26-182A8C156388}"/>
              </a:ext>
            </a:extLst>
          </p:cNvPr>
          <p:cNvSpPr>
            <a:spLocks/>
          </p:cNvSpPr>
          <p:nvPr/>
        </p:nvSpPr>
        <p:spPr bwMode="auto">
          <a:xfrm>
            <a:off x="4893469" y="1192109"/>
            <a:ext cx="273844" cy="810816"/>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1" name="Freeform 20">
            <a:extLst>
              <a:ext uri="{FF2B5EF4-FFF2-40B4-BE49-F238E27FC236}">
                <a16:creationId xmlns:a16="http://schemas.microsoft.com/office/drawing/2014/main" id="{F1AB30B3-8F0F-487D-BCA6-4AB8E00A6B06}"/>
              </a:ext>
            </a:extLst>
          </p:cNvPr>
          <p:cNvSpPr>
            <a:spLocks/>
          </p:cNvSpPr>
          <p:nvPr/>
        </p:nvSpPr>
        <p:spPr bwMode="auto">
          <a:xfrm>
            <a:off x="5239942" y="4221059"/>
            <a:ext cx="573881" cy="706041"/>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2" name="Freeform 21">
            <a:extLst>
              <a:ext uri="{FF2B5EF4-FFF2-40B4-BE49-F238E27FC236}">
                <a16:creationId xmlns:a16="http://schemas.microsoft.com/office/drawing/2014/main" id="{D7247286-1467-4901-84E1-3D5DEEE43763}"/>
              </a:ext>
            </a:extLst>
          </p:cNvPr>
          <p:cNvSpPr>
            <a:spLocks noEditPoints="1"/>
          </p:cNvSpPr>
          <p:nvPr/>
        </p:nvSpPr>
        <p:spPr bwMode="auto">
          <a:xfrm>
            <a:off x="544234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3" name="Freeform 22">
            <a:extLst>
              <a:ext uri="{FF2B5EF4-FFF2-40B4-BE49-F238E27FC236}">
                <a16:creationId xmlns:a16="http://schemas.microsoft.com/office/drawing/2014/main" id="{2703E07F-BC94-4B8A-804D-A9DB1CB13B3D}"/>
              </a:ext>
            </a:extLst>
          </p:cNvPr>
          <p:cNvSpPr>
            <a:spLocks noEditPoints="1"/>
          </p:cNvSpPr>
          <p:nvPr/>
        </p:nvSpPr>
        <p:spPr bwMode="auto">
          <a:xfrm>
            <a:off x="5442347" y="4425846"/>
            <a:ext cx="248841" cy="178594"/>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4" name="Freeform 23">
            <a:extLst>
              <a:ext uri="{FF2B5EF4-FFF2-40B4-BE49-F238E27FC236}">
                <a16:creationId xmlns:a16="http://schemas.microsoft.com/office/drawing/2014/main" id="{954727FD-CB2E-4A7A-8527-685C5ABBF1ED}"/>
              </a:ext>
            </a:extLst>
          </p:cNvPr>
          <p:cNvSpPr>
            <a:spLocks/>
          </p:cNvSpPr>
          <p:nvPr/>
        </p:nvSpPr>
        <p:spPr bwMode="auto">
          <a:xfrm>
            <a:off x="5442347" y="4425846"/>
            <a:ext cx="248841" cy="178594"/>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5" name="Freeform 24">
            <a:extLst>
              <a:ext uri="{FF2B5EF4-FFF2-40B4-BE49-F238E27FC236}">
                <a16:creationId xmlns:a16="http://schemas.microsoft.com/office/drawing/2014/main" id="{C737D85C-AC1C-4E25-987B-5BCD916681C2}"/>
              </a:ext>
            </a:extLst>
          </p:cNvPr>
          <p:cNvSpPr>
            <a:spLocks/>
          </p:cNvSpPr>
          <p:nvPr/>
        </p:nvSpPr>
        <p:spPr bwMode="auto">
          <a:xfrm>
            <a:off x="7163992" y="4221059"/>
            <a:ext cx="573881" cy="706041"/>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6" name="Freeform 25">
            <a:extLst>
              <a:ext uri="{FF2B5EF4-FFF2-40B4-BE49-F238E27FC236}">
                <a16:creationId xmlns:a16="http://schemas.microsoft.com/office/drawing/2014/main" id="{91CBE98F-6F87-4E07-82FC-4AD847A18205}"/>
              </a:ext>
            </a:extLst>
          </p:cNvPr>
          <p:cNvSpPr>
            <a:spLocks/>
          </p:cNvSpPr>
          <p:nvPr/>
        </p:nvSpPr>
        <p:spPr bwMode="auto">
          <a:xfrm>
            <a:off x="750927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7" name="Freeform 26">
            <a:extLst>
              <a:ext uri="{FF2B5EF4-FFF2-40B4-BE49-F238E27FC236}">
                <a16:creationId xmlns:a16="http://schemas.microsoft.com/office/drawing/2014/main" id="{EA2FAA82-92A4-4748-A98C-6907AD912920}"/>
              </a:ext>
            </a:extLst>
          </p:cNvPr>
          <p:cNvSpPr>
            <a:spLocks/>
          </p:cNvSpPr>
          <p:nvPr/>
        </p:nvSpPr>
        <p:spPr bwMode="auto">
          <a:xfrm>
            <a:off x="7509273" y="4424656"/>
            <a:ext cx="27385" cy="54769"/>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298" name="Freeform 27">
            <a:extLst>
              <a:ext uri="{FF2B5EF4-FFF2-40B4-BE49-F238E27FC236}">
                <a16:creationId xmlns:a16="http://schemas.microsoft.com/office/drawing/2014/main" id="{27C8AB3C-39F2-40BE-A7BF-E1B152BA501A}"/>
              </a:ext>
            </a:extLst>
          </p:cNvPr>
          <p:cNvSpPr>
            <a:spLocks/>
          </p:cNvSpPr>
          <p:nvPr/>
        </p:nvSpPr>
        <p:spPr bwMode="auto">
          <a:xfrm>
            <a:off x="7285435" y="4424656"/>
            <a:ext cx="251222" cy="179785"/>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grpSp>
        <p:nvGrpSpPr>
          <p:cNvPr id="299" name="Group 298">
            <a:extLst>
              <a:ext uri="{FF2B5EF4-FFF2-40B4-BE49-F238E27FC236}">
                <a16:creationId xmlns:a16="http://schemas.microsoft.com/office/drawing/2014/main" id="{95008586-A55A-4606-A60F-82F2CDA9B5E0}"/>
              </a:ext>
            </a:extLst>
          </p:cNvPr>
          <p:cNvGrpSpPr/>
          <p:nvPr/>
        </p:nvGrpSpPr>
        <p:grpSpPr>
          <a:xfrm rot="1786145">
            <a:off x="5051822" y="1698124"/>
            <a:ext cx="2871788" cy="2872979"/>
            <a:chOff x="817563" y="2264166"/>
            <a:chExt cx="3829050" cy="3830638"/>
          </a:xfrm>
        </p:grpSpPr>
        <p:sp>
          <p:nvSpPr>
            <p:cNvPr id="300" name="Oval 28">
              <a:extLst>
                <a:ext uri="{FF2B5EF4-FFF2-40B4-BE49-F238E27FC236}">
                  <a16:creationId xmlns:a16="http://schemas.microsoft.com/office/drawing/2014/main" id="{7D13A986-CD55-45B2-8D6A-8C65F2A88586}"/>
                </a:ext>
              </a:extLst>
            </p:cNvPr>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dirty="0">
                <a:solidFill>
                  <a:prstClr val="black"/>
                </a:solidFill>
                <a:latin typeface="Calibri" panose="020F0502020204030204"/>
                <a:ea typeface="+mn-ea"/>
                <a:cs typeface="+mn-cs"/>
              </a:endParaRPr>
            </a:p>
          </p:txBody>
        </p:sp>
        <p:sp>
          <p:nvSpPr>
            <p:cNvPr id="301" name="hour hand">
              <a:extLst>
                <a:ext uri="{FF2B5EF4-FFF2-40B4-BE49-F238E27FC236}">
                  <a16:creationId xmlns:a16="http://schemas.microsoft.com/office/drawing/2014/main" id="{BC57E6F6-514D-4A6F-A84F-3DDE556F44B0}"/>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dirty="0">
                <a:solidFill>
                  <a:prstClr val="black"/>
                </a:solidFill>
                <a:latin typeface="Calibri" panose="020F0502020204030204"/>
                <a:ea typeface="+mn-ea"/>
                <a:cs typeface="+mn-cs"/>
              </a:endParaRPr>
            </a:p>
          </p:txBody>
        </p:sp>
      </p:grpSp>
      <p:sp>
        <p:nvSpPr>
          <p:cNvPr id="302" name="Freeform 29">
            <a:extLst>
              <a:ext uri="{FF2B5EF4-FFF2-40B4-BE49-F238E27FC236}">
                <a16:creationId xmlns:a16="http://schemas.microsoft.com/office/drawing/2014/main" id="{5F5ECB3F-64D0-4DB8-89F6-ACD88090DBAB}"/>
              </a:ext>
            </a:extLst>
          </p:cNvPr>
          <p:cNvSpPr>
            <a:spLocks noEditPoints="1"/>
          </p:cNvSpPr>
          <p:nvPr/>
        </p:nvSpPr>
        <p:spPr bwMode="auto">
          <a:xfrm>
            <a:off x="4842272" y="1489765"/>
            <a:ext cx="3290888" cy="328850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03" name="Freeform 30">
            <a:extLst>
              <a:ext uri="{FF2B5EF4-FFF2-40B4-BE49-F238E27FC236}">
                <a16:creationId xmlns:a16="http://schemas.microsoft.com/office/drawing/2014/main" id="{BD4AC126-0671-47A8-ACAB-4A40F5EBA2AA}"/>
              </a:ext>
            </a:extLst>
          </p:cNvPr>
          <p:cNvSpPr>
            <a:spLocks noEditPoints="1"/>
          </p:cNvSpPr>
          <p:nvPr/>
        </p:nvSpPr>
        <p:spPr bwMode="auto">
          <a:xfrm>
            <a:off x="4972051" y="1618353"/>
            <a:ext cx="3032522" cy="3031331"/>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04" name="Freeform 31">
            <a:extLst>
              <a:ext uri="{FF2B5EF4-FFF2-40B4-BE49-F238E27FC236}">
                <a16:creationId xmlns:a16="http://schemas.microsoft.com/office/drawing/2014/main" id="{38FB92AA-E76D-43FB-BF5D-CCFE4D88AE45}"/>
              </a:ext>
            </a:extLst>
          </p:cNvPr>
          <p:cNvSpPr>
            <a:spLocks noEditPoints="1"/>
          </p:cNvSpPr>
          <p:nvPr/>
        </p:nvSpPr>
        <p:spPr bwMode="auto">
          <a:xfrm>
            <a:off x="4904185" y="1550487"/>
            <a:ext cx="3165872" cy="3167063"/>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grpSp>
        <p:nvGrpSpPr>
          <p:cNvPr id="305" name="Group 304">
            <a:extLst>
              <a:ext uri="{FF2B5EF4-FFF2-40B4-BE49-F238E27FC236}">
                <a16:creationId xmlns:a16="http://schemas.microsoft.com/office/drawing/2014/main" id="{B59BBEAB-B404-4364-93EE-D7AA764CC61D}"/>
              </a:ext>
            </a:extLst>
          </p:cNvPr>
          <p:cNvGrpSpPr/>
          <p:nvPr/>
        </p:nvGrpSpPr>
        <p:grpSpPr>
          <a:xfrm>
            <a:off x="6280547" y="1808852"/>
            <a:ext cx="425054" cy="425054"/>
            <a:chOff x="2455863" y="2411803"/>
            <a:chExt cx="566738" cy="566738"/>
          </a:xfrm>
        </p:grpSpPr>
        <p:sp>
          <p:nvSpPr>
            <p:cNvPr id="306" name="Oval 32">
              <a:extLst>
                <a:ext uri="{FF2B5EF4-FFF2-40B4-BE49-F238E27FC236}">
                  <a16:creationId xmlns:a16="http://schemas.microsoft.com/office/drawing/2014/main" id="{3AC0F20A-5D9D-481B-961D-575269FA2567}"/>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07" name="Oval 33">
              <a:extLst>
                <a:ext uri="{FF2B5EF4-FFF2-40B4-BE49-F238E27FC236}">
                  <a16:creationId xmlns:a16="http://schemas.microsoft.com/office/drawing/2014/main" id="{36A4E77B-8155-4D83-810F-479346A945A9}"/>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08" name="Freeform 34">
              <a:extLst>
                <a:ext uri="{FF2B5EF4-FFF2-40B4-BE49-F238E27FC236}">
                  <a16:creationId xmlns:a16="http://schemas.microsoft.com/office/drawing/2014/main" id="{E90332A9-824D-49D7-8006-6513BF094350}"/>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09" name="Freeform 35">
              <a:extLst>
                <a:ext uri="{FF2B5EF4-FFF2-40B4-BE49-F238E27FC236}">
                  <a16:creationId xmlns:a16="http://schemas.microsoft.com/office/drawing/2014/main" id="{1A2FC667-03DA-40A1-8EBA-63EBAC09EA02}"/>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0" name="Rectangle 36">
              <a:extLst>
                <a:ext uri="{FF2B5EF4-FFF2-40B4-BE49-F238E27FC236}">
                  <a16:creationId xmlns:a16="http://schemas.microsoft.com/office/drawing/2014/main" id="{41AB17C0-ABFB-4CA4-B799-F51C9DD3FDAD}"/>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1" name="Rectangle 37">
              <a:extLst>
                <a:ext uri="{FF2B5EF4-FFF2-40B4-BE49-F238E27FC236}">
                  <a16:creationId xmlns:a16="http://schemas.microsoft.com/office/drawing/2014/main" id="{C43F9DCE-7166-4B71-80D6-B4574BBE5116}"/>
                </a:ext>
              </a:extLst>
            </p:cNvPr>
            <p:cNvSpPr>
              <a:spLocks noChangeArrowheads="1"/>
            </p:cNvSpPr>
            <p:nvPr/>
          </p:nvSpPr>
          <p:spPr bwMode="auto">
            <a:xfrm>
              <a:off x="2662555" y="2499116"/>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anose="020B0003030101060003" pitchFamily="34" charset="0"/>
                  <a:ea typeface="+mn-ea"/>
                  <a:cs typeface="+mn-cs"/>
                </a:rPr>
                <a:t>5</a:t>
              </a:r>
              <a:endParaRPr lang="en-US" altLang="en-US" sz="1350" kern="1200" dirty="0">
                <a:solidFill>
                  <a:prstClr val="black"/>
                </a:solidFill>
                <a:ea typeface="+mn-ea"/>
                <a:cs typeface="+mn-cs"/>
              </a:endParaRPr>
            </a:p>
          </p:txBody>
        </p:sp>
      </p:grpSp>
      <p:sp>
        <p:nvSpPr>
          <p:cNvPr id="312" name="Freeform 40">
            <a:extLst>
              <a:ext uri="{FF2B5EF4-FFF2-40B4-BE49-F238E27FC236}">
                <a16:creationId xmlns:a16="http://schemas.microsoft.com/office/drawing/2014/main" id="{138256B7-BC19-4DA6-B640-4973C31B190C}"/>
              </a:ext>
            </a:extLst>
          </p:cNvPr>
          <p:cNvSpPr>
            <a:spLocks noEditPoints="1"/>
          </p:cNvSpPr>
          <p:nvPr/>
        </p:nvSpPr>
        <p:spPr bwMode="auto">
          <a:xfrm>
            <a:off x="6872287" y="2138656"/>
            <a:ext cx="15479" cy="9167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3" name="Freeform 46">
            <a:extLst>
              <a:ext uri="{FF2B5EF4-FFF2-40B4-BE49-F238E27FC236}">
                <a16:creationId xmlns:a16="http://schemas.microsoft.com/office/drawing/2014/main" id="{56997205-51EF-4102-BB06-94C1280CC328}"/>
              </a:ext>
            </a:extLst>
          </p:cNvPr>
          <p:cNvSpPr>
            <a:spLocks noEditPoints="1"/>
          </p:cNvSpPr>
          <p:nvPr/>
        </p:nvSpPr>
        <p:spPr bwMode="auto">
          <a:xfrm>
            <a:off x="7278291" y="2454171"/>
            <a:ext cx="34529" cy="141685"/>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grpSp>
        <p:nvGrpSpPr>
          <p:cNvPr id="314" name="Group 313">
            <a:extLst>
              <a:ext uri="{FF2B5EF4-FFF2-40B4-BE49-F238E27FC236}">
                <a16:creationId xmlns:a16="http://schemas.microsoft.com/office/drawing/2014/main" id="{C7F5FF6F-3C2F-440D-95AB-C54E65BCDA4C}"/>
              </a:ext>
            </a:extLst>
          </p:cNvPr>
          <p:cNvGrpSpPr/>
          <p:nvPr/>
        </p:nvGrpSpPr>
        <p:grpSpPr>
          <a:xfrm>
            <a:off x="7402256" y="2578030"/>
            <a:ext cx="439341" cy="525032"/>
            <a:chOff x="3951475" y="3437374"/>
            <a:chExt cx="585788" cy="700042"/>
          </a:xfrm>
        </p:grpSpPr>
        <p:sp>
          <p:nvSpPr>
            <p:cNvPr id="315" name="Freeform 44">
              <a:extLst>
                <a:ext uri="{FF2B5EF4-FFF2-40B4-BE49-F238E27FC236}">
                  <a16:creationId xmlns:a16="http://schemas.microsoft.com/office/drawing/2014/main" id="{20FA4B23-39DA-4742-8D2F-71C425ACBF99}"/>
                </a:ext>
              </a:extLst>
            </p:cNvPr>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6" name="Freeform 45">
              <a:extLst>
                <a:ext uri="{FF2B5EF4-FFF2-40B4-BE49-F238E27FC236}">
                  <a16:creationId xmlns:a16="http://schemas.microsoft.com/office/drawing/2014/main" id="{0C5E3B78-DD61-4E23-9B65-D3DDEF1AD271}"/>
                </a:ext>
              </a:extLst>
            </p:cNvPr>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7" name="Freeform 47">
              <a:extLst>
                <a:ext uri="{FF2B5EF4-FFF2-40B4-BE49-F238E27FC236}">
                  <a16:creationId xmlns:a16="http://schemas.microsoft.com/office/drawing/2014/main" id="{C3E26375-5536-46B6-8E4C-4FE07B407FAC}"/>
                </a:ext>
              </a:extLst>
            </p:cNvPr>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8" name="Rectangle 48">
              <a:extLst>
                <a:ext uri="{FF2B5EF4-FFF2-40B4-BE49-F238E27FC236}">
                  <a16:creationId xmlns:a16="http://schemas.microsoft.com/office/drawing/2014/main" id="{9FF3DF17-9A65-4E71-9D78-32B462439C29}"/>
                </a:ext>
              </a:extLst>
            </p:cNvPr>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19" name="Rectangle 49">
              <a:extLst>
                <a:ext uri="{FF2B5EF4-FFF2-40B4-BE49-F238E27FC236}">
                  <a16:creationId xmlns:a16="http://schemas.microsoft.com/office/drawing/2014/main" id="{FE60D5F1-3F6D-4F37-BB5E-5015DEEB3095}"/>
                </a:ext>
              </a:extLst>
            </p:cNvPr>
            <p:cNvSpPr>
              <a:spLocks noChangeArrowheads="1"/>
            </p:cNvSpPr>
            <p:nvPr/>
          </p:nvSpPr>
          <p:spPr bwMode="auto">
            <a:xfrm>
              <a:off x="4193410" y="3540562"/>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anose="020B0003030101060003" pitchFamily="34" charset="0"/>
                  <a:ea typeface="+mn-ea"/>
                  <a:cs typeface="+mn-cs"/>
                </a:rPr>
                <a:t>1</a:t>
              </a:r>
              <a:endParaRPr lang="en-US" altLang="en-US" sz="1350" kern="1200" dirty="0">
                <a:solidFill>
                  <a:prstClr val="black"/>
                </a:solidFill>
                <a:ea typeface="+mn-ea"/>
                <a:cs typeface="+mn-cs"/>
              </a:endParaRPr>
            </a:p>
          </p:txBody>
        </p:sp>
        <p:sp>
          <p:nvSpPr>
            <p:cNvPr id="320" name="Freeform 52">
              <a:extLst>
                <a:ext uri="{FF2B5EF4-FFF2-40B4-BE49-F238E27FC236}">
                  <a16:creationId xmlns:a16="http://schemas.microsoft.com/office/drawing/2014/main" id="{E58F1C7A-147B-4DE5-84D7-5C97F295B1C3}"/>
                </a:ext>
              </a:extLst>
            </p:cNvPr>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grpSp>
      <p:sp>
        <p:nvSpPr>
          <p:cNvPr id="321" name="Freeform 58">
            <a:extLst>
              <a:ext uri="{FF2B5EF4-FFF2-40B4-BE49-F238E27FC236}">
                <a16:creationId xmlns:a16="http://schemas.microsoft.com/office/drawing/2014/main" id="{A87C5B9A-1C84-47B6-8CE0-37CB4B03C134}"/>
              </a:ext>
            </a:extLst>
          </p:cNvPr>
          <p:cNvSpPr>
            <a:spLocks noEditPoints="1"/>
          </p:cNvSpPr>
          <p:nvPr/>
        </p:nvSpPr>
        <p:spPr bwMode="auto">
          <a:xfrm>
            <a:off x="7296150" y="3549546"/>
            <a:ext cx="33338" cy="166688"/>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grpSp>
        <p:nvGrpSpPr>
          <p:cNvPr id="322" name="Group 321">
            <a:extLst>
              <a:ext uri="{FF2B5EF4-FFF2-40B4-BE49-F238E27FC236}">
                <a16:creationId xmlns:a16="http://schemas.microsoft.com/office/drawing/2014/main" id="{9883B669-8C4C-4D82-80B8-75F0B2F60D32}"/>
              </a:ext>
            </a:extLst>
          </p:cNvPr>
          <p:cNvGrpSpPr/>
          <p:nvPr/>
        </p:nvGrpSpPr>
        <p:grpSpPr>
          <a:xfrm>
            <a:off x="6899672" y="3868396"/>
            <a:ext cx="471965" cy="433388"/>
            <a:chOff x="3281363" y="5157861"/>
            <a:chExt cx="629286" cy="577850"/>
          </a:xfrm>
        </p:grpSpPr>
        <p:sp>
          <p:nvSpPr>
            <p:cNvPr id="323" name="Freeform 62">
              <a:extLst>
                <a:ext uri="{FF2B5EF4-FFF2-40B4-BE49-F238E27FC236}">
                  <a16:creationId xmlns:a16="http://schemas.microsoft.com/office/drawing/2014/main" id="{442B280B-12EC-4D26-80C3-11794246B4C0}"/>
                </a:ext>
              </a:extLst>
            </p:cNvPr>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24" name="Freeform 63">
              <a:extLst>
                <a:ext uri="{FF2B5EF4-FFF2-40B4-BE49-F238E27FC236}">
                  <a16:creationId xmlns:a16="http://schemas.microsoft.com/office/drawing/2014/main" id="{30F32C66-04C8-4429-9E1A-CCD336AC59DF}"/>
                </a:ext>
              </a:extLst>
            </p:cNvPr>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25" name="Freeform 64">
              <a:extLst>
                <a:ext uri="{FF2B5EF4-FFF2-40B4-BE49-F238E27FC236}">
                  <a16:creationId xmlns:a16="http://schemas.microsoft.com/office/drawing/2014/main" id="{18525AF3-3B33-4C27-BEC5-1B4D854F6F13}"/>
                </a:ext>
              </a:extLst>
            </p:cNvPr>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26" name="Freeform 65">
              <a:extLst>
                <a:ext uri="{FF2B5EF4-FFF2-40B4-BE49-F238E27FC236}">
                  <a16:creationId xmlns:a16="http://schemas.microsoft.com/office/drawing/2014/main" id="{8176B600-AC0C-4122-B6FC-8F84D5E9FB5A}"/>
                </a:ext>
              </a:extLst>
            </p:cNvPr>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27" name="Rectangle 66">
              <a:extLst>
                <a:ext uri="{FF2B5EF4-FFF2-40B4-BE49-F238E27FC236}">
                  <a16:creationId xmlns:a16="http://schemas.microsoft.com/office/drawing/2014/main" id="{E64EBD42-1F7C-44DF-AABA-AC49D3FDFA5B}"/>
                </a:ext>
              </a:extLst>
            </p:cNvPr>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28" name="Rectangle 67">
              <a:extLst>
                <a:ext uri="{FF2B5EF4-FFF2-40B4-BE49-F238E27FC236}">
                  <a16:creationId xmlns:a16="http://schemas.microsoft.com/office/drawing/2014/main" id="{67B7D84F-CF45-4514-B997-E3D19F293D8C}"/>
                </a:ext>
              </a:extLst>
            </p:cNvPr>
            <p:cNvSpPr>
              <a:spLocks noChangeArrowheads="1"/>
            </p:cNvSpPr>
            <p:nvPr/>
          </p:nvSpPr>
          <p:spPr bwMode="auto">
            <a:xfrm>
              <a:off x="3557907" y="5254700"/>
              <a:ext cx="1581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anose="020B0003030101060003" pitchFamily="34" charset="0"/>
                  <a:ea typeface="+mn-ea"/>
                  <a:cs typeface="+mn-cs"/>
                </a:rPr>
                <a:t>2</a:t>
              </a:r>
              <a:endParaRPr lang="en-US" altLang="en-US" sz="1350" kern="1200" dirty="0">
                <a:solidFill>
                  <a:prstClr val="black"/>
                </a:solidFill>
                <a:ea typeface="+mn-ea"/>
                <a:cs typeface="+mn-cs"/>
              </a:endParaRPr>
            </a:p>
          </p:txBody>
        </p:sp>
      </p:grpSp>
      <p:sp>
        <p:nvSpPr>
          <p:cNvPr id="329" name="Freeform 70">
            <a:extLst>
              <a:ext uri="{FF2B5EF4-FFF2-40B4-BE49-F238E27FC236}">
                <a16:creationId xmlns:a16="http://schemas.microsoft.com/office/drawing/2014/main" id="{4149FBD8-BD91-4680-B9B6-902ECF325794}"/>
              </a:ext>
            </a:extLst>
          </p:cNvPr>
          <p:cNvSpPr>
            <a:spLocks noEditPoints="1"/>
          </p:cNvSpPr>
          <p:nvPr/>
        </p:nvSpPr>
        <p:spPr bwMode="auto">
          <a:xfrm>
            <a:off x="5761435" y="2144609"/>
            <a:ext cx="1191" cy="4167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0" name="Freeform 78">
            <a:extLst>
              <a:ext uri="{FF2B5EF4-FFF2-40B4-BE49-F238E27FC236}">
                <a16:creationId xmlns:a16="http://schemas.microsoft.com/office/drawing/2014/main" id="{A036A2A8-DF5A-4CFC-965B-33AE2A8C7C39}"/>
              </a:ext>
            </a:extLst>
          </p:cNvPr>
          <p:cNvSpPr>
            <a:spLocks noEditPoints="1"/>
          </p:cNvSpPr>
          <p:nvPr/>
        </p:nvSpPr>
        <p:spPr bwMode="auto">
          <a:xfrm>
            <a:off x="5198269" y="3099490"/>
            <a:ext cx="33338" cy="101204"/>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1" name="Freeform 82">
            <a:extLst>
              <a:ext uri="{FF2B5EF4-FFF2-40B4-BE49-F238E27FC236}">
                <a16:creationId xmlns:a16="http://schemas.microsoft.com/office/drawing/2014/main" id="{68477100-8CEF-43E4-984C-9190191D58D2}"/>
              </a:ext>
            </a:extLst>
          </p:cNvPr>
          <p:cNvSpPr>
            <a:spLocks noEditPoints="1"/>
          </p:cNvSpPr>
          <p:nvPr/>
        </p:nvSpPr>
        <p:spPr bwMode="auto">
          <a:xfrm>
            <a:off x="5351860" y="3620984"/>
            <a:ext cx="13097" cy="92869"/>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2" name="Freeform 90">
            <a:extLst>
              <a:ext uri="{FF2B5EF4-FFF2-40B4-BE49-F238E27FC236}">
                <a16:creationId xmlns:a16="http://schemas.microsoft.com/office/drawing/2014/main" id="{BB9859BA-C0CC-42F4-8CFB-E67A7671EC5D}"/>
              </a:ext>
            </a:extLst>
          </p:cNvPr>
          <p:cNvSpPr>
            <a:spLocks noEditPoints="1"/>
          </p:cNvSpPr>
          <p:nvPr/>
        </p:nvSpPr>
        <p:spPr bwMode="auto">
          <a:xfrm>
            <a:off x="6355557" y="4161527"/>
            <a:ext cx="7144" cy="9525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grpSp>
        <p:nvGrpSpPr>
          <p:cNvPr id="333" name="Group 332">
            <a:extLst>
              <a:ext uri="{FF2B5EF4-FFF2-40B4-BE49-F238E27FC236}">
                <a16:creationId xmlns:a16="http://schemas.microsoft.com/office/drawing/2014/main" id="{1A78C1C1-9CB1-46CB-8A12-81BF8B0C0972}"/>
              </a:ext>
            </a:extLst>
          </p:cNvPr>
          <p:cNvGrpSpPr/>
          <p:nvPr/>
        </p:nvGrpSpPr>
        <p:grpSpPr>
          <a:xfrm>
            <a:off x="5137466" y="2542278"/>
            <a:ext cx="428625" cy="466900"/>
            <a:chOff x="931754" y="3389703"/>
            <a:chExt cx="571500" cy="622533"/>
          </a:xfrm>
        </p:grpSpPr>
        <p:sp>
          <p:nvSpPr>
            <p:cNvPr id="334" name="Freeform 68">
              <a:extLst>
                <a:ext uri="{FF2B5EF4-FFF2-40B4-BE49-F238E27FC236}">
                  <a16:creationId xmlns:a16="http://schemas.microsoft.com/office/drawing/2014/main" id="{6E78335D-ACED-41B5-B9C4-F9DF53925D53}"/>
                </a:ext>
              </a:extLst>
            </p:cNvPr>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5" name="Freeform 69">
              <a:extLst>
                <a:ext uri="{FF2B5EF4-FFF2-40B4-BE49-F238E27FC236}">
                  <a16:creationId xmlns:a16="http://schemas.microsoft.com/office/drawing/2014/main" id="{5F97864A-85AA-49A7-A92E-90F05445AEB5}"/>
                </a:ext>
              </a:extLst>
            </p:cNvPr>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6" name="Freeform 71">
              <a:extLst>
                <a:ext uri="{FF2B5EF4-FFF2-40B4-BE49-F238E27FC236}">
                  <a16:creationId xmlns:a16="http://schemas.microsoft.com/office/drawing/2014/main" id="{0DB85495-ADE4-4D9B-AFEC-0AA30B4E4454}"/>
                </a:ext>
              </a:extLst>
            </p:cNvPr>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7" name="Freeform 74">
              <a:extLst>
                <a:ext uri="{FF2B5EF4-FFF2-40B4-BE49-F238E27FC236}">
                  <a16:creationId xmlns:a16="http://schemas.microsoft.com/office/drawing/2014/main" id="{35CDB64E-6F14-46CA-868A-84F7B22AE02B}"/>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8" name="Rectangle 94">
              <a:extLst>
                <a:ext uri="{FF2B5EF4-FFF2-40B4-BE49-F238E27FC236}">
                  <a16:creationId xmlns:a16="http://schemas.microsoft.com/office/drawing/2014/main" id="{91A789B9-B184-4CF7-8883-45F1E5344725}"/>
                </a:ext>
              </a:extLst>
            </p:cNvPr>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39" name="Rectangle 95">
              <a:extLst>
                <a:ext uri="{FF2B5EF4-FFF2-40B4-BE49-F238E27FC236}">
                  <a16:creationId xmlns:a16="http://schemas.microsoft.com/office/drawing/2014/main" id="{A8838F4E-0BA0-4472-8115-F702ABC6DE4B}"/>
                </a:ext>
              </a:extLst>
            </p:cNvPr>
            <p:cNvSpPr>
              <a:spLocks noChangeArrowheads="1"/>
            </p:cNvSpPr>
            <p:nvPr/>
          </p:nvSpPr>
          <p:spPr bwMode="auto">
            <a:xfrm>
              <a:off x="1122893" y="3520744"/>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anose="020B0003030101060003" pitchFamily="34" charset="0"/>
                  <a:ea typeface="+mn-ea"/>
                  <a:cs typeface="+mn-cs"/>
                </a:rPr>
                <a:t>4</a:t>
              </a:r>
              <a:endParaRPr lang="en-US" altLang="en-US" sz="1350" kern="1200" dirty="0">
                <a:solidFill>
                  <a:prstClr val="black"/>
                </a:solidFill>
                <a:ea typeface="+mn-ea"/>
                <a:cs typeface="+mn-cs"/>
              </a:endParaRPr>
            </a:p>
          </p:txBody>
        </p:sp>
      </p:grpSp>
      <p:grpSp>
        <p:nvGrpSpPr>
          <p:cNvPr id="340" name="Group 339">
            <a:extLst>
              <a:ext uri="{FF2B5EF4-FFF2-40B4-BE49-F238E27FC236}">
                <a16:creationId xmlns:a16="http://schemas.microsoft.com/office/drawing/2014/main" id="{6211A271-38E5-488E-B287-5C0ADEB78789}"/>
              </a:ext>
            </a:extLst>
          </p:cNvPr>
          <p:cNvGrpSpPr/>
          <p:nvPr/>
        </p:nvGrpSpPr>
        <p:grpSpPr>
          <a:xfrm>
            <a:off x="5561359" y="3868396"/>
            <a:ext cx="427435" cy="426244"/>
            <a:chOff x="1496945" y="5157861"/>
            <a:chExt cx="569913" cy="568325"/>
          </a:xfrm>
        </p:grpSpPr>
        <p:sp>
          <p:nvSpPr>
            <p:cNvPr id="341" name="Freeform 80">
              <a:extLst>
                <a:ext uri="{FF2B5EF4-FFF2-40B4-BE49-F238E27FC236}">
                  <a16:creationId xmlns:a16="http://schemas.microsoft.com/office/drawing/2014/main" id="{0060E143-A5E5-46B2-8A71-6BC1D244E044}"/>
                </a:ext>
              </a:extLst>
            </p:cNvPr>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2" name="Freeform 81">
              <a:extLst>
                <a:ext uri="{FF2B5EF4-FFF2-40B4-BE49-F238E27FC236}">
                  <a16:creationId xmlns:a16="http://schemas.microsoft.com/office/drawing/2014/main" id="{999330B1-3991-4413-B2F3-FD2ECB7B3F52}"/>
                </a:ext>
              </a:extLst>
            </p:cNvPr>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3" name="Freeform 83">
              <a:extLst>
                <a:ext uri="{FF2B5EF4-FFF2-40B4-BE49-F238E27FC236}">
                  <a16:creationId xmlns:a16="http://schemas.microsoft.com/office/drawing/2014/main" id="{E7B36CA8-69C6-426B-83CA-B3B9A1D17FEB}"/>
                </a:ext>
              </a:extLst>
            </p:cNvPr>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4" name="Freeform 86">
              <a:extLst>
                <a:ext uri="{FF2B5EF4-FFF2-40B4-BE49-F238E27FC236}">
                  <a16:creationId xmlns:a16="http://schemas.microsoft.com/office/drawing/2014/main" id="{C6D56B7D-CC7D-432E-A0A8-2BFC9574FA7A}"/>
                </a:ext>
              </a:extLst>
            </p:cNvPr>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5" name="Rectangle 100">
              <a:extLst>
                <a:ext uri="{FF2B5EF4-FFF2-40B4-BE49-F238E27FC236}">
                  <a16:creationId xmlns:a16="http://schemas.microsoft.com/office/drawing/2014/main" id="{1FF429F5-9851-4658-AE01-DCD855224824}"/>
                </a:ext>
              </a:extLst>
            </p:cNvPr>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6" name="Rectangle 101">
              <a:extLst>
                <a:ext uri="{FF2B5EF4-FFF2-40B4-BE49-F238E27FC236}">
                  <a16:creationId xmlns:a16="http://schemas.microsoft.com/office/drawing/2014/main" id="{780177D9-6E29-4EC6-9B76-ED8CA7992B89}"/>
                </a:ext>
              </a:extLst>
            </p:cNvPr>
            <p:cNvSpPr>
              <a:spLocks noChangeArrowheads="1"/>
            </p:cNvSpPr>
            <p:nvPr/>
          </p:nvSpPr>
          <p:spPr bwMode="auto">
            <a:xfrm>
              <a:off x="1685858" y="5238824"/>
              <a:ext cx="1581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altLang="en-US" sz="1575" b="1" kern="1200" dirty="0">
                  <a:solidFill>
                    <a:srgbClr val="FF9936"/>
                  </a:solidFill>
                  <a:latin typeface="Raleway" panose="020B0003030101060003" pitchFamily="34" charset="0"/>
                  <a:ea typeface="+mn-ea"/>
                  <a:cs typeface="+mn-cs"/>
                </a:rPr>
                <a:t>3</a:t>
              </a:r>
              <a:endParaRPr lang="en-US" altLang="en-US" sz="1350" kern="1200" dirty="0">
                <a:solidFill>
                  <a:prstClr val="black"/>
                </a:solidFill>
                <a:ea typeface="+mn-ea"/>
                <a:cs typeface="+mn-cs"/>
              </a:endParaRPr>
            </a:p>
          </p:txBody>
        </p:sp>
      </p:grpSp>
      <p:sp>
        <p:nvSpPr>
          <p:cNvPr id="347" name="Oval 107">
            <a:extLst>
              <a:ext uri="{FF2B5EF4-FFF2-40B4-BE49-F238E27FC236}">
                <a16:creationId xmlns:a16="http://schemas.microsoft.com/office/drawing/2014/main" id="{61184108-15DF-4C1A-91ED-0ADB63C9EAD5}"/>
              </a:ext>
            </a:extLst>
          </p:cNvPr>
          <p:cNvSpPr>
            <a:spLocks noChangeArrowheads="1"/>
          </p:cNvSpPr>
          <p:nvPr/>
        </p:nvSpPr>
        <p:spPr bwMode="auto">
          <a:xfrm>
            <a:off x="6388894" y="3031625"/>
            <a:ext cx="204788" cy="207169"/>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8" name="Oval 108">
            <a:extLst>
              <a:ext uri="{FF2B5EF4-FFF2-40B4-BE49-F238E27FC236}">
                <a16:creationId xmlns:a16="http://schemas.microsoft.com/office/drawing/2014/main" id="{99B073B5-470F-43B2-BDAF-8ACE93382C29}"/>
              </a:ext>
            </a:extLst>
          </p:cNvPr>
          <p:cNvSpPr>
            <a:spLocks noChangeArrowheads="1"/>
          </p:cNvSpPr>
          <p:nvPr/>
        </p:nvSpPr>
        <p:spPr bwMode="auto">
          <a:xfrm>
            <a:off x="6432948" y="3078059"/>
            <a:ext cx="116681" cy="115491"/>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49" name="Freeform 109">
            <a:extLst>
              <a:ext uri="{FF2B5EF4-FFF2-40B4-BE49-F238E27FC236}">
                <a16:creationId xmlns:a16="http://schemas.microsoft.com/office/drawing/2014/main" id="{E78F493E-4998-4790-AE7F-CA9F3D46C190}"/>
              </a:ext>
            </a:extLst>
          </p:cNvPr>
          <p:cNvSpPr>
            <a:spLocks/>
          </p:cNvSpPr>
          <p:nvPr/>
        </p:nvSpPr>
        <p:spPr bwMode="auto">
          <a:xfrm>
            <a:off x="5794773" y="976606"/>
            <a:ext cx="283369" cy="24288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0" name="Freeform 110">
            <a:extLst>
              <a:ext uri="{FF2B5EF4-FFF2-40B4-BE49-F238E27FC236}">
                <a16:creationId xmlns:a16="http://schemas.microsoft.com/office/drawing/2014/main" id="{7FAFC197-4CFD-4486-8165-A1AD49AF047C}"/>
              </a:ext>
            </a:extLst>
          </p:cNvPr>
          <p:cNvSpPr>
            <a:spLocks/>
          </p:cNvSpPr>
          <p:nvPr/>
        </p:nvSpPr>
        <p:spPr bwMode="auto">
          <a:xfrm>
            <a:off x="5911454" y="913502"/>
            <a:ext cx="284560" cy="24407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1" name="Freeform 111">
            <a:extLst>
              <a:ext uri="{FF2B5EF4-FFF2-40B4-BE49-F238E27FC236}">
                <a16:creationId xmlns:a16="http://schemas.microsoft.com/office/drawing/2014/main" id="{31DC9894-6011-45D9-B821-9FFE2EFE88D3}"/>
              </a:ext>
            </a:extLst>
          </p:cNvPr>
          <p:cNvSpPr>
            <a:spLocks/>
          </p:cNvSpPr>
          <p:nvPr/>
        </p:nvSpPr>
        <p:spPr bwMode="auto">
          <a:xfrm>
            <a:off x="4461272" y="1654071"/>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2" name="Freeform 112">
            <a:extLst>
              <a:ext uri="{FF2B5EF4-FFF2-40B4-BE49-F238E27FC236}">
                <a16:creationId xmlns:a16="http://schemas.microsoft.com/office/drawing/2014/main" id="{CCB75A0D-6159-4CA1-A3C9-54BD27B3D3D9}"/>
              </a:ext>
            </a:extLst>
          </p:cNvPr>
          <p:cNvSpPr>
            <a:spLocks/>
          </p:cNvSpPr>
          <p:nvPr/>
        </p:nvSpPr>
        <p:spPr bwMode="auto">
          <a:xfrm>
            <a:off x="4360069" y="1740987"/>
            <a:ext cx="258366" cy="267891"/>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3" name="Freeform 113">
            <a:extLst>
              <a:ext uri="{FF2B5EF4-FFF2-40B4-BE49-F238E27FC236}">
                <a16:creationId xmlns:a16="http://schemas.microsoft.com/office/drawing/2014/main" id="{909017CC-F7DB-4D46-B03F-21478CD38334}"/>
              </a:ext>
            </a:extLst>
          </p:cNvPr>
          <p:cNvSpPr>
            <a:spLocks/>
          </p:cNvSpPr>
          <p:nvPr/>
        </p:nvSpPr>
        <p:spPr bwMode="auto">
          <a:xfrm>
            <a:off x="6943725" y="944458"/>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4" name="Freeform 114">
            <a:extLst>
              <a:ext uri="{FF2B5EF4-FFF2-40B4-BE49-F238E27FC236}">
                <a16:creationId xmlns:a16="http://schemas.microsoft.com/office/drawing/2014/main" id="{1720485C-FAB3-4E1B-8DD5-6F27DA3B6896}"/>
              </a:ext>
            </a:extLst>
          </p:cNvPr>
          <p:cNvSpPr>
            <a:spLocks/>
          </p:cNvSpPr>
          <p:nvPr/>
        </p:nvSpPr>
        <p:spPr bwMode="auto">
          <a:xfrm>
            <a:off x="6827044" y="882546"/>
            <a:ext cx="284560" cy="24407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5" name="Freeform 115">
            <a:extLst>
              <a:ext uri="{FF2B5EF4-FFF2-40B4-BE49-F238E27FC236}">
                <a16:creationId xmlns:a16="http://schemas.microsoft.com/office/drawing/2014/main" id="{52F7233D-45F9-4FC5-A143-3A713D8A2A89}"/>
              </a:ext>
            </a:extLst>
          </p:cNvPr>
          <p:cNvSpPr>
            <a:spLocks/>
          </p:cNvSpPr>
          <p:nvPr/>
        </p:nvSpPr>
        <p:spPr bwMode="auto">
          <a:xfrm>
            <a:off x="7023498" y="1028994"/>
            <a:ext cx="1169194" cy="989410"/>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6" name="Freeform 116">
            <a:extLst>
              <a:ext uri="{FF2B5EF4-FFF2-40B4-BE49-F238E27FC236}">
                <a16:creationId xmlns:a16="http://schemas.microsoft.com/office/drawing/2014/main" id="{DB3DEF97-79A0-4F99-82BE-5FD2D4190BA1}"/>
              </a:ext>
            </a:extLst>
          </p:cNvPr>
          <p:cNvSpPr>
            <a:spLocks/>
          </p:cNvSpPr>
          <p:nvPr/>
        </p:nvSpPr>
        <p:spPr bwMode="auto">
          <a:xfrm>
            <a:off x="8018860" y="1995781"/>
            <a:ext cx="13097" cy="22622"/>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
        <p:nvSpPr>
          <p:cNvPr id="357" name="Freeform 117">
            <a:extLst>
              <a:ext uri="{FF2B5EF4-FFF2-40B4-BE49-F238E27FC236}">
                <a16:creationId xmlns:a16="http://schemas.microsoft.com/office/drawing/2014/main" id="{0ABF94FD-108D-4FE6-809A-D79CB37A7B38}"/>
              </a:ext>
            </a:extLst>
          </p:cNvPr>
          <p:cNvSpPr>
            <a:spLocks/>
          </p:cNvSpPr>
          <p:nvPr/>
        </p:nvSpPr>
        <p:spPr bwMode="auto">
          <a:xfrm>
            <a:off x="7810500" y="1208777"/>
            <a:ext cx="272654" cy="809625"/>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pPr>
            <a:endParaRPr lang="en-GB" sz="1350" kern="1200">
              <a:solidFill>
                <a:prstClr val="black"/>
              </a:solidFill>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9"/>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2000" fill="hold" nodeType="clickEffect">
                                  <p:stCondLst>
                                    <p:cond delay="0"/>
                                  </p:stCondLst>
                                  <p:childTnLst>
                                    <p:animRot by="21600000">
                                      <p:cBhvr>
                                        <p:cTn id="6" dur="600000" fill="hold"/>
                                        <p:tgtEl>
                                          <p:spTgt spid="299"/>
                                        </p:tgtEl>
                                        <p:attrNameLst>
                                          <p:attrName>r</p:attrName>
                                        </p:attrNameLst>
                                      </p:cBhvr>
                                    </p:animRot>
                                  </p:childTnLst>
                                </p:cTn>
                              </p:par>
                            </p:childTnLst>
                          </p:cTn>
                        </p:par>
                        <p:par>
                          <p:cTn id="7" fill="hold">
                            <p:stCondLst>
                              <p:cond delay="1200000"/>
                            </p:stCondLst>
                            <p:childTnLst>
                              <p:par>
                                <p:cTn id="8" presetID="53" presetClass="entr" presetSubtype="16" fill="hold" nodeType="afterEffect">
                                  <p:stCondLst>
                                    <p:cond delay="0"/>
                                  </p:stCondLst>
                                  <p:childTnLst>
                                    <p:set>
                                      <p:cBhvr>
                                        <p:cTn id="9" dur="1" fill="hold">
                                          <p:stCondLst>
                                            <p:cond delay="0"/>
                                          </p:stCondLst>
                                        </p:cTn>
                                        <p:tgtEl>
                                          <p:spTgt spid="272"/>
                                        </p:tgtEl>
                                        <p:attrNameLst>
                                          <p:attrName>style.visibility</p:attrName>
                                        </p:attrNameLst>
                                      </p:cBhvr>
                                      <p:to>
                                        <p:strVal val="visible"/>
                                      </p:to>
                                    </p:set>
                                    <p:anim calcmode="lin" valueType="num">
                                      <p:cBhvr>
                                        <p:cTn id="10" dur="500" fill="hold"/>
                                        <p:tgtEl>
                                          <p:spTgt spid="272"/>
                                        </p:tgtEl>
                                        <p:attrNameLst>
                                          <p:attrName>ppt_w</p:attrName>
                                        </p:attrNameLst>
                                      </p:cBhvr>
                                      <p:tavLst>
                                        <p:tav tm="0">
                                          <p:val>
                                            <p:fltVal val="0"/>
                                          </p:val>
                                        </p:tav>
                                        <p:tav tm="100000">
                                          <p:val>
                                            <p:strVal val="#ppt_w"/>
                                          </p:val>
                                        </p:tav>
                                      </p:tavLst>
                                    </p:anim>
                                    <p:anim calcmode="lin" valueType="num">
                                      <p:cBhvr>
                                        <p:cTn id="11" dur="500" fill="hold"/>
                                        <p:tgtEl>
                                          <p:spTgt spid="272"/>
                                        </p:tgtEl>
                                        <p:attrNameLst>
                                          <p:attrName>ppt_h</p:attrName>
                                        </p:attrNameLst>
                                      </p:cBhvr>
                                      <p:tavLst>
                                        <p:tav tm="0">
                                          <p:val>
                                            <p:fltVal val="0"/>
                                          </p:val>
                                        </p:tav>
                                        <p:tav tm="100000">
                                          <p:val>
                                            <p:strVal val="#ppt_h"/>
                                          </p:val>
                                        </p:tav>
                                      </p:tavLst>
                                    </p:anim>
                                    <p:animEffect transition="in" filter="fade">
                                      <p:cBhvr>
                                        <p:cTn id="12" dur="500"/>
                                        <p:tgtEl>
                                          <p:spTgt spid="272"/>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6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grpSp>
        <p:nvGrpSpPr>
          <p:cNvPr id="1887" name="Google Shape;1887;p38"/>
          <p:cNvGrpSpPr/>
          <p:nvPr/>
        </p:nvGrpSpPr>
        <p:grpSpPr>
          <a:xfrm>
            <a:off x="297298" y="778167"/>
            <a:ext cx="1727198" cy="3761520"/>
            <a:chOff x="890947" y="691017"/>
            <a:chExt cx="1727198" cy="3761520"/>
          </a:xfrm>
        </p:grpSpPr>
        <p:sp>
          <p:nvSpPr>
            <p:cNvPr id="1888" name="Google Shape;1888;p38"/>
            <p:cNvSpPr/>
            <p:nvPr/>
          </p:nvSpPr>
          <p:spPr>
            <a:xfrm>
              <a:off x="890976" y="1467511"/>
              <a:ext cx="1333259" cy="2985027"/>
            </a:xfrm>
            <a:custGeom>
              <a:avLst/>
              <a:gdLst/>
              <a:ahLst/>
              <a:cxnLst/>
              <a:rect l="l" t="t" r="r" b="b"/>
              <a:pathLst>
                <a:path w="133226" h="298279" extrusionOk="0">
                  <a:moveTo>
                    <a:pt x="79821" y="1"/>
                  </a:moveTo>
                  <a:lnTo>
                    <a:pt x="79821" y="1"/>
                  </a:lnTo>
                  <a:cubicBezTo>
                    <a:pt x="78099" y="564"/>
                    <a:pt x="71317" y="718"/>
                    <a:pt x="64457" y="718"/>
                  </a:cubicBezTo>
                  <a:cubicBezTo>
                    <a:pt x="56300" y="718"/>
                    <a:pt x="48032" y="501"/>
                    <a:pt x="48032" y="501"/>
                  </a:cubicBezTo>
                  <a:cubicBezTo>
                    <a:pt x="48032" y="501"/>
                    <a:pt x="47064" y="1302"/>
                    <a:pt x="47865" y="3637"/>
                  </a:cubicBezTo>
                  <a:cubicBezTo>
                    <a:pt x="48387" y="5268"/>
                    <a:pt x="49477" y="5552"/>
                    <a:pt x="50171" y="5552"/>
                  </a:cubicBezTo>
                  <a:cubicBezTo>
                    <a:pt x="50542" y="5552"/>
                    <a:pt x="50800" y="5471"/>
                    <a:pt x="50800" y="5471"/>
                  </a:cubicBezTo>
                  <a:lnTo>
                    <a:pt x="51567" y="22584"/>
                  </a:lnTo>
                  <a:cubicBezTo>
                    <a:pt x="51567" y="22584"/>
                    <a:pt x="17977" y="38762"/>
                    <a:pt x="16442" y="63680"/>
                  </a:cubicBezTo>
                  <a:cubicBezTo>
                    <a:pt x="14875" y="88564"/>
                    <a:pt x="27984" y="96770"/>
                    <a:pt x="31286" y="101573"/>
                  </a:cubicBezTo>
                  <a:cubicBezTo>
                    <a:pt x="34555" y="106377"/>
                    <a:pt x="47865" y="113048"/>
                    <a:pt x="51034" y="114983"/>
                  </a:cubicBezTo>
                  <a:cubicBezTo>
                    <a:pt x="54203" y="116951"/>
                    <a:pt x="55470" y="119887"/>
                    <a:pt x="55470" y="119887"/>
                  </a:cubicBezTo>
                  <a:lnTo>
                    <a:pt x="50700" y="119386"/>
                  </a:lnTo>
                  <a:lnTo>
                    <a:pt x="50700" y="119386"/>
                  </a:lnTo>
                  <a:cubicBezTo>
                    <a:pt x="47131" y="122488"/>
                    <a:pt x="52034" y="123956"/>
                    <a:pt x="52034" y="123956"/>
                  </a:cubicBezTo>
                  <a:lnTo>
                    <a:pt x="52501" y="143270"/>
                  </a:lnTo>
                  <a:cubicBezTo>
                    <a:pt x="48298" y="144804"/>
                    <a:pt x="39826" y="152010"/>
                    <a:pt x="39826" y="152010"/>
                  </a:cubicBezTo>
                  <a:cubicBezTo>
                    <a:pt x="23881" y="166853"/>
                    <a:pt x="21112" y="186367"/>
                    <a:pt x="28851" y="203780"/>
                  </a:cubicBezTo>
                  <a:cubicBezTo>
                    <a:pt x="36557" y="221159"/>
                    <a:pt x="58839" y="227230"/>
                    <a:pt x="58839" y="227230"/>
                  </a:cubicBezTo>
                  <a:cubicBezTo>
                    <a:pt x="59206" y="230165"/>
                    <a:pt x="57505" y="235136"/>
                    <a:pt x="57505" y="235136"/>
                  </a:cubicBezTo>
                  <a:cubicBezTo>
                    <a:pt x="57505" y="235136"/>
                    <a:pt x="46364" y="235970"/>
                    <a:pt x="32521" y="244009"/>
                  </a:cubicBezTo>
                  <a:cubicBezTo>
                    <a:pt x="18677" y="252048"/>
                    <a:pt x="18277" y="264090"/>
                    <a:pt x="18277" y="264090"/>
                  </a:cubicBezTo>
                  <a:lnTo>
                    <a:pt x="8003" y="263689"/>
                  </a:lnTo>
                  <a:cubicBezTo>
                    <a:pt x="8109" y="261864"/>
                    <a:pt x="6578" y="261675"/>
                    <a:pt x="5940" y="261675"/>
                  </a:cubicBezTo>
                  <a:cubicBezTo>
                    <a:pt x="5774" y="261675"/>
                    <a:pt x="5668" y="261688"/>
                    <a:pt x="5668" y="261688"/>
                  </a:cubicBezTo>
                  <a:cubicBezTo>
                    <a:pt x="5155" y="261639"/>
                    <a:pt x="4689" y="261612"/>
                    <a:pt x="4266" y="261612"/>
                  </a:cubicBezTo>
                  <a:cubicBezTo>
                    <a:pt x="124" y="261612"/>
                    <a:pt x="91" y="264129"/>
                    <a:pt x="31" y="272029"/>
                  </a:cubicBezTo>
                  <a:cubicBezTo>
                    <a:pt x="1" y="279784"/>
                    <a:pt x="1930" y="280208"/>
                    <a:pt x="2352" y="280208"/>
                  </a:cubicBezTo>
                  <a:cubicBezTo>
                    <a:pt x="2403" y="280208"/>
                    <a:pt x="2432" y="280201"/>
                    <a:pt x="2432" y="280201"/>
                  </a:cubicBezTo>
                  <a:lnTo>
                    <a:pt x="6702" y="280201"/>
                  </a:lnTo>
                  <a:lnTo>
                    <a:pt x="17843" y="280902"/>
                  </a:lnTo>
                  <a:cubicBezTo>
                    <a:pt x="19311" y="289875"/>
                    <a:pt x="22146" y="294678"/>
                    <a:pt x="62242" y="297847"/>
                  </a:cubicBezTo>
                  <a:cubicBezTo>
                    <a:pt x="66005" y="298144"/>
                    <a:pt x="69626" y="298279"/>
                    <a:pt x="73098" y="298279"/>
                  </a:cubicBezTo>
                  <a:cubicBezTo>
                    <a:pt x="106646" y="298279"/>
                    <a:pt x="126288" y="285705"/>
                    <a:pt x="126288" y="285705"/>
                  </a:cubicBezTo>
                  <a:cubicBezTo>
                    <a:pt x="131124" y="254316"/>
                    <a:pt x="122418" y="252582"/>
                    <a:pt x="117715" y="247211"/>
                  </a:cubicBezTo>
                  <a:cubicBezTo>
                    <a:pt x="113011" y="241840"/>
                    <a:pt x="83057" y="233535"/>
                    <a:pt x="83057" y="233535"/>
                  </a:cubicBezTo>
                  <a:cubicBezTo>
                    <a:pt x="80755" y="231066"/>
                    <a:pt x="81589" y="224795"/>
                    <a:pt x="81589" y="224795"/>
                  </a:cubicBezTo>
                  <a:cubicBezTo>
                    <a:pt x="84224" y="224295"/>
                    <a:pt x="97567" y="215989"/>
                    <a:pt x="97567" y="215989"/>
                  </a:cubicBezTo>
                  <a:cubicBezTo>
                    <a:pt x="112711" y="204714"/>
                    <a:pt x="112211" y="181764"/>
                    <a:pt x="112211" y="181764"/>
                  </a:cubicBezTo>
                  <a:cubicBezTo>
                    <a:pt x="117114" y="179996"/>
                    <a:pt x="116347" y="175026"/>
                    <a:pt x="116347" y="175026"/>
                  </a:cubicBezTo>
                  <a:lnTo>
                    <a:pt x="126454" y="170156"/>
                  </a:lnTo>
                  <a:cubicBezTo>
                    <a:pt x="126454" y="170156"/>
                    <a:pt x="128237" y="171572"/>
                    <a:pt x="129911" y="171572"/>
                  </a:cubicBezTo>
                  <a:cubicBezTo>
                    <a:pt x="131266" y="171572"/>
                    <a:pt x="132550" y="170644"/>
                    <a:pt x="132759" y="167287"/>
                  </a:cubicBezTo>
                  <a:cubicBezTo>
                    <a:pt x="133226" y="159782"/>
                    <a:pt x="124920" y="148807"/>
                    <a:pt x="123586" y="147640"/>
                  </a:cubicBezTo>
                  <a:cubicBezTo>
                    <a:pt x="123153" y="147261"/>
                    <a:pt x="122651" y="147051"/>
                    <a:pt x="122083" y="147051"/>
                  </a:cubicBezTo>
                  <a:cubicBezTo>
                    <a:pt x="120898" y="147051"/>
                    <a:pt x="119428" y="147965"/>
                    <a:pt x="117715" y="150175"/>
                  </a:cubicBezTo>
                  <a:cubicBezTo>
                    <a:pt x="115180" y="153477"/>
                    <a:pt x="112845" y="153611"/>
                    <a:pt x="112845" y="153611"/>
                  </a:cubicBezTo>
                  <a:cubicBezTo>
                    <a:pt x="107441" y="153611"/>
                    <a:pt x="107274" y="154912"/>
                    <a:pt x="107274" y="154912"/>
                  </a:cubicBezTo>
                  <a:cubicBezTo>
                    <a:pt x="106404" y="153470"/>
                    <a:pt x="105444" y="153337"/>
                    <a:pt x="105120" y="153337"/>
                  </a:cubicBezTo>
                  <a:cubicBezTo>
                    <a:pt x="105047" y="153337"/>
                    <a:pt x="105006" y="153344"/>
                    <a:pt x="105006" y="153344"/>
                  </a:cubicBezTo>
                  <a:lnTo>
                    <a:pt x="99168" y="154645"/>
                  </a:lnTo>
                  <a:cubicBezTo>
                    <a:pt x="96266" y="146572"/>
                    <a:pt x="81989" y="143737"/>
                    <a:pt x="80855" y="141268"/>
                  </a:cubicBezTo>
                  <a:cubicBezTo>
                    <a:pt x="79754" y="138800"/>
                    <a:pt x="80722" y="124056"/>
                    <a:pt x="80722" y="124056"/>
                  </a:cubicBezTo>
                  <a:lnTo>
                    <a:pt x="81756" y="123289"/>
                  </a:lnTo>
                  <a:cubicBezTo>
                    <a:pt x="84591" y="120320"/>
                    <a:pt x="80588" y="118752"/>
                    <a:pt x="80588" y="118752"/>
                  </a:cubicBezTo>
                  <a:lnTo>
                    <a:pt x="75351" y="119286"/>
                  </a:lnTo>
                  <a:cubicBezTo>
                    <a:pt x="74484" y="115217"/>
                    <a:pt x="83557" y="113749"/>
                    <a:pt x="83557" y="113749"/>
                  </a:cubicBezTo>
                  <a:cubicBezTo>
                    <a:pt x="99702" y="109546"/>
                    <a:pt x="108175" y="91266"/>
                    <a:pt x="108175" y="91266"/>
                  </a:cubicBezTo>
                  <a:cubicBezTo>
                    <a:pt x="118749" y="66882"/>
                    <a:pt x="111544" y="53839"/>
                    <a:pt x="107174" y="45667"/>
                  </a:cubicBezTo>
                  <a:cubicBezTo>
                    <a:pt x="100603" y="33491"/>
                    <a:pt x="77086" y="22183"/>
                    <a:pt x="77086" y="22183"/>
                  </a:cubicBezTo>
                  <a:lnTo>
                    <a:pt x="77386" y="5838"/>
                  </a:lnTo>
                  <a:lnTo>
                    <a:pt x="79321" y="5338"/>
                  </a:lnTo>
                  <a:cubicBezTo>
                    <a:pt x="82823" y="3403"/>
                    <a:pt x="79822" y="1"/>
                    <a:pt x="7982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9" name="Google Shape;1889;p38"/>
            <p:cNvGrpSpPr/>
            <p:nvPr/>
          </p:nvGrpSpPr>
          <p:grpSpPr>
            <a:xfrm>
              <a:off x="890947" y="691017"/>
              <a:ext cx="1727198" cy="3761206"/>
              <a:chOff x="2666988" y="1325800"/>
              <a:chExt cx="2112264" cy="4599738"/>
            </a:xfrm>
          </p:grpSpPr>
          <p:sp>
            <p:nvSpPr>
              <p:cNvPr id="1890" name="Google Shape;1890;p38"/>
              <p:cNvSpPr/>
              <p:nvPr/>
            </p:nvSpPr>
            <p:spPr>
              <a:xfrm>
                <a:off x="3263328" y="1885959"/>
                <a:ext cx="338012" cy="319546"/>
              </a:xfrm>
              <a:custGeom>
                <a:avLst/>
                <a:gdLst/>
                <a:ahLst/>
                <a:cxnLst/>
                <a:rect l="l" t="t" r="r" b="b"/>
                <a:pathLst>
                  <a:path w="27621" h="26112" extrusionOk="0">
                    <a:moveTo>
                      <a:pt x="12991" y="525"/>
                    </a:moveTo>
                    <a:cubicBezTo>
                      <a:pt x="13031" y="525"/>
                      <a:pt x="13071" y="526"/>
                      <a:pt x="13110" y="527"/>
                    </a:cubicBezTo>
                    <a:cubicBezTo>
                      <a:pt x="14178" y="527"/>
                      <a:pt x="15178" y="1027"/>
                      <a:pt x="15946" y="1828"/>
                    </a:cubicBezTo>
                    <a:cubicBezTo>
                      <a:pt x="16673" y="2616"/>
                      <a:pt x="17070" y="3706"/>
                      <a:pt x="16961" y="4724"/>
                    </a:cubicBezTo>
                    <a:lnTo>
                      <a:pt x="16961" y="4724"/>
                    </a:lnTo>
                    <a:cubicBezTo>
                      <a:pt x="16922" y="4781"/>
                      <a:pt x="16883" y="4838"/>
                      <a:pt x="16846" y="4897"/>
                    </a:cubicBezTo>
                    <a:cubicBezTo>
                      <a:pt x="16875" y="4908"/>
                      <a:pt x="16904" y="4919"/>
                      <a:pt x="16933" y="4929"/>
                    </a:cubicBezTo>
                    <a:lnTo>
                      <a:pt x="16933" y="4929"/>
                    </a:lnTo>
                    <a:cubicBezTo>
                      <a:pt x="16927" y="4963"/>
                      <a:pt x="16920" y="4996"/>
                      <a:pt x="16913" y="5030"/>
                    </a:cubicBezTo>
                    <a:cubicBezTo>
                      <a:pt x="16867" y="5215"/>
                      <a:pt x="17045" y="5352"/>
                      <a:pt x="17214" y="5352"/>
                    </a:cubicBezTo>
                    <a:cubicBezTo>
                      <a:pt x="17289" y="5352"/>
                      <a:pt x="17362" y="5325"/>
                      <a:pt x="17413" y="5264"/>
                    </a:cubicBezTo>
                    <a:cubicBezTo>
                      <a:pt x="18116" y="4130"/>
                      <a:pt x="19343" y="3474"/>
                      <a:pt x="20602" y="3474"/>
                    </a:cubicBezTo>
                    <a:cubicBezTo>
                      <a:pt x="21195" y="3474"/>
                      <a:pt x="21795" y="3619"/>
                      <a:pt x="22350" y="3929"/>
                    </a:cubicBezTo>
                    <a:cubicBezTo>
                      <a:pt x="23184" y="4363"/>
                      <a:pt x="23851" y="5163"/>
                      <a:pt x="24152" y="6097"/>
                    </a:cubicBezTo>
                    <a:cubicBezTo>
                      <a:pt x="24485" y="7165"/>
                      <a:pt x="24352" y="8332"/>
                      <a:pt x="24085" y="9433"/>
                    </a:cubicBezTo>
                    <a:cubicBezTo>
                      <a:pt x="23951" y="9967"/>
                      <a:pt x="23685" y="10467"/>
                      <a:pt x="23518" y="11001"/>
                    </a:cubicBezTo>
                    <a:cubicBezTo>
                      <a:pt x="23418" y="11468"/>
                      <a:pt x="23584" y="11868"/>
                      <a:pt x="23985" y="12102"/>
                    </a:cubicBezTo>
                    <a:cubicBezTo>
                      <a:pt x="24318" y="12302"/>
                      <a:pt x="24752" y="12369"/>
                      <a:pt x="25119" y="12535"/>
                    </a:cubicBezTo>
                    <a:cubicBezTo>
                      <a:pt x="25452" y="12702"/>
                      <a:pt x="25753" y="12969"/>
                      <a:pt x="25986" y="13269"/>
                    </a:cubicBezTo>
                    <a:cubicBezTo>
                      <a:pt x="26987" y="14470"/>
                      <a:pt x="27120" y="16338"/>
                      <a:pt x="26353" y="17672"/>
                    </a:cubicBezTo>
                    <a:cubicBezTo>
                      <a:pt x="25334" y="19480"/>
                      <a:pt x="23150" y="20316"/>
                      <a:pt x="21172" y="20340"/>
                    </a:cubicBezTo>
                    <a:lnTo>
                      <a:pt x="21172" y="20340"/>
                    </a:lnTo>
                    <a:cubicBezTo>
                      <a:pt x="21165" y="20329"/>
                      <a:pt x="21157" y="20319"/>
                      <a:pt x="21149" y="20308"/>
                    </a:cubicBezTo>
                    <a:cubicBezTo>
                      <a:pt x="21144" y="20319"/>
                      <a:pt x="21138" y="20330"/>
                      <a:pt x="21131" y="20341"/>
                    </a:cubicBezTo>
                    <a:lnTo>
                      <a:pt x="21131" y="20341"/>
                    </a:lnTo>
                    <a:cubicBezTo>
                      <a:pt x="21115" y="20341"/>
                      <a:pt x="21099" y="20341"/>
                      <a:pt x="21083" y="20341"/>
                    </a:cubicBezTo>
                    <a:cubicBezTo>
                      <a:pt x="20949" y="20341"/>
                      <a:pt x="20749" y="20508"/>
                      <a:pt x="20816" y="20675"/>
                    </a:cubicBezTo>
                    <a:cubicBezTo>
                      <a:pt x="21583" y="21809"/>
                      <a:pt x="21149" y="23343"/>
                      <a:pt x="20249" y="24210"/>
                    </a:cubicBezTo>
                    <a:cubicBezTo>
                      <a:pt x="19691" y="24751"/>
                      <a:pt x="19005" y="24986"/>
                      <a:pt x="18309" y="24986"/>
                    </a:cubicBezTo>
                    <a:cubicBezTo>
                      <a:pt x="17588" y="24986"/>
                      <a:pt x="16857" y="24735"/>
                      <a:pt x="16246" y="24310"/>
                    </a:cubicBezTo>
                    <a:cubicBezTo>
                      <a:pt x="15479" y="23810"/>
                      <a:pt x="14912" y="23143"/>
                      <a:pt x="14578" y="22309"/>
                    </a:cubicBezTo>
                    <a:cubicBezTo>
                      <a:pt x="14498" y="22165"/>
                      <a:pt x="14402" y="22113"/>
                      <a:pt x="14332" y="22113"/>
                    </a:cubicBezTo>
                    <a:cubicBezTo>
                      <a:pt x="14256" y="22113"/>
                      <a:pt x="14210" y="22173"/>
                      <a:pt x="14244" y="22242"/>
                    </a:cubicBezTo>
                    <a:cubicBezTo>
                      <a:pt x="14404" y="22651"/>
                      <a:pt x="14626" y="23039"/>
                      <a:pt x="14897" y="23390"/>
                    </a:cubicBezTo>
                    <a:lnTo>
                      <a:pt x="14897" y="23390"/>
                    </a:lnTo>
                    <a:cubicBezTo>
                      <a:pt x="14780" y="23410"/>
                      <a:pt x="14678" y="23483"/>
                      <a:pt x="14678" y="23610"/>
                    </a:cubicBezTo>
                    <a:cubicBezTo>
                      <a:pt x="14678" y="24777"/>
                      <a:pt x="13611" y="25611"/>
                      <a:pt x="12510" y="25678"/>
                    </a:cubicBezTo>
                    <a:cubicBezTo>
                      <a:pt x="12449" y="25683"/>
                      <a:pt x="12390" y="25685"/>
                      <a:pt x="12331" y="25685"/>
                    </a:cubicBezTo>
                    <a:cubicBezTo>
                      <a:pt x="11123" y="25685"/>
                      <a:pt x="10255" y="24726"/>
                      <a:pt x="9841" y="23677"/>
                    </a:cubicBezTo>
                    <a:cubicBezTo>
                      <a:pt x="9608" y="23010"/>
                      <a:pt x="9508" y="22276"/>
                      <a:pt x="9641" y="21508"/>
                    </a:cubicBezTo>
                    <a:cubicBezTo>
                      <a:pt x="9663" y="21355"/>
                      <a:pt x="9497" y="21259"/>
                      <a:pt x="9343" y="21259"/>
                    </a:cubicBezTo>
                    <a:cubicBezTo>
                      <a:pt x="9263" y="21259"/>
                      <a:pt x="9186" y="21285"/>
                      <a:pt x="9141" y="21342"/>
                    </a:cubicBezTo>
                    <a:cubicBezTo>
                      <a:pt x="8353" y="22270"/>
                      <a:pt x="7150" y="22735"/>
                      <a:pt x="5954" y="22735"/>
                    </a:cubicBezTo>
                    <a:cubicBezTo>
                      <a:pt x="5173" y="22735"/>
                      <a:pt x="4395" y="22537"/>
                      <a:pt x="3737" y="22142"/>
                    </a:cubicBezTo>
                    <a:cubicBezTo>
                      <a:pt x="1969" y="21041"/>
                      <a:pt x="1569" y="18840"/>
                      <a:pt x="2303" y="17039"/>
                    </a:cubicBezTo>
                    <a:cubicBezTo>
                      <a:pt x="2736" y="16038"/>
                      <a:pt x="3470" y="15204"/>
                      <a:pt x="4471" y="14804"/>
                    </a:cubicBezTo>
                    <a:cubicBezTo>
                      <a:pt x="4777" y="14681"/>
                      <a:pt x="4549" y="14362"/>
                      <a:pt x="4329" y="14362"/>
                    </a:cubicBezTo>
                    <a:cubicBezTo>
                      <a:pt x="4309" y="14362"/>
                      <a:pt x="4290" y="14365"/>
                      <a:pt x="4271" y="14370"/>
                    </a:cubicBezTo>
                    <a:cubicBezTo>
                      <a:pt x="4245" y="14376"/>
                      <a:pt x="4220" y="14382"/>
                      <a:pt x="4195" y="14387"/>
                    </a:cubicBezTo>
                    <a:lnTo>
                      <a:pt x="4195" y="14387"/>
                    </a:lnTo>
                    <a:cubicBezTo>
                      <a:pt x="4187" y="14370"/>
                      <a:pt x="4179" y="14353"/>
                      <a:pt x="4171" y="14337"/>
                    </a:cubicBezTo>
                    <a:cubicBezTo>
                      <a:pt x="4107" y="14363"/>
                      <a:pt x="4044" y="14392"/>
                      <a:pt x="3981" y="14421"/>
                    </a:cubicBezTo>
                    <a:lnTo>
                      <a:pt x="3981" y="14421"/>
                    </a:lnTo>
                    <a:cubicBezTo>
                      <a:pt x="3879" y="14434"/>
                      <a:pt x="3778" y="14439"/>
                      <a:pt x="3677" y="14439"/>
                    </a:cubicBezTo>
                    <a:cubicBezTo>
                      <a:pt x="2073" y="14439"/>
                      <a:pt x="668" y="12940"/>
                      <a:pt x="668" y="11335"/>
                    </a:cubicBezTo>
                    <a:cubicBezTo>
                      <a:pt x="668" y="9333"/>
                      <a:pt x="2303" y="7699"/>
                      <a:pt x="4271" y="7465"/>
                    </a:cubicBezTo>
                    <a:cubicBezTo>
                      <a:pt x="4452" y="7444"/>
                      <a:pt x="4635" y="7434"/>
                      <a:pt x="4818" y="7434"/>
                    </a:cubicBezTo>
                    <a:cubicBezTo>
                      <a:pt x="5807" y="7434"/>
                      <a:pt x="6795" y="7736"/>
                      <a:pt x="7640" y="8299"/>
                    </a:cubicBezTo>
                    <a:cubicBezTo>
                      <a:pt x="7684" y="8335"/>
                      <a:pt x="7739" y="8351"/>
                      <a:pt x="7794" y="8351"/>
                    </a:cubicBezTo>
                    <a:cubicBezTo>
                      <a:pt x="7943" y="8351"/>
                      <a:pt x="8098" y="8228"/>
                      <a:pt x="8073" y="8032"/>
                    </a:cubicBezTo>
                    <a:cubicBezTo>
                      <a:pt x="7573" y="5764"/>
                      <a:pt x="8107" y="3095"/>
                      <a:pt x="10075" y="1594"/>
                    </a:cubicBezTo>
                    <a:cubicBezTo>
                      <a:pt x="10911" y="951"/>
                      <a:pt x="11933" y="525"/>
                      <a:pt x="12991" y="525"/>
                    </a:cubicBezTo>
                    <a:close/>
                    <a:moveTo>
                      <a:pt x="12919" y="0"/>
                    </a:moveTo>
                    <a:cubicBezTo>
                      <a:pt x="10663" y="0"/>
                      <a:pt x="8584" y="1561"/>
                      <a:pt x="7773" y="3662"/>
                    </a:cubicBezTo>
                    <a:cubicBezTo>
                      <a:pt x="7277" y="4888"/>
                      <a:pt x="7164" y="6242"/>
                      <a:pt x="7367" y="7544"/>
                    </a:cubicBezTo>
                    <a:lnTo>
                      <a:pt x="7367" y="7544"/>
                    </a:lnTo>
                    <a:cubicBezTo>
                      <a:pt x="6562" y="7139"/>
                      <a:pt x="5655" y="6916"/>
                      <a:pt x="4755" y="6916"/>
                    </a:cubicBezTo>
                    <a:cubicBezTo>
                      <a:pt x="3544" y="6916"/>
                      <a:pt x="2347" y="7321"/>
                      <a:pt x="1435" y="8232"/>
                    </a:cubicBezTo>
                    <a:cubicBezTo>
                      <a:pt x="668" y="8966"/>
                      <a:pt x="134" y="9967"/>
                      <a:pt x="101" y="11001"/>
                    </a:cubicBezTo>
                    <a:cubicBezTo>
                      <a:pt x="1" y="12068"/>
                      <a:pt x="435" y="13069"/>
                      <a:pt x="1168" y="13803"/>
                    </a:cubicBezTo>
                    <a:cubicBezTo>
                      <a:pt x="1741" y="14375"/>
                      <a:pt x="2486" y="14759"/>
                      <a:pt x="3285" y="14847"/>
                    </a:cubicBezTo>
                    <a:lnTo>
                      <a:pt x="3285" y="14847"/>
                    </a:lnTo>
                    <a:cubicBezTo>
                      <a:pt x="1856" y="15927"/>
                      <a:pt x="1127" y="17902"/>
                      <a:pt x="1435" y="19640"/>
                    </a:cubicBezTo>
                    <a:cubicBezTo>
                      <a:pt x="1635" y="20741"/>
                      <a:pt x="2202" y="21675"/>
                      <a:pt x="3103" y="22309"/>
                    </a:cubicBezTo>
                    <a:cubicBezTo>
                      <a:pt x="3915" y="22910"/>
                      <a:pt x="4943" y="23186"/>
                      <a:pt x="5968" y="23186"/>
                    </a:cubicBezTo>
                    <a:cubicBezTo>
                      <a:pt x="6080" y="23186"/>
                      <a:pt x="6193" y="23183"/>
                      <a:pt x="6305" y="23176"/>
                    </a:cubicBezTo>
                    <a:cubicBezTo>
                      <a:pt x="7286" y="23123"/>
                      <a:pt x="8267" y="22775"/>
                      <a:pt x="9047" y="22149"/>
                    </a:cubicBezTo>
                    <a:lnTo>
                      <a:pt x="9047" y="22149"/>
                    </a:lnTo>
                    <a:cubicBezTo>
                      <a:pt x="9033" y="23386"/>
                      <a:pt x="9496" y="24662"/>
                      <a:pt x="10475" y="25445"/>
                    </a:cubicBezTo>
                    <a:cubicBezTo>
                      <a:pt x="11042" y="25895"/>
                      <a:pt x="11709" y="26112"/>
                      <a:pt x="12376" y="26112"/>
                    </a:cubicBezTo>
                    <a:cubicBezTo>
                      <a:pt x="13044" y="26112"/>
                      <a:pt x="13711" y="25895"/>
                      <a:pt x="14278" y="25478"/>
                    </a:cubicBezTo>
                    <a:cubicBezTo>
                      <a:pt x="14797" y="25050"/>
                      <a:pt x="15205" y="24454"/>
                      <a:pt x="15244" y="23793"/>
                    </a:cubicBezTo>
                    <a:lnTo>
                      <a:pt x="15244" y="23793"/>
                    </a:lnTo>
                    <a:cubicBezTo>
                      <a:pt x="15968" y="24544"/>
                      <a:pt x="16935" y="25061"/>
                      <a:pt x="17980" y="25144"/>
                    </a:cubicBezTo>
                    <a:cubicBezTo>
                      <a:pt x="18074" y="25152"/>
                      <a:pt x="18166" y="25156"/>
                      <a:pt x="18258" y="25156"/>
                    </a:cubicBezTo>
                    <a:cubicBezTo>
                      <a:pt x="19741" y="25156"/>
                      <a:pt x="21010" y="24156"/>
                      <a:pt x="21450" y="22743"/>
                    </a:cubicBezTo>
                    <a:cubicBezTo>
                      <a:pt x="21649" y="22032"/>
                      <a:pt x="21654" y="21273"/>
                      <a:pt x="21341" y="20630"/>
                    </a:cubicBezTo>
                    <a:lnTo>
                      <a:pt x="21341" y="20630"/>
                    </a:lnTo>
                    <a:cubicBezTo>
                      <a:pt x="23153" y="20539"/>
                      <a:pt x="25047" y="19862"/>
                      <a:pt x="26253" y="18440"/>
                    </a:cubicBezTo>
                    <a:cubicBezTo>
                      <a:pt x="27354" y="17105"/>
                      <a:pt x="27621" y="15137"/>
                      <a:pt x="26820" y="13569"/>
                    </a:cubicBezTo>
                    <a:cubicBezTo>
                      <a:pt x="26453" y="12836"/>
                      <a:pt x="25819" y="12235"/>
                      <a:pt x="25086" y="11935"/>
                    </a:cubicBezTo>
                    <a:cubicBezTo>
                      <a:pt x="24752" y="11802"/>
                      <a:pt x="24085" y="11668"/>
                      <a:pt x="23985" y="11234"/>
                    </a:cubicBezTo>
                    <a:cubicBezTo>
                      <a:pt x="23951" y="10934"/>
                      <a:pt x="24118" y="10634"/>
                      <a:pt x="24185" y="10334"/>
                    </a:cubicBezTo>
                    <a:cubicBezTo>
                      <a:pt x="24318" y="10067"/>
                      <a:pt x="24418" y="9733"/>
                      <a:pt x="24485" y="9433"/>
                    </a:cubicBezTo>
                    <a:cubicBezTo>
                      <a:pt x="24819" y="8299"/>
                      <a:pt x="24952" y="7132"/>
                      <a:pt x="24652" y="5997"/>
                    </a:cubicBezTo>
                    <a:cubicBezTo>
                      <a:pt x="24352" y="4963"/>
                      <a:pt x="23685" y="4129"/>
                      <a:pt x="22817" y="3562"/>
                    </a:cubicBezTo>
                    <a:cubicBezTo>
                      <a:pt x="22118" y="3112"/>
                      <a:pt x="21323" y="2898"/>
                      <a:pt x="20531" y="2898"/>
                    </a:cubicBezTo>
                    <a:cubicBezTo>
                      <a:pt x="19390" y="2898"/>
                      <a:pt x="18256" y="3343"/>
                      <a:pt x="17427" y="4171"/>
                    </a:cubicBezTo>
                    <a:lnTo>
                      <a:pt x="17427" y="4171"/>
                    </a:lnTo>
                    <a:cubicBezTo>
                      <a:pt x="17357" y="2150"/>
                      <a:pt x="15706" y="350"/>
                      <a:pt x="13677" y="60"/>
                    </a:cubicBezTo>
                    <a:cubicBezTo>
                      <a:pt x="13423" y="20"/>
                      <a:pt x="13170" y="0"/>
                      <a:pt x="1291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8"/>
              <p:cNvSpPr/>
              <p:nvPr/>
            </p:nvSpPr>
            <p:spPr>
              <a:xfrm>
                <a:off x="3136801" y="1325800"/>
                <a:ext cx="583741" cy="490895"/>
              </a:xfrm>
              <a:custGeom>
                <a:avLst/>
                <a:gdLst/>
                <a:ahLst/>
                <a:cxnLst/>
                <a:rect l="l" t="t" r="r" b="b"/>
                <a:pathLst>
                  <a:path w="47701" h="40114" extrusionOk="0">
                    <a:moveTo>
                      <a:pt x="22133" y="405"/>
                    </a:moveTo>
                    <a:cubicBezTo>
                      <a:pt x="23413" y="405"/>
                      <a:pt x="24696" y="815"/>
                      <a:pt x="25785" y="1572"/>
                    </a:cubicBezTo>
                    <a:cubicBezTo>
                      <a:pt x="26853" y="2339"/>
                      <a:pt x="27687" y="3406"/>
                      <a:pt x="28120" y="4674"/>
                    </a:cubicBezTo>
                    <a:cubicBezTo>
                      <a:pt x="28142" y="4804"/>
                      <a:pt x="28276" y="4892"/>
                      <a:pt x="28413" y="4892"/>
                    </a:cubicBezTo>
                    <a:cubicBezTo>
                      <a:pt x="28487" y="4892"/>
                      <a:pt x="28562" y="4866"/>
                      <a:pt x="28621" y="4807"/>
                    </a:cubicBezTo>
                    <a:cubicBezTo>
                      <a:pt x="28654" y="4768"/>
                      <a:pt x="28687" y="4728"/>
                      <a:pt x="28721" y="4690"/>
                    </a:cubicBezTo>
                    <a:lnTo>
                      <a:pt x="28721" y="4690"/>
                    </a:lnTo>
                    <a:lnTo>
                      <a:pt x="28787" y="4707"/>
                    </a:lnTo>
                    <a:cubicBezTo>
                      <a:pt x="28780" y="4685"/>
                      <a:pt x="28773" y="4663"/>
                      <a:pt x="28765" y="4640"/>
                    </a:cubicBezTo>
                    <a:lnTo>
                      <a:pt x="28765" y="4640"/>
                    </a:lnTo>
                    <a:cubicBezTo>
                      <a:pt x="29998" y="3271"/>
                      <a:pt x="31843" y="2527"/>
                      <a:pt x="33682" y="2527"/>
                    </a:cubicBezTo>
                    <a:cubicBezTo>
                      <a:pt x="34363" y="2527"/>
                      <a:pt x="35044" y="2629"/>
                      <a:pt x="35692" y="2839"/>
                    </a:cubicBezTo>
                    <a:cubicBezTo>
                      <a:pt x="38228" y="3673"/>
                      <a:pt x="39829" y="6175"/>
                      <a:pt x="39862" y="8810"/>
                    </a:cubicBezTo>
                    <a:cubicBezTo>
                      <a:pt x="39895" y="10245"/>
                      <a:pt x="39495" y="11712"/>
                      <a:pt x="38561" y="12880"/>
                    </a:cubicBezTo>
                    <a:cubicBezTo>
                      <a:pt x="38412" y="13079"/>
                      <a:pt x="38634" y="13241"/>
                      <a:pt x="38840" y="13241"/>
                    </a:cubicBezTo>
                    <a:cubicBezTo>
                      <a:pt x="38909" y="13241"/>
                      <a:pt x="38977" y="13222"/>
                      <a:pt x="39028" y="13180"/>
                    </a:cubicBezTo>
                    <a:cubicBezTo>
                      <a:pt x="39036" y="13173"/>
                      <a:pt x="39044" y="13166"/>
                      <a:pt x="39051" y="13158"/>
                    </a:cubicBezTo>
                    <a:lnTo>
                      <a:pt x="39051" y="13158"/>
                    </a:lnTo>
                    <a:cubicBezTo>
                      <a:pt x="39087" y="13179"/>
                      <a:pt x="39123" y="13198"/>
                      <a:pt x="39162" y="13213"/>
                    </a:cubicBezTo>
                    <a:cubicBezTo>
                      <a:pt x="39250" y="13099"/>
                      <a:pt x="39334" y="12982"/>
                      <a:pt x="39413" y="12862"/>
                    </a:cubicBezTo>
                    <a:lnTo>
                      <a:pt x="39413" y="12862"/>
                    </a:lnTo>
                    <a:cubicBezTo>
                      <a:pt x="40111" y="12360"/>
                      <a:pt x="40931" y="12138"/>
                      <a:pt x="41765" y="12138"/>
                    </a:cubicBezTo>
                    <a:cubicBezTo>
                      <a:pt x="43052" y="12138"/>
                      <a:pt x="44373" y="12667"/>
                      <a:pt x="45333" y="13514"/>
                    </a:cubicBezTo>
                    <a:cubicBezTo>
                      <a:pt x="46233" y="14348"/>
                      <a:pt x="46834" y="15482"/>
                      <a:pt x="46834" y="16716"/>
                    </a:cubicBezTo>
                    <a:cubicBezTo>
                      <a:pt x="46834" y="18184"/>
                      <a:pt x="46167" y="19551"/>
                      <a:pt x="45132" y="20585"/>
                    </a:cubicBezTo>
                    <a:cubicBezTo>
                      <a:pt x="44166" y="21552"/>
                      <a:pt x="42879" y="22221"/>
                      <a:pt x="41519" y="22347"/>
                    </a:cubicBezTo>
                    <a:lnTo>
                      <a:pt x="41519" y="22347"/>
                    </a:lnTo>
                    <a:cubicBezTo>
                      <a:pt x="41391" y="22328"/>
                      <a:pt x="41261" y="22319"/>
                      <a:pt x="41130" y="22319"/>
                    </a:cubicBezTo>
                    <a:cubicBezTo>
                      <a:pt x="40984" y="22319"/>
                      <a:pt x="40837" y="22331"/>
                      <a:pt x="40689" y="22355"/>
                    </a:cubicBezTo>
                    <a:lnTo>
                      <a:pt x="40689" y="22355"/>
                    </a:lnTo>
                    <a:cubicBezTo>
                      <a:pt x="40680" y="22355"/>
                      <a:pt x="40671" y="22354"/>
                      <a:pt x="40663" y="22353"/>
                    </a:cubicBezTo>
                    <a:lnTo>
                      <a:pt x="40663" y="22353"/>
                    </a:lnTo>
                    <a:cubicBezTo>
                      <a:pt x="40663" y="22355"/>
                      <a:pt x="40663" y="22358"/>
                      <a:pt x="40663" y="22360"/>
                    </a:cubicBezTo>
                    <a:lnTo>
                      <a:pt x="40663" y="22360"/>
                    </a:lnTo>
                    <a:cubicBezTo>
                      <a:pt x="40618" y="22368"/>
                      <a:pt x="40574" y="22377"/>
                      <a:pt x="40529" y="22387"/>
                    </a:cubicBezTo>
                    <a:cubicBezTo>
                      <a:pt x="40296" y="22420"/>
                      <a:pt x="40329" y="22820"/>
                      <a:pt x="40596" y="22854"/>
                    </a:cubicBezTo>
                    <a:cubicBezTo>
                      <a:pt x="40733" y="22864"/>
                      <a:pt x="40871" y="22869"/>
                      <a:pt x="41008" y="22869"/>
                    </a:cubicBezTo>
                    <a:cubicBezTo>
                      <a:pt x="41213" y="22869"/>
                      <a:pt x="41417" y="22858"/>
                      <a:pt x="41621" y="22836"/>
                    </a:cubicBezTo>
                    <a:lnTo>
                      <a:pt x="41621" y="22836"/>
                    </a:lnTo>
                    <a:cubicBezTo>
                      <a:pt x="42368" y="23037"/>
                      <a:pt x="42996" y="23670"/>
                      <a:pt x="43331" y="24388"/>
                    </a:cubicBezTo>
                    <a:cubicBezTo>
                      <a:pt x="43765" y="25355"/>
                      <a:pt x="43665" y="26523"/>
                      <a:pt x="43031" y="27357"/>
                    </a:cubicBezTo>
                    <a:cubicBezTo>
                      <a:pt x="42555" y="27991"/>
                      <a:pt x="41868" y="28226"/>
                      <a:pt x="41139" y="28226"/>
                    </a:cubicBezTo>
                    <a:cubicBezTo>
                      <a:pt x="40334" y="28226"/>
                      <a:pt x="39477" y="27940"/>
                      <a:pt x="38795" y="27590"/>
                    </a:cubicBezTo>
                    <a:cubicBezTo>
                      <a:pt x="38127" y="27257"/>
                      <a:pt x="37360" y="26823"/>
                      <a:pt x="36960" y="26156"/>
                    </a:cubicBezTo>
                    <a:cubicBezTo>
                      <a:pt x="36902" y="26063"/>
                      <a:pt x="36798" y="26022"/>
                      <a:pt x="36696" y="26022"/>
                    </a:cubicBezTo>
                    <a:cubicBezTo>
                      <a:pt x="36505" y="26022"/>
                      <a:pt x="36318" y="26161"/>
                      <a:pt x="36426" y="26356"/>
                    </a:cubicBezTo>
                    <a:cubicBezTo>
                      <a:pt x="36682" y="26750"/>
                      <a:pt x="37043" y="27097"/>
                      <a:pt x="37440" y="27392"/>
                    </a:cubicBezTo>
                    <a:lnTo>
                      <a:pt x="37440" y="27392"/>
                    </a:lnTo>
                    <a:cubicBezTo>
                      <a:pt x="38655" y="29100"/>
                      <a:pt x="38976" y="31465"/>
                      <a:pt x="38294" y="33428"/>
                    </a:cubicBezTo>
                    <a:cubicBezTo>
                      <a:pt x="37861" y="34662"/>
                      <a:pt x="37027" y="35730"/>
                      <a:pt x="35959" y="36397"/>
                    </a:cubicBezTo>
                    <a:cubicBezTo>
                      <a:pt x="34909" y="37033"/>
                      <a:pt x="33645" y="37366"/>
                      <a:pt x="32459" y="37366"/>
                    </a:cubicBezTo>
                    <a:cubicBezTo>
                      <a:pt x="32403" y="37366"/>
                      <a:pt x="32346" y="37366"/>
                      <a:pt x="32290" y="37364"/>
                    </a:cubicBezTo>
                    <a:cubicBezTo>
                      <a:pt x="30822" y="37331"/>
                      <a:pt x="29421" y="36764"/>
                      <a:pt x="28320" y="35763"/>
                    </a:cubicBezTo>
                    <a:cubicBezTo>
                      <a:pt x="28270" y="35725"/>
                      <a:pt x="28211" y="35707"/>
                      <a:pt x="28153" y="35707"/>
                    </a:cubicBezTo>
                    <a:cubicBezTo>
                      <a:pt x="28056" y="35707"/>
                      <a:pt x="27962" y="35759"/>
                      <a:pt x="27920" y="35863"/>
                    </a:cubicBezTo>
                    <a:cubicBezTo>
                      <a:pt x="26953" y="37764"/>
                      <a:pt x="25018" y="39099"/>
                      <a:pt x="22950" y="39466"/>
                    </a:cubicBezTo>
                    <a:cubicBezTo>
                      <a:pt x="22565" y="39539"/>
                      <a:pt x="22179" y="39574"/>
                      <a:pt x="21797" y="39574"/>
                    </a:cubicBezTo>
                    <a:cubicBezTo>
                      <a:pt x="20096" y="39574"/>
                      <a:pt x="18459" y="38875"/>
                      <a:pt x="17179" y="37731"/>
                    </a:cubicBezTo>
                    <a:cubicBezTo>
                      <a:pt x="16312" y="36930"/>
                      <a:pt x="15678" y="35930"/>
                      <a:pt x="15311" y="34829"/>
                    </a:cubicBezTo>
                    <a:cubicBezTo>
                      <a:pt x="15291" y="34727"/>
                      <a:pt x="15183" y="34687"/>
                      <a:pt x="15079" y="34687"/>
                    </a:cubicBezTo>
                    <a:cubicBezTo>
                      <a:pt x="15013" y="34687"/>
                      <a:pt x="14950" y="34703"/>
                      <a:pt x="14911" y="34729"/>
                    </a:cubicBezTo>
                    <a:cubicBezTo>
                      <a:pt x="13693" y="35495"/>
                      <a:pt x="12233" y="35925"/>
                      <a:pt x="10781" y="35925"/>
                    </a:cubicBezTo>
                    <a:cubicBezTo>
                      <a:pt x="9768" y="35925"/>
                      <a:pt x="8758" y="35715"/>
                      <a:pt x="7839" y="35263"/>
                    </a:cubicBezTo>
                    <a:cubicBezTo>
                      <a:pt x="5804" y="34262"/>
                      <a:pt x="4770" y="32027"/>
                      <a:pt x="5070" y="29825"/>
                    </a:cubicBezTo>
                    <a:cubicBezTo>
                      <a:pt x="5237" y="28658"/>
                      <a:pt x="5804" y="27557"/>
                      <a:pt x="6772" y="26857"/>
                    </a:cubicBezTo>
                    <a:cubicBezTo>
                      <a:pt x="6905" y="26756"/>
                      <a:pt x="6905" y="26556"/>
                      <a:pt x="6738" y="26490"/>
                    </a:cubicBezTo>
                    <a:cubicBezTo>
                      <a:pt x="4570" y="25522"/>
                      <a:pt x="2402" y="24055"/>
                      <a:pt x="1568" y="21720"/>
                    </a:cubicBezTo>
                    <a:cubicBezTo>
                      <a:pt x="1134" y="20652"/>
                      <a:pt x="1068" y="19385"/>
                      <a:pt x="1435" y="18250"/>
                    </a:cubicBezTo>
                    <a:cubicBezTo>
                      <a:pt x="1768" y="17316"/>
                      <a:pt x="2435" y="16516"/>
                      <a:pt x="3403" y="16082"/>
                    </a:cubicBezTo>
                    <a:cubicBezTo>
                      <a:pt x="3862" y="15869"/>
                      <a:pt x="4378" y="15744"/>
                      <a:pt x="4899" y="15744"/>
                    </a:cubicBezTo>
                    <a:cubicBezTo>
                      <a:pt x="5437" y="15744"/>
                      <a:pt x="5980" y="15877"/>
                      <a:pt x="6471" y="16182"/>
                    </a:cubicBezTo>
                    <a:cubicBezTo>
                      <a:pt x="6515" y="16219"/>
                      <a:pt x="6570" y="16234"/>
                      <a:pt x="6626" y="16234"/>
                    </a:cubicBezTo>
                    <a:cubicBezTo>
                      <a:pt x="6815" y="16234"/>
                      <a:pt x="7021" y="16055"/>
                      <a:pt x="6871" y="15881"/>
                    </a:cubicBezTo>
                    <a:lnTo>
                      <a:pt x="6871" y="15881"/>
                    </a:lnTo>
                    <a:cubicBezTo>
                      <a:pt x="6882" y="15871"/>
                      <a:pt x="6894" y="15860"/>
                      <a:pt x="6905" y="15849"/>
                    </a:cubicBezTo>
                    <a:cubicBezTo>
                      <a:pt x="6859" y="15820"/>
                      <a:pt x="6812" y="15792"/>
                      <a:pt x="6765" y="15766"/>
                    </a:cubicBezTo>
                    <a:lnTo>
                      <a:pt x="6765" y="15766"/>
                    </a:lnTo>
                    <a:cubicBezTo>
                      <a:pt x="5161" y="13930"/>
                      <a:pt x="4853" y="11146"/>
                      <a:pt x="5904" y="8977"/>
                    </a:cubicBezTo>
                    <a:cubicBezTo>
                      <a:pt x="6882" y="6869"/>
                      <a:pt x="9035" y="5712"/>
                      <a:pt x="11262" y="5712"/>
                    </a:cubicBezTo>
                    <a:cubicBezTo>
                      <a:pt x="11466" y="5712"/>
                      <a:pt x="11671" y="5722"/>
                      <a:pt x="11875" y="5741"/>
                    </a:cubicBezTo>
                    <a:cubicBezTo>
                      <a:pt x="13276" y="5908"/>
                      <a:pt x="14611" y="6509"/>
                      <a:pt x="15578" y="7509"/>
                    </a:cubicBezTo>
                    <a:cubicBezTo>
                      <a:pt x="15630" y="7575"/>
                      <a:pt x="15723" y="7609"/>
                      <a:pt x="15813" y="7609"/>
                    </a:cubicBezTo>
                    <a:cubicBezTo>
                      <a:pt x="15953" y="7609"/>
                      <a:pt x="16086" y="7525"/>
                      <a:pt x="16045" y="7343"/>
                    </a:cubicBezTo>
                    <a:cubicBezTo>
                      <a:pt x="16045" y="7340"/>
                      <a:pt x="16044" y="7337"/>
                      <a:pt x="16044" y="7335"/>
                    </a:cubicBezTo>
                    <a:lnTo>
                      <a:pt x="16044" y="7335"/>
                    </a:lnTo>
                    <a:cubicBezTo>
                      <a:pt x="16067" y="7327"/>
                      <a:pt x="16089" y="7318"/>
                      <a:pt x="16112" y="7309"/>
                    </a:cubicBezTo>
                    <a:cubicBezTo>
                      <a:pt x="16086" y="7282"/>
                      <a:pt x="16061" y="7255"/>
                      <a:pt x="16035" y="7229"/>
                    </a:cubicBezTo>
                    <a:lnTo>
                      <a:pt x="16035" y="7229"/>
                    </a:lnTo>
                    <a:cubicBezTo>
                      <a:pt x="15852" y="4833"/>
                      <a:pt x="17144" y="2486"/>
                      <a:pt x="19147" y="1238"/>
                    </a:cubicBezTo>
                    <a:cubicBezTo>
                      <a:pt x="20071" y="672"/>
                      <a:pt x="21101" y="405"/>
                      <a:pt x="22133" y="405"/>
                    </a:cubicBezTo>
                    <a:close/>
                    <a:moveTo>
                      <a:pt x="22241" y="0"/>
                    </a:moveTo>
                    <a:cubicBezTo>
                      <a:pt x="19936" y="0"/>
                      <a:pt x="17847" y="1270"/>
                      <a:pt x="16612" y="3240"/>
                    </a:cubicBezTo>
                    <a:cubicBezTo>
                      <a:pt x="15932" y="4316"/>
                      <a:pt x="15565" y="5537"/>
                      <a:pt x="15572" y="6800"/>
                    </a:cubicBezTo>
                    <a:lnTo>
                      <a:pt x="15572" y="6800"/>
                    </a:lnTo>
                    <a:cubicBezTo>
                      <a:pt x="14365" y="5799"/>
                      <a:pt x="12781" y="5295"/>
                      <a:pt x="11214" y="5295"/>
                    </a:cubicBezTo>
                    <a:cubicBezTo>
                      <a:pt x="10363" y="5295"/>
                      <a:pt x="9517" y="5443"/>
                      <a:pt x="8740" y="5741"/>
                    </a:cubicBezTo>
                    <a:cubicBezTo>
                      <a:pt x="7472" y="6242"/>
                      <a:pt x="6438" y="7076"/>
                      <a:pt x="5771" y="8243"/>
                    </a:cubicBezTo>
                    <a:cubicBezTo>
                      <a:pt x="5104" y="9377"/>
                      <a:pt x="4770" y="10745"/>
                      <a:pt x="4837" y="12046"/>
                    </a:cubicBezTo>
                    <a:cubicBezTo>
                      <a:pt x="4916" y="13259"/>
                      <a:pt x="5267" y="14431"/>
                      <a:pt x="5921" y="15429"/>
                    </a:cubicBezTo>
                    <a:lnTo>
                      <a:pt x="5921" y="15429"/>
                    </a:lnTo>
                    <a:cubicBezTo>
                      <a:pt x="5616" y="15351"/>
                      <a:pt x="5303" y="15313"/>
                      <a:pt x="4990" y="15313"/>
                    </a:cubicBezTo>
                    <a:cubicBezTo>
                      <a:pt x="3490" y="15313"/>
                      <a:pt x="1985" y="16174"/>
                      <a:pt x="1268" y="17517"/>
                    </a:cubicBezTo>
                    <a:cubicBezTo>
                      <a:pt x="0" y="19852"/>
                      <a:pt x="1068" y="22720"/>
                      <a:pt x="2802" y="24488"/>
                    </a:cubicBezTo>
                    <a:cubicBezTo>
                      <a:pt x="3754" y="25440"/>
                      <a:pt x="4931" y="26193"/>
                      <a:pt x="6179" y="26750"/>
                    </a:cubicBezTo>
                    <a:lnTo>
                      <a:pt x="6179" y="26750"/>
                    </a:lnTo>
                    <a:cubicBezTo>
                      <a:pt x="4498" y="28170"/>
                      <a:pt x="4175" y="30672"/>
                      <a:pt x="4870" y="32694"/>
                    </a:cubicBezTo>
                    <a:cubicBezTo>
                      <a:pt x="5804" y="35196"/>
                      <a:pt x="8339" y="36430"/>
                      <a:pt x="10941" y="36430"/>
                    </a:cubicBezTo>
                    <a:cubicBezTo>
                      <a:pt x="12347" y="36430"/>
                      <a:pt x="13725" y="36010"/>
                      <a:pt x="14946" y="35350"/>
                    </a:cubicBezTo>
                    <a:lnTo>
                      <a:pt x="14946" y="35350"/>
                    </a:lnTo>
                    <a:cubicBezTo>
                      <a:pt x="15706" y="37350"/>
                      <a:pt x="17406" y="38935"/>
                      <a:pt x="19381" y="39699"/>
                    </a:cubicBezTo>
                    <a:cubicBezTo>
                      <a:pt x="20145" y="39981"/>
                      <a:pt x="20942" y="40114"/>
                      <a:pt x="21737" y="40114"/>
                    </a:cubicBezTo>
                    <a:cubicBezTo>
                      <a:pt x="23198" y="40114"/>
                      <a:pt x="24654" y="39665"/>
                      <a:pt x="25885" y="38865"/>
                    </a:cubicBezTo>
                    <a:cubicBezTo>
                      <a:pt x="26884" y="38230"/>
                      <a:pt x="27690" y="37375"/>
                      <a:pt x="28230" y="36375"/>
                    </a:cubicBezTo>
                    <a:lnTo>
                      <a:pt x="28230" y="36375"/>
                    </a:lnTo>
                    <a:cubicBezTo>
                      <a:pt x="29428" y="37363"/>
                      <a:pt x="30973" y="37857"/>
                      <a:pt x="32529" y="37857"/>
                    </a:cubicBezTo>
                    <a:cubicBezTo>
                      <a:pt x="33666" y="37857"/>
                      <a:pt x="34809" y="37592"/>
                      <a:pt x="35826" y="37064"/>
                    </a:cubicBezTo>
                    <a:cubicBezTo>
                      <a:pt x="37027" y="36430"/>
                      <a:pt x="38027" y="35396"/>
                      <a:pt x="38561" y="34162"/>
                    </a:cubicBezTo>
                    <a:cubicBezTo>
                      <a:pt x="39128" y="32894"/>
                      <a:pt x="39295" y="31493"/>
                      <a:pt x="39028" y="30092"/>
                    </a:cubicBezTo>
                    <a:cubicBezTo>
                      <a:pt x="38890" y="29315"/>
                      <a:pt x="38618" y="28564"/>
                      <a:pt x="38225" y="27887"/>
                    </a:cubicBezTo>
                    <a:lnTo>
                      <a:pt x="38225" y="27887"/>
                    </a:lnTo>
                    <a:cubicBezTo>
                      <a:pt x="38248" y="27900"/>
                      <a:pt x="38271" y="27912"/>
                      <a:pt x="38294" y="27924"/>
                    </a:cubicBezTo>
                    <a:cubicBezTo>
                      <a:pt x="39128" y="28391"/>
                      <a:pt x="40096" y="28691"/>
                      <a:pt x="41030" y="28725"/>
                    </a:cubicBezTo>
                    <a:cubicBezTo>
                      <a:pt x="41964" y="28725"/>
                      <a:pt x="42864" y="28424"/>
                      <a:pt x="43465" y="27690"/>
                    </a:cubicBezTo>
                    <a:cubicBezTo>
                      <a:pt x="44198" y="26723"/>
                      <a:pt x="44365" y="25422"/>
                      <a:pt x="43932" y="24321"/>
                    </a:cubicBezTo>
                    <a:cubicBezTo>
                      <a:pt x="43635" y="23625"/>
                      <a:pt x="43121" y="23037"/>
                      <a:pt x="42488" y="22682"/>
                    </a:cubicBezTo>
                    <a:lnTo>
                      <a:pt x="42488" y="22682"/>
                    </a:lnTo>
                    <a:cubicBezTo>
                      <a:pt x="44991" y="22054"/>
                      <a:pt x="47167" y="19911"/>
                      <a:pt x="47434" y="17316"/>
                    </a:cubicBezTo>
                    <a:cubicBezTo>
                      <a:pt x="47701" y="14481"/>
                      <a:pt x="45366" y="12213"/>
                      <a:pt x="42697" y="11812"/>
                    </a:cubicBezTo>
                    <a:cubicBezTo>
                      <a:pt x="42403" y="11763"/>
                      <a:pt x="42103" y="11738"/>
                      <a:pt x="41804" y="11738"/>
                    </a:cubicBezTo>
                    <a:cubicBezTo>
                      <a:pt x="41122" y="11738"/>
                      <a:pt x="40441" y="11870"/>
                      <a:pt x="39817" y="12158"/>
                    </a:cubicBezTo>
                    <a:lnTo>
                      <a:pt x="39817" y="12158"/>
                    </a:lnTo>
                    <a:cubicBezTo>
                      <a:pt x="40850" y="10051"/>
                      <a:pt x="40719" y="7383"/>
                      <a:pt x="39528" y="5341"/>
                    </a:cubicBezTo>
                    <a:cubicBezTo>
                      <a:pt x="38341" y="3271"/>
                      <a:pt x="36080" y="2160"/>
                      <a:pt x="33748" y="2160"/>
                    </a:cubicBezTo>
                    <a:cubicBezTo>
                      <a:pt x="33262" y="2160"/>
                      <a:pt x="32773" y="2208"/>
                      <a:pt x="32290" y="2306"/>
                    </a:cubicBezTo>
                    <a:cubicBezTo>
                      <a:pt x="30912" y="2545"/>
                      <a:pt x="29587" y="3216"/>
                      <a:pt x="28607" y="4220"/>
                    </a:cubicBezTo>
                    <a:lnTo>
                      <a:pt x="28607" y="4220"/>
                    </a:lnTo>
                    <a:cubicBezTo>
                      <a:pt x="27685" y="2012"/>
                      <a:pt x="25579" y="475"/>
                      <a:pt x="23183" y="71"/>
                    </a:cubicBezTo>
                    <a:cubicBezTo>
                      <a:pt x="22866" y="23"/>
                      <a:pt x="22552" y="0"/>
                      <a:pt x="2224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8"/>
              <p:cNvSpPr/>
              <p:nvPr/>
            </p:nvSpPr>
            <p:spPr>
              <a:xfrm>
                <a:off x="3637206" y="2271378"/>
                <a:ext cx="31866" cy="68567"/>
              </a:xfrm>
              <a:custGeom>
                <a:avLst/>
                <a:gdLst/>
                <a:ahLst/>
                <a:cxnLst/>
                <a:rect l="l" t="t" r="r" b="b"/>
                <a:pathLst>
                  <a:path w="2604" h="5603" extrusionOk="0">
                    <a:moveTo>
                      <a:pt x="806" y="1"/>
                    </a:moveTo>
                    <a:cubicBezTo>
                      <a:pt x="706" y="1"/>
                      <a:pt x="594" y="104"/>
                      <a:pt x="703" y="185"/>
                    </a:cubicBezTo>
                    <a:cubicBezTo>
                      <a:pt x="2204" y="1586"/>
                      <a:pt x="1870" y="4255"/>
                      <a:pt x="202" y="5322"/>
                    </a:cubicBezTo>
                    <a:cubicBezTo>
                      <a:pt x="1" y="5438"/>
                      <a:pt x="147" y="5603"/>
                      <a:pt x="298" y="5603"/>
                    </a:cubicBezTo>
                    <a:cubicBezTo>
                      <a:pt x="322" y="5603"/>
                      <a:pt x="346" y="5598"/>
                      <a:pt x="369" y="5589"/>
                    </a:cubicBezTo>
                    <a:cubicBezTo>
                      <a:pt x="2404" y="4589"/>
                      <a:pt x="2604" y="1353"/>
                      <a:pt x="869" y="19"/>
                    </a:cubicBezTo>
                    <a:cubicBezTo>
                      <a:pt x="851" y="6"/>
                      <a:pt x="828" y="1"/>
                      <a:pt x="806"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8"/>
              <p:cNvSpPr/>
              <p:nvPr/>
            </p:nvSpPr>
            <p:spPr>
              <a:xfrm>
                <a:off x="3259253" y="2274866"/>
                <a:ext cx="396789" cy="11038"/>
              </a:xfrm>
              <a:custGeom>
                <a:avLst/>
                <a:gdLst/>
                <a:ahLst/>
                <a:cxnLst/>
                <a:rect l="l" t="t" r="r" b="b"/>
                <a:pathLst>
                  <a:path w="32424" h="902" extrusionOk="0">
                    <a:moveTo>
                      <a:pt x="32290" y="0"/>
                    </a:moveTo>
                    <a:lnTo>
                      <a:pt x="32290" y="0"/>
                    </a:lnTo>
                    <a:cubicBezTo>
                      <a:pt x="30155" y="34"/>
                      <a:pt x="27987" y="167"/>
                      <a:pt x="25852" y="234"/>
                    </a:cubicBezTo>
                    <a:cubicBezTo>
                      <a:pt x="23817" y="334"/>
                      <a:pt x="21783" y="367"/>
                      <a:pt x="19748" y="401"/>
                    </a:cubicBezTo>
                    <a:cubicBezTo>
                      <a:pt x="17147" y="464"/>
                      <a:pt x="14559" y="487"/>
                      <a:pt x="11976" y="487"/>
                    </a:cubicBezTo>
                    <a:cubicBezTo>
                      <a:pt x="10485" y="487"/>
                      <a:pt x="8995" y="480"/>
                      <a:pt x="7506" y="467"/>
                    </a:cubicBezTo>
                    <a:cubicBezTo>
                      <a:pt x="6271" y="467"/>
                      <a:pt x="5004" y="401"/>
                      <a:pt x="3770" y="367"/>
                    </a:cubicBezTo>
                    <a:cubicBezTo>
                      <a:pt x="3169" y="367"/>
                      <a:pt x="2636" y="334"/>
                      <a:pt x="2068" y="334"/>
                    </a:cubicBezTo>
                    <a:cubicBezTo>
                      <a:pt x="1668" y="334"/>
                      <a:pt x="1283" y="290"/>
                      <a:pt x="892" y="290"/>
                    </a:cubicBezTo>
                    <a:cubicBezTo>
                      <a:pt x="697" y="290"/>
                      <a:pt x="501" y="301"/>
                      <a:pt x="301" y="334"/>
                    </a:cubicBezTo>
                    <a:cubicBezTo>
                      <a:pt x="67" y="367"/>
                      <a:pt x="0" y="668"/>
                      <a:pt x="267" y="701"/>
                    </a:cubicBezTo>
                    <a:cubicBezTo>
                      <a:pt x="768" y="801"/>
                      <a:pt x="1268" y="801"/>
                      <a:pt x="1768" y="801"/>
                    </a:cubicBezTo>
                    <a:cubicBezTo>
                      <a:pt x="2269" y="801"/>
                      <a:pt x="2802" y="834"/>
                      <a:pt x="3303" y="834"/>
                    </a:cubicBezTo>
                    <a:cubicBezTo>
                      <a:pt x="4337" y="868"/>
                      <a:pt x="5438" y="868"/>
                      <a:pt x="6472" y="868"/>
                    </a:cubicBezTo>
                    <a:cubicBezTo>
                      <a:pt x="8573" y="901"/>
                      <a:pt x="10641" y="901"/>
                      <a:pt x="12743" y="901"/>
                    </a:cubicBezTo>
                    <a:cubicBezTo>
                      <a:pt x="16946" y="901"/>
                      <a:pt x="21182" y="768"/>
                      <a:pt x="25419" y="634"/>
                    </a:cubicBezTo>
                    <a:cubicBezTo>
                      <a:pt x="27687" y="534"/>
                      <a:pt x="29988" y="401"/>
                      <a:pt x="32257" y="201"/>
                    </a:cubicBezTo>
                    <a:cubicBezTo>
                      <a:pt x="32424" y="167"/>
                      <a:pt x="32424" y="0"/>
                      <a:pt x="322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8"/>
              <p:cNvSpPr/>
              <p:nvPr/>
            </p:nvSpPr>
            <p:spPr>
              <a:xfrm>
                <a:off x="3243737" y="2277227"/>
                <a:ext cx="21428" cy="50516"/>
              </a:xfrm>
              <a:custGeom>
                <a:avLst/>
                <a:gdLst/>
                <a:ahLst/>
                <a:cxnLst/>
                <a:rect l="l" t="t" r="r" b="b"/>
                <a:pathLst>
                  <a:path w="1751" h="4128" extrusionOk="0">
                    <a:moveTo>
                      <a:pt x="1181" y="0"/>
                    </a:moveTo>
                    <a:cubicBezTo>
                      <a:pt x="1138" y="0"/>
                      <a:pt x="1097" y="13"/>
                      <a:pt x="1068" y="41"/>
                    </a:cubicBezTo>
                    <a:cubicBezTo>
                      <a:pt x="1" y="1142"/>
                      <a:pt x="67" y="3277"/>
                      <a:pt x="1368" y="4111"/>
                    </a:cubicBezTo>
                    <a:cubicBezTo>
                      <a:pt x="1392" y="4123"/>
                      <a:pt x="1421" y="4128"/>
                      <a:pt x="1451" y="4128"/>
                    </a:cubicBezTo>
                    <a:cubicBezTo>
                      <a:pt x="1586" y="4128"/>
                      <a:pt x="1751" y="4014"/>
                      <a:pt x="1669" y="3877"/>
                    </a:cubicBezTo>
                    <a:cubicBezTo>
                      <a:pt x="1202" y="3377"/>
                      <a:pt x="868" y="2810"/>
                      <a:pt x="768" y="2109"/>
                    </a:cubicBezTo>
                    <a:cubicBezTo>
                      <a:pt x="735" y="1375"/>
                      <a:pt x="901" y="708"/>
                      <a:pt x="1335" y="174"/>
                    </a:cubicBezTo>
                    <a:cubicBezTo>
                      <a:pt x="1407" y="79"/>
                      <a:pt x="1290" y="0"/>
                      <a:pt x="118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8"/>
              <p:cNvSpPr/>
              <p:nvPr/>
            </p:nvSpPr>
            <p:spPr>
              <a:xfrm>
                <a:off x="3253538" y="2337726"/>
                <a:ext cx="399236" cy="7355"/>
              </a:xfrm>
              <a:custGeom>
                <a:avLst/>
                <a:gdLst/>
                <a:ahLst/>
                <a:cxnLst/>
                <a:rect l="l" t="t" r="r" b="b"/>
                <a:pathLst>
                  <a:path w="32624" h="601" extrusionOk="0">
                    <a:moveTo>
                      <a:pt x="301" y="1"/>
                    </a:moveTo>
                    <a:cubicBezTo>
                      <a:pt x="100" y="1"/>
                      <a:pt x="0" y="267"/>
                      <a:pt x="267" y="334"/>
                    </a:cubicBezTo>
                    <a:cubicBezTo>
                      <a:pt x="768" y="434"/>
                      <a:pt x="1268" y="501"/>
                      <a:pt x="1768" y="501"/>
                    </a:cubicBezTo>
                    <a:cubicBezTo>
                      <a:pt x="2302" y="534"/>
                      <a:pt x="2802" y="534"/>
                      <a:pt x="3336" y="568"/>
                    </a:cubicBezTo>
                    <a:cubicBezTo>
                      <a:pt x="4337" y="601"/>
                      <a:pt x="5404" y="601"/>
                      <a:pt x="6405" y="601"/>
                    </a:cubicBezTo>
                    <a:cubicBezTo>
                      <a:pt x="8473" y="601"/>
                      <a:pt x="10608" y="601"/>
                      <a:pt x="12709" y="568"/>
                    </a:cubicBezTo>
                    <a:cubicBezTo>
                      <a:pt x="16912" y="534"/>
                      <a:pt x="21115" y="534"/>
                      <a:pt x="25285" y="501"/>
                    </a:cubicBezTo>
                    <a:cubicBezTo>
                      <a:pt x="27620" y="501"/>
                      <a:pt x="29988" y="434"/>
                      <a:pt x="32323" y="401"/>
                    </a:cubicBezTo>
                    <a:cubicBezTo>
                      <a:pt x="32590" y="367"/>
                      <a:pt x="32624" y="101"/>
                      <a:pt x="32424" y="101"/>
                    </a:cubicBezTo>
                    <a:cubicBezTo>
                      <a:pt x="31034" y="89"/>
                      <a:pt x="29644" y="86"/>
                      <a:pt x="28251" y="86"/>
                    </a:cubicBezTo>
                    <a:cubicBezTo>
                      <a:pt x="25467" y="86"/>
                      <a:pt x="22672" y="101"/>
                      <a:pt x="19848" y="101"/>
                    </a:cubicBezTo>
                    <a:cubicBezTo>
                      <a:pt x="15745" y="101"/>
                      <a:pt x="11575" y="167"/>
                      <a:pt x="7439" y="167"/>
                    </a:cubicBezTo>
                    <a:lnTo>
                      <a:pt x="3970" y="167"/>
                    </a:lnTo>
                    <a:cubicBezTo>
                      <a:pt x="3403" y="167"/>
                      <a:pt x="2802" y="101"/>
                      <a:pt x="2235" y="101"/>
                    </a:cubicBezTo>
                    <a:cubicBezTo>
                      <a:pt x="1601" y="67"/>
                      <a:pt x="934" y="1"/>
                      <a:pt x="3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8"/>
              <p:cNvSpPr/>
              <p:nvPr/>
            </p:nvSpPr>
            <p:spPr>
              <a:xfrm>
                <a:off x="3291252" y="2341580"/>
                <a:ext cx="1885" cy="1052"/>
              </a:xfrm>
              <a:custGeom>
                <a:avLst/>
                <a:gdLst/>
                <a:ahLst/>
                <a:cxnLst/>
                <a:rect l="l" t="t" r="r" b="b"/>
                <a:pathLst>
                  <a:path w="154" h="86" extrusionOk="0">
                    <a:moveTo>
                      <a:pt x="35" y="0"/>
                    </a:moveTo>
                    <a:lnTo>
                      <a:pt x="35" y="0"/>
                    </a:lnTo>
                    <a:cubicBezTo>
                      <a:pt x="11" y="0"/>
                      <a:pt x="1" y="86"/>
                      <a:pt x="54" y="86"/>
                    </a:cubicBezTo>
                    <a:cubicBezTo>
                      <a:pt x="154" y="86"/>
                      <a:pt x="154" y="19"/>
                      <a:pt x="54" y="19"/>
                    </a:cubicBezTo>
                    <a:cubicBezTo>
                      <a:pt x="47" y="6"/>
                      <a:pt x="41" y="0"/>
                      <a:pt x="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8"/>
              <p:cNvSpPr/>
              <p:nvPr/>
            </p:nvSpPr>
            <p:spPr>
              <a:xfrm>
                <a:off x="3335585" y="2844276"/>
                <a:ext cx="37973" cy="35048"/>
              </a:xfrm>
              <a:custGeom>
                <a:avLst/>
                <a:gdLst/>
                <a:ahLst/>
                <a:cxnLst/>
                <a:rect l="l" t="t" r="r" b="b"/>
                <a:pathLst>
                  <a:path w="3103" h="2864" extrusionOk="0">
                    <a:moveTo>
                      <a:pt x="1568" y="1"/>
                    </a:moveTo>
                    <a:cubicBezTo>
                      <a:pt x="1001" y="1"/>
                      <a:pt x="434" y="334"/>
                      <a:pt x="200" y="868"/>
                    </a:cubicBezTo>
                    <a:cubicBezTo>
                      <a:pt x="0" y="1368"/>
                      <a:pt x="100" y="2002"/>
                      <a:pt x="434" y="2369"/>
                    </a:cubicBezTo>
                    <a:cubicBezTo>
                      <a:pt x="704" y="2685"/>
                      <a:pt x="1067" y="2863"/>
                      <a:pt x="1458" y="2863"/>
                    </a:cubicBezTo>
                    <a:cubicBezTo>
                      <a:pt x="1646" y="2863"/>
                      <a:pt x="1840" y="2823"/>
                      <a:pt x="2035" y="2736"/>
                    </a:cubicBezTo>
                    <a:cubicBezTo>
                      <a:pt x="2669" y="2469"/>
                      <a:pt x="3102" y="1769"/>
                      <a:pt x="2936" y="1068"/>
                    </a:cubicBezTo>
                    <a:cubicBezTo>
                      <a:pt x="2917" y="1050"/>
                      <a:pt x="2891" y="1041"/>
                      <a:pt x="2862" y="1041"/>
                    </a:cubicBezTo>
                    <a:cubicBezTo>
                      <a:pt x="2789" y="1041"/>
                      <a:pt x="2702" y="1096"/>
                      <a:pt x="2702" y="1168"/>
                    </a:cubicBezTo>
                    <a:cubicBezTo>
                      <a:pt x="2769" y="1669"/>
                      <a:pt x="2502" y="2169"/>
                      <a:pt x="2035" y="2403"/>
                    </a:cubicBezTo>
                    <a:cubicBezTo>
                      <a:pt x="1869" y="2505"/>
                      <a:pt x="1692" y="2553"/>
                      <a:pt x="1523" y="2553"/>
                    </a:cubicBezTo>
                    <a:cubicBezTo>
                      <a:pt x="1252" y="2553"/>
                      <a:pt x="999" y="2429"/>
                      <a:pt x="834" y="2202"/>
                    </a:cubicBezTo>
                    <a:cubicBezTo>
                      <a:pt x="534" y="1902"/>
                      <a:pt x="400" y="1469"/>
                      <a:pt x="534" y="1035"/>
                    </a:cubicBezTo>
                    <a:cubicBezTo>
                      <a:pt x="567" y="835"/>
                      <a:pt x="701" y="668"/>
                      <a:pt x="867" y="535"/>
                    </a:cubicBezTo>
                    <a:cubicBezTo>
                      <a:pt x="1034" y="401"/>
                      <a:pt x="1201" y="368"/>
                      <a:pt x="1401" y="368"/>
                    </a:cubicBezTo>
                    <a:cubicBezTo>
                      <a:pt x="1434" y="365"/>
                      <a:pt x="1468" y="364"/>
                      <a:pt x="1501" y="364"/>
                    </a:cubicBezTo>
                    <a:cubicBezTo>
                      <a:pt x="1934" y="364"/>
                      <a:pt x="2352" y="565"/>
                      <a:pt x="2569" y="968"/>
                    </a:cubicBezTo>
                    <a:cubicBezTo>
                      <a:pt x="2608" y="1017"/>
                      <a:pt x="2655" y="1037"/>
                      <a:pt x="2702" y="1037"/>
                    </a:cubicBezTo>
                    <a:cubicBezTo>
                      <a:pt x="2816" y="1037"/>
                      <a:pt x="2926" y="919"/>
                      <a:pt x="2902" y="801"/>
                    </a:cubicBezTo>
                    <a:cubicBezTo>
                      <a:pt x="2702" y="234"/>
                      <a:pt x="2102" y="1"/>
                      <a:pt x="156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8"/>
              <p:cNvSpPr/>
              <p:nvPr/>
            </p:nvSpPr>
            <p:spPr>
              <a:xfrm>
                <a:off x="3482939" y="2960965"/>
                <a:ext cx="31022" cy="27449"/>
              </a:xfrm>
              <a:custGeom>
                <a:avLst/>
                <a:gdLst/>
                <a:ahLst/>
                <a:cxnLst/>
                <a:rect l="l" t="t" r="r" b="b"/>
                <a:pathLst>
                  <a:path w="2535" h="2243" extrusionOk="0">
                    <a:moveTo>
                      <a:pt x="1137" y="0"/>
                    </a:moveTo>
                    <a:cubicBezTo>
                      <a:pt x="1024" y="0"/>
                      <a:pt x="911" y="13"/>
                      <a:pt x="801" y="38"/>
                    </a:cubicBezTo>
                    <a:cubicBezTo>
                      <a:pt x="334" y="172"/>
                      <a:pt x="0" y="639"/>
                      <a:pt x="33" y="1139"/>
                    </a:cubicBezTo>
                    <a:cubicBezTo>
                      <a:pt x="67" y="1606"/>
                      <a:pt x="500" y="1973"/>
                      <a:pt x="901" y="2140"/>
                    </a:cubicBezTo>
                    <a:cubicBezTo>
                      <a:pt x="1087" y="2205"/>
                      <a:pt x="1283" y="2242"/>
                      <a:pt x="1473" y="2242"/>
                    </a:cubicBezTo>
                    <a:cubicBezTo>
                      <a:pt x="1862" y="2242"/>
                      <a:pt x="2222" y="2087"/>
                      <a:pt x="2402" y="1706"/>
                    </a:cubicBezTo>
                    <a:cubicBezTo>
                      <a:pt x="2470" y="1569"/>
                      <a:pt x="2367" y="1464"/>
                      <a:pt x="2263" y="1464"/>
                    </a:cubicBezTo>
                    <a:cubicBezTo>
                      <a:pt x="2215" y="1464"/>
                      <a:pt x="2167" y="1487"/>
                      <a:pt x="2135" y="1539"/>
                    </a:cubicBezTo>
                    <a:cubicBezTo>
                      <a:pt x="2068" y="1639"/>
                      <a:pt x="2002" y="1673"/>
                      <a:pt x="1901" y="1706"/>
                    </a:cubicBezTo>
                    <a:cubicBezTo>
                      <a:pt x="1901" y="1706"/>
                      <a:pt x="1868" y="1706"/>
                      <a:pt x="1868" y="1773"/>
                    </a:cubicBezTo>
                    <a:lnTo>
                      <a:pt x="1835" y="1773"/>
                    </a:lnTo>
                    <a:cubicBezTo>
                      <a:pt x="1801" y="1773"/>
                      <a:pt x="1735" y="1806"/>
                      <a:pt x="1701" y="1806"/>
                    </a:cubicBezTo>
                    <a:lnTo>
                      <a:pt x="1501" y="1806"/>
                    </a:lnTo>
                    <a:cubicBezTo>
                      <a:pt x="1401" y="1806"/>
                      <a:pt x="1334" y="1773"/>
                      <a:pt x="1201" y="1773"/>
                    </a:cubicBezTo>
                    <a:lnTo>
                      <a:pt x="1168" y="1773"/>
                    </a:lnTo>
                    <a:cubicBezTo>
                      <a:pt x="1101" y="1773"/>
                      <a:pt x="1101" y="1773"/>
                      <a:pt x="1068" y="1706"/>
                    </a:cubicBezTo>
                    <a:cubicBezTo>
                      <a:pt x="1034" y="1706"/>
                      <a:pt x="1001" y="1673"/>
                      <a:pt x="967" y="1639"/>
                    </a:cubicBezTo>
                    <a:cubicBezTo>
                      <a:pt x="901" y="1606"/>
                      <a:pt x="867" y="1606"/>
                      <a:pt x="834" y="1539"/>
                    </a:cubicBezTo>
                    <a:cubicBezTo>
                      <a:pt x="767" y="1539"/>
                      <a:pt x="767" y="1506"/>
                      <a:pt x="734" y="1473"/>
                    </a:cubicBezTo>
                    <a:lnTo>
                      <a:pt x="667" y="1373"/>
                    </a:lnTo>
                    <a:lnTo>
                      <a:pt x="634" y="1339"/>
                    </a:lnTo>
                    <a:lnTo>
                      <a:pt x="567" y="1306"/>
                    </a:lnTo>
                    <a:cubicBezTo>
                      <a:pt x="534" y="1273"/>
                      <a:pt x="534" y="1206"/>
                      <a:pt x="500" y="1172"/>
                    </a:cubicBezTo>
                    <a:cubicBezTo>
                      <a:pt x="500" y="1172"/>
                      <a:pt x="500" y="1139"/>
                      <a:pt x="434" y="1139"/>
                    </a:cubicBezTo>
                    <a:lnTo>
                      <a:pt x="434" y="1106"/>
                    </a:lnTo>
                    <a:cubicBezTo>
                      <a:pt x="434" y="1039"/>
                      <a:pt x="400" y="1006"/>
                      <a:pt x="400" y="972"/>
                    </a:cubicBezTo>
                    <a:lnTo>
                      <a:pt x="400" y="939"/>
                    </a:lnTo>
                    <a:lnTo>
                      <a:pt x="400" y="872"/>
                    </a:lnTo>
                    <a:cubicBezTo>
                      <a:pt x="400" y="806"/>
                      <a:pt x="400" y="772"/>
                      <a:pt x="434" y="639"/>
                    </a:cubicBezTo>
                    <a:lnTo>
                      <a:pt x="434" y="605"/>
                    </a:lnTo>
                    <a:cubicBezTo>
                      <a:pt x="434" y="605"/>
                      <a:pt x="434" y="539"/>
                      <a:pt x="500" y="539"/>
                    </a:cubicBezTo>
                    <a:lnTo>
                      <a:pt x="534" y="505"/>
                    </a:lnTo>
                    <a:lnTo>
                      <a:pt x="567" y="472"/>
                    </a:lnTo>
                    <a:lnTo>
                      <a:pt x="634" y="439"/>
                    </a:lnTo>
                    <a:lnTo>
                      <a:pt x="667" y="439"/>
                    </a:lnTo>
                    <a:lnTo>
                      <a:pt x="701" y="372"/>
                    </a:lnTo>
                    <a:lnTo>
                      <a:pt x="734" y="372"/>
                    </a:lnTo>
                    <a:cubicBezTo>
                      <a:pt x="801" y="372"/>
                      <a:pt x="834" y="339"/>
                      <a:pt x="867" y="339"/>
                    </a:cubicBezTo>
                    <a:lnTo>
                      <a:pt x="1234" y="339"/>
                    </a:lnTo>
                    <a:cubicBezTo>
                      <a:pt x="1401" y="339"/>
                      <a:pt x="1568" y="372"/>
                      <a:pt x="1735" y="472"/>
                    </a:cubicBezTo>
                    <a:cubicBezTo>
                      <a:pt x="2068" y="639"/>
                      <a:pt x="2335" y="972"/>
                      <a:pt x="2235" y="1339"/>
                    </a:cubicBezTo>
                    <a:cubicBezTo>
                      <a:pt x="2235" y="1427"/>
                      <a:pt x="2309" y="1469"/>
                      <a:pt x="2380" y="1469"/>
                    </a:cubicBezTo>
                    <a:cubicBezTo>
                      <a:pt x="2442" y="1469"/>
                      <a:pt x="2502" y="1436"/>
                      <a:pt x="2502" y="1373"/>
                    </a:cubicBezTo>
                    <a:cubicBezTo>
                      <a:pt x="2535" y="1172"/>
                      <a:pt x="2535" y="972"/>
                      <a:pt x="2469" y="772"/>
                    </a:cubicBezTo>
                    <a:cubicBezTo>
                      <a:pt x="2368" y="605"/>
                      <a:pt x="2235" y="439"/>
                      <a:pt x="2068" y="305"/>
                    </a:cubicBezTo>
                    <a:cubicBezTo>
                      <a:pt x="1795" y="106"/>
                      <a:pt x="1466" y="0"/>
                      <a:pt x="113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8"/>
              <p:cNvSpPr/>
              <p:nvPr/>
            </p:nvSpPr>
            <p:spPr>
              <a:xfrm>
                <a:off x="3466199" y="2673660"/>
                <a:ext cx="33139" cy="26152"/>
              </a:xfrm>
              <a:custGeom>
                <a:avLst/>
                <a:gdLst/>
                <a:ahLst/>
                <a:cxnLst/>
                <a:rect l="l" t="t" r="r" b="b"/>
                <a:pathLst>
                  <a:path w="2708" h="2137" extrusionOk="0">
                    <a:moveTo>
                      <a:pt x="1194" y="434"/>
                    </a:moveTo>
                    <a:cubicBezTo>
                      <a:pt x="1373" y="667"/>
                      <a:pt x="1563" y="899"/>
                      <a:pt x="1761" y="1137"/>
                    </a:cubicBezTo>
                    <a:lnTo>
                      <a:pt x="1761" y="1137"/>
                    </a:lnTo>
                    <a:cubicBezTo>
                      <a:pt x="1733" y="1269"/>
                      <a:pt x="1661" y="1390"/>
                      <a:pt x="1568" y="1502"/>
                    </a:cubicBezTo>
                    <a:cubicBezTo>
                      <a:pt x="1502" y="1602"/>
                      <a:pt x="1368" y="1668"/>
                      <a:pt x="1235" y="1735"/>
                    </a:cubicBezTo>
                    <a:cubicBezTo>
                      <a:pt x="1201" y="1768"/>
                      <a:pt x="1168" y="1768"/>
                      <a:pt x="1068" y="1768"/>
                    </a:cubicBezTo>
                    <a:lnTo>
                      <a:pt x="868" y="1768"/>
                    </a:lnTo>
                    <a:cubicBezTo>
                      <a:pt x="801" y="1768"/>
                      <a:pt x="768" y="1768"/>
                      <a:pt x="768" y="1735"/>
                    </a:cubicBezTo>
                    <a:cubicBezTo>
                      <a:pt x="768" y="1735"/>
                      <a:pt x="734" y="1735"/>
                      <a:pt x="734" y="1668"/>
                    </a:cubicBezTo>
                    <a:cubicBezTo>
                      <a:pt x="701" y="1635"/>
                      <a:pt x="701" y="1635"/>
                      <a:pt x="668" y="1635"/>
                    </a:cubicBezTo>
                    <a:cubicBezTo>
                      <a:pt x="568" y="1568"/>
                      <a:pt x="501" y="1468"/>
                      <a:pt x="501" y="1335"/>
                    </a:cubicBezTo>
                    <a:cubicBezTo>
                      <a:pt x="434" y="1101"/>
                      <a:pt x="534" y="834"/>
                      <a:pt x="701" y="634"/>
                    </a:cubicBezTo>
                    <a:cubicBezTo>
                      <a:pt x="734" y="568"/>
                      <a:pt x="768" y="568"/>
                      <a:pt x="834" y="501"/>
                    </a:cubicBezTo>
                    <a:cubicBezTo>
                      <a:pt x="868" y="467"/>
                      <a:pt x="868" y="467"/>
                      <a:pt x="901" y="467"/>
                    </a:cubicBezTo>
                    <a:cubicBezTo>
                      <a:pt x="901" y="467"/>
                      <a:pt x="934" y="467"/>
                      <a:pt x="934" y="434"/>
                    </a:cubicBezTo>
                    <a:close/>
                    <a:moveTo>
                      <a:pt x="1235" y="0"/>
                    </a:moveTo>
                    <a:cubicBezTo>
                      <a:pt x="768" y="0"/>
                      <a:pt x="367" y="334"/>
                      <a:pt x="167" y="768"/>
                    </a:cubicBezTo>
                    <a:cubicBezTo>
                      <a:pt x="0" y="1135"/>
                      <a:pt x="0" y="1635"/>
                      <a:pt x="334" y="1935"/>
                    </a:cubicBezTo>
                    <a:cubicBezTo>
                      <a:pt x="506" y="2076"/>
                      <a:pt x="708" y="2136"/>
                      <a:pt x="911" y="2136"/>
                    </a:cubicBezTo>
                    <a:cubicBezTo>
                      <a:pt x="1141" y="2136"/>
                      <a:pt x="1373" y="2059"/>
                      <a:pt x="1568" y="1935"/>
                    </a:cubicBezTo>
                    <a:cubicBezTo>
                      <a:pt x="1766" y="1814"/>
                      <a:pt x="1929" y="1644"/>
                      <a:pt x="2028" y="1454"/>
                    </a:cubicBezTo>
                    <a:lnTo>
                      <a:pt x="2028" y="1454"/>
                    </a:lnTo>
                    <a:cubicBezTo>
                      <a:pt x="2107" y="1546"/>
                      <a:pt x="2187" y="1640"/>
                      <a:pt x="2269" y="1735"/>
                    </a:cubicBezTo>
                    <a:cubicBezTo>
                      <a:pt x="2297" y="1756"/>
                      <a:pt x="2333" y="1765"/>
                      <a:pt x="2373" y="1765"/>
                    </a:cubicBezTo>
                    <a:cubicBezTo>
                      <a:pt x="2521" y="1765"/>
                      <a:pt x="2708" y="1633"/>
                      <a:pt x="2602" y="1502"/>
                    </a:cubicBezTo>
                    <a:lnTo>
                      <a:pt x="2064" y="724"/>
                    </a:lnTo>
                    <a:lnTo>
                      <a:pt x="2064" y="724"/>
                    </a:lnTo>
                    <a:cubicBezTo>
                      <a:pt x="2057" y="710"/>
                      <a:pt x="2049" y="698"/>
                      <a:pt x="2039" y="687"/>
                    </a:cubicBezTo>
                    <a:lnTo>
                      <a:pt x="2039" y="687"/>
                    </a:lnTo>
                    <a:lnTo>
                      <a:pt x="2002" y="634"/>
                    </a:lnTo>
                    <a:cubicBezTo>
                      <a:pt x="1868" y="467"/>
                      <a:pt x="1768" y="334"/>
                      <a:pt x="1668" y="167"/>
                    </a:cubicBezTo>
                    <a:cubicBezTo>
                      <a:pt x="1568" y="67"/>
                      <a:pt x="1401" y="0"/>
                      <a:pt x="12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8"/>
              <p:cNvSpPr/>
              <p:nvPr/>
            </p:nvSpPr>
            <p:spPr>
              <a:xfrm>
                <a:off x="2900463" y="3182951"/>
                <a:ext cx="1121677" cy="543859"/>
              </a:xfrm>
              <a:custGeom>
                <a:avLst/>
                <a:gdLst/>
                <a:ahLst/>
                <a:cxnLst/>
                <a:rect l="l" t="t" r="r" b="b"/>
                <a:pathLst>
                  <a:path w="91659" h="44442" extrusionOk="0">
                    <a:moveTo>
                      <a:pt x="1598" y="0"/>
                    </a:moveTo>
                    <a:cubicBezTo>
                      <a:pt x="1323" y="0"/>
                      <a:pt x="1107" y="52"/>
                      <a:pt x="968" y="177"/>
                    </a:cubicBezTo>
                    <a:cubicBezTo>
                      <a:pt x="0" y="1044"/>
                      <a:pt x="2402" y="13420"/>
                      <a:pt x="12643" y="23227"/>
                    </a:cubicBezTo>
                    <a:cubicBezTo>
                      <a:pt x="22950" y="33034"/>
                      <a:pt x="31656" y="35903"/>
                      <a:pt x="33825" y="38271"/>
                    </a:cubicBezTo>
                    <a:cubicBezTo>
                      <a:pt x="35993" y="40673"/>
                      <a:pt x="37594" y="44442"/>
                      <a:pt x="37594" y="44442"/>
                    </a:cubicBezTo>
                    <a:lnTo>
                      <a:pt x="54172" y="44008"/>
                    </a:lnTo>
                    <a:cubicBezTo>
                      <a:pt x="54172" y="44008"/>
                      <a:pt x="56441" y="39005"/>
                      <a:pt x="61678" y="37704"/>
                    </a:cubicBezTo>
                    <a:cubicBezTo>
                      <a:pt x="66982" y="36436"/>
                      <a:pt x="76755" y="30432"/>
                      <a:pt x="80658" y="26196"/>
                    </a:cubicBezTo>
                    <a:cubicBezTo>
                      <a:pt x="84561" y="21893"/>
                      <a:pt x="90298" y="11819"/>
                      <a:pt x="91099" y="7249"/>
                    </a:cubicBezTo>
                    <a:cubicBezTo>
                      <a:pt x="91659" y="3939"/>
                      <a:pt x="90958" y="2653"/>
                      <a:pt x="89191" y="2653"/>
                    </a:cubicBezTo>
                    <a:cubicBezTo>
                      <a:pt x="88536" y="2653"/>
                      <a:pt x="87734" y="2830"/>
                      <a:pt x="86796" y="3146"/>
                    </a:cubicBezTo>
                    <a:cubicBezTo>
                      <a:pt x="86217" y="3342"/>
                      <a:pt x="85710" y="3421"/>
                      <a:pt x="85246" y="3421"/>
                    </a:cubicBezTo>
                    <a:cubicBezTo>
                      <a:pt x="83420" y="3421"/>
                      <a:pt x="82277" y="2204"/>
                      <a:pt x="80172" y="2204"/>
                    </a:cubicBezTo>
                    <a:cubicBezTo>
                      <a:pt x="79638" y="2204"/>
                      <a:pt x="79041" y="2282"/>
                      <a:pt x="78356" y="2479"/>
                    </a:cubicBezTo>
                    <a:cubicBezTo>
                      <a:pt x="77301" y="2793"/>
                      <a:pt x="76122" y="2915"/>
                      <a:pt x="74924" y="2915"/>
                    </a:cubicBezTo>
                    <a:cubicBezTo>
                      <a:pt x="71541" y="2915"/>
                      <a:pt x="68003" y="1939"/>
                      <a:pt x="66648" y="1545"/>
                    </a:cubicBezTo>
                    <a:cubicBezTo>
                      <a:pt x="66511" y="1506"/>
                      <a:pt x="66342" y="1488"/>
                      <a:pt x="66146" y="1488"/>
                    </a:cubicBezTo>
                    <a:cubicBezTo>
                      <a:pt x="63900" y="1488"/>
                      <a:pt x="58042" y="3833"/>
                      <a:pt x="55059" y="3833"/>
                    </a:cubicBezTo>
                    <a:cubicBezTo>
                      <a:pt x="54739" y="3833"/>
                      <a:pt x="54452" y="3806"/>
                      <a:pt x="54206" y="3746"/>
                    </a:cubicBezTo>
                    <a:cubicBezTo>
                      <a:pt x="51981" y="3170"/>
                      <a:pt x="44555" y="1168"/>
                      <a:pt x="39748" y="1168"/>
                    </a:cubicBezTo>
                    <a:cubicBezTo>
                      <a:pt x="38717" y="1168"/>
                      <a:pt x="37806" y="1260"/>
                      <a:pt x="37094" y="1478"/>
                    </a:cubicBezTo>
                    <a:cubicBezTo>
                      <a:pt x="35314" y="2003"/>
                      <a:pt x="32858" y="2203"/>
                      <a:pt x="30451" y="2203"/>
                    </a:cubicBezTo>
                    <a:cubicBezTo>
                      <a:pt x="27355" y="2203"/>
                      <a:pt x="24339" y="1872"/>
                      <a:pt x="22950" y="1478"/>
                    </a:cubicBezTo>
                    <a:cubicBezTo>
                      <a:pt x="21248" y="979"/>
                      <a:pt x="16691" y="341"/>
                      <a:pt x="13131" y="341"/>
                    </a:cubicBezTo>
                    <a:cubicBezTo>
                      <a:pt x="11458" y="341"/>
                      <a:pt x="10006" y="482"/>
                      <a:pt x="9174" y="844"/>
                    </a:cubicBezTo>
                    <a:cubicBezTo>
                      <a:pt x="8704" y="1049"/>
                      <a:pt x="8168" y="1130"/>
                      <a:pt x="7599" y="1130"/>
                    </a:cubicBezTo>
                    <a:cubicBezTo>
                      <a:pt x="5471" y="1130"/>
                      <a:pt x="2886"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8"/>
              <p:cNvSpPr/>
              <p:nvPr/>
            </p:nvSpPr>
            <p:spPr>
              <a:xfrm>
                <a:off x="3507020" y="2367926"/>
                <a:ext cx="514342" cy="1353639"/>
              </a:xfrm>
              <a:custGeom>
                <a:avLst/>
                <a:gdLst/>
                <a:ahLst/>
                <a:cxnLst/>
                <a:rect l="l" t="t" r="r" b="b"/>
                <a:pathLst>
                  <a:path w="42030" h="110614" extrusionOk="0">
                    <a:moveTo>
                      <a:pt x="1601" y="1"/>
                    </a:moveTo>
                    <a:lnTo>
                      <a:pt x="0" y="18414"/>
                    </a:lnTo>
                    <a:cubicBezTo>
                      <a:pt x="0" y="18414"/>
                      <a:pt x="10841" y="22650"/>
                      <a:pt x="16545" y="27487"/>
                    </a:cubicBezTo>
                    <a:cubicBezTo>
                      <a:pt x="24518" y="34259"/>
                      <a:pt x="31956" y="42431"/>
                      <a:pt x="32590" y="56041"/>
                    </a:cubicBezTo>
                    <a:cubicBezTo>
                      <a:pt x="33224" y="69684"/>
                      <a:pt x="28120" y="84161"/>
                      <a:pt x="14611" y="94335"/>
                    </a:cubicBezTo>
                    <a:cubicBezTo>
                      <a:pt x="1101" y="104509"/>
                      <a:pt x="1101" y="110247"/>
                      <a:pt x="1101" y="110247"/>
                    </a:cubicBezTo>
                    <a:lnTo>
                      <a:pt x="4603" y="110613"/>
                    </a:lnTo>
                    <a:cubicBezTo>
                      <a:pt x="4603" y="110613"/>
                      <a:pt x="4337" y="108178"/>
                      <a:pt x="5070" y="106811"/>
                    </a:cubicBezTo>
                    <a:cubicBezTo>
                      <a:pt x="5838" y="105443"/>
                      <a:pt x="13577" y="101740"/>
                      <a:pt x="18947" y="99105"/>
                    </a:cubicBezTo>
                    <a:cubicBezTo>
                      <a:pt x="24351" y="96437"/>
                      <a:pt x="35926" y="86863"/>
                      <a:pt x="38961" y="75255"/>
                    </a:cubicBezTo>
                    <a:cubicBezTo>
                      <a:pt x="42030" y="63646"/>
                      <a:pt x="40095" y="45400"/>
                      <a:pt x="33090" y="35593"/>
                    </a:cubicBezTo>
                    <a:cubicBezTo>
                      <a:pt x="26085" y="25753"/>
                      <a:pt x="6171" y="14611"/>
                      <a:pt x="6171" y="14611"/>
                    </a:cubicBezTo>
                    <a:lnTo>
                      <a:pt x="6338" y="101"/>
                    </a:lnTo>
                    <a:lnTo>
                      <a:pt x="16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8"/>
              <p:cNvSpPr/>
              <p:nvPr/>
            </p:nvSpPr>
            <p:spPr>
              <a:xfrm>
                <a:off x="3609465" y="2343073"/>
                <a:ext cx="10622" cy="195580"/>
              </a:xfrm>
              <a:custGeom>
                <a:avLst/>
                <a:gdLst/>
                <a:ahLst/>
                <a:cxnLst/>
                <a:rect l="l" t="t" r="r" b="b"/>
                <a:pathLst>
                  <a:path w="868" h="15982" extrusionOk="0">
                    <a:moveTo>
                      <a:pt x="660" y="1"/>
                    </a:moveTo>
                    <a:cubicBezTo>
                      <a:pt x="594" y="1"/>
                      <a:pt x="535" y="34"/>
                      <a:pt x="535" y="97"/>
                    </a:cubicBezTo>
                    <a:cubicBezTo>
                      <a:pt x="368" y="2132"/>
                      <a:pt x="334" y="4167"/>
                      <a:pt x="301" y="6235"/>
                    </a:cubicBezTo>
                    <a:cubicBezTo>
                      <a:pt x="234" y="8270"/>
                      <a:pt x="168" y="10305"/>
                      <a:pt x="134" y="12339"/>
                    </a:cubicBezTo>
                    <a:cubicBezTo>
                      <a:pt x="68" y="13473"/>
                      <a:pt x="1" y="14641"/>
                      <a:pt x="34" y="15808"/>
                    </a:cubicBezTo>
                    <a:cubicBezTo>
                      <a:pt x="34" y="15929"/>
                      <a:pt x="129" y="15981"/>
                      <a:pt x="236" y="15981"/>
                    </a:cubicBezTo>
                    <a:cubicBezTo>
                      <a:pt x="367" y="15981"/>
                      <a:pt x="516" y="15903"/>
                      <a:pt x="535" y="15775"/>
                    </a:cubicBezTo>
                    <a:cubicBezTo>
                      <a:pt x="635" y="14774"/>
                      <a:pt x="635" y="13774"/>
                      <a:pt x="635" y="12773"/>
                    </a:cubicBezTo>
                    <a:cubicBezTo>
                      <a:pt x="668" y="11772"/>
                      <a:pt x="668" y="10738"/>
                      <a:pt x="701" y="9737"/>
                    </a:cubicBezTo>
                    <a:cubicBezTo>
                      <a:pt x="735" y="7669"/>
                      <a:pt x="768" y="5635"/>
                      <a:pt x="835" y="3566"/>
                    </a:cubicBezTo>
                    <a:cubicBezTo>
                      <a:pt x="835" y="2432"/>
                      <a:pt x="868" y="1298"/>
                      <a:pt x="835" y="131"/>
                    </a:cubicBezTo>
                    <a:cubicBezTo>
                      <a:pt x="817" y="43"/>
                      <a:pt x="734" y="1"/>
                      <a:pt x="66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8"/>
              <p:cNvSpPr/>
              <p:nvPr/>
            </p:nvSpPr>
            <p:spPr>
              <a:xfrm>
                <a:off x="3290677" y="2340785"/>
                <a:ext cx="15113" cy="200793"/>
              </a:xfrm>
              <a:custGeom>
                <a:avLst/>
                <a:gdLst/>
                <a:ahLst/>
                <a:cxnLst/>
                <a:rect l="l" t="t" r="r" b="b"/>
                <a:pathLst>
                  <a:path w="1235" h="16408" extrusionOk="0">
                    <a:moveTo>
                      <a:pt x="101" y="1"/>
                    </a:moveTo>
                    <a:cubicBezTo>
                      <a:pt x="51" y="1"/>
                      <a:pt x="1" y="34"/>
                      <a:pt x="1" y="84"/>
                    </a:cubicBezTo>
                    <a:cubicBezTo>
                      <a:pt x="1" y="1118"/>
                      <a:pt x="34" y="2119"/>
                      <a:pt x="68" y="3153"/>
                    </a:cubicBezTo>
                    <a:cubicBezTo>
                      <a:pt x="101" y="4187"/>
                      <a:pt x="134" y="5288"/>
                      <a:pt x="201" y="6322"/>
                    </a:cubicBezTo>
                    <a:cubicBezTo>
                      <a:pt x="268" y="8457"/>
                      <a:pt x="401" y="10525"/>
                      <a:pt x="535" y="12660"/>
                    </a:cubicBezTo>
                    <a:cubicBezTo>
                      <a:pt x="568" y="13260"/>
                      <a:pt x="601" y="13827"/>
                      <a:pt x="601" y="14428"/>
                    </a:cubicBezTo>
                    <a:cubicBezTo>
                      <a:pt x="668" y="14995"/>
                      <a:pt x="668" y="15629"/>
                      <a:pt x="735" y="16262"/>
                    </a:cubicBezTo>
                    <a:cubicBezTo>
                      <a:pt x="749" y="16363"/>
                      <a:pt x="837" y="16408"/>
                      <a:pt x="933" y="16408"/>
                    </a:cubicBezTo>
                    <a:cubicBezTo>
                      <a:pt x="1061" y="16408"/>
                      <a:pt x="1202" y="16329"/>
                      <a:pt x="1202" y="16196"/>
                    </a:cubicBezTo>
                    <a:cubicBezTo>
                      <a:pt x="1235" y="15162"/>
                      <a:pt x="1102" y="14127"/>
                      <a:pt x="1035" y="13093"/>
                    </a:cubicBezTo>
                    <a:cubicBezTo>
                      <a:pt x="1002" y="12026"/>
                      <a:pt x="901" y="10992"/>
                      <a:pt x="868" y="9958"/>
                    </a:cubicBezTo>
                    <a:lnTo>
                      <a:pt x="501" y="3687"/>
                    </a:lnTo>
                    <a:cubicBezTo>
                      <a:pt x="401" y="2486"/>
                      <a:pt x="368" y="1285"/>
                      <a:pt x="201" y="117"/>
                    </a:cubicBezTo>
                    <a:cubicBezTo>
                      <a:pt x="201" y="34"/>
                      <a:pt x="151" y="1"/>
                      <a:pt x="1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8"/>
              <p:cNvSpPr/>
              <p:nvPr/>
            </p:nvSpPr>
            <p:spPr>
              <a:xfrm>
                <a:off x="3588357" y="2543070"/>
                <a:ext cx="487297" cy="1174078"/>
              </a:xfrm>
              <a:custGeom>
                <a:avLst/>
                <a:gdLst/>
                <a:ahLst/>
                <a:cxnLst/>
                <a:rect l="l" t="t" r="r" b="b"/>
                <a:pathLst>
                  <a:path w="39820" h="95941" extrusionOk="0">
                    <a:moveTo>
                      <a:pt x="2072" y="0"/>
                    </a:moveTo>
                    <a:cubicBezTo>
                      <a:pt x="2002" y="0"/>
                      <a:pt x="1929" y="113"/>
                      <a:pt x="2059" y="165"/>
                    </a:cubicBezTo>
                    <a:cubicBezTo>
                      <a:pt x="5729" y="2300"/>
                      <a:pt x="9465" y="4268"/>
                      <a:pt x="13067" y="6503"/>
                    </a:cubicBezTo>
                    <a:cubicBezTo>
                      <a:pt x="16603" y="8738"/>
                      <a:pt x="20072" y="11106"/>
                      <a:pt x="23241" y="13841"/>
                    </a:cubicBezTo>
                    <a:cubicBezTo>
                      <a:pt x="26443" y="16643"/>
                      <a:pt x="29346" y="19812"/>
                      <a:pt x="31681" y="23382"/>
                    </a:cubicBezTo>
                    <a:cubicBezTo>
                      <a:pt x="34049" y="27018"/>
                      <a:pt x="35783" y="31020"/>
                      <a:pt x="36918" y="35190"/>
                    </a:cubicBezTo>
                    <a:cubicBezTo>
                      <a:pt x="39186" y="43663"/>
                      <a:pt x="38852" y="52669"/>
                      <a:pt x="36250" y="61042"/>
                    </a:cubicBezTo>
                    <a:cubicBezTo>
                      <a:pt x="33649" y="69248"/>
                      <a:pt x="28945" y="76953"/>
                      <a:pt x="22741" y="82891"/>
                    </a:cubicBezTo>
                    <a:cubicBezTo>
                      <a:pt x="19739" y="85793"/>
                      <a:pt x="16336" y="88228"/>
                      <a:pt x="12567" y="89963"/>
                    </a:cubicBezTo>
                    <a:cubicBezTo>
                      <a:pt x="10699" y="90797"/>
                      <a:pt x="8764" y="91364"/>
                      <a:pt x="6796" y="91864"/>
                    </a:cubicBezTo>
                    <a:cubicBezTo>
                      <a:pt x="5095" y="92298"/>
                      <a:pt x="3294" y="92698"/>
                      <a:pt x="1859" y="93699"/>
                    </a:cubicBezTo>
                    <a:cubicBezTo>
                      <a:pt x="1125" y="94166"/>
                      <a:pt x="558" y="94799"/>
                      <a:pt x="125" y="95500"/>
                    </a:cubicBezTo>
                    <a:cubicBezTo>
                      <a:pt x="0" y="95674"/>
                      <a:pt x="210" y="95941"/>
                      <a:pt x="407" y="95941"/>
                    </a:cubicBezTo>
                    <a:cubicBezTo>
                      <a:pt x="475" y="95941"/>
                      <a:pt x="541" y="95910"/>
                      <a:pt x="592" y="95833"/>
                    </a:cubicBezTo>
                    <a:cubicBezTo>
                      <a:pt x="1559" y="94199"/>
                      <a:pt x="3294" y="93465"/>
                      <a:pt x="5062" y="92965"/>
                    </a:cubicBezTo>
                    <a:cubicBezTo>
                      <a:pt x="6930" y="92398"/>
                      <a:pt x="8864" y="92031"/>
                      <a:pt x="10699" y="91364"/>
                    </a:cubicBezTo>
                    <a:cubicBezTo>
                      <a:pt x="14635" y="89963"/>
                      <a:pt x="18238" y="87628"/>
                      <a:pt x="21407" y="84859"/>
                    </a:cubicBezTo>
                    <a:cubicBezTo>
                      <a:pt x="27911" y="79222"/>
                      <a:pt x="32881" y="71683"/>
                      <a:pt x="35850" y="63644"/>
                    </a:cubicBezTo>
                    <a:cubicBezTo>
                      <a:pt x="38952" y="55371"/>
                      <a:pt x="39820" y="46431"/>
                      <a:pt x="38085" y="37759"/>
                    </a:cubicBezTo>
                    <a:cubicBezTo>
                      <a:pt x="37184" y="33522"/>
                      <a:pt x="35783" y="29486"/>
                      <a:pt x="33749" y="25750"/>
                    </a:cubicBezTo>
                    <a:cubicBezTo>
                      <a:pt x="31714" y="21981"/>
                      <a:pt x="28979" y="18578"/>
                      <a:pt x="25910" y="15609"/>
                    </a:cubicBezTo>
                    <a:cubicBezTo>
                      <a:pt x="19805" y="9672"/>
                      <a:pt x="12400" y="5435"/>
                      <a:pt x="4928" y="1466"/>
                    </a:cubicBezTo>
                    <a:cubicBezTo>
                      <a:pt x="4027" y="966"/>
                      <a:pt x="3060" y="499"/>
                      <a:pt x="2126" y="32"/>
                    </a:cubicBezTo>
                    <a:cubicBezTo>
                      <a:pt x="2111" y="9"/>
                      <a:pt x="2092" y="0"/>
                      <a:pt x="207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8"/>
              <p:cNvSpPr/>
              <p:nvPr/>
            </p:nvSpPr>
            <p:spPr>
              <a:xfrm>
                <a:off x="2857194" y="2548233"/>
                <a:ext cx="493710" cy="1191002"/>
              </a:xfrm>
              <a:custGeom>
                <a:avLst/>
                <a:gdLst/>
                <a:ahLst/>
                <a:cxnLst/>
                <a:rect l="l" t="t" r="r" b="b"/>
                <a:pathLst>
                  <a:path w="40344" h="97324" extrusionOk="0">
                    <a:moveTo>
                      <a:pt x="36313" y="1"/>
                    </a:moveTo>
                    <a:cubicBezTo>
                      <a:pt x="36260" y="1"/>
                      <a:pt x="36207" y="13"/>
                      <a:pt x="36160" y="43"/>
                    </a:cubicBezTo>
                    <a:cubicBezTo>
                      <a:pt x="28821" y="4213"/>
                      <a:pt x="21449" y="8549"/>
                      <a:pt x="15178" y="14253"/>
                    </a:cubicBezTo>
                    <a:cubicBezTo>
                      <a:pt x="12143" y="17022"/>
                      <a:pt x="9407" y="20091"/>
                      <a:pt x="7139" y="23560"/>
                    </a:cubicBezTo>
                    <a:cubicBezTo>
                      <a:pt x="4804" y="27196"/>
                      <a:pt x="3103" y="31232"/>
                      <a:pt x="2069" y="35435"/>
                    </a:cubicBezTo>
                    <a:cubicBezTo>
                      <a:pt x="1" y="43908"/>
                      <a:pt x="668" y="53048"/>
                      <a:pt x="3737" y="61187"/>
                    </a:cubicBezTo>
                    <a:cubicBezTo>
                      <a:pt x="6639" y="68892"/>
                      <a:pt x="11642" y="75764"/>
                      <a:pt x="17813" y="81235"/>
                    </a:cubicBezTo>
                    <a:cubicBezTo>
                      <a:pt x="20915" y="83937"/>
                      <a:pt x="24285" y="86372"/>
                      <a:pt x="27854" y="88373"/>
                    </a:cubicBezTo>
                    <a:cubicBezTo>
                      <a:pt x="31423" y="90375"/>
                      <a:pt x="35326" y="91942"/>
                      <a:pt x="38194" y="94911"/>
                    </a:cubicBezTo>
                    <a:cubicBezTo>
                      <a:pt x="38928" y="95612"/>
                      <a:pt x="39529" y="96412"/>
                      <a:pt x="40096" y="97246"/>
                    </a:cubicBezTo>
                    <a:cubicBezTo>
                      <a:pt x="40114" y="97302"/>
                      <a:pt x="40143" y="97324"/>
                      <a:pt x="40174" y="97324"/>
                    </a:cubicBezTo>
                    <a:cubicBezTo>
                      <a:pt x="40253" y="97324"/>
                      <a:pt x="40344" y="97176"/>
                      <a:pt x="40296" y="97079"/>
                    </a:cubicBezTo>
                    <a:cubicBezTo>
                      <a:pt x="38295" y="93577"/>
                      <a:pt x="34659" y="91542"/>
                      <a:pt x="31189" y="89707"/>
                    </a:cubicBezTo>
                    <a:cubicBezTo>
                      <a:pt x="27620" y="87773"/>
                      <a:pt x="24118" y="85738"/>
                      <a:pt x="20915" y="83203"/>
                    </a:cubicBezTo>
                    <a:cubicBezTo>
                      <a:pt x="14578" y="78232"/>
                      <a:pt x="9174" y="71795"/>
                      <a:pt x="5771" y="64523"/>
                    </a:cubicBezTo>
                    <a:cubicBezTo>
                      <a:pt x="2069" y="56584"/>
                      <a:pt x="634" y="47677"/>
                      <a:pt x="1969" y="39004"/>
                    </a:cubicBezTo>
                    <a:cubicBezTo>
                      <a:pt x="2636" y="34701"/>
                      <a:pt x="3970" y="30532"/>
                      <a:pt x="5971" y="26696"/>
                    </a:cubicBezTo>
                    <a:cubicBezTo>
                      <a:pt x="7906" y="23026"/>
                      <a:pt x="10475" y="19691"/>
                      <a:pt x="13410" y="16722"/>
                    </a:cubicBezTo>
                    <a:cubicBezTo>
                      <a:pt x="19348" y="10717"/>
                      <a:pt x="26620" y="6214"/>
                      <a:pt x="33858" y="1978"/>
                    </a:cubicBezTo>
                    <a:cubicBezTo>
                      <a:pt x="34759" y="1478"/>
                      <a:pt x="35659" y="910"/>
                      <a:pt x="36527" y="410"/>
                    </a:cubicBezTo>
                    <a:cubicBezTo>
                      <a:pt x="36801" y="273"/>
                      <a:pt x="36557" y="1"/>
                      <a:pt x="36313"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8"/>
              <p:cNvSpPr/>
              <p:nvPr/>
            </p:nvSpPr>
            <p:spPr>
              <a:xfrm>
                <a:off x="2874631" y="3049191"/>
                <a:ext cx="1191333" cy="147413"/>
              </a:xfrm>
              <a:custGeom>
                <a:avLst/>
                <a:gdLst/>
                <a:ahLst/>
                <a:cxnLst/>
                <a:rect l="l" t="t" r="r" b="b"/>
                <a:pathLst>
                  <a:path w="97351" h="12046" extrusionOk="0">
                    <a:moveTo>
                      <a:pt x="7248" y="0"/>
                    </a:moveTo>
                    <a:cubicBezTo>
                      <a:pt x="6548" y="0"/>
                      <a:pt x="6114" y="634"/>
                      <a:pt x="5847" y="1234"/>
                    </a:cubicBezTo>
                    <a:cubicBezTo>
                      <a:pt x="5380" y="2102"/>
                      <a:pt x="5047" y="3069"/>
                      <a:pt x="4780" y="4003"/>
                    </a:cubicBezTo>
                    <a:cubicBezTo>
                      <a:pt x="4379" y="5670"/>
                      <a:pt x="4263" y="7394"/>
                      <a:pt x="4486" y="9149"/>
                    </a:cubicBezTo>
                    <a:lnTo>
                      <a:pt x="4486" y="9149"/>
                    </a:lnTo>
                    <a:cubicBezTo>
                      <a:pt x="3018" y="8796"/>
                      <a:pt x="1675" y="8034"/>
                      <a:pt x="610" y="6938"/>
                    </a:cubicBezTo>
                    <a:cubicBezTo>
                      <a:pt x="561" y="6889"/>
                      <a:pt x="495" y="6868"/>
                      <a:pt x="428" y="6868"/>
                    </a:cubicBezTo>
                    <a:cubicBezTo>
                      <a:pt x="222" y="6868"/>
                      <a:pt x="1" y="7063"/>
                      <a:pt x="177" y="7239"/>
                    </a:cubicBezTo>
                    <a:cubicBezTo>
                      <a:pt x="1411" y="8506"/>
                      <a:pt x="3012" y="9407"/>
                      <a:pt x="4747" y="9674"/>
                    </a:cubicBezTo>
                    <a:cubicBezTo>
                      <a:pt x="4772" y="9684"/>
                      <a:pt x="4799" y="9689"/>
                      <a:pt x="4828" y="9689"/>
                    </a:cubicBezTo>
                    <a:cubicBezTo>
                      <a:pt x="4986" y="9689"/>
                      <a:pt x="5170" y="9538"/>
                      <a:pt x="5114" y="9340"/>
                    </a:cubicBezTo>
                    <a:cubicBezTo>
                      <a:pt x="4847" y="7606"/>
                      <a:pt x="4913" y="5838"/>
                      <a:pt x="5347" y="4136"/>
                    </a:cubicBezTo>
                    <a:cubicBezTo>
                      <a:pt x="5547" y="3336"/>
                      <a:pt x="5781" y="2569"/>
                      <a:pt x="6181" y="1801"/>
                    </a:cubicBezTo>
                    <a:cubicBezTo>
                      <a:pt x="6348" y="1468"/>
                      <a:pt x="6448" y="1101"/>
                      <a:pt x="6715" y="801"/>
                    </a:cubicBezTo>
                    <a:cubicBezTo>
                      <a:pt x="6888" y="603"/>
                      <a:pt x="7075" y="524"/>
                      <a:pt x="7261" y="524"/>
                    </a:cubicBezTo>
                    <a:cubicBezTo>
                      <a:pt x="7575" y="524"/>
                      <a:pt x="7885" y="749"/>
                      <a:pt x="8116" y="1001"/>
                    </a:cubicBezTo>
                    <a:cubicBezTo>
                      <a:pt x="9083" y="2102"/>
                      <a:pt x="9216" y="3669"/>
                      <a:pt x="9517" y="5004"/>
                    </a:cubicBezTo>
                    <a:cubicBezTo>
                      <a:pt x="9784" y="6305"/>
                      <a:pt x="10451" y="7439"/>
                      <a:pt x="11618" y="8106"/>
                    </a:cubicBezTo>
                    <a:cubicBezTo>
                      <a:pt x="12005" y="8311"/>
                      <a:pt x="12387" y="8412"/>
                      <a:pt x="12753" y="8412"/>
                    </a:cubicBezTo>
                    <a:cubicBezTo>
                      <a:pt x="13396" y="8412"/>
                      <a:pt x="13986" y="8101"/>
                      <a:pt x="14454" y="7505"/>
                    </a:cubicBezTo>
                    <a:cubicBezTo>
                      <a:pt x="14697" y="7262"/>
                      <a:pt x="14885" y="6963"/>
                      <a:pt x="15270" y="6963"/>
                    </a:cubicBezTo>
                    <a:cubicBezTo>
                      <a:pt x="15308" y="6963"/>
                      <a:pt x="15347" y="6966"/>
                      <a:pt x="15388" y="6972"/>
                    </a:cubicBezTo>
                    <a:cubicBezTo>
                      <a:pt x="15721" y="7038"/>
                      <a:pt x="16055" y="7305"/>
                      <a:pt x="16355" y="7472"/>
                    </a:cubicBezTo>
                    <a:cubicBezTo>
                      <a:pt x="16616" y="7577"/>
                      <a:pt x="16878" y="7627"/>
                      <a:pt x="17144" y="7627"/>
                    </a:cubicBezTo>
                    <a:cubicBezTo>
                      <a:pt x="17388" y="7627"/>
                      <a:pt x="17635" y="7585"/>
                      <a:pt x="17889" y="7505"/>
                    </a:cubicBezTo>
                    <a:cubicBezTo>
                      <a:pt x="18806" y="7191"/>
                      <a:pt x="19599" y="6446"/>
                      <a:pt x="20510" y="6446"/>
                    </a:cubicBezTo>
                    <a:cubicBezTo>
                      <a:pt x="20760" y="6446"/>
                      <a:pt x="21019" y="6502"/>
                      <a:pt x="21292" y="6638"/>
                    </a:cubicBezTo>
                    <a:cubicBezTo>
                      <a:pt x="22259" y="7105"/>
                      <a:pt x="22960" y="8006"/>
                      <a:pt x="23960" y="8440"/>
                    </a:cubicBezTo>
                    <a:cubicBezTo>
                      <a:pt x="24225" y="8553"/>
                      <a:pt x="24491" y="8613"/>
                      <a:pt x="24756" y="8613"/>
                    </a:cubicBezTo>
                    <a:cubicBezTo>
                      <a:pt x="24958" y="8613"/>
                      <a:pt x="25159" y="8578"/>
                      <a:pt x="25361" y="8506"/>
                    </a:cubicBezTo>
                    <a:cubicBezTo>
                      <a:pt x="26028" y="8239"/>
                      <a:pt x="26362" y="7606"/>
                      <a:pt x="26629" y="6972"/>
                    </a:cubicBezTo>
                    <a:cubicBezTo>
                      <a:pt x="27508" y="5120"/>
                      <a:pt x="28357" y="3239"/>
                      <a:pt x="29232" y="1411"/>
                    </a:cubicBezTo>
                    <a:lnTo>
                      <a:pt x="29232" y="1411"/>
                    </a:lnTo>
                    <a:cubicBezTo>
                      <a:pt x="30786" y="2801"/>
                      <a:pt x="30961" y="5219"/>
                      <a:pt x="31432" y="7105"/>
                    </a:cubicBezTo>
                    <a:cubicBezTo>
                      <a:pt x="31917" y="8882"/>
                      <a:pt x="32870" y="10814"/>
                      <a:pt x="34929" y="10814"/>
                    </a:cubicBezTo>
                    <a:cubicBezTo>
                      <a:pt x="34996" y="10814"/>
                      <a:pt x="35065" y="10812"/>
                      <a:pt x="35135" y="10808"/>
                    </a:cubicBezTo>
                    <a:cubicBezTo>
                      <a:pt x="37437" y="10674"/>
                      <a:pt x="39038" y="8506"/>
                      <a:pt x="40872" y="7439"/>
                    </a:cubicBezTo>
                    <a:cubicBezTo>
                      <a:pt x="41525" y="7047"/>
                      <a:pt x="42208" y="6823"/>
                      <a:pt x="42906" y="6823"/>
                    </a:cubicBezTo>
                    <a:cubicBezTo>
                      <a:pt x="43456" y="6823"/>
                      <a:pt x="44016" y="6963"/>
                      <a:pt x="44575" y="7272"/>
                    </a:cubicBezTo>
                    <a:cubicBezTo>
                      <a:pt x="45943" y="8006"/>
                      <a:pt x="46810" y="9340"/>
                      <a:pt x="47944" y="10408"/>
                    </a:cubicBezTo>
                    <a:cubicBezTo>
                      <a:pt x="48866" y="11240"/>
                      <a:pt x="50079" y="12046"/>
                      <a:pt x="51348" y="12046"/>
                    </a:cubicBezTo>
                    <a:cubicBezTo>
                      <a:pt x="51502" y="12046"/>
                      <a:pt x="51658" y="12034"/>
                      <a:pt x="51814" y="12009"/>
                    </a:cubicBezTo>
                    <a:cubicBezTo>
                      <a:pt x="53148" y="11842"/>
                      <a:pt x="53882" y="10808"/>
                      <a:pt x="54582" y="9807"/>
                    </a:cubicBezTo>
                    <a:cubicBezTo>
                      <a:pt x="54916" y="9307"/>
                      <a:pt x="55283" y="8773"/>
                      <a:pt x="55883" y="8506"/>
                    </a:cubicBezTo>
                    <a:cubicBezTo>
                      <a:pt x="56051" y="8437"/>
                      <a:pt x="56225" y="8406"/>
                      <a:pt x="56399" y="8406"/>
                    </a:cubicBezTo>
                    <a:cubicBezTo>
                      <a:pt x="56811" y="8406"/>
                      <a:pt x="57222" y="8582"/>
                      <a:pt x="57551" y="8840"/>
                    </a:cubicBezTo>
                    <a:cubicBezTo>
                      <a:pt x="58485" y="9607"/>
                      <a:pt x="59119" y="10741"/>
                      <a:pt x="60286" y="11242"/>
                    </a:cubicBezTo>
                    <a:cubicBezTo>
                      <a:pt x="60638" y="11390"/>
                      <a:pt x="60998" y="11456"/>
                      <a:pt x="61355" y="11456"/>
                    </a:cubicBezTo>
                    <a:cubicBezTo>
                      <a:pt x="62283" y="11456"/>
                      <a:pt x="63190" y="11010"/>
                      <a:pt x="63889" y="10408"/>
                    </a:cubicBezTo>
                    <a:cubicBezTo>
                      <a:pt x="65056" y="9340"/>
                      <a:pt x="65590" y="7939"/>
                      <a:pt x="66224" y="6505"/>
                    </a:cubicBezTo>
                    <a:cubicBezTo>
                      <a:pt x="66491" y="5804"/>
                      <a:pt x="66824" y="5070"/>
                      <a:pt x="67325" y="4437"/>
                    </a:cubicBezTo>
                    <a:cubicBezTo>
                      <a:pt x="67778" y="3832"/>
                      <a:pt x="68450" y="3146"/>
                      <a:pt x="69217" y="3146"/>
                    </a:cubicBezTo>
                    <a:cubicBezTo>
                      <a:pt x="69297" y="3146"/>
                      <a:pt x="69378" y="3153"/>
                      <a:pt x="69460" y="3169"/>
                    </a:cubicBezTo>
                    <a:cubicBezTo>
                      <a:pt x="70994" y="3469"/>
                      <a:pt x="71261" y="5504"/>
                      <a:pt x="71261" y="6772"/>
                    </a:cubicBezTo>
                    <a:cubicBezTo>
                      <a:pt x="71261" y="8173"/>
                      <a:pt x="71127" y="9774"/>
                      <a:pt x="72228" y="10841"/>
                    </a:cubicBezTo>
                    <a:cubicBezTo>
                      <a:pt x="72894" y="11565"/>
                      <a:pt x="73913" y="11862"/>
                      <a:pt x="74890" y="11862"/>
                    </a:cubicBezTo>
                    <a:cubicBezTo>
                      <a:pt x="75038" y="11862"/>
                      <a:pt x="75185" y="11855"/>
                      <a:pt x="75330" y="11842"/>
                    </a:cubicBezTo>
                    <a:cubicBezTo>
                      <a:pt x="76598" y="11742"/>
                      <a:pt x="77799" y="11242"/>
                      <a:pt x="78766" y="10474"/>
                    </a:cubicBezTo>
                    <a:cubicBezTo>
                      <a:pt x="79967" y="9474"/>
                      <a:pt x="80968" y="8239"/>
                      <a:pt x="82069" y="7105"/>
                    </a:cubicBezTo>
                    <a:cubicBezTo>
                      <a:pt x="82584" y="6559"/>
                      <a:pt x="83127" y="6068"/>
                      <a:pt x="83723" y="5633"/>
                    </a:cubicBezTo>
                    <a:lnTo>
                      <a:pt x="83723" y="5633"/>
                    </a:lnTo>
                    <a:cubicBezTo>
                      <a:pt x="85391" y="7157"/>
                      <a:pt x="84653" y="10817"/>
                      <a:pt x="87472" y="11141"/>
                    </a:cubicBezTo>
                    <a:cubicBezTo>
                      <a:pt x="87579" y="11154"/>
                      <a:pt x="87687" y="11161"/>
                      <a:pt x="87794" y="11161"/>
                    </a:cubicBezTo>
                    <a:cubicBezTo>
                      <a:pt x="89055" y="11161"/>
                      <a:pt x="90296" y="10285"/>
                      <a:pt x="90942" y="9240"/>
                    </a:cubicBezTo>
                    <a:cubicBezTo>
                      <a:pt x="91842" y="7772"/>
                      <a:pt x="91976" y="5938"/>
                      <a:pt x="92810" y="4437"/>
                    </a:cubicBezTo>
                    <a:cubicBezTo>
                      <a:pt x="93147" y="3833"/>
                      <a:pt x="93548" y="3595"/>
                      <a:pt x="93966" y="3595"/>
                    </a:cubicBezTo>
                    <a:cubicBezTo>
                      <a:pt x="95118" y="3595"/>
                      <a:pt x="96396" y="5399"/>
                      <a:pt x="96812" y="6305"/>
                    </a:cubicBezTo>
                    <a:cubicBezTo>
                      <a:pt x="96925" y="6446"/>
                      <a:pt x="97044" y="6497"/>
                      <a:pt x="97138" y="6497"/>
                    </a:cubicBezTo>
                    <a:cubicBezTo>
                      <a:pt x="97267" y="6497"/>
                      <a:pt x="97351" y="6401"/>
                      <a:pt x="97313" y="6305"/>
                    </a:cubicBezTo>
                    <a:cubicBezTo>
                      <a:pt x="96812" y="5137"/>
                      <a:pt x="95945" y="3669"/>
                      <a:pt x="94577" y="3403"/>
                    </a:cubicBezTo>
                    <a:cubicBezTo>
                      <a:pt x="94450" y="3377"/>
                      <a:pt x="94329" y="3365"/>
                      <a:pt x="94214" y="3365"/>
                    </a:cubicBezTo>
                    <a:cubicBezTo>
                      <a:pt x="92971" y="3365"/>
                      <a:pt x="92409" y="4766"/>
                      <a:pt x="92042" y="5804"/>
                    </a:cubicBezTo>
                    <a:cubicBezTo>
                      <a:pt x="91475" y="7472"/>
                      <a:pt x="91075" y="9474"/>
                      <a:pt x="89407" y="10408"/>
                    </a:cubicBezTo>
                    <a:cubicBezTo>
                      <a:pt x="88981" y="10631"/>
                      <a:pt x="88505" y="10780"/>
                      <a:pt x="88026" y="10780"/>
                    </a:cubicBezTo>
                    <a:cubicBezTo>
                      <a:pt x="87717" y="10780"/>
                      <a:pt x="87406" y="10718"/>
                      <a:pt x="87105" y="10574"/>
                    </a:cubicBezTo>
                    <a:cubicBezTo>
                      <a:pt x="86538" y="10274"/>
                      <a:pt x="86205" y="9674"/>
                      <a:pt x="85938" y="9073"/>
                    </a:cubicBezTo>
                    <a:cubicBezTo>
                      <a:pt x="85404" y="7739"/>
                      <a:pt x="85304" y="6104"/>
                      <a:pt x="84070" y="5170"/>
                    </a:cubicBezTo>
                    <a:cubicBezTo>
                      <a:pt x="84028" y="5142"/>
                      <a:pt x="83973" y="5132"/>
                      <a:pt x="83920" y="5132"/>
                    </a:cubicBezTo>
                    <a:cubicBezTo>
                      <a:pt x="83847" y="5132"/>
                      <a:pt x="83775" y="5151"/>
                      <a:pt x="83736" y="5170"/>
                    </a:cubicBezTo>
                    <a:cubicBezTo>
                      <a:pt x="82435" y="6004"/>
                      <a:pt x="81468" y="7172"/>
                      <a:pt x="80434" y="8306"/>
                    </a:cubicBezTo>
                    <a:cubicBezTo>
                      <a:pt x="79433" y="9407"/>
                      <a:pt x="78433" y="10474"/>
                      <a:pt x="77032" y="11008"/>
                    </a:cubicBezTo>
                    <a:cubicBezTo>
                      <a:pt x="76406" y="11251"/>
                      <a:pt x="75716" y="11413"/>
                      <a:pt x="75039" y="11413"/>
                    </a:cubicBezTo>
                    <a:cubicBezTo>
                      <a:pt x="74417" y="11413"/>
                      <a:pt x="73805" y="11277"/>
                      <a:pt x="73262" y="10941"/>
                    </a:cubicBezTo>
                    <a:cubicBezTo>
                      <a:pt x="71795" y="10074"/>
                      <a:pt x="71895" y="8239"/>
                      <a:pt x="71895" y="6772"/>
                    </a:cubicBezTo>
                    <a:cubicBezTo>
                      <a:pt x="71895" y="5504"/>
                      <a:pt x="71728" y="4136"/>
                      <a:pt x="70727" y="3236"/>
                    </a:cubicBezTo>
                    <a:cubicBezTo>
                      <a:pt x="70332" y="2867"/>
                      <a:pt x="69875" y="2712"/>
                      <a:pt x="69413" y="2712"/>
                    </a:cubicBezTo>
                    <a:cubicBezTo>
                      <a:pt x="68704" y="2712"/>
                      <a:pt x="67983" y="3078"/>
                      <a:pt x="67458" y="3603"/>
                    </a:cubicBezTo>
                    <a:cubicBezTo>
                      <a:pt x="66391" y="4737"/>
                      <a:pt x="65890" y="6238"/>
                      <a:pt x="65257" y="7606"/>
                    </a:cubicBezTo>
                    <a:cubicBezTo>
                      <a:pt x="64623" y="9007"/>
                      <a:pt x="63655" y="10508"/>
                      <a:pt x="62054" y="10908"/>
                    </a:cubicBezTo>
                    <a:cubicBezTo>
                      <a:pt x="61877" y="10948"/>
                      <a:pt x="61707" y="10966"/>
                      <a:pt x="61546" y="10966"/>
                    </a:cubicBezTo>
                    <a:cubicBezTo>
                      <a:pt x="59462" y="10966"/>
                      <a:pt x="58590" y="7894"/>
                      <a:pt x="56559" y="7894"/>
                    </a:cubicBezTo>
                    <a:cubicBezTo>
                      <a:pt x="56377" y="7894"/>
                      <a:pt x="56186" y="7919"/>
                      <a:pt x="55983" y="7972"/>
                    </a:cubicBezTo>
                    <a:cubicBezTo>
                      <a:pt x="54882" y="8273"/>
                      <a:pt x="54315" y="9407"/>
                      <a:pt x="53648" y="10274"/>
                    </a:cubicBezTo>
                    <a:cubicBezTo>
                      <a:pt x="53248" y="10808"/>
                      <a:pt x="52781" y="11308"/>
                      <a:pt x="52080" y="11475"/>
                    </a:cubicBezTo>
                    <a:cubicBezTo>
                      <a:pt x="51893" y="11522"/>
                      <a:pt x="51704" y="11543"/>
                      <a:pt x="51516" y="11543"/>
                    </a:cubicBezTo>
                    <a:cubicBezTo>
                      <a:pt x="50897" y="11543"/>
                      <a:pt x="50282" y="11315"/>
                      <a:pt x="49745" y="11008"/>
                    </a:cubicBezTo>
                    <a:cubicBezTo>
                      <a:pt x="47399" y="9752"/>
                      <a:pt x="45970" y="6304"/>
                      <a:pt x="42960" y="6304"/>
                    </a:cubicBezTo>
                    <a:cubicBezTo>
                      <a:pt x="42932" y="6304"/>
                      <a:pt x="42903" y="6304"/>
                      <a:pt x="42874" y="6305"/>
                    </a:cubicBezTo>
                    <a:cubicBezTo>
                      <a:pt x="40539" y="6405"/>
                      <a:pt x="38938" y="8473"/>
                      <a:pt x="37136" y="9607"/>
                    </a:cubicBezTo>
                    <a:cubicBezTo>
                      <a:pt x="36513" y="10000"/>
                      <a:pt x="35825" y="10313"/>
                      <a:pt x="35095" y="10313"/>
                    </a:cubicBezTo>
                    <a:cubicBezTo>
                      <a:pt x="34771" y="10313"/>
                      <a:pt x="34439" y="10251"/>
                      <a:pt x="34101" y="10107"/>
                    </a:cubicBezTo>
                    <a:cubicBezTo>
                      <a:pt x="33200" y="9740"/>
                      <a:pt x="32633" y="8907"/>
                      <a:pt x="32300" y="8006"/>
                    </a:cubicBezTo>
                    <a:cubicBezTo>
                      <a:pt x="31566" y="6004"/>
                      <a:pt x="31566" y="3636"/>
                      <a:pt x="30298" y="1801"/>
                    </a:cubicBezTo>
                    <a:cubicBezTo>
                      <a:pt x="30065" y="1434"/>
                      <a:pt x="29731" y="1068"/>
                      <a:pt x="29297" y="801"/>
                    </a:cubicBezTo>
                    <a:cubicBezTo>
                      <a:pt x="29244" y="758"/>
                      <a:pt x="29186" y="739"/>
                      <a:pt x="29131" y="739"/>
                    </a:cubicBezTo>
                    <a:cubicBezTo>
                      <a:pt x="29015" y="739"/>
                      <a:pt x="28909" y="821"/>
                      <a:pt x="28864" y="934"/>
                    </a:cubicBezTo>
                    <a:cubicBezTo>
                      <a:pt x="28063" y="2669"/>
                      <a:pt x="27229" y="4437"/>
                      <a:pt x="26429" y="6171"/>
                    </a:cubicBezTo>
                    <a:cubicBezTo>
                      <a:pt x="26129" y="6805"/>
                      <a:pt x="25862" y="7939"/>
                      <a:pt x="25061" y="8139"/>
                    </a:cubicBezTo>
                    <a:cubicBezTo>
                      <a:pt x="24983" y="8162"/>
                      <a:pt x="24903" y="8172"/>
                      <a:pt x="24824" y="8172"/>
                    </a:cubicBezTo>
                    <a:cubicBezTo>
                      <a:pt x="24430" y="8172"/>
                      <a:pt x="24032" y="7922"/>
                      <a:pt x="23727" y="7672"/>
                    </a:cubicBezTo>
                    <a:cubicBezTo>
                      <a:pt x="22860" y="7105"/>
                      <a:pt x="22059" y="6238"/>
                      <a:pt x="21025" y="5971"/>
                    </a:cubicBezTo>
                    <a:cubicBezTo>
                      <a:pt x="20859" y="5932"/>
                      <a:pt x="20700" y="5914"/>
                      <a:pt x="20546" y="5914"/>
                    </a:cubicBezTo>
                    <a:cubicBezTo>
                      <a:pt x="19519" y="5914"/>
                      <a:pt x="18713" y="6695"/>
                      <a:pt x="17756" y="7072"/>
                    </a:cubicBezTo>
                    <a:cubicBezTo>
                      <a:pt x="17581" y="7130"/>
                      <a:pt x="17423" y="7155"/>
                      <a:pt x="17276" y="7155"/>
                    </a:cubicBezTo>
                    <a:cubicBezTo>
                      <a:pt x="16751" y="7155"/>
                      <a:pt x="16361" y="6839"/>
                      <a:pt x="15788" y="6605"/>
                    </a:cubicBezTo>
                    <a:cubicBezTo>
                      <a:pt x="15634" y="6547"/>
                      <a:pt x="15483" y="6520"/>
                      <a:pt x="15337" y="6520"/>
                    </a:cubicBezTo>
                    <a:cubicBezTo>
                      <a:pt x="14974" y="6520"/>
                      <a:pt x="14639" y="6687"/>
                      <a:pt x="14353" y="6972"/>
                    </a:cubicBezTo>
                    <a:cubicBezTo>
                      <a:pt x="13901" y="7454"/>
                      <a:pt x="13585" y="7991"/>
                      <a:pt x="12912" y="7991"/>
                    </a:cubicBezTo>
                    <a:cubicBezTo>
                      <a:pt x="12841" y="7991"/>
                      <a:pt x="12766" y="7985"/>
                      <a:pt x="12686" y="7972"/>
                    </a:cubicBezTo>
                    <a:cubicBezTo>
                      <a:pt x="11952" y="7839"/>
                      <a:pt x="11385" y="7405"/>
                      <a:pt x="10918" y="6838"/>
                    </a:cubicBezTo>
                    <a:cubicBezTo>
                      <a:pt x="10017" y="5738"/>
                      <a:pt x="9950" y="4236"/>
                      <a:pt x="9583" y="2902"/>
                    </a:cubicBezTo>
                    <a:cubicBezTo>
                      <a:pt x="9283" y="1801"/>
                      <a:pt x="8583" y="67"/>
                      <a:pt x="724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8"/>
              <p:cNvSpPr/>
              <p:nvPr/>
            </p:nvSpPr>
            <p:spPr>
              <a:xfrm>
                <a:off x="3727843" y="3260996"/>
                <a:ext cx="36333" cy="32442"/>
              </a:xfrm>
              <a:custGeom>
                <a:avLst/>
                <a:gdLst/>
                <a:ahLst/>
                <a:cxnLst/>
                <a:rect l="l" t="t" r="r" b="b"/>
                <a:pathLst>
                  <a:path w="2969" h="2651" extrusionOk="0">
                    <a:moveTo>
                      <a:pt x="1301" y="337"/>
                    </a:moveTo>
                    <a:cubicBezTo>
                      <a:pt x="1703" y="337"/>
                      <a:pt x="2105" y="509"/>
                      <a:pt x="2294" y="879"/>
                    </a:cubicBezTo>
                    <a:lnTo>
                      <a:pt x="2294" y="879"/>
                    </a:lnTo>
                    <a:cubicBezTo>
                      <a:pt x="2292" y="898"/>
                      <a:pt x="2294" y="917"/>
                      <a:pt x="2302" y="938"/>
                    </a:cubicBezTo>
                    <a:cubicBezTo>
                      <a:pt x="2335" y="1138"/>
                      <a:pt x="2335" y="1371"/>
                      <a:pt x="2235" y="1605"/>
                    </a:cubicBezTo>
                    <a:cubicBezTo>
                      <a:pt x="2169" y="1805"/>
                      <a:pt x="2035" y="1972"/>
                      <a:pt x="1835" y="2072"/>
                    </a:cubicBezTo>
                    <a:cubicBezTo>
                      <a:pt x="1668" y="2205"/>
                      <a:pt x="1501" y="2238"/>
                      <a:pt x="1301" y="2238"/>
                    </a:cubicBezTo>
                    <a:cubicBezTo>
                      <a:pt x="1068" y="2238"/>
                      <a:pt x="901" y="2138"/>
                      <a:pt x="801" y="2005"/>
                    </a:cubicBezTo>
                    <a:cubicBezTo>
                      <a:pt x="534" y="1771"/>
                      <a:pt x="367" y="1304"/>
                      <a:pt x="501" y="938"/>
                    </a:cubicBezTo>
                    <a:cubicBezTo>
                      <a:pt x="567" y="537"/>
                      <a:pt x="901" y="337"/>
                      <a:pt x="1301" y="337"/>
                    </a:cubicBezTo>
                    <a:close/>
                    <a:moveTo>
                      <a:pt x="1435" y="0"/>
                    </a:moveTo>
                    <a:cubicBezTo>
                      <a:pt x="935" y="0"/>
                      <a:pt x="451" y="235"/>
                      <a:pt x="201" y="704"/>
                    </a:cubicBezTo>
                    <a:cubicBezTo>
                      <a:pt x="0" y="1204"/>
                      <a:pt x="134" y="1805"/>
                      <a:pt x="401" y="2205"/>
                    </a:cubicBezTo>
                    <a:cubicBezTo>
                      <a:pt x="655" y="2502"/>
                      <a:pt x="991" y="2651"/>
                      <a:pt x="1331" y="2651"/>
                    </a:cubicBezTo>
                    <a:cubicBezTo>
                      <a:pt x="1525" y="2651"/>
                      <a:pt x="1720" y="2602"/>
                      <a:pt x="1902" y="2505"/>
                    </a:cubicBezTo>
                    <a:cubicBezTo>
                      <a:pt x="2502" y="2205"/>
                      <a:pt x="2969" y="1471"/>
                      <a:pt x="2669" y="804"/>
                    </a:cubicBezTo>
                    <a:cubicBezTo>
                      <a:pt x="2662" y="793"/>
                      <a:pt x="2655" y="783"/>
                      <a:pt x="2646" y="775"/>
                    </a:cubicBezTo>
                    <a:lnTo>
                      <a:pt x="2646" y="775"/>
                    </a:lnTo>
                    <a:cubicBezTo>
                      <a:pt x="2462" y="312"/>
                      <a:pt x="2014" y="35"/>
                      <a:pt x="1535" y="4"/>
                    </a:cubicBezTo>
                    <a:cubicBezTo>
                      <a:pt x="1501" y="1"/>
                      <a:pt x="1468" y="0"/>
                      <a:pt x="143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8"/>
              <p:cNvSpPr/>
              <p:nvPr/>
            </p:nvSpPr>
            <p:spPr>
              <a:xfrm>
                <a:off x="3478448" y="3342542"/>
                <a:ext cx="37153" cy="29664"/>
              </a:xfrm>
              <a:custGeom>
                <a:avLst/>
                <a:gdLst/>
                <a:ahLst/>
                <a:cxnLst/>
                <a:rect l="l" t="t" r="r" b="b"/>
                <a:pathLst>
                  <a:path w="3036" h="2424" extrusionOk="0">
                    <a:moveTo>
                      <a:pt x="1101" y="378"/>
                    </a:moveTo>
                    <a:cubicBezTo>
                      <a:pt x="1201" y="378"/>
                      <a:pt x="1268" y="445"/>
                      <a:pt x="1368" y="478"/>
                    </a:cubicBezTo>
                    <a:cubicBezTo>
                      <a:pt x="1601" y="611"/>
                      <a:pt x="1768" y="812"/>
                      <a:pt x="1902" y="1012"/>
                    </a:cubicBezTo>
                    <a:cubicBezTo>
                      <a:pt x="2021" y="1203"/>
                      <a:pt x="2123" y="1394"/>
                      <a:pt x="2221" y="1586"/>
                    </a:cubicBezTo>
                    <a:lnTo>
                      <a:pt x="2221" y="1586"/>
                    </a:lnTo>
                    <a:cubicBezTo>
                      <a:pt x="2061" y="1761"/>
                      <a:pt x="1868" y="1902"/>
                      <a:pt x="1668" y="1979"/>
                    </a:cubicBezTo>
                    <a:cubicBezTo>
                      <a:pt x="1531" y="2018"/>
                      <a:pt x="1394" y="2034"/>
                      <a:pt x="1264" y="2034"/>
                    </a:cubicBezTo>
                    <a:cubicBezTo>
                      <a:pt x="1172" y="2034"/>
                      <a:pt x="1084" y="2026"/>
                      <a:pt x="1001" y="2012"/>
                    </a:cubicBezTo>
                    <a:cubicBezTo>
                      <a:pt x="934" y="2012"/>
                      <a:pt x="901" y="1979"/>
                      <a:pt x="867" y="1979"/>
                    </a:cubicBezTo>
                    <a:lnTo>
                      <a:pt x="801" y="1946"/>
                    </a:lnTo>
                    <a:cubicBezTo>
                      <a:pt x="767" y="1946"/>
                      <a:pt x="767" y="1879"/>
                      <a:pt x="767" y="1879"/>
                    </a:cubicBezTo>
                    <a:cubicBezTo>
                      <a:pt x="734" y="1846"/>
                      <a:pt x="701" y="1846"/>
                      <a:pt x="701" y="1812"/>
                    </a:cubicBezTo>
                    <a:lnTo>
                      <a:pt x="634" y="1779"/>
                    </a:lnTo>
                    <a:lnTo>
                      <a:pt x="634" y="1712"/>
                    </a:lnTo>
                    <a:cubicBezTo>
                      <a:pt x="534" y="1545"/>
                      <a:pt x="467" y="1445"/>
                      <a:pt x="467" y="1212"/>
                    </a:cubicBezTo>
                    <a:cubicBezTo>
                      <a:pt x="467" y="1045"/>
                      <a:pt x="467" y="878"/>
                      <a:pt x="534" y="711"/>
                    </a:cubicBezTo>
                    <a:cubicBezTo>
                      <a:pt x="534" y="711"/>
                      <a:pt x="534" y="678"/>
                      <a:pt x="567" y="678"/>
                    </a:cubicBezTo>
                    <a:lnTo>
                      <a:pt x="567" y="645"/>
                    </a:lnTo>
                    <a:cubicBezTo>
                      <a:pt x="601" y="611"/>
                      <a:pt x="601" y="545"/>
                      <a:pt x="634" y="545"/>
                    </a:cubicBezTo>
                    <a:lnTo>
                      <a:pt x="701" y="511"/>
                    </a:lnTo>
                    <a:lnTo>
                      <a:pt x="734" y="478"/>
                    </a:lnTo>
                    <a:lnTo>
                      <a:pt x="767" y="445"/>
                    </a:lnTo>
                    <a:cubicBezTo>
                      <a:pt x="834" y="445"/>
                      <a:pt x="834" y="378"/>
                      <a:pt x="867" y="378"/>
                    </a:cubicBezTo>
                    <a:close/>
                    <a:moveTo>
                      <a:pt x="1125" y="0"/>
                    </a:moveTo>
                    <a:cubicBezTo>
                      <a:pt x="771" y="0"/>
                      <a:pt x="426" y="157"/>
                      <a:pt x="234" y="478"/>
                    </a:cubicBezTo>
                    <a:cubicBezTo>
                      <a:pt x="0" y="878"/>
                      <a:pt x="0" y="1445"/>
                      <a:pt x="234" y="1846"/>
                    </a:cubicBezTo>
                    <a:cubicBezTo>
                      <a:pt x="468" y="2236"/>
                      <a:pt x="865" y="2423"/>
                      <a:pt x="1297" y="2423"/>
                    </a:cubicBezTo>
                    <a:cubicBezTo>
                      <a:pt x="1419" y="2423"/>
                      <a:pt x="1544" y="2409"/>
                      <a:pt x="1668" y="2379"/>
                    </a:cubicBezTo>
                    <a:cubicBezTo>
                      <a:pt x="1989" y="2299"/>
                      <a:pt x="2286" y="2119"/>
                      <a:pt x="2524" y="1879"/>
                    </a:cubicBezTo>
                    <a:lnTo>
                      <a:pt x="2524" y="1879"/>
                    </a:lnTo>
                    <a:cubicBezTo>
                      <a:pt x="2528" y="1879"/>
                      <a:pt x="2532" y="1879"/>
                      <a:pt x="2535" y="1879"/>
                    </a:cubicBezTo>
                    <a:cubicBezTo>
                      <a:pt x="2595" y="1849"/>
                      <a:pt x="2682" y="1792"/>
                      <a:pt x="2675" y="1708"/>
                    </a:cubicBezTo>
                    <a:lnTo>
                      <a:pt x="2675" y="1708"/>
                    </a:lnTo>
                    <a:cubicBezTo>
                      <a:pt x="2853" y="1482"/>
                      <a:pt x="2981" y="1219"/>
                      <a:pt x="3036" y="945"/>
                    </a:cubicBezTo>
                    <a:cubicBezTo>
                      <a:pt x="3036" y="845"/>
                      <a:pt x="3002" y="812"/>
                      <a:pt x="2902" y="812"/>
                    </a:cubicBezTo>
                    <a:cubicBezTo>
                      <a:pt x="2841" y="781"/>
                      <a:pt x="2796" y="769"/>
                      <a:pt x="2760" y="769"/>
                    </a:cubicBezTo>
                    <a:cubicBezTo>
                      <a:pt x="2679" y="769"/>
                      <a:pt x="2648" y="832"/>
                      <a:pt x="2602" y="878"/>
                    </a:cubicBezTo>
                    <a:cubicBezTo>
                      <a:pt x="2582" y="974"/>
                      <a:pt x="2548" y="1069"/>
                      <a:pt x="2505" y="1162"/>
                    </a:cubicBezTo>
                    <a:lnTo>
                      <a:pt x="2505" y="1162"/>
                    </a:lnTo>
                    <a:cubicBezTo>
                      <a:pt x="2338" y="750"/>
                      <a:pt x="2077" y="356"/>
                      <a:pt x="1701" y="144"/>
                    </a:cubicBezTo>
                    <a:cubicBezTo>
                      <a:pt x="1522" y="49"/>
                      <a:pt x="1322" y="0"/>
                      <a:pt x="1125"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8"/>
              <p:cNvSpPr/>
              <p:nvPr/>
            </p:nvSpPr>
            <p:spPr>
              <a:xfrm>
                <a:off x="3217208" y="3236951"/>
                <a:ext cx="36749" cy="29529"/>
              </a:xfrm>
              <a:custGeom>
                <a:avLst/>
                <a:gdLst/>
                <a:ahLst/>
                <a:cxnLst/>
                <a:rect l="l" t="t" r="r" b="b"/>
                <a:pathLst>
                  <a:path w="3003" h="2413" extrusionOk="0">
                    <a:moveTo>
                      <a:pt x="1402" y="0"/>
                    </a:moveTo>
                    <a:cubicBezTo>
                      <a:pt x="901" y="0"/>
                      <a:pt x="367" y="267"/>
                      <a:pt x="201" y="768"/>
                    </a:cubicBezTo>
                    <a:cubicBezTo>
                      <a:pt x="1" y="1335"/>
                      <a:pt x="401" y="1969"/>
                      <a:pt x="901" y="2269"/>
                    </a:cubicBezTo>
                    <a:cubicBezTo>
                      <a:pt x="1092" y="2364"/>
                      <a:pt x="1300" y="2413"/>
                      <a:pt x="1507" y="2413"/>
                    </a:cubicBezTo>
                    <a:cubicBezTo>
                      <a:pt x="1878" y="2413"/>
                      <a:pt x="2245" y="2256"/>
                      <a:pt x="2502" y="1935"/>
                    </a:cubicBezTo>
                    <a:cubicBezTo>
                      <a:pt x="2903" y="1435"/>
                      <a:pt x="3003" y="768"/>
                      <a:pt x="2702" y="167"/>
                    </a:cubicBezTo>
                    <a:cubicBezTo>
                      <a:pt x="2702" y="155"/>
                      <a:pt x="2693" y="149"/>
                      <a:pt x="2678" y="149"/>
                    </a:cubicBezTo>
                    <a:cubicBezTo>
                      <a:pt x="2614" y="149"/>
                      <a:pt x="2448" y="253"/>
                      <a:pt x="2502" y="334"/>
                    </a:cubicBezTo>
                    <a:cubicBezTo>
                      <a:pt x="2669" y="768"/>
                      <a:pt x="2602" y="1235"/>
                      <a:pt x="2369" y="1602"/>
                    </a:cubicBezTo>
                    <a:cubicBezTo>
                      <a:pt x="2214" y="1859"/>
                      <a:pt x="1921" y="2057"/>
                      <a:pt x="1610" y="2057"/>
                    </a:cubicBezTo>
                    <a:cubicBezTo>
                      <a:pt x="1519" y="2057"/>
                      <a:pt x="1426" y="2040"/>
                      <a:pt x="1335" y="2002"/>
                    </a:cubicBezTo>
                    <a:cubicBezTo>
                      <a:pt x="901" y="1902"/>
                      <a:pt x="568" y="1468"/>
                      <a:pt x="601" y="1001"/>
                    </a:cubicBezTo>
                    <a:cubicBezTo>
                      <a:pt x="601" y="968"/>
                      <a:pt x="601" y="934"/>
                      <a:pt x="668" y="868"/>
                    </a:cubicBezTo>
                    <a:cubicBezTo>
                      <a:pt x="668" y="834"/>
                      <a:pt x="668" y="834"/>
                      <a:pt x="701" y="801"/>
                    </a:cubicBezTo>
                    <a:lnTo>
                      <a:pt x="701" y="768"/>
                    </a:lnTo>
                    <a:cubicBezTo>
                      <a:pt x="734" y="668"/>
                      <a:pt x="768" y="634"/>
                      <a:pt x="834" y="601"/>
                    </a:cubicBezTo>
                    <a:cubicBezTo>
                      <a:pt x="834" y="601"/>
                      <a:pt x="868" y="601"/>
                      <a:pt x="868" y="568"/>
                    </a:cubicBezTo>
                    <a:lnTo>
                      <a:pt x="901" y="501"/>
                    </a:lnTo>
                    <a:cubicBezTo>
                      <a:pt x="901" y="501"/>
                      <a:pt x="916" y="486"/>
                      <a:pt x="926" y="486"/>
                    </a:cubicBezTo>
                    <a:cubicBezTo>
                      <a:pt x="931" y="486"/>
                      <a:pt x="935" y="490"/>
                      <a:pt x="935" y="501"/>
                    </a:cubicBezTo>
                    <a:lnTo>
                      <a:pt x="1001" y="501"/>
                    </a:lnTo>
                    <a:cubicBezTo>
                      <a:pt x="1035" y="501"/>
                      <a:pt x="1068" y="467"/>
                      <a:pt x="1101" y="467"/>
                    </a:cubicBezTo>
                    <a:lnTo>
                      <a:pt x="1535" y="467"/>
                    </a:lnTo>
                    <a:cubicBezTo>
                      <a:pt x="1568" y="467"/>
                      <a:pt x="1568" y="467"/>
                      <a:pt x="1602" y="501"/>
                    </a:cubicBezTo>
                    <a:cubicBezTo>
                      <a:pt x="1668" y="501"/>
                      <a:pt x="1702" y="568"/>
                      <a:pt x="1735" y="568"/>
                    </a:cubicBezTo>
                    <a:lnTo>
                      <a:pt x="1768" y="601"/>
                    </a:lnTo>
                    <a:cubicBezTo>
                      <a:pt x="1835" y="601"/>
                      <a:pt x="1835" y="634"/>
                      <a:pt x="1835" y="634"/>
                    </a:cubicBezTo>
                    <a:lnTo>
                      <a:pt x="1869" y="668"/>
                    </a:lnTo>
                    <a:cubicBezTo>
                      <a:pt x="1902" y="768"/>
                      <a:pt x="2002" y="834"/>
                      <a:pt x="2035" y="934"/>
                    </a:cubicBezTo>
                    <a:cubicBezTo>
                      <a:pt x="2063" y="1004"/>
                      <a:pt x="2137" y="1039"/>
                      <a:pt x="2214" y="1039"/>
                    </a:cubicBezTo>
                    <a:cubicBezTo>
                      <a:pt x="2322" y="1039"/>
                      <a:pt x="2436" y="971"/>
                      <a:pt x="2436" y="834"/>
                    </a:cubicBezTo>
                    <a:cubicBezTo>
                      <a:pt x="2436" y="601"/>
                      <a:pt x="2336" y="401"/>
                      <a:pt x="2102" y="234"/>
                    </a:cubicBezTo>
                    <a:cubicBezTo>
                      <a:pt x="1902" y="101"/>
                      <a:pt x="1668" y="0"/>
                      <a:pt x="140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8"/>
              <p:cNvSpPr/>
              <p:nvPr/>
            </p:nvSpPr>
            <p:spPr>
              <a:xfrm>
                <a:off x="3297211" y="3422166"/>
                <a:ext cx="34302" cy="25870"/>
              </a:xfrm>
              <a:custGeom>
                <a:avLst/>
                <a:gdLst/>
                <a:ahLst/>
                <a:cxnLst/>
                <a:rect l="l" t="t" r="r" b="b"/>
                <a:pathLst>
                  <a:path w="2803" h="2114" extrusionOk="0">
                    <a:moveTo>
                      <a:pt x="1355" y="1"/>
                    </a:moveTo>
                    <a:cubicBezTo>
                      <a:pt x="1145" y="1"/>
                      <a:pt x="932" y="57"/>
                      <a:pt x="734" y="175"/>
                    </a:cubicBezTo>
                    <a:cubicBezTo>
                      <a:pt x="301" y="442"/>
                      <a:pt x="1" y="976"/>
                      <a:pt x="134" y="1476"/>
                    </a:cubicBezTo>
                    <a:cubicBezTo>
                      <a:pt x="227" y="1910"/>
                      <a:pt x="637" y="2114"/>
                      <a:pt x="1069" y="2114"/>
                    </a:cubicBezTo>
                    <a:cubicBezTo>
                      <a:pt x="1102" y="2114"/>
                      <a:pt x="1135" y="2112"/>
                      <a:pt x="1168" y="2110"/>
                    </a:cubicBezTo>
                    <a:cubicBezTo>
                      <a:pt x="1635" y="2043"/>
                      <a:pt x="2069" y="1710"/>
                      <a:pt x="2069" y="1209"/>
                    </a:cubicBezTo>
                    <a:cubicBezTo>
                      <a:pt x="2069" y="1192"/>
                      <a:pt x="2050" y="1183"/>
                      <a:pt x="2022" y="1183"/>
                    </a:cubicBezTo>
                    <a:cubicBezTo>
                      <a:pt x="1945" y="1183"/>
                      <a:pt x="1802" y="1245"/>
                      <a:pt x="1802" y="1343"/>
                    </a:cubicBezTo>
                    <a:cubicBezTo>
                      <a:pt x="1802" y="1476"/>
                      <a:pt x="1702" y="1610"/>
                      <a:pt x="1635" y="1676"/>
                    </a:cubicBezTo>
                    <a:cubicBezTo>
                      <a:pt x="1502" y="1777"/>
                      <a:pt x="1368" y="1810"/>
                      <a:pt x="1235" y="1843"/>
                    </a:cubicBezTo>
                    <a:cubicBezTo>
                      <a:pt x="1194" y="1848"/>
                      <a:pt x="1153" y="1851"/>
                      <a:pt x="1112" y="1851"/>
                    </a:cubicBezTo>
                    <a:cubicBezTo>
                      <a:pt x="881" y="1851"/>
                      <a:pt x="648" y="1764"/>
                      <a:pt x="534" y="1510"/>
                    </a:cubicBezTo>
                    <a:cubicBezTo>
                      <a:pt x="501" y="1343"/>
                      <a:pt x="501" y="1176"/>
                      <a:pt x="534" y="1009"/>
                    </a:cubicBezTo>
                    <a:cubicBezTo>
                      <a:pt x="634" y="843"/>
                      <a:pt x="734" y="709"/>
                      <a:pt x="868" y="609"/>
                    </a:cubicBezTo>
                    <a:cubicBezTo>
                      <a:pt x="968" y="542"/>
                      <a:pt x="1001" y="509"/>
                      <a:pt x="1068" y="476"/>
                    </a:cubicBezTo>
                    <a:cubicBezTo>
                      <a:pt x="1168" y="442"/>
                      <a:pt x="1235" y="442"/>
                      <a:pt x="1335" y="442"/>
                    </a:cubicBezTo>
                    <a:cubicBezTo>
                      <a:pt x="1402" y="442"/>
                      <a:pt x="1502" y="476"/>
                      <a:pt x="1568" y="509"/>
                    </a:cubicBezTo>
                    <a:cubicBezTo>
                      <a:pt x="1635" y="542"/>
                      <a:pt x="1735" y="609"/>
                      <a:pt x="1835" y="676"/>
                    </a:cubicBezTo>
                    <a:cubicBezTo>
                      <a:pt x="2135" y="943"/>
                      <a:pt x="2235" y="1443"/>
                      <a:pt x="2202" y="1810"/>
                    </a:cubicBezTo>
                    <a:cubicBezTo>
                      <a:pt x="2185" y="1915"/>
                      <a:pt x="2258" y="1964"/>
                      <a:pt x="2342" y="1964"/>
                    </a:cubicBezTo>
                    <a:cubicBezTo>
                      <a:pt x="2419" y="1964"/>
                      <a:pt x="2504" y="1923"/>
                      <a:pt x="2536" y="1843"/>
                    </a:cubicBezTo>
                    <a:cubicBezTo>
                      <a:pt x="2803" y="1343"/>
                      <a:pt x="2636" y="776"/>
                      <a:pt x="2235" y="376"/>
                    </a:cubicBezTo>
                    <a:cubicBezTo>
                      <a:pt x="1993" y="133"/>
                      <a:pt x="1677" y="1"/>
                      <a:pt x="135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8"/>
              <p:cNvSpPr/>
              <p:nvPr/>
            </p:nvSpPr>
            <p:spPr>
              <a:xfrm>
                <a:off x="3389867" y="3235728"/>
                <a:ext cx="24867" cy="23618"/>
              </a:xfrm>
              <a:custGeom>
                <a:avLst/>
                <a:gdLst/>
                <a:ahLst/>
                <a:cxnLst/>
                <a:rect l="l" t="t" r="r" b="b"/>
                <a:pathLst>
                  <a:path w="2032" h="1930" extrusionOk="0">
                    <a:moveTo>
                      <a:pt x="648" y="725"/>
                    </a:moveTo>
                    <a:cubicBezTo>
                      <a:pt x="646" y="725"/>
                      <a:pt x="641" y="727"/>
                      <a:pt x="634" y="734"/>
                    </a:cubicBezTo>
                    <a:cubicBezTo>
                      <a:pt x="634" y="741"/>
                      <a:pt x="636" y="744"/>
                      <a:pt x="638" y="744"/>
                    </a:cubicBezTo>
                    <a:cubicBezTo>
                      <a:pt x="644" y="744"/>
                      <a:pt x="653" y="725"/>
                      <a:pt x="648" y="725"/>
                    </a:cubicBezTo>
                    <a:close/>
                    <a:moveTo>
                      <a:pt x="1201" y="434"/>
                    </a:moveTo>
                    <a:cubicBezTo>
                      <a:pt x="1247" y="527"/>
                      <a:pt x="1274" y="592"/>
                      <a:pt x="1302" y="701"/>
                    </a:cubicBezTo>
                    <a:cubicBezTo>
                      <a:pt x="1302" y="734"/>
                      <a:pt x="1335" y="834"/>
                      <a:pt x="1335" y="868"/>
                    </a:cubicBezTo>
                    <a:lnTo>
                      <a:pt x="1335" y="1034"/>
                    </a:lnTo>
                    <a:cubicBezTo>
                      <a:pt x="1335" y="1153"/>
                      <a:pt x="1323" y="1296"/>
                      <a:pt x="1286" y="1434"/>
                    </a:cubicBezTo>
                    <a:lnTo>
                      <a:pt x="1286" y="1434"/>
                    </a:lnTo>
                    <a:cubicBezTo>
                      <a:pt x="1280" y="1434"/>
                      <a:pt x="1274" y="1435"/>
                      <a:pt x="1268" y="1435"/>
                    </a:cubicBezTo>
                    <a:lnTo>
                      <a:pt x="868" y="1435"/>
                    </a:lnTo>
                    <a:cubicBezTo>
                      <a:pt x="835" y="1435"/>
                      <a:pt x="835" y="1401"/>
                      <a:pt x="801" y="1401"/>
                    </a:cubicBezTo>
                    <a:cubicBezTo>
                      <a:pt x="801" y="1401"/>
                      <a:pt x="701" y="1368"/>
                      <a:pt x="768" y="1368"/>
                    </a:cubicBezTo>
                    <a:lnTo>
                      <a:pt x="634" y="1235"/>
                    </a:lnTo>
                    <a:lnTo>
                      <a:pt x="634" y="1201"/>
                    </a:lnTo>
                    <a:lnTo>
                      <a:pt x="601" y="1168"/>
                    </a:lnTo>
                    <a:lnTo>
                      <a:pt x="601" y="1101"/>
                    </a:lnTo>
                    <a:lnTo>
                      <a:pt x="601" y="1034"/>
                    </a:lnTo>
                    <a:lnTo>
                      <a:pt x="601" y="1001"/>
                    </a:lnTo>
                    <a:lnTo>
                      <a:pt x="601" y="901"/>
                    </a:lnTo>
                    <a:lnTo>
                      <a:pt x="601" y="868"/>
                    </a:lnTo>
                    <a:cubicBezTo>
                      <a:pt x="601" y="834"/>
                      <a:pt x="634" y="768"/>
                      <a:pt x="634" y="768"/>
                    </a:cubicBezTo>
                    <a:lnTo>
                      <a:pt x="634" y="734"/>
                    </a:lnTo>
                    <a:cubicBezTo>
                      <a:pt x="634" y="701"/>
                      <a:pt x="668" y="701"/>
                      <a:pt x="668" y="668"/>
                    </a:cubicBezTo>
                    <a:cubicBezTo>
                      <a:pt x="668" y="601"/>
                      <a:pt x="701" y="601"/>
                      <a:pt x="701" y="601"/>
                    </a:cubicBezTo>
                    <a:lnTo>
                      <a:pt x="701" y="601"/>
                    </a:lnTo>
                    <a:cubicBezTo>
                      <a:pt x="692" y="618"/>
                      <a:pt x="693" y="624"/>
                      <a:pt x="697" y="624"/>
                    </a:cubicBezTo>
                    <a:cubicBezTo>
                      <a:pt x="706" y="624"/>
                      <a:pt x="735" y="594"/>
                      <a:pt x="721" y="594"/>
                    </a:cubicBezTo>
                    <a:lnTo>
                      <a:pt x="721" y="594"/>
                    </a:lnTo>
                    <a:cubicBezTo>
                      <a:pt x="717" y="594"/>
                      <a:pt x="711" y="596"/>
                      <a:pt x="701" y="601"/>
                    </a:cubicBezTo>
                    <a:lnTo>
                      <a:pt x="768" y="567"/>
                    </a:lnTo>
                    <a:cubicBezTo>
                      <a:pt x="801" y="534"/>
                      <a:pt x="801" y="534"/>
                      <a:pt x="835" y="534"/>
                    </a:cubicBezTo>
                    <a:cubicBezTo>
                      <a:pt x="835" y="534"/>
                      <a:pt x="868" y="534"/>
                      <a:pt x="868" y="501"/>
                    </a:cubicBezTo>
                    <a:cubicBezTo>
                      <a:pt x="935" y="501"/>
                      <a:pt x="935" y="434"/>
                      <a:pt x="968" y="434"/>
                    </a:cubicBezTo>
                    <a:close/>
                    <a:moveTo>
                      <a:pt x="1168" y="0"/>
                    </a:moveTo>
                    <a:cubicBezTo>
                      <a:pt x="968" y="0"/>
                      <a:pt x="734" y="67"/>
                      <a:pt x="568" y="201"/>
                    </a:cubicBezTo>
                    <a:cubicBezTo>
                      <a:pt x="234" y="401"/>
                      <a:pt x="1" y="868"/>
                      <a:pt x="134" y="1235"/>
                    </a:cubicBezTo>
                    <a:cubicBezTo>
                      <a:pt x="267" y="1602"/>
                      <a:pt x="634" y="1768"/>
                      <a:pt x="1001" y="1768"/>
                    </a:cubicBezTo>
                    <a:cubicBezTo>
                      <a:pt x="1050" y="1768"/>
                      <a:pt x="1099" y="1765"/>
                      <a:pt x="1148" y="1759"/>
                    </a:cubicBezTo>
                    <a:lnTo>
                      <a:pt x="1148" y="1759"/>
                    </a:lnTo>
                    <a:cubicBezTo>
                      <a:pt x="1131" y="1864"/>
                      <a:pt x="1221" y="1929"/>
                      <a:pt x="1319" y="1929"/>
                    </a:cubicBezTo>
                    <a:cubicBezTo>
                      <a:pt x="1371" y="1929"/>
                      <a:pt x="1426" y="1910"/>
                      <a:pt x="1468" y="1868"/>
                    </a:cubicBezTo>
                    <a:cubicBezTo>
                      <a:pt x="1544" y="1778"/>
                      <a:pt x="1606" y="1680"/>
                      <a:pt x="1657" y="1579"/>
                    </a:cubicBezTo>
                    <a:lnTo>
                      <a:pt x="1657" y="1579"/>
                    </a:lnTo>
                    <a:cubicBezTo>
                      <a:pt x="1799" y="1486"/>
                      <a:pt x="1911" y="1359"/>
                      <a:pt x="1969" y="1201"/>
                    </a:cubicBezTo>
                    <a:cubicBezTo>
                      <a:pt x="2031" y="1097"/>
                      <a:pt x="1937" y="1045"/>
                      <a:pt x="1850" y="1045"/>
                    </a:cubicBezTo>
                    <a:cubicBezTo>
                      <a:pt x="1839" y="1045"/>
                      <a:pt x="1828" y="1046"/>
                      <a:pt x="1817" y="1047"/>
                    </a:cubicBezTo>
                    <a:lnTo>
                      <a:pt x="1817" y="1047"/>
                    </a:lnTo>
                    <a:cubicBezTo>
                      <a:pt x="1833" y="841"/>
                      <a:pt x="1822" y="648"/>
                      <a:pt x="1769" y="434"/>
                    </a:cubicBezTo>
                    <a:cubicBezTo>
                      <a:pt x="1735" y="334"/>
                      <a:pt x="1668" y="167"/>
                      <a:pt x="1502" y="67"/>
                    </a:cubicBezTo>
                    <a:cubicBezTo>
                      <a:pt x="1402" y="34"/>
                      <a:pt x="1302" y="0"/>
                      <a:pt x="116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8"/>
              <p:cNvSpPr/>
              <p:nvPr/>
            </p:nvSpPr>
            <p:spPr>
              <a:xfrm>
                <a:off x="3608242" y="3488990"/>
                <a:ext cx="32258" cy="27718"/>
              </a:xfrm>
              <a:custGeom>
                <a:avLst/>
                <a:gdLst/>
                <a:ahLst/>
                <a:cxnLst/>
                <a:rect l="l" t="t" r="r" b="b"/>
                <a:pathLst>
                  <a:path w="2636" h="2265" extrusionOk="0">
                    <a:moveTo>
                      <a:pt x="1335" y="252"/>
                    </a:moveTo>
                    <a:cubicBezTo>
                      <a:pt x="1502" y="252"/>
                      <a:pt x="1635" y="352"/>
                      <a:pt x="1769" y="485"/>
                    </a:cubicBezTo>
                    <a:cubicBezTo>
                      <a:pt x="1819" y="545"/>
                      <a:pt x="1874" y="572"/>
                      <a:pt x="1925" y="576"/>
                    </a:cubicBezTo>
                    <a:lnTo>
                      <a:pt x="1925" y="576"/>
                    </a:lnTo>
                    <a:cubicBezTo>
                      <a:pt x="1894" y="615"/>
                      <a:pt x="1881" y="665"/>
                      <a:pt x="1902" y="719"/>
                    </a:cubicBezTo>
                    <a:lnTo>
                      <a:pt x="1902" y="986"/>
                    </a:lnTo>
                    <a:lnTo>
                      <a:pt x="1902" y="1086"/>
                    </a:lnTo>
                    <a:lnTo>
                      <a:pt x="1902" y="1152"/>
                    </a:lnTo>
                    <a:lnTo>
                      <a:pt x="1902" y="1186"/>
                    </a:lnTo>
                    <a:cubicBezTo>
                      <a:pt x="1902" y="1252"/>
                      <a:pt x="1835" y="1352"/>
                      <a:pt x="1802" y="1386"/>
                    </a:cubicBezTo>
                    <a:cubicBezTo>
                      <a:pt x="1802" y="1419"/>
                      <a:pt x="1769" y="1486"/>
                      <a:pt x="1769" y="1519"/>
                    </a:cubicBezTo>
                    <a:cubicBezTo>
                      <a:pt x="1769" y="1519"/>
                      <a:pt x="1769" y="1553"/>
                      <a:pt x="1702" y="1553"/>
                    </a:cubicBezTo>
                    <a:cubicBezTo>
                      <a:pt x="1702" y="1553"/>
                      <a:pt x="1702" y="1586"/>
                      <a:pt x="1669" y="1586"/>
                    </a:cubicBezTo>
                    <a:cubicBezTo>
                      <a:pt x="1635" y="1653"/>
                      <a:pt x="1635" y="1686"/>
                      <a:pt x="1602" y="1686"/>
                    </a:cubicBezTo>
                    <a:cubicBezTo>
                      <a:pt x="1609" y="1679"/>
                      <a:pt x="1610" y="1676"/>
                      <a:pt x="1608" y="1676"/>
                    </a:cubicBezTo>
                    <a:lnTo>
                      <a:pt x="1608" y="1676"/>
                    </a:lnTo>
                    <a:cubicBezTo>
                      <a:pt x="1602" y="1676"/>
                      <a:pt x="1574" y="1696"/>
                      <a:pt x="1579" y="1696"/>
                    </a:cubicBezTo>
                    <a:cubicBezTo>
                      <a:pt x="1581" y="1696"/>
                      <a:pt x="1588" y="1693"/>
                      <a:pt x="1602" y="1686"/>
                    </a:cubicBezTo>
                    <a:lnTo>
                      <a:pt x="1602" y="1686"/>
                    </a:lnTo>
                    <a:lnTo>
                      <a:pt x="1535" y="1719"/>
                    </a:lnTo>
                    <a:lnTo>
                      <a:pt x="1502" y="1753"/>
                    </a:lnTo>
                    <a:cubicBezTo>
                      <a:pt x="1468" y="1753"/>
                      <a:pt x="1435" y="1786"/>
                      <a:pt x="1368" y="1786"/>
                    </a:cubicBezTo>
                    <a:lnTo>
                      <a:pt x="1102" y="1786"/>
                    </a:lnTo>
                    <a:cubicBezTo>
                      <a:pt x="1035" y="1786"/>
                      <a:pt x="1001" y="1753"/>
                      <a:pt x="968" y="1753"/>
                    </a:cubicBezTo>
                    <a:lnTo>
                      <a:pt x="935" y="1753"/>
                    </a:lnTo>
                    <a:lnTo>
                      <a:pt x="868" y="1719"/>
                    </a:lnTo>
                    <a:cubicBezTo>
                      <a:pt x="835" y="1686"/>
                      <a:pt x="801" y="1686"/>
                      <a:pt x="768" y="1653"/>
                    </a:cubicBezTo>
                    <a:lnTo>
                      <a:pt x="701" y="1586"/>
                    </a:lnTo>
                    <a:lnTo>
                      <a:pt x="668" y="1553"/>
                    </a:lnTo>
                    <a:cubicBezTo>
                      <a:pt x="635" y="1519"/>
                      <a:pt x="601" y="1486"/>
                      <a:pt x="601" y="1419"/>
                    </a:cubicBezTo>
                    <a:cubicBezTo>
                      <a:pt x="501" y="1319"/>
                      <a:pt x="434" y="1152"/>
                      <a:pt x="434" y="1019"/>
                    </a:cubicBezTo>
                    <a:lnTo>
                      <a:pt x="434" y="752"/>
                    </a:lnTo>
                    <a:cubicBezTo>
                      <a:pt x="434" y="719"/>
                      <a:pt x="434" y="719"/>
                      <a:pt x="468" y="685"/>
                    </a:cubicBezTo>
                    <a:cubicBezTo>
                      <a:pt x="468" y="685"/>
                      <a:pt x="468" y="652"/>
                      <a:pt x="501" y="652"/>
                    </a:cubicBezTo>
                    <a:cubicBezTo>
                      <a:pt x="501" y="652"/>
                      <a:pt x="526" y="578"/>
                      <a:pt x="533" y="578"/>
                    </a:cubicBezTo>
                    <a:cubicBezTo>
                      <a:pt x="534" y="578"/>
                      <a:pt x="534" y="581"/>
                      <a:pt x="534" y="585"/>
                    </a:cubicBezTo>
                    <a:cubicBezTo>
                      <a:pt x="601" y="552"/>
                      <a:pt x="601" y="519"/>
                      <a:pt x="635" y="519"/>
                    </a:cubicBezTo>
                    <a:lnTo>
                      <a:pt x="668" y="485"/>
                    </a:lnTo>
                    <a:cubicBezTo>
                      <a:pt x="701" y="418"/>
                      <a:pt x="768" y="418"/>
                      <a:pt x="768" y="385"/>
                    </a:cubicBezTo>
                    <a:cubicBezTo>
                      <a:pt x="769" y="385"/>
                      <a:pt x="769" y="384"/>
                      <a:pt x="770" y="383"/>
                    </a:cubicBezTo>
                    <a:lnTo>
                      <a:pt x="770" y="383"/>
                    </a:lnTo>
                    <a:cubicBezTo>
                      <a:pt x="777" y="384"/>
                      <a:pt x="787" y="385"/>
                      <a:pt x="801" y="385"/>
                    </a:cubicBezTo>
                    <a:cubicBezTo>
                      <a:pt x="835" y="385"/>
                      <a:pt x="835" y="352"/>
                      <a:pt x="868" y="352"/>
                    </a:cubicBezTo>
                    <a:cubicBezTo>
                      <a:pt x="968" y="318"/>
                      <a:pt x="1001" y="318"/>
                      <a:pt x="1102" y="252"/>
                    </a:cubicBezTo>
                    <a:close/>
                    <a:moveTo>
                      <a:pt x="1224" y="0"/>
                    </a:moveTo>
                    <a:cubicBezTo>
                      <a:pt x="669" y="0"/>
                      <a:pt x="110" y="344"/>
                      <a:pt x="67" y="919"/>
                    </a:cubicBezTo>
                    <a:cubicBezTo>
                      <a:pt x="1" y="1386"/>
                      <a:pt x="234" y="1853"/>
                      <a:pt x="635" y="2086"/>
                    </a:cubicBezTo>
                    <a:cubicBezTo>
                      <a:pt x="827" y="2205"/>
                      <a:pt x="1040" y="2264"/>
                      <a:pt x="1249" y="2264"/>
                    </a:cubicBezTo>
                    <a:cubicBezTo>
                      <a:pt x="1510" y="2264"/>
                      <a:pt x="1765" y="2172"/>
                      <a:pt x="1969" y="1986"/>
                    </a:cubicBezTo>
                    <a:cubicBezTo>
                      <a:pt x="2336" y="1653"/>
                      <a:pt x="2636" y="986"/>
                      <a:pt x="2236" y="552"/>
                    </a:cubicBezTo>
                    <a:cubicBezTo>
                      <a:pt x="2198" y="514"/>
                      <a:pt x="2149" y="497"/>
                      <a:pt x="2099" y="497"/>
                    </a:cubicBezTo>
                    <a:cubicBezTo>
                      <a:pt x="2092" y="497"/>
                      <a:pt x="2084" y="498"/>
                      <a:pt x="2076" y="499"/>
                    </a:cubicBezTo>
                    <a:lnTo>
                      <a:pt x="2076" y="499"/>
                    </a:lnTo>
                    <a:cubicBezTo>
                      <a:pt x="2099" y="457"/>
                      <a:pt x="2101" y="405"/>
                      <a:pt x="2069" y="352"/>
                    </a:cubicBezTo>
                    <a:cubicBezTo>
                      <a:pt x="1852" y="110"/>
                      <a:pt x="1539" y="0"/>
                      <a:pt x="122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8"/>
              <p:cNvSpPr/>
              <p:nvPr/>
            </p:nvSpPr>
            <p:spPr>
              <a:xfrm>
                <a:off x="3594769" y="3264973"/>
                <a:ext cx="31450" cy="30092"/>
              </a:xfrm>
              <a:custGeom>
                <a:avLst/>
                <a:gdLst/>
                <a:ahLst/>
                <a:cxnLst/>
                <a:rect l="l" t="t" r="r" b="b"/>
                <a:pathLst>
                  <a:path w="2570" h="2459" extrusionOk="0">
                    <a:moveTo>
                      <a:pt x="1435" y="479"/>
                    </a:moveTo>
                    <a:cubicBezTo>
                      <a:pt x="1502" y="512"/>
                      <a:pt x="1535" y="512"/>
                      <a:pt x="1569" y="546"/>
                    </a:cubicBezTo>
                    <a:lnTo>
                      <a:pt x="1602" y="613"/>
                    </a:lnTo>
                    <a:cubicBezTo>
                      <a:pt x="1669" y="613"/>
                      <a:pt x="1669" y="646"/>
                      <a:pt x="1669" y="646"/>
                    </a:cubicBezTo>
                    <a:lnTo>
                      <a:pt x="1736" y="713"/>
                    </a:lnTo>
                    <a:lnTo>
                      <a:pt x="1736" y="779"/>
                    </a:lnTo>
                    <a:cubicBezTo>
                      <a:pt x="1769" y="813"/>
                      <a:pt x="1836" y="846"/>
                      <a:pt x="1836" y="946"/>
                    </a:cubicBezTo>
                    <a:cubicBezTo>
                      <a:pt x="1836" y="979"/>
                      <a:pt x="1869" y="979"/>
                      <a:pt x="1869" y="1013"/>
                    </a:cubicBezTo>
                    <a:lnTo>
                      <a:pt x="1869" y="1046"/>
                    </a:lnTo>
                    <a:cubicBezTo>
                      <a:pt x="1902" y="1113"/>
                      <a:pt x="1902" y="1180"/>
                      <a:pt x="1902" y="1213"/>
                    </a:cubicBezTo>
                    <a:lnTo>
                      <a:pt x="1902" y="1313"/>
                    </a:lnTo>
                    <a:lnTo>
                      <a:pt x="1902" y="1346"/>
                    </a:lnTo>
                    <a:lnTo>
                      <a:pt x="1902" y="1513"/>
                    </a:lnTo>
                    <a:cubicBezTo>
                      <a:pt x="1902" y="1613"/>
                      <a:pt x="1869" y="1680"/>
                      <a:pt x="1836" y="1780"/>
                    </a:cubicBezTo>
                    <a:cubicBezTo>
                      <a:pt x="1785" y="1856"/>
                      <a:pt x="1797" y="1928"/>
                      <a:pt x="1841" y="1978"/>
                    </a:cubicBezTo>
                    <a:lnTo>
                      <a:pt x="1841" y="1978"/>
                    </a:lnTo>
                    <a:cubicBezTo>
                      <a:pt x="1839" y="1979"/>
                      <a:pt x="1837" y="1979"/>
                      <a:pt x="1836" y="1980"/>
                    </a:cubicBezTo>
                    <a:cubicBezTo>
                      <a:pt x="1736" y="2014"/>
                      <a:pt x="1602" y="2047"/>
                      <a:pt x="1535" y="2114"/>
                    </a:cubicBezTo>
                    <a:cubicBezTo>
                      <a:pt x="1402" y="2147"/>
                      <a:pt x="1369" y="2147"/>
                      <a:pt x="1235" y="2147"/>
                    </a:cubicBezTo>
                    <a:cubicBezTo>
                      <a:pt x="1168" y="2147"/>
                      <a:pt x="1068" y="2114"/>
                      <a:pt x="1002" y="2114"/>
                    </a:cubicBezTo>
                    <a:cubicBezTo>
                      <a:pt x="902" y="2047"/>
                      <a:pt x="835" y="2014"/>
                      <a:pt x="768" y="1947"/>
                    </a:cubicBezTo>
                    <a:cubicBezTo>
                      <a:pt x="768" y="1947"/>
                      <a:pt x="735" y="1847"/>
                      <a:pt x="701" y="1847"/>
                    </a:cubicBezTo>
                    <a:cubicBezTo>
                      <a:pt x="701" y="1813"/>
                      <a:pt x="668" y="1813"/>
                      <a:pt x="668" y="1780"/>
                    </a:cubicBezTo>
                    <a:lnTo>
                      <a:pt x="668" y="1713"/>
                    </a:lnTo>
                    <a:cubicBezTo>
                      <a:pt x="568" y="1547"/>
                      <a:pt x="568" y="1346"/>
                      <a:pt x="601" y="1146"/>
                    </a:cubicBezTo>
                    <a:lnTo>
                      <a:pt x="601" y="1113"/>
                    </a:lnTo>
                    <a:cubicBezTo>
                      <a:pt x="601" y="1046"/>
                      <a:pt x="601" y="1046"/>
                      <a:pt x="668" y="1013"/>
                    </a:cubicBezTo>
                    <a:cubicBezTo>
                      <a:pt x="668" y="979"/>
                      <a:pt x="701" y="946"/>
                      <a:pt x="701" y="879"/>
                    </a:cubicBezTo>
                    <a:cubicBezTo>
                      <a:pt x="701" y="879"/>
                      <a:pt x="723" y="837"/>
                      <a:pt x="714" y="837"/>
                    </a:cubicBezTo>
                    <a:lnTo>
                      <a:pt x="714" y="837"/>
                    </a:lnTo>
                    <a:cubicBezTo>
                      <a:pt x="712" y="837"/>
                      <a:pt x="708" y="839"/>
                      <a:pt x="701" y="846"/>
                    </a:cubicBezTo>
                    <a:cubicBezTo>
                      <a:pt x="701" y="813"/>
                      <a:pt x="735" y="813"/>
                      <a:pt x="735" y="779"/>
                    </a:cubicBezTo>
                    <a:cubicBezTo>
                      <a:pt x="768" y="713"/>
                      <a:pt x="768" y="679"/>
                      <a:pt x="835" y="646"/>
                    </a:cubicBezTo>
                    <a:lnTo>
                      <a:pt x="868" y="613"/>
                    </a:lnTo>
                    <a:lnTo>
                      <a:pt x="902" y="546"/>
                    </a:lnTo>
                    <a:cubicBezTo>
                      <a:pt x="907" y="546"/>
                      <a:pt x="911" y="545"/>
                      <a:pt x="915" y="544"/>
                    </a:cubicBezTo>
                    <a:lnTo>
                      <a:pt x="915" y="544"/>
                    </a:lnTo>
                    <a:cubicBezTo>
                      <a:pt x="936" y="537"/>
                      <a:pt x="945" y="512"/>
                      <a:pt x="1002" y="512"/>
                    </a:cubicBezTo>
                    <a:cubicBezTo>
                      <a:pt x="1002" y="512"/>
                      <a:pt x="1032" y="512"/>
                      <a:pt x="1035" y="484"/>
                    </a:cubicBezTo>
                    <a:lnTo>
                      <a:pt x="1035" y="484"/>
                    </a:lnTo>
                    <a:cubicBezTo>
                      <a:pt x="1047" y="481"/>
                      <a:pt x="1060" y="479"/>
                      <a:pt x="1068" y="479"/>
                    </a:cubicBezTo>
                    <a:close/>
                    <a:moveTo>
                      <a:pt x="1305" y="1"/>
                    </a:moveTo>
                    <a:cubicBezTo>
                      <a:pt x="1061" y="1"/>
                      <a:pt x="811" y="55"/>
                      <a:pt x="601" y="212"/>
                    </a:cubicBezTo>
                    <a:cubicBezTo>
                      <a:pt x="201" y="512"/>
                      <a:pt x="1" y="1146"/>
                      <a:pt x="101" y="1647"/>
                    </a:cubicBezTo>
                    <a:cubicBezTo>
                      <a:pt x="168" y="1880"/>
                      <a:pt x="335" y="2147"/>
                      <a:pt x="535" y="2280"/>
                    </a:cubicBezTo>
                    <a:cubicBezTo>
                      <a:pt x="716" y="2410"/>
                      <a:pt x="937" y="2459"/>
                      <a:pt x="1167" y="2459"/>
                    </a:cubicBezTo>
                    <a:cubicBezTo>
                      <a:pt x="1234" y="2459"/>
                      <a:pt x="1301" y="2455"/>
                      <a:pt x="1369" y="2447"/>
                    </a:cubicBezTo>
                    <a:cubicBezTo>
                      <a:pt x="2002" y="2347"/>
                      <a:pt x="2569" y="1813"/>
                      <a:pt x="2503" y="1146"/>
                    </a:cubicBezTo>
                    <a:cubicBezTo>
                      <a:pt x="2509" y="1121"/>
                      <a:pt x="2505" y="1102"/>
                      <a:pt x="2493" y="1088"/>
                    </a:cubicBezTo>
                    <a:lnTo>
                      <a:pt x="2493" y="1088"/>
                    </a:lnTo>
                    <a:cubicBezTo>
                      <a:pt x="2460" y="864"/>
                      <a:pt x="2343" y="648"/>
                      <a:pt x="2203" y="479"/>
                    </a:cubicBezTo>
                    <a:cubicBezTo>
                      <a:pt x="2036" y="246"/>
                      <a:pt x="1769" y="79"/>
                      <a:pt x="1502" y="12"/>
                    </a:cubicBezTo>
                    <a:cubicBezTo>
                      <a:pt x="1437" y="5"/>
                      <a:pt x="1371" y="1"/>
                      <a:pt x="130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8"/>
              <p:cNvSpPr/>
              <p:nvPr/>
            </p:nvSpPr>
            <p:spPr>
              <a:xfrm>
                <a:off x="4259292" y="4011889"/>
                <a:ext cx="209004" cy="224962"/>
              </a:xfrm>
              <a:custGeom>
                <a:avLst/>
                <a:gdLst/>
                <a:ahLst/>
                <a:cxnLst/>
                <a:rect l="l" t="t" r="r" b="b"/>
                <a:pathLst>
                  <a:path w="17079" h="18383" extrusionOk="0">
                    <a:moveTo>
                      <a:pt x="7981" y="431"/>
                    </a:moveTo>
                    <a:cubicBezTo>
                      <a:pt x="8468" y="431"/>
                      <a:pt x="8957" y="538"/>
                      <a:pt x="9407" y="784"/>
                    </a:cubicBezTo>
                    <a:cubicBezTo>
                      <a:pt x="10141" y="1151"/>
                      <a:pt x="10608" y="1885"/>
                      <a:pt x="10641" y="2719"/>
                    </a:cubicBezTo>
                    <a:cubicBezTo>
                      <a:pt x="10732" y="3626"/>
                      <a:pt x="10384" y="4589"/>
                      <a:pt x="10069" y="5432"/>
                    </a:cubicBezTo>
                    <a:lnTo>
                      <a:pt x="10069" y="5432"/>
                    </a:lnTo>
                    <a:cubicBezTo>
                      <a:pt x="10037" y="5461"/>
                      <a:pt x="10005" y="5491"/>
                      <a:pt x="9974" y="5521"/>
                    </a:cubicBezTo>
                    <a:cubicBezTo>
                      <a:pt x="9991" y="5529"/>
                      <a:pt x="10009" y="5538"/>
                      <a:pt x="10027" y="5546"/>
                    </a:cubicBezTo>
                    <a:lnTo>
                      <a:pt x="10027" y="5546"/>
                    </a:lnTo>
                    <a:cubicBezTo>
                      <a:pt x="10009" y="5594"/>
                      <a:pt x="9991" y="5641"/>
                      <a:pt x="9974" y="5688"/>
                    </a:cubicBezTo>
                    <a:cubicBezTo>
                      <a:pt x="9882" y="5850"/>
                      <a:pt x="10046" y="5947"/>
                      <a:pt x="10211" y="5947"/>
                    </a:cubicBezTo>
                    <a:cubicBezTo>
                      <a:pt x="10284" y="5947"/>
                      <a:pt x="10357" y="5928"/>
                      <a:pt x="10408" y="5888"/>
                    </a:cubicBezTo>
                    <a:cubicBezTo>
                      <a:pt x="11067" y="5245"/>
                      <a:pt x="11958" y="4927"/>
                      <a:pt x="12850" y="4927"/>
                    </a:cubicBezTo>
                    <a:cubicBezTo>
                      <a:pt x="13810" y="4927"/>
                      <a:pt x="14770" y="5295"/>
                      <a:pt x="15445" y="6021"/>
                    </a:cubicBezTo>
                    <a:cubicBezTo>
                      <a:pt x="16746" y="7455"/>
                      <a:pt x="16746" y="9724"/>
                      <a:pt x="15345" y="11125"/>
                    </a:cubicBezTo>
                    <a:cubicBezTo>
                      <a:pt x="14651" y="11788"/>
                      <a:pt x="13684" y="12206"/>
                      <a:pt x="12716" y="12206"/>
                    </a:cubicBezTo>
                    <a:cubicBezTo>
                      <a:pt x="12641" y="12206"/>
                      <a:pt x="12566" y="12204"/>
                      <a:pt x="12491" y="12199"/>
                    </a:cubicBezTo>
                    <a:lnTo>
                      <a:pt x="12491" y="12199"/>
                    </a:lnTo>
                    <a:cubicBezTo>
                      <a:pt x="12486" y="12197"/>
                      <a:pt x="12481" y="12194"/>
                      <a:pt x="12476" y="12192"/>
                    </a:cubicBezTo>
                    <a:cubicBezTo>
                      <a:pt x="12475" y="12194"/>
                      <a:pt x="12475" y="12196"/>
                      <a:pt x="12474" y="12198"/>
                    </a:cubicBezTo>
                    <a:lnTo>
                      <a:pt x="12474" y="12198"/>
                    </a:lnTo>
                    <a:cubicBezTo>
                      <a:pt x="12452" y="12196"/>
                      <a:pt x="12431" y="12194"/>
                      <a:pt x="12409" y="12192"/>
                    </a:cubicBezTo>
                    <a:cubicBezTo>
                      <a:pt x="12176" y="12192"/>
                      <a:pt x="11976" y="12559"/>
                      <a:pt x="12176" y="12659"/>
                    </a:cubicBezTo>
                    <a:cubicBezTo>
                      <a:pt x="13110" y="13059"/>
                      <a:pt x="13777" y="13993"/>
                      <a:pt x="13844" y="15028"/>
                    </a:cubicBezTo>
                    <a:cubicBezTo>
                      <a:pt x="13944" y="16028"/>
                      <a:pt x="13410" y="16929"/>
                      <a:pt x="12609" y="17496"/>
                    </a:cubicBezTo>
                    <a:cubicBezTo>
                      <a:pt x="12165" y="17783"/>
                      <a:pt x="11678" y="17897"/>
                      <a:pt x="11184" y="17897"/>
                    </a:cubicBezTo>
                    <a:cubicBezTo>
                      <a:pt x="10529" y="17897"/>
                      <a:pt x="9863" y="17696"/>
                      <a:pt x="9274" y="17429"/>
                    </a:cubicBezTo>
                    <a:cubicBezTo>
                      <a:pt x="8306" y="17029"/>
                      <a:pt x="7406" y="16362"/>
                      <a:pt x="6805" y="15428"/>
                    </a:cubicBezTo>
                    <a:cubicBezTo>
                      <a:pt x="6105" y="14360"/>
                      <a:pt x="5905" y="12926"/>
                      <a:pt x="6438" y="11725"/>
                    </a:cubicBezTo>
                    <a:cubicBezTo>
                      <a:pt x="6505" y="11592"/>
                      <a:pt x="6438" y="11392"/>
                      <a:pt x="6272" y="11392"/>
                    </a:cubicBezTo>
                    <a:cubicBezTo>
                      <a:pt x="4604" y="11258"/>
                      <a:pt x="2836" y="10758"/>
                      <a:pt x="1668" y="9524"/>
                    </a:cubicBezTo>
                    <a:cubicBezTo>
                      <a:pt x="668" y="8389"/>
                      <a:pt x="167" y="6722"/>
                      <a:pt x="1001" y="5387"/>
                    </a:cubicBezTo>
                    <a:cubicBezTo>
                      <a:pt x="1435" y="4720"/>
                      <a:pt x="2102" y="4186"/>
                      <a:pt x="2936" y="4153"/>
                    </a:cubicBezTo>
                    <a:cubicBezTo>
                      <a:pt x="3069" y="4153"/>
                      <a:pt x="3236" y="4053"/>
                      <a:pt x="3236" y="3886"/>
                    </a:cubicBezTo>
                    <a:cubicBezTo>
                      <a:pt x="3236" y="3753"/>
                      <a:pt x="3136" y="3653"/>
                      <a:pt x="3003" y="3653"/>
                    </a:cubicBezTo>
                    <a:cubicBezTo>
                      <a:pt x="2919" y="3656"/>
                      <a:pt x="2836" y="3663"/>
                      <a:pt x="2755" y="3674"/>
                    </a:cubicBezTo>
                    <a:lnTo>
                      <a:pt x="2755" y="3674"/>
                    </a:lnTo>
                    <a:cubicBezTo>
                      <a:pt x="3335" y="3058"/>
                      <a:pt x="3962" y="2458"/>
                      <a:pt x="4637" y="1952"/>
                    </a:cubicBezTo>
                    <a:cubicBezTo>
                      <a:pt x="5338" y="1351"/>
                      <a:pt x="6138" y="817"/>
                      <a:pt x="7072" y="551"/>
                    </a:cubicBezTo>
                    <a:cubicBezTo>
                      <a:pt x="7368" y="473"/>
                      <a:pt x="7674" y="431"/>
                      <a:pt x="7981" y="431"/>
                    </a:cubicBezTo>
                    <a:close/>
                    <a:moveTo>
                      <a:pt x="8134" y="0"/>
                    </a:moveTo>
                    <a:cubicBezTo>
                      <a:pt x="6945" y="0"/>
                      <a:pt x="5735" y="594"/>
                      <a:pt x="4770" y="1318"/>
                    </a:cubicBezTo>
                    <a:cubicBezTo>
                      <a:pt x="3783" y="2042"/>
                      <a:pt x="2926" y="2895"/>
                      <a:pt x="2103" y="3847"/>
                    </a:cubicBezTo>
                    <a:lnTo>
                      <a:pt x="2103" y="3847"/>
                    </a:lnTo>
                    <a:cubicBezTo>
                      <a:pt x="908" y="4328"/>
                      <a:pt x="94" y="5619"/>
                      <a:pt x="67" y="6888"/>
                    </a:cubicBezTo>
                    <a:cubicBezTo>
                      <a:pt x="0" y="8723"/>
                      <a:pt x="1335" y="10324"/>
                      <a:pt x="2936" y="11091"/>
                    </a:cubicBezTo>
                    <a:cubicBezTo>
                      <a:pt x="3848" y="11548"/>
                      <a:pt x="4816" y="11782"/>
                      <a:pt x="5814" y="11870"/>
                    </a:cubicBezTo>
                    <a:lnTo>
                      <a:pt x="5814" y="11870"/>
                    </a:lnTo>
                    <a:cubicBezTo>
                      <a:pt x="5420" y="12997"/>
                      <a:pt x="5522" y="14260"/>
                      <a:pt x="6071" y="15328"/>
                    </a:cubicBezTo>
                    <a:cubicBezTo>
                      <a:pt x="6638" y="16395"/>
                      <a:pt x="7606" y="17262"/>
                      <a:pt x="8740" y="17763"/>
                    </a:cubicBezTo>
                    <a:cubicBezTo>
                      <a:pt x="9451" y="18128"/>
                      <a:pt x="10248" y="18383"/>
                      <a:pt x="11049" y="18383"/>
                    </a:cubicBezTo>
                    <a:cubicBezTo>
                      <a:pt x="11564" y="18383"/>
                      <a:pt x="12080" y="18278"/>
                      <a:pt x="12576" y="18030"/>
                    </a:cubicBezTo>
                    <a:cubicBezTo>
                      <a:pt x="13577" y="17529"/>
                      <a:pt x="14277" y="16495"/>
                      <a:pt x="14344" y="15361"/>
                    </a:cubicBezTo>
                    <a:cubicBezTo>
                      <a:pt x="14423" y="14333"/>
                      <a:pt x="13960" y="13283"/>
                      <a:pt x="13169" y="12625"/>
                    </a:cubicBezTo>
                    <a:lnTo>
                      <a:pt x="13169" y="12625"/>
                    </a:lnTo>
                    <a:cubicBezTo>
                      <a:pt x="15032" y="12344"/>
                      <a:pt x="16673" y="10787"/>
                      <a:pt x="16846" y="8856"/>
                    </a:cubicBezTo>
                    <a:cubicBezTo>
                      <a:pt x="17079" y="6688"/>
                      <a:pt x="15511" y="4587"/>
                      <a:pt x="13310" y="4387"/>
                    </a:cubicBezTo>
                    <a:cubicBezTo>
                      <a:pt x="13166" y="4371"/>
                      <a:pt x="13021" y="4363"/>
                      <a:pt x="12876" y="4363"/>
                    </a:cubicBezTo>
                    <a:cubicBezTo>
                      <a:pt x="12111" y="4363"/>
                      <a:pt x="11341" y="4582"/>
                      <a:pt x="10685" y="4978"/>
                    </a:cubicBezTo>
                    <a:lnTo>
                      <a:pt x="10685" y="4978"/>
                    </a:lnTo>
                    <a:cubicBezTo>
                      <a:pt x="11215" y="3422"/>
                      <a:pt x="11486" y="1581"/>
                      <a:pt x="9941" y="551"/>
                    </a:cubicBezTo>
                    <a:cubicBezTo>
                      <a:pt x="9369" y="162"/>
                      <a:pt x="8755" y="0"/>
                      <a:pt x="81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8"/>
              <p:cNvSpPr/>
              <p:nvPr/>
            </p:nvSpPr>
            <p:spPr>
              <a:xfrm>
                <a:off x="4423789" y="3789193"/>
                <a:ext cx="355463" cy="326129"/>
              </a:xfrm>
              <a:custGeom>
                <a:avLst/>
                <a:gdLst/>
                <a:ahLst/>
                <a:cxnLst/>
                <a:rect l="l" t="t" r="r" b="b"/>
                <a:pathLst>
                  <a:path w="29047" h="26650" extrusionOk="0">
                    <a:moveTo>
                      <a:pt x="9930" y="1"/>
                    </a:moveTo>
                    <a:cubicBezTo>
                      <a:pt x="8089" y="1"/>
                      <a:pt x="6492" y="1562"/>
                      <a:pt x="6338" y="3405"/>
                    </a:cubicBezTo>
                    <a:cubicBezTo>
                      <a:pt x="6249" y="4227"/>
                      <a:pt x="6427" y="5050"/>
                      <a:pt x="6772" y="5783"/>
                    </a:cubicBezTo>
                    <a:lnTo>
                      <a:pt x="6772" y="5783"/>
                    </a:lnTo>
                    <a:cubicBezTo>
                      <a:pt x="6248" y="5556"/>
                      <a:pt x="5680" y="5447"/>
                      <a:pt x="5110" y="5447"/>
                    </a:cubicBezTo>
                    <a:cubicBezTo>
                      <a:pt x="3757" y="5447"/>
                      <a:pt x="2392" y="6063"/>
                      <a:pt x="1568" y="7175"/>
                    </a:cubicBezTo>
                    <a:cubicBezTo>
                      <a:pt x="0" y="9309"/>
                      <a:pt x="434" y="12312"/>
                      <a:pt x="2202" y="14146"/>
                    </a:cubicBezTo>
                    <a:cubicBezTo>
                      <a:pt x="3154" y="15130"/>
                      <a:pt x="4407" y="15811"/>
                      <a:pt x="5733" y="16134"/>
                    </a:cubicBezTo>
                    <a:lnTo>
                      <a:pt x="5733" y="16134"/>
                    </a:lnTo>
                    <a:cubicBezTo>
                      <a:pt x="5058" y="17879"/>
                      <a:pt x="5289" y="19890"/>
                      <a:pt x="6338" y="21385"/>
                    </a:cubicBezTo>
                    <a:cubicBezTo>
                      <a:pt x="7349" y="22917"/>
                      <a:pt x="9092" y="23773"/>
                      <a:pt x="10895" y="23773"/>
                    </a:cubicBezTo>
                    <a:cubicBezTo>
                      <a:pt x="11055" y="23773"/>
                      <a:pt x="11215" y="23767"/>
                      <a:pt x="11375" y="23753"/>
                    </a:cubicBezTo>
                    <a:cubicBezTo>
                      <a:pt x="12396" y="23693"/>
                      <a:pt x="13362" y="23336"/>
                      <a:pt x="14226" y="22779"/>
                    </a:cubicBezTo>
                    <a:lnTo>
                      <a:pt x="14226" y="22779"/>
                    </a:lnTo>
                    <a:cubicBezTo>
                      <a:pt x="16190" y="24898"/>
                      <a:pt x="18894" y="26650"/>
                      <a:pt x="21781" y="26650"/>
                    </a:cubicBezTo>
                    <a:cubicBezTo>
                      <a:pt x="22222" y="26650"/>
                      <a:pt x="22668" y="26609"/>
                      <a:pt x="23117" y="26522"/>
                    </a:cubicBezTo>
                    <a:cubicBezTo>
                      <a:pt x="24685" y="26222"/>
                      <a:pt x="26119" y="25421"/>
                      <a:pt x="27086" y="24187"/>
                    </a:cubicBezTo>
                    <a:cubicBezTo>
                      <a:pt x="27920" y="23053"/>
                      <a:pt x="28220" y="21652"/>
                      <a:pt x="27920" y="20251"/>
                    </a:cubicBezTo>
                    <a:cubicBezTo>
                      <a:pt x="27625" y="18920"/>
                      <a:pt x="26831" y="17721"/>
                      <a:pt x="25610" y="17164"/>
                    </a:cubicBezTo>
                    <a:lnTo>
                      <a:pt x="25610" y="17164"/>
                    </a:lnTo>
                    <a:cubicBezTo>
                      <a:pt x="27686" y="16164"/>
                      <a:pt x="29047" y="13823"/>
                      <a:pt x="28954" y="11511"/>
                    </a:cubicBezTo>
                    <a:cubicBezTo>
                      <a:pt x="28888" y="8909"/>
                      <a:pt x="26920" y="6908"/>
                      <a:pt x="24451" y="6341"/>
                    </a:cubicBezTo>
                    <a:cubicBezTo>
                      <a:pt x="24006" y="6229"/>
                      <a:pt x="23550" y="6174"/>
                      <a:pt x="23093" y="6174"/>
                    </a:cubicBezTo>
                    <a:cubicBezTo>
                      <a:pt x="22271" y="6174"/>
                      <a:pt x="21445" y="6354"/>
                      <a:pt x="20672" y="6714"/>
                    </a:cubicBezTo>
                    <a:lnTo>
                      <a:pt x="20672" y="6714"/>
                    </a:lnTo>
                    <a:cubicBezTo>
                      <a:pt x="20495" y="5949"/>
                      <a:pt x="20692" y="5121"/>
                      <a:pt x="20782" y="4373"/>
                    </a:cubicBezTo>
                    <a:cubicBezTo>
                      <a:pt x="20915" y="3639"/>
                      <a:pt x="21015" y="2738"/>
                      <a:pt x="20515" y="2138"/>
                    </a:cubicBezTo>
                    <a:cubicBezTo>
                      <a:pt x="20045" y="1537"/>
                      <a:pt x="19330" y="1325"/>
                      <a:pt x="18626" y="1325"/>
                    </a:cubicBezTo>
                    <a:cubicBezTo>
                      <a:pt x="18430" y="1325"/>
                      <a:pt x="18235" y="1341"/>
                      <a:pt x="18047" y="1370"/>
                    </a:cubicBezTo>
                    <a:cubicBezTo>
                      <a:pt x="17079" y="1504"/>
                      <a:pt x="16112" y="1871"/>
                      <a:pt x="15278" y="2338"/>
                    </a:cubicBezTo>
                    <a:cubicBezTo>
                      <a:pt x="14344" y="2871"/>
                      <a:pt x="13443" y="3572"/>
                      <a:pt x="12743" y="4473"/>
                    </a:cubicBezTo>
                    <a:cubicBezTo>
                      <a:pt x="12634" y="4538"/>
                      <a:pt x="12710" y="4604"/>
                      <a:pt x="12814" y="4604"/>
                    </a:cubicBezTo>
                    <a:cubicBezTo>
                      <a:pt x="12868" y="4604"/>
                      <a:pt x="12930" y="4585"/>
                      <a:pt x="12976" y="4539"/>
                    </a:cubicBezTo>
                    <a:cubicBezTo>
                      <a:pt x="14210" y="3172"/>
                      <a:pt x="15878" y="2138"/>
                      <a:pt x="17713" y="1737"/>
                    </a:cubicBezTo>
                    <a:cubicBezTo>
                      <a:pt x="17984" y="1681"/>
                      <a:pt x="18282" y="1640"/>
                      <a:pt x="18578" y="1640"/>
                    </a:cubicBezTo>
                    <a:cubicBezTo>
                      <a:pt x="19156" y="1640"/>
                      <a:pt x="19728" y="1797"/>
                      <a:pt x="20081" y="2304"/>
                    </a:cubicBezTo>
                    <a:cubicBezTo>
                      <a:pt x="20548" y="2905"/>
                      <a:pt x="20382" y="3739"/>
                      <a:pt x="20315" y="4473"/>
                    </a:cubicBezTo>
                    <a:cubicBezTo>
                      <a:pt x="20181" y="5307"/>
                      <a:pt x="19981" y="6207"/>
                      <a:pt x="20248" y="7041"/>
                    </a:cubicBezTo>
                    <a:cubicBezTo>
                      <a:pt x="20297" y="7139"/>
                      <a:pt x="20399" y="7201"/>
                      <a:pt x="20490" y="7201"/>
                    </a:cubicBezTo>
                    <a:cubicBezTo>
                      <a:pt x="20523" y="7201"/>
                      <a:pt x="20555" y="7192"/>
                      <a:pt x="20582" y="7175"/>
                    </a:cubicBezTo>
                    <a:cubicBezTo>
                      <a:pt x="21314" y="6772"/>
                      <a:pt x="22132" y="6583"/>
                      <a:pt x="22954" y="6583"/>
                    </a:cubicBezTo>
                    <a:cubicBezTo>
                      <a:pt x="24378" y="6583"/>
                      <a:pt x="25817" y="7148"/>
                      <a:pt x="26853" y="8142"/>
                    </a:cubicBezTo>
                    <a:cubicBezTo>
                      <a:pt x="28587" y="9743"/>
                      <a:pt x="28821" y="12345"/>
                      <a:pt x="27720" y="14380"/>
                    </a:cubicBezTo>
                    <a:cubicBezTo>
                      <a:pt x="27086" y="15547"/>
                      <a:pt x="26152" y="16481"/>
                      <a:pt x="24885" y="16881"/>
                    </a:cubicBezTo>
                    <a:cubicBezTo>
                      <a:pt x="24685" y="16982"/>
                      <a:pt x="24651" y="17248"/>
                      <a:pt x="24851" y="17315"/>
                    </a:cubicBezTo>
                    <a:cubicBezTo>
                      <a:pt x="27353" y="18082"/>
                      <a:pt x="28120" y="21485"/>
                      <a:pt x="26786" y="23553"/>
                    </a:cubicBezTo>
                    <a:cubicBezTo>
                      <a:pt x="26019" y="24754"/>
                      <a:pt x="24718" y="25554"/>
                      <a:pt x="23350" y="25888"/>
                    </a:cubicBezTo>
                    <a:cubicBezTo>
                      <a:pt x="22832" y="26003"/>
                      <a:pt x="22306" y="26059"/>
                      <a:pt x="21781" y="26059"/>
                    </a:cubicBezTo>
                    <a:cubicBezTo>
                      <a:pt x="20787" y="26059"/>
                      <a:pt x="19798" y="25859"/>
                      <a:pt x="18880" y="25488"/>
                    </a:cubicBezTo>
                    <a:cubicBezTo>
                      <a:pt x="17179" y="24754"/>
                      <a:pt x="15712" y="23553"/>
                      <a:pt x="14444" y="22185"/>
                    </a:cubicBezTo>
                    <a:cubicBezTo>
                      <a:pt x="14420" y="22137"/>
                      <a:pt x="14379" y="22120"/>
                      <a:pt x="14331" y="22120"/>
                    </a:cubicBezTo>
                    <a:cubicBezTo>
                      <a:pt x="14246" y="22120"/>
                      <a:pt x="14141" y="22176"/>
                      <a:pt x="14077" y="22219"/>
                    </a:cubicBezTo>
                    <a:cubicBezTo>
                      <a:pt x="13179" y="22913"/>
                      <a:pt x="12068" y="23245"/>
                      <a:pt x="10959" y="23245"/>
                    </a:cubicBezTo>
                    <a:cubicBezTo>
                      <a:pt x="10256" y="23245"/>
                      <a:pt x="9554" y="23111"/>
                      <a:pt x="8907" y="22852"/>
                    </a:cubicBezTo>
                    <a:cubicBezTo>
                      <a:pt x="7239" y="22152"/>
                      <a:pt x="6171" y="20584"/>
                      <a:pt x="5871" y="18850"/>
                    </a:cubicBezTo>
                    <a:cubicBezTo>
                      <a:pt x="5704" y="17882"/>
                      <a:pt x="5838" y="16881"/>
                      <a:pt x="6238" y="16014"/>
                    </a:cubicBezTo>
                    <a:cubicBezTo>
                      <a:pt x="6305" y="15881"/>
                      <a:pt x="6305" y="15714"/>
                      <a:pt x="6105" y="15714"/>
                    </a:cubicBezTo>
                    <a:cubicBezTo>
                      <a:pt x="3870" y="15214"/>
                      <a:pt x="1735" y="13679"/>
                      <a:pt x="1201" y="11344"/>
                    </a:cubicBezTo>
                    <a:cubicBezTo>
                      <a:pt x="701" y="9143"/>
                      <a:pt x="1735" y="6574"/>
                      <a:pt x="4070" y="6040"/>
                    </a:cubicBezTo>
                    <a:cubicBezTo>
                      <a:pt x="4370" y="5961"/>
                      <a:pt x="4682" y="5921"/>
                      <a:pt x="4994" y="5921"/>
                    </a:cubicBezTo>
                    <a:cubicBezTo>
                      <a:pt x="5862" y="5921"/>
                      <a:pt x="6735" y="6228"/>
                      <a:pt x="7372" y="6841"/>
                    </a:cubicBezTo>
                    <a:cubicBezTo>
                      <a:pt x="7425" y="6894"/>
                      <a:pt x="7496" y="6916"/>
                      <a:pt x="7568" y="6916"/>
                    </a:cubicBezTo>
                    <a:cubicBezTo>
                      <a:pt x="7772" y="6916"/>
                      <a:pt x="7987" y="6738"/>
                      <a:pt x="7839" y="6541"/>
                    </a:cubicBezTo>
                    <a:cubicBezTo>
                      <a:pt x="7835" y="6536"/>
                      <a:pt x="7832" y="6532"/>
                      <a:pt x="7828" y="6527"/>
                    </a:cubicBezTo>
                    <a:lnTo>
                      <a:pt x="7828" y="6527"/>
                    </a:lnTo>
                    <a:cubicBezTo>
                      <a:pt x="7843" y="6520"/>
                      <a:pt x="7857" y="6513"/>
                      <a:pt x="7873" y="6507"/>
                    </a:cubicBezTo>
                    <a:cubicBezTo>
                      <a:pt x="7811" y="6449"/>
                      <a:pt x="7748" y="6393"/>
                      <a:pt x="7683" y="6340"/>
                    </a:cubicBezTo>
                    <a:lnTo>
                      <a:pt x="7683" y="6340"/>
                    </a:lnTo>
                    <a:cubicBezTo>
                      <a:pt x="6680" y="4965"/>
                      <a:pt x="6467" y="2903"/>
                      <a:pt x="7706" y="1537"/>
                    </a:cubicBezTo>
                    <a:cubicBezTo>
                      <a:pt x="8240" y="970"/>
                      <a:pt x="9040" y="536"/>
                      <a:pt x="9874" y="503"/>
                    </a:cubicBezTo>
                    <a:cubicBezTo>
                      <a:pt x="9906" y="502"/>
                      <a:pt x="9939" y="501"/>
                      <a:pt x="9971" y="501"/>
                    </a:cubicBezTo>
                    <a:cubicBezTo>
                      <a:pt x="10764" y="501"/>
                      <a:pt x="11460" y="896"/>
                      <a:pt x="11909" y="1537"/>
                    </a:cubicBezTo>
                    <a:cubicBezTo>
                      <a:pt x="12409" y="2238"/>
                      <a:pt x="12576" y="3172"/>
                      <a:pt x="12209" y="3972"/>
                    </a:cubicBezTo>
                    <a:cubicBezTo>
                      <a:pt x="12124" y="4143"/>
                      <a:pt x="12298" y="4259"/>
                      <a:pt x="12470" y="4259"/>
                    </a:cubicBezTo>
                    <a:cubicBezTo>
                      <a:pt x="12566" y="4259"/>
                      <a:pt x="12661" y="4223"/>
                      <a:pt x="12709" y="4139"/>
                    </a:cubicBezTo>
                    <a:cubicBezTo>
                      <a:pt x="13543" y="2404"/>
                      <a:pt x="12242" y="303"/>
                      <a:pt x="10408" y="36"/>
                    </a:cubicBezTo>
                    <a:cubicBezTo>
                      <a:pt x="10247" y="12"/>
                      <a:pt x="10088" y="1"/>
                      <a:pt x="993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8"/>
              <p:cNvSpPr/>
              <p:nvPr/>
            </p:nvSpPr>
            <p:spPr>
              <a:xfrm>
                <a:off x="3471094" y="4359007"/>
                <a:ext cx="25723" cy="28110"/>
              </a:xfrm>
              <a:custGeom>
                <a:avLst/>
                <a:gdLst/>
                <a:ahLst/>
                <a:cxnLst/>
                <a:rect l="l" t="t" r="r" b="b"/>
                <a:pathLst>
                  <a:path w="2102" h="2297" extrusionOk="0">
                    <a:moveTo>
                      <a:pt x="796" y="0"/>
                    </a:moveTo>
                    <a:cubicBezTo>
                      <a:pt x="741" y="0"/>
                      <a:pt x="685" y="11"/>
                      <a:pt x="635" y="37"/>
                    </a:cubicBezTo>
                    <a:cubicBezTo>
                      <a:pt x="301" y="304"/>
                      <a:pt x="101" y="704"/>
                      <a:pt x="34" y="1138"/>
                    </a:cubicBezTo>
                    <a:cubicBezTo>
                      <a:pt x="1" y="1504"/>
                      <a:pt x="134" y="1971"/>
                      <a:pt x="501" y="2172"/>
                    </a:cubicBezTo>
                    <a:cubicBezTo>
                      <a:pt x="651" y="2255"/>
                      <a:pt x="826" y="2297"/>
                      <a:pt x="1001" y="2297"/>
                    </a:cubicBezTo>
                    <a:cubicBezTo>
                      <a:pt x="1177" y="2297"/>
                      <a:pt x="1352" y="2255"/>
                      <a:pt x="1502" y="2172"/>
                    </a:cubicBezTo>
                    <a:cubicBezTo>
                      <a:pt x="1835" y="2005"/>
                      <a:pt x="2102" y="1671"/>
                      <a:pt x="1969" y="1271"/>
                    </a:cubicBezTo>
                    <a:cubicBezTo>
                      <a:pt x="1983" y="1201"/>
                      <a:pt x="1956" y="1172"/>
                      <a:pt x="1919" y="1172"/>
                    </a:cubicBezTo>
                    <a:cubicBezTo>
                      <a:pt x="1869" y="1172"/>
                      <a:pt x="1802" y="1227"/>
                      <a:pt x="1802" y="1304"/>
                    </a:cubicBezTo>
                    <a:cubicBezTo>
                      <a:pt x="1869" y="1705"/>
                      <a:pt x="1468" y="1971"/>
                      <a:pt x="1102" y="1971"/>
                    </a:cubicBezTo>
                    <a:cubicBezTo>
                      <a:pt x="601" y="1971"/>
                      <a:pt x="368" y="1438"/>
                      <a:pt x="468" y="971"/>
                    </a:cubicBezTo>
                    <a:cubicBezTo>
                      <a:pt x="496" y="744"/>
                      <a:pt x="621" y="541"/>
                      <a:pt x="781" y="383"/>
                    </a:cubicBezTo>
                    <a:lnTo>
                      <a:pt x="781" y="383"/>
                    </a:lnTo>
                    <a:cubicBezTo>
                      <a:pt x="1019" y="499"/>
                      <a:pt x="1186" y="710"/>
                      <a:pt x="1302" y="971"/>
                    </a:cubicBezTo>
                    <a:cubicBezTo>
                      <a:pt x="1323" y="1025"/>
                      <a:pt x="1370" y="1047"/>
                      <a:pt x="1421" y="1047"/>
                    </a:cubicBezTo>
                    <a:cubicBezTo>
                      <a:pt x="1528" y="1047"/>
                      <a:pt x="1658" y="950"/>
                      <a:pt x="1635" y="837"/>
                    </a:cubicBezTo>
                    <a:cubicBezTo>
                      <a:pt x="1602" y="604"/>
                      <a:pt x="1502" y="437"/>
                      <a:pt x="1302" y="270"/>
                    </a:cubicBezTo>
                    <a:cubicBezTo>
                      <a:pt x="1202" y="170"/>
                      <a:pt x="1135" y="137"/>
                      <a:pt x="1035" y="70"/>
                    </a:cubicBezTo>
                    <a:cubicBezTo>
                      <a:pt x="973" y="29"/>
                      <a:pt x="886" y="0"/>
                      <a:pt x="79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8"/>
              <p:cNvSpPr/>
              <p:nvPr/>
            </p:nvSpPr>
            <p:spPr>
              <a:xfrm>
                <a:off x="3437223" y="4201337"/>
                <a:ext cx="37557" cy="27865"/>
              </a:xfrm>
              <a:custGeom>
                <a:avLst/>
                <a:gdLst/>
                <a:ahLst/>
                <a:cxnLst/>
                <a:rect l="l" t="t" r="r" b="b"/>
                <a:pathLst>
                  <a:path w="3069" h="2277" extrusionOk="0">
                    <a:moveTo>
                      <a:pt x="1559" y="0"/>
                    </a:moveTo>
                    <a:cubicBezTo>
                      <a:pt x="1506" y="0"/>
                      <a:pt x="1454" y="4"/>
                      <a:pt x="1401" y="13"/>
                    </a:cubicBezTo>
                    <a:cubicBezTo>
                      <a:pt x="934" y="79"/>
                      <a:pt x="567" y="379"/>
                      <a:pt x="300" y="813"/>
                    </a:cubicBezTo>
                    <a:cubicBezTo>
                      <a:pt x="200" y="1013"/>
                      <a:pt x="100" y="1213"/>
                      <a:pt x="67" y="1414"/>
                    </a:cubicBezTo>
                    <a:cubicBezTo>
                      <a:pt x="67" y="1514"/>
                      <a:pt x="0" y="1647"/>
                      <a:pt x="0" y="1747"/>
                    </a:cubicBezTo>
                    <a:cubicBezTo>
                      <a:pt x="0" y="1847"/>
                      <a:pt x="0" y="1881"/>
                      <a:pt x="67" y="1914"/>
                    </a:cubicBezTo>
                    <a:cubicBezTo>
                      <a:pt x="100" y="1981"/>
                      <a:pt x="133" y="2014"/>
                      <a:pt x="234" y="2047"/>
                    </a:cubicBezTo>
                    <a:cubicBezTo>
                      <a:pt x="440" y="2202"/>
                      <a:pt x="699" y="2277"/>
                      <a:pt x="961" y="2277"/>
                    </a:cubicBezTo>
                    <a:cubicBezTo>
                      <a:pt x="1208" y="2277"/>
                      <a:pt x="1457" y="2210"/>
                      <a:pt x="1668" y="2081"/>
                    </a:cubicBezTo>
                    <a:cubicBezTo>
                      <a:pt x="1826" y="1949"/>
                      <a:pt x="1797" y="1817"/>
                      <a:pt x="1712" y="1817"/>
                    </a:cubicBezTo>
                    <a:cubicBezTo>
                      <a:pt x="1689" y="1817"/>
                      <a:pt x="1663" y="1826"/>
                      <a:pt x="1635" y="1847"/>
                    </a:cubicBezTo>
                    <a:cubicBezTo>
                      <a:pt x="1506" y="1911"/>
                      <a:pt x="1364" y="1941"/>
                      <a:pt x="1219" y="1941"/>
                    </a:cubicBezTo>
                    <a:cubicBezTo>
                      <a:pt x="931" y="1941"/>
                      <a:pt x="632" y="1823"/>
                      <a:pt x="409" y="1620"/>
                    </a:cubicBezTo>
                    <a:lnTo>
                      <a:pt x="409" y="1620"/>
                    </a:lnTo>
                    <a:cubicBezTo>
                      <a:pt x="461" y="1178"/>
                      <a:pt x="662" y="698"/>
                      <a:pt x="1068" y="480"/>
                    </a:cubicBezTo>
                    <a:cubicBezTo>
                      <a:pt x="1179" y="391"/>
                      <a:pt x="1320" y="346"/>
                      <a:pt x="1470" y="346"/>
                    </a:cubicBezTo>
                    <a:cubicBezTo>
                      <a:pt x="1546" y="346"/>
                      <a:pt x="1623" y="357"/>
                      <a:pt x="1701" y="379"/>
                    </a:cubicBezTo>
                    <a:cubicBezTo>
                      <a:pt x="1901" y="480"/>
                      <a:pt x="2068" y="580"/>
                      <a:pt x="2202" y="813"/>
                    </a:cubicBezTo>
                    <a:cubicBezTo>
                      <a:pt x="2302" y="1013"/>
                      <a:pt x="2402" y="1213"/>
                      <a:pt x="2268" y="1480"/>
                    </a:cubicBezTo>
                    <a:cubicBezTo>
                      <a:pt x="2226" y="1586"/>
                      <a:pt x="2318" y="1651"/>
                      <a:pt x="2416" y="1651"/>
                    </a:cubicBezTo>
                    <a:cubicBezTo>
                      <a:pt x="2473" y="1651"/>
                      <a:pt x="2532" y="1629"/>
                      <a:pt x="2569" y="1580"/>
                    </a:cubicBezTo>
                    <a:cubicBezTo>
                      <a:pt x="3069" y="893"/>
                      <a:pt x="2339" y="0"/>
                      <a:pt x="155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p:nvPr/>
            </p:nvSpPr>
            <p:spPr>
              <a:xfrm>
                <a:off x="3577222" y="4210099"/>
                <a:ext cx="28758" cy="17916"/>
              </a:xfrm>
              <a:custGeom>
                <a:avLst/>
                <a:gdLst/>
                <a:ahLst/>
                <a:cxnLst/>
                <a:rect l="l" t="t" r="r" b="b"/>
                <a:pathLst>
                  <a:path w="2350" h="1464" extrusionOk="0">
                    <a:moveTo>
                      <a:pt x="1078" y="1"/>
                    </a:moveTo>
                    <a:cubicBezTo>
                      <a:pt x="914" y="1"/>
                      <a:pt x="747" y="27"/>
                      <a:pt x="601" y="64"/>
                    </a:cubicBezTo>
                    <a:cubicBezTo>
                      <a:pt x="301" y="164"/>
                      <a:pt x="34" y="397"/>
                      <a:pt x="1" y="698"/>
                    </a:cubicBezTo>
                    <a:cubicBezTo>
                      <a:pt x="1" y="798"/>
                      <a:pt x="1" y="864"/>
                      <a:pt x="34" y="964"/>
                    </a:cubicBezTo>
                    <a:cubicBezTo>
                      <a:pt x="134" y="1031"/>
                      <a:pt x="201" y="1131"/>
                      <a:pt x="301" y="1165"/>
                    </a:cubicBezTo>
                    <a:cubicBezTo>
                      <a:pt x="468" y="1298"/>
                      <a:pt x="668" y="1365"/>
                      <a:pt x="835" y="1398"/>
                    </a:cubicBezTo>
                    <a:cubicBezTo>
                      <a:pt x="986" y="1441"/>
                      <a:pt x="1145" y="1464"/>
                      <a:pt x="1305" y="1464"/>
                    </a:cubicBezTo>
                    <a:cubicBezTo>
                      <a:pt x="1637" y="1464"/>
                      <a:pt x="1976" y="1367"/>
                      <a:pt x="2269" y="1165"/>
                    </a:cubicBezTo>
                    <a:cubicBezTo>
                      <a:pt x="2350" y="1111"/>
                      <a:pt x="2256" y="1013"/>
                      <a:pt x="2164" y="1013"/>
                    </a:cubicBezTo>
                    <a:cubicBezTo>
                      <a:pt x="2143" y="1013"/>
                      <a:pt x="2121" y="1018"/>
                      <a:pt x="2102" y="1031"/>
                    </a:cubicBezTo>
                    <a:cubicBezTo>
                      <a:pt x="1874" y="1158"/>
                      <a:pt x="1618" y="1222"/>
                      <a:pt x="1366" y="1222"/>
                    </a:cubicBezTo>
                    <a:cubicBezTo>
                      <a:pt x="970" y="1222"/>
                      <a:pt x="585" y="1064"/>
                      <a:pt x="334" y="743"/>
                    </a:cubicBezTo>
                    <a:lnTo>
                      <a:pt x="334" y="743"/>
                    </a:lnTo>
                    <a:cubicBezTo>
                      <a:pt x="336" y="684"/>
                      <a:pt x="341" y="657"/>
                      <a:pt x="368" y="631"/>
                    </a:cubicBezTo>
                    <a:lnTo>
                      <a:pt x="501" y="497"/>
                    </a:lnTo>
                    <a:cubicBezTo>
                      <a:pt x="501" y="497"/>
                      <a:pt x="513" y="497"/>
                      <a:pt x="523" y="490"/>
                    </a:cubicBezTo>
                    <a:lnTo>
                      <a:pt x="523" y="490"/>
                    </a:lnTo>
                    <a:cubicBezTo>
                      <a:pt x="523" y="490"/>
                      <a:pt x="523" y="490"/>
                      <a:pt x="523" y="490"/>
                    </a:cubicBezTo>
                    <a:lnTo>
                      <a:pt x="523" y="490"/>
                    </a:lnTo>
                    <a:cubicBezTo>
                      <a:pt x="529" y="485"/>
                      <a:pt x="534" y="477"/>
                      <a:pt x="534" y="464"/>
                    </a:cubicBezTo>
                    <a:cubicBezTo>
                      <a:pt x="601" y="464"/>
                      <a:pt x="634" y="397"/>
                      <a:pt x="668" y="397"/>
                    </a:cubicBezTo>
                    <a:lnTo>
                      <a:pt x="1101" y="397"/>
                    </a:lnTo>
                    <a:cubicBezTo>
                      <a:pt x="1135" y="397"/>
                      <a:pt x="1168" y="464"/>
                      <a:pt x="1201" y="464"/>
                    </a:cubicBezTo>
                    <a:cubicBezTo>
                      <a:pt x="1201" y="464"/>
                      <a:pt x="1246" y="479"/>
                      <a:pt x="1266" y="479"/>
                    </a:cubicBezTo>
                    <a:cubicBezTo>
                      <a:pt x="1276" y="479"/>
                      <a:pt x="1279" y="475"/>
                      <a:pt x="1268" y="464"/>
                    </a:cubicBezTo>
                    <a:lnTo>
                      <a:pt x="1268" y="464"/>
                    </a:lnTo>
                    <a:cubicBezTo>
                      <a:pt x="1268" y="464"/>
                      <a:pt x="1302" y="464"/>
                      <a:pt x="1302" y="497"/>
                    </a:cubicBezTo>
                    <a:lnTo>
                      <a:pt x="1335" y="531"/>
                    </a:lnTo>
                    <a:lnTo>
                      <a:pt x="1435" y="631"/>
                    </a:lnTo>
                    <a:lnTo>
                      <a:pt x="1468" y="664"/>
                    </a:lnTo>
                    <a:cubicBezTo>
                      <a:pt x="1468" y="698"/>
                      <a:pt x="1502" y="731"/>
                      <a:pt x="1502" y="798"/>
                    </a:cubicBezTo>
                    <a:cubicBezTo>
                      <a:pt x="1502" y="864"/>
                      <a:pt x="1602" y="898"/>
                      <a:pt x="1668" y="898"/>
                    </a:cubicBezTo>
                    <a:cubicBezTo>
                      <a:pt x="1769" y="898"/>
                      <a:pt x="1835" y="864"/>
                      <a:pt x="1869" y="798"/>
                    </a:cubicBezTo>
                    <a:cubicBezTo>
                      <a:pt x="1869" y="631"/>
                      <a:pt x="1869" y="464"/>
                      <a:pt x="1802" y="331"/>
                    </a:cubicBezTo>
                    <a:cubicBezTo>
                      <a:pt x="1702" y="197"/>
                      <a:pt x="1602" y="130"/>
                      <a:pt x="1468" y="64"/>
                    </a:cubicBezTo>
                    <a:cubicBezTo>
                      <a:pt x="1348" y="19"/>
                      <a:pt x="1214" y="1"/>
                      <a:pt x="107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8"/>
              <p:cNvSpPr/>
              <p:nvPr/>
            </p:nvSpPr>
            <p:spPr>
              <a:xfrm>
                <a:off x="3020981" y="4641259"/>
                <a:ext cx="967766" cy="384172"/>
              </a:xfrm>
              <a:custGeom>
                <a:avLst/>
                <a:gdLst/>
                <a:ahLst/>
                <a:cxnLst/>
                <a:rect l="l" t="t" r="r" b="b"/>
                <a:pathLst>
                  <a:path w="79082" h="31393" extrusionOk="0">
                    <a:moveTo>
                      <a:pt x="31696" y="0"/>
                    </a:moveTo>
                    <a:cubicBezTo>
                      <a:pt x="29765" y="0"/>
                      <a:pt x="27626" y="1427"/>
                      <a:pt x="26344" y="2789"/>
                    </a:cubicBezTo>
                    <a:cubicBezTo>
                      <a:pt x="24776" y="4490"/>
                      <a:pt x="21007" y="6292"/>
                      <a:pt x="19439" y="7459"/>
                    </a:cubicBezTo>
                    <a:cubicBezTo>
                      <a:pt x="19241" y="7603"/>
                      <a:pt x="19045" y="7668"/>
                      <a:pt x="18850" y="7668"/>
                    </a:cubicBezTo>
                    <a:cubicBezTo>
                      <a:pt x="17465" y="7668"/>
                      <a:pt x="16159" y="4393"/>
                      <a:pt x="15136" y="2989"/>
                    </a:cubicBezTo>
                    <a:cubicBezTo>
                      <a:pt x="14793" y="2529"/>
                      <a:pt x="14391" y="2351"/>
                      <a:pt x="13938" y="2351"/>
                    </a:cubicBezTo>
                    <a:cubicBezTo>
                      <a:pt x="12849" y="2351"/>
                      <a:pt x="11474" y="3387"/>
                      <a:pt x="9966" y="4023"/>
                    </a:cubicBezTo>
                    <a:cubicBezTo>
                      <a:pt x="9641" y="4163"/>
                      <a:pt x="9265" y="4225"/>
                      <a:pt x="8855" y="4225"/>
                    </a:cubicBezTo>
                    <a:cubicBezTo>
                      <a:pt x="6529" y="4225"/>
                      <a:pt x="3101" y="2227"/>
                      <a:pt x="1626" y="1121"/>
                    </a:cubicBezTo>
                    <a:cubicBezTo>
                      <a:pt x="1349" y="909"/>
                      <a:pt x="1122" y="812"/>
                      <a:pt x="939" y="812"/>
                    </a:cubicBezTo>
                    <a:cubicBezTo>
                      <a:pt x="1" y="812"/>
                      <a:pt x="249" y="3393"/>
                      <a:pt x="1059" y="6325"/>
                    </a:cubicBezTo>
                    <a:cubicBezTo>
                      <a:pt x="2027" y="9861"/>
                      <a:pt x="4395" y="14131"/>
                      <a:pt x="8131" y="18334"/>
                    </a:cubicBezTo>
                    <a:cubicBezTo>
                      <a:pt x="11900" y="22537"/>
                      <a:pt x="17271" y="26706"/>
                      <a:pt x="25076" y="29642"/>
                    </a:cubicBezTo>
                    <a:cubicBezTo>
                      <a:pt x="28476" y="30935"/>
                      <a:pt x="32813" y="31393"/>
                      <a:pt x="37028" y="31393"/>
                    </a:cubicBezTo>
                    <a:cubicBezTo>
                      <a:pt x="42489" y="31393"/>
                      <a:pt x="47746" y="30624"/>
                      <a:pt x="50495" y="29909"/>
                    </a:cubicBezTo>
                    <a:cubicBezTo>
                      <a:pt x="55398" y="28608"/>
                      <a:pt x="63604" y="23304"/>
                      <a:pt x="70442" y="16966"/>
                    </a:cubicBezTo>
                    <a:cubicBezTo>
                      <a:pt x="77247" y="10662"/>
                      <a:pt x="79081" y="2390"/>
                      <a:pt x="79082" y="2389"/>
                    </a:cubicBezTo>
                    <a:lnTo>
                      <a:pt x="79082" y="2389"/>
                    </a:lnTo>
                    <a:cubicBezTo>
                      <a:pt x="79080" y="2389"/>
                      <a:pt x="73177" y="3757"/>
                      <a:pt x="70976" y="3823"/>
                    </a:cubicBezTo>
                    <a:cubicBezTo>
                      <a:pt x="70930" y="3825"/>
                      <a:pt x="70883" y="3826"/>
                      <a:pt x="70837" y="3826"/>
                    </a:cubicBezTo>
                    <a:cubicBezTo>
                      <a:pt x="68669" y="3826"/>
                      <a:pt x="66215" y="1578"/>
                      <a:pt x="65105" y="1088"/>
                    </a:cubicBezTo>
                    <a:cubicBezTo>
                      <a:pt x="65040" y="1059"/>
                      <a:pt x="64961" y="1046"/>
                      <a:pt x="64870" y="1046"/>
                    </a:cubicBezTo>
                    <a:cubicBezTo>
                      <a:pt x="63373" y="1046"/>
                      <a:pt x="58562" y="4724"/>
                      <a:pt x="56832" y="5825"/>
                    </a:cubicBezTo>
                    <a:cubicBezTo>
                      <a:pt x="56561" y="5997"/>
                      <a:pt x="56202" y="6072"/>
                      <a:pt x="55785" y="6072"/>
                    </a:cubicBezTo>
                    <a:cubicBezTo>
                      <a:pt x="53373" y="6072"/>
                      <a:pt x="48999" y="3577"/>
                      <a:pt x="48260" y="2923"/>
                    </a:cubicBezTo>
                    <a:cubicBezTo>
                      <a:pt x="47359" y="2122"/>
                      <a:pt x="42989" y="1789"/>
                      <a:pt x="39687" y="1355"/>
                    </a:cubicBezTo>
                    <a:cubicBezTo>
                      <a:pt x="36351" y="955"/>
                      <a:pt x="35284" y="1288"/>
                      <a:pt x="33082" y="287"/>
                    </a:cubicBezTo>
                    <a:cubicBezTo>
                      <a:pt x="32644" y="88"/>
                      <a:pt x="32176" y="0"/>
                      <a:pt x="316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8"/>
              <p:cNvSpPr/>
              <p:nvPr/>
            </p:nvSpPr>
            <p:spPr>
              <a:xfrm>
                <a:off x="3717637" y="4263120"/>
                <a:ext cx="465771" cy="710289"/>
              </a:xfrm>
              <a:custGeom>
                <a:avLst/>
                <a:gdLst/>
                <a:ahLst/>
                <a:cxnLst/>
                <a:rect l="l" t="t" r="r" b="b"/>
                <a:pathLst>
                  <a:path w="38061" h="58042" extrusionOk="0">
                    <a:moveTo>
                      <a:pt x="37360" y="0"/>
                    </a:moveTo>
                    <a:cubicBezTo>
                      <a:pt x="37360" y="0"/>
                      <a:pt x="27987" y="4270"/>
                      <a:pt x="26353" y="4871"/>
                    </a:cubicBezTo>
                    <a:cubicBezTo>
                      <a:pt x="24718" y="5504"/>
                      <a:pt x="23417" y="6639"/>
                      <a:pt x="23417" y="6639"/>
                    </a:cubicBezTo>
                    <a:cubicBezTo>
                      <a:pt x="23417" y="6639"/>
                      <a:pt x="24985" y="10675"/>
                      <a:pt x="23984" y="12876"/>
                    </a:cubicBezTo>
                    <a:cubicBezTo>
                      <a:pt x="22984" y="15145"/>
                      <a:pt x="21983" y="16813"/>
                      <a:pt x="21983" y="16813"/>
                    </a:cubicBezTo>
                    <a:cubicBezTo>
                      <a:pt x="21983" y="16813"/>
                      <a:pt x="18580" y="33124"/>
                      <a:pt x="14244" y="40396"/>
                    </a:cubicBezTo>
                    <a:cubicBezTo>
                      <a:pt x="9908" y="47701"/>
                      <a:pt x="0" y="58042"/>
                      <a:pt x="0" y="58042"/>
                    </a:cubicBezTo>
                    <a:cubicBezTo>
                      <a:pt x="0" y="58042"/>
                      <a:pt x="14711" y="50537"/>
                      <a:pt x="19981" y="39362"/>
                    </a:cubicBezTo>
                    <a:cubicBezTo>
                      <a:pt x="25218" y="28187"/>
                      <a:pt x="24551" y="19481"/>
                      <a:pt x="24751" y="18347"/>
                    </a:cubicBezTo>
                    <a:cubicBezTo>
                      <a:pt x="24985" y="17280"/>
                      <a:pt x="27720" y="16846"/>
                      <a:pt x="28154" y="14377"/>
                    </a:cubicBezTo>
                    <a:cubicBezTo>
                      <a:pt x="28554" y="11942"/>
                      <a:pt x="27854" y="8106"/>
                      <a:pt x="27854" y="8106"/>
                    </a:cubicBezTo>
                    <a:lnTo>
                      <a:pt x="38061" y="3803"/>
                    </a:lnTo>
                    <a:lnTo>
                      <a:pt x="373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8"/>
              <p:cNvSpPr/>
              <p:nvPr/>
            </p:nvSpPr>
            <p:spPr>
              <a:xfrm>
                <a:off x="3271502" y="3723666"/>
                <a:ext cx="416381" cy="79862"/>
              </a:xfrm>
              <a:custGeom>
                <a:avLst/>
                <a:gdLst/>
                <a:ahLst/>
                <a:cxnLst/>
                <a:rect l="l" t="t" r="r" b="b"/>
                <a:pathLst>
                  <a:path w="34025" h="6526" extrusionOk="0">
                    <a:moveTo>
                      <a:pt x="31092" y="0"/>
                    </a:moveTo>
                    <a:cubicBezTo>
                      <a:pt x="30738" y="0"/>
                      <a:pt x="30384" y="62"/>
                      <a:pt x="30055" y="187"/>
                    </a:cubicBezTo>
                    <a:cubicBezTo>
                      <a:pt x="29788" y="321"/>
                      <a:pt x="29521" y="421"/>
                      <a:pt x="29321" y="654"/>
                    </a:cubicBezTo>
                    <a:cubicBezTo>
                      <a:pt x="29269" y="786"/>
                      <a:pt x="29360" y="875"/>
                      <a:pt x="29451" y="875"/>
                    </a:cubicBezTo>
                    <a:cubicBezTo>
                      <a:pt x="29475" y="875"/>
                      <a:pt x="29500" y="869"/>
                      <a:pt x="29521" y="855"/>
                    </a:cubicBezTo>
                    <a:cubicBezTo>
                      <a:pt x="29956" y="554"/>
                      <a:pt x="30473" y="403"/>
                      <a:pt x="30985" y="403"/>
                    </a:cubicBezTo>
                    <a:cubicBezTo>
                      <a:pt x="31611" y="403"/>
                      <a:pt x="32231" y="629"/>
                      <a:pt x="32690" y="1088"/>
                    </a:cubicBezTo>
                    <a:cubicBezTo>
                      <a:pt x="33491" y="1922"/>
                      <a:pt x="33524" y="3323"/>
                      <a:pt x="32857" y="4224"/>
                    </a:cubicBezTo>
                    <a:cubicBezTo>
                      <a:pt x="32023" y="5358"/>
                      <a:pt x="30355" y="5258"/>
                      <a:pt x="29121" y="5358"/>
                    </a:cubicBezTo>
                    <a:cubicBezTo>
                      <a:pt x="27420" y="5491"/>
                      <a:pt x="25752" y="5558"/>
                      <a:pt x="24017" y="5691"/>
                    </a:cubicBezTo>
                    <a:cubicBezTo>
                      <a:pt x="20682" y="5891"/>
                      <a:pt x="17346" y="6025"/>
                      <a:pt x="13977" y="6058"/>
                    </a:cubicBezTo>
                    <a:cubicBezTo>
                      <a:pt x="12275" y="6058"/>
                      <a:pt x="10608" y="6058"/>
                      <a:pt x="8906" y="6025"/>
                    </a:cubicBezTo>
                    <a:cubicBezTo>
                      <a:pt x="7305" y="5992"/>
                      <a:pt x="5737" y="5925"/>
                      <a:pt x="4136" y="5725"/>
                    </a:cubicBezTo>
                    <a:cubicBezTo>
                      <a:pt x="2902" y="5558"/>
                      <a:pt x="1401" y="5158"/>
                      <a:pt x="801" y="3857"/>
                    </a:cubicBezTo>
                    <a:cubicBezTo>
                      <a:pt x="434" y="2923"/>
                      <a:pt x="567" y="1555"/>
                      <a:pt x="1568" y="1088"/>
                    </a:cubicBezTo>
                    <a:cubicBezTo>
                      <a:pt x="1758" y="1025"/>
                      <a:pt x="1678" y="752"/>
                      <a:pt x="1498" y="752"/>
                    </a:cubicBezTo>
                    <a:cubicBezTo>
                      <a:pt x="1488" y="752"/>
                      <a:pt x="1478" y="753"/>
                      <a:pt x="1468" y="754"/>
                    </a:cubicBezTo>
                    <a:cubicBezTo>
                      <a:pt x="967" y="888"/>
                      <a:pt x="567" y="1188"/>
                      <a:pt x="300" y="1655"/>
                    </a:cubicBezTo>
                    <a:cubicBezTo>
                      <a:pt x="67" y="2089"/>
                      <a:pt x="0" y="2656"/>
                      <a:pt x="67" y="3156"/>
                    </a:cubicBezTo>
                    <a:cubicBezTo>
                      <a:pt x="167" y="4424"/>
                      <a:pt x="1134" y="5291"/>
                      <a:pt x="2302" y="5758"/>
                    </a:cubicBezTo>
                    <a:cubicBezTo>
                      <a:pt x="3769" y="6325"/>
                      <a:pt x="5404" y="6325"/>
                      <a:pt x="6905" y="6392"/>
                    </a:cubicBezTo>
                    <a:cubicBezTo>
                      <a:pt x="8740" y="6492"/>
                      <a:pt x="10574" y="6525"/>
                      <a:pt x="12442" y="6525"/>
                    </a:cubicBezTo>
                    <a:cubicBezTo>
                      <a:pt x="16145" y="6525"/>
                      <a:pt x="19848" y="6392"/>
                      <a:pt x="23584" y="6158"/>
                    </a:cubicBezTo>
                    <a:cubicBezTo>
                      <a:pt x="25418" y="6025"/>
                      <a:pt x="27286" y="5925"/>
                      <a:pt x="29121" y="5825"/>
                    </a:cubicBezTo>
                    <a:cubicBezTo>
                      <a:pt x="30522" y="5725"/>
                      <a:pt x="32290" y="5691"/>
                      <a:pt x="33257" y="4424"/>
                    </a:cubicBezTo>
                    <a:cubicBezTo>
                      <a:pt x="33958" y="3456"/>
                      <a:pt x="34024" y="2022"/>
                      <a:pt x="33324" y="1055"/>
                    </a:cubicBezTo>
                    <a:cubicBezTo>
                      <a:pt x="32826" y="368"/>
                      <a:pt x="31959" y="0"/>
                      <a:pt x="31092"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a:off x="3295987" y="3731669"/>
                <a:ext cx="347582" cy="17610"/>
              </a:xfrm>
              <a:custGeom>
                <a:avLst/>
                <a:gdLst/>
                <a:ahLst/>
                <a:cxnLst/>
                <a:rect l="l" t="t" r="r" b="b"/>
                <a:pathLst>
                  <a:path w="28403" h="1439" extrusionOk="0">
                    <a:moveTo>
                      <a:pt x="28254" y="0"/>
                    </a:moveTo>
                    <a:cubicBezTo>
                      <a:pt x="27353" y="167"/>
                      <a:pt x="26486" y="334"/>
                      <a:pt x="25619" y="434"/>
                    </a:cubicBezTo>
                    <a:cubicBezTo>
                      <a:pt x="24718" y="567"/>
                      <a:pt x="23851" y="701"/>
                      <a:pt x="22950" y="768"/>
                    </a:cubicBezTo>
                    <a:cubicBezTo>
                      <a:pt x="21149" y="934"/>
                      <a:pt x="19348" y="1034"/>
                      <a:pt x="17580" y="1034"/>
                    </a:cubicBezTo>
                    <a:cubicBezTo>
                      <a:pt x="13944" y="1034"/>
                      <a:pt x="10341" y="834"/>
                      <a:pt x="6739" y="601"/>
                    </a:cubicBezTo>
                    <a:cubicBezTo>
                      <a:pt x="4637" y="467"/>
                      <a:pt x="2569" y="367"/>
                      <a:pt x="434" y="267"/>
                    </a:cubicBezTo>
                    <a:cubicBezTo>
                      <a:pt x="101" y="267"/>
                      <a:pt x="0" y="701"/>
                      <a:pt x="334" y="734"/>
                    </a:cubicBezTo>
                    <a:cubicBezTo>
                      <a:pt x="2235" y="868"/>
                      <a:pt x="4103" y="934"/>
                      <a:pt x="5971" y="1034"/>
                    </a:cubicBezTo>
                    <a:cubicBezTo>
                      <a:pt x="7806" y="1101"/>
                      <a:pt x="9641" y="1235"/>
                      <a:pt x="11509" y="1301"/>
                    </a:cubicBezTo>
                    <a:cubicBezTo>
                      <a:pt x="13265" y="1382"/>
                      <a:pt x="15022" y="1439"/>
                      <a:pt x="16779" y="1439"/>
                    </a:cubicBezTo>
                    <a:cubicBezTo>
                      <a:pt x="18658" y="1439"/>
                      <a:pt x="20537" y="1374"/>
                      <a:pt x="22417" y="1201"/>
                    </a:cubicBezTo>
                    <a:cubicBezTo>
                      <a:pt x="23417" y="1101"/>
                      <a:pt x="24418" y="968"/>
                      <a:pt x="25419" y="801"/>
                    </a:cubicBezTo>
                    <a:cubicBezTo>
                      <a:pt x="26419" y="634"/>
                      <a:pt x="27420" y="434"/>
                      <a:pt x="28354" y="134"/>
                    </a:cubicBezTo>
                    <a:cubicBezTo>
                      <a:pt x="28360" y="137"/>
                      <a:pt x="28365" y="138"/>
                      <a:pt x="28368" y="138"/>
                    </a:cubicBezTo>
                    <a:cubicBezTo>
                      <a:pt x="28403" y="138"/>
                      <a:pt x="28315" y="0"/>
                      <a:pt x="2825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a:off x="3650287" y="3790111"/>
                <a:ext cx="12666" cy="214279"/>
              </a:xfrm>
              <a:custGeom>
                <a:avLst/>
                <a:gdLst/>
                <a:ahLst/>
                <a:cxnLst/>
                <a:rect l="l" t="t" r="r" b="b"/>
                <a:pathLst>
                  <a:path w="1035" h="17510" extrusionOk="0">
                    <a:moveTo>
                      <a:pt x="700" y="1"/>
                    </a:moveTo>
                    <a:cubicBezTo>
                      <a:pt x="624" y="1"/>
                      <a:pt x="534" y="36"/>
                      <a:pt x="534" y="95"/>
                    </a:cubicBezTo>
                    <a:cubicBezTo>
                      <a:pt x="367" y="2430"/>
                      <a:pt x="334" y="4765"/>
                      <a:pt x="234" y="7100"/>
                    </a:cubicBezTo>
                    <a:cubicBezTo>
                      <a:pt x="167" y="9401"/>
                      <a:pt x="1" y="11669"/>
                      <a:pt x="34" y="14004"/>
                    </a:cubicBezTo>
                    <a:cubicBezTo>
                      <a:pt x="34" y="14605"/>
                      <a:pt x="67" y="15172"/>
                      <a:pt x="167" y="15772"/>
                    </a:cubicBezTo>
                    <a:cubicBezTo>
                      <a:pt x="234" y="16339"/>
                      <a:pt x="334" y="16940"/>
                      <a:pt x="668" y="17440"/>
                    </a:cubicBezTo>
                    <a:cubicBezTo>
                      <a:pt x="687" y="17489"/>
                      <a:pt x="727" y="17509"/>
                      <a:pt x="773" y="17509"/>
                    </a:cubicBezTo>
                    <a:cubicBezTo>
                      <a:pt x="884" y="17509"/>
                      <a:pt x="1035" y="17391"/>
                      <a:pt x="1035" y="17273"/>
                    </a:cubicBezTo>
                    <a:cubicBezTo>
                      <a:pt x="1001" y="16740"/>
                      <a:pt x="768" y="16239"/>
                      <a:pt x="701" y="15672"/>
                    </a:cubicBezTo>
                    <a:cubicBezTo>
                      <a:pt x="634" y="15172"/>
                      <a:pt x="568" y="14638"/>
                      <a:pt x="568" y="14138"/>
                    </a:cubicBezTo>
                    <a:cubicBezTo>
                      <a:pt x="534" y="13070"/>
                      <a:pt x="634" y="11936"/>
                      <a:pt x="634" y="10836"/>
                    </a:cubicBezTo>
                    <a:cubicBezTo>
                      <a:pt x="668" y="8567"/>
                      <a:pt x="701" y="6299"/>
                      <a:pt x="734" y="3997"/>
                    </a:cubicBezTo>
                    <a:cubicBezTo>
                      <a:pt x="801" y="2663"/>
                      <a:pt x="801" y="1362"/>
                      <a:pt x="801" y="61"/>
                    </a:cubicBezTo>
                    <a:cubicBezTo>
                      <a:pt x="801" y="19"/>
                      <a:pt x="754" y="1"/>
                      <a:pt x="70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3304149" y="3795446"/>
                <a:ext cx="12262" cy="234471"/>
              </a:xfrm>
              <a:custGeom>
                <a:avLst/>
                <a:gdLst/>
                <a:ahLst/>
                <a:cxnLst/>
                <a:rect l="l" t="t" r="r" b="b"/>
                <a:pathLst>
                  <a:path w="1002" h="19160" extrusionOk="0">
                    <a:moveTo>
                      <a:pt x="257" y="1"/>
                    </a:moveTo>
                    <a:cubicBezTo>
                      <a:pt x="165" y="1"/>
                      <a:pt x="67" y="45"/>
                      <a:pt x="67" y="126"/>
                    </a:cubicBezTo>
                    <a:cubicBezTo>
                      <a:pt x="1" y="2561"/>
                      <a:pt x="101" y="5029"/>
                      <a:pt x="134" y="7497"/>
                    </a:cubicBezTo>
                    <a:cubicBezTo>
                      <a:pt x="167" y="9966"/>
                      <a:pt x="234" y="12401"/>
                      <a:pt x="301" y="14869"/>
                    </a:cubicBezTo>
                    <a:cubicBezTo>
                      <a:pt x="301" y="15570"/>
                      <a:pt x="334" y="16304"/>
                      <a:pt x="334" y="17004"/>
                    </a:cubicBezTo>
                    <a:cubicBezTo>
                      <a:pt x="334" y="17671"/>
                      <a:pt x="301" y="18372"/>
                      <a:pt x="468" y="19039"/>
                    </a:cubicBezTo>
                    <a:cubicBezTo>
                      <a:pt x="482" y="19123"/>
                      <a:pt x="548" y="19160"/>
                      <a:pt x="626" y="19160"/>
                    </a:cubicBezTo>
                    <a:cubicBezTo>
                      <a:pt x="734" y="19160"/>
                      <a:pt x="863" y="19089"/>
                      <a:pt x="901" y="18972"/>
                    </a:cubicBezTo>
                    <a:cubicBezTo>
                      <a:pt x="1001" y="18372"/>
                      <a:pt x="935" y="17738"/>
                      <a:pt x="901" y="17138"/>
                    </a:cubicBezTo>
                    <a:cubicBezTo>
                      <a:pt x="901" y="16404"/>
                      <a:pt x="835" y="15737"/>
                      <a:pt x="835" y="15036"/>
                    </a:cubicBezTo>
                    <a:cubicBezTo>
                      <a:pt x="801" y="13835"/>
                      <a:pt x="801" y="12601"/>
                      <a:pt x="768" y="11400"/>
                    </a:cubicBezTo>
                    <a:cubicBezTo>
                      <a:pt x="701" y="8999"/>
                      <a:pt x="634" y="6630"/>
                      <a:pt x="568" y="4195"/>
                    </a:cubicBezTo>
                    <a:cubicBezTo>
                      <a:pt x="501" y="2827"/>
                      <a:pt x="468" y="1460"/>
                      <a:pt x="401" y="59"/>
                    </a:cubicBezTo>
                    <a:cubicBezTo>
                      <a:pt x="375" y="19"/>
                      <a:pt x="317" y="1"/>
                      <a:pt x="257"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3660370" y="4005807"/>
                <a:ext cx="226687" cy="162649"/>
              </a:xfrm>
              <a:custGeom>
                <a:avLst/>
                <a:gdLst/>
                <a:ahLst/>
                <a:cxnLst/>
                <a:rect l="l" t="t" r="r" b="b"/>
                <a:pathLst>
                  <a:path w="18524" h="13291" extrusionOk="0">
                    <a:moveTo>
                      <a:pt x="210" y="0"/>
                    </a:moveTo>
                    <a:cubicBezTo>
                      <a:pt x="128" y="0"/>
                      <a:pt x="0" y="156"/>
                      <a:pt x="144" y="214"/>
                    </a:cubicBezTo>
                    <a:cubicBezTo>
                      <a:pt x="3046" y="1715"/>
                      <a:pt x="5915" y="3282"/>
                      <a:pt x="8750" y="4884"/>
                    </a:cubicBezTo>
                    <a:cubicBezTo>
                      <a:pt x="10151" y="5684"/>
                      <a:pt x="11519" y="6485"/>
                      <a:pt x="12886" y="7319"/>
                    </a:cubicBezTo>
                    <a:cubicBezTo>
                      <a:pt x="13987" y="7986"/>
                      <a:pt x="15088" y="8686"/>
                      <a:pt x="16022" y="9620"/>
                    </a:cubicBezTo>
                    <a:cubicBezTo>
                      <a:pt x="16522" y="10054"/>
                      <a:pt x="16989" y="10621"/>
                      <a:pt x="17323" y="11188"/>
                    </a:cubicBezTo>
                    <a:cubicBezTo>
                      <a:pt x="17690" y="11822"/>
                      <a:pt x="17823" y="12489"/>
                      <a:pt x="18023" y="13156"/>
                    </a:cubicBezTo>
                    <a:cubicBezTo>
                      <a:pt x="18054" y="13248"/>
                      <a:pt x="18141" y="13291"/>
                      <a:pt x="18226" y="13291"/>
                    </a:cubicBezTo>
                    <a:cubicBezTo>
                      <a:pt x="18326" y="13291"/>
                      <a:pt x="18424" y="13231"/>
                      <a:pt x="18424" y="13123"/>
                    </a:cubicBezTo>
                    <a:cubicBezTo>
                      <a:pt x="18524" y="11889"/>
                      <a:pt x="17723" y="10654"/>
                      <a:pt x="16923" y="9820"/>
                    </a:cubicBezTo>
                    <a:cubicBezTo>
                      <a:pt x="16055" y="8820"/>
                      <a:pt x="14954" y="8053"/>
                      <a:pt x="13854" y="7352"/>
                    </a:cubicBezTo>
                    <a:cubicBezTo>
                      <a:pt x="11085" y="5617"/>
                      <a:pt x="8216" y="4050"/>
                      <a:pt x="5348" y="2515"/>
                    </a:cubicBezTo>
                    <a:cubicBezTo>
                      <a:pt x="3680" y="1648"/>
                      <a:pt x="1979" y="814"/>
                      <a:pt x="244" y="13"/>
                    </a:cubicBezTo>
                    <a:cubicBezTo>
                      <a:pt x="235" y="4"/>
                      <a:pt x="223" y="0"/>
                      <a:pt x="21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3889892" y="4149784"/>
                <a:ext cx="68995" cy="14979"/>
              </a:xfrm>
              <a:custGeom>
                <a:avLst/>
                <a:gdLst/>
                <a:ahLst/>
                <a:cxnLst/>
                <a:rect l="l" t="t" r="r" b="b"/>
                <a:pathLst>
                  <a:path w="5638" h="1224" extrusionOk="0">
                    <a:moveTo>
                      <a:pt x="5236" y="0"/>
                    </a:moveTo>
                    <a:cubicBezTo>
                      <a:pt x="5062" y="0"/>
                      <a:pt x="4897" y="64"/>
                      <a:pt x="4770" y="89"/>
                    </a:cubicBezTo>
                    <a:cubicBezTo>
                      <a:pt x="4570" y="123"/>
                      <a:pt x="4403" y="156"/>
                      <a:pt x="4170" y="223"/>
                    </a:cubicBezTo>
                    <a:cubicBezTo>
                      <a:pt x="3736" y="289"/>
                      <a:pt x="3303" y="389"/>
                      <a:pt x="2836" y="456"/>
                    </a:cubicBezTo>
                    <a:lnTo>
                      <a:pt x="234" y="957"/>
                    </a:lnTo>
                    <a:cubicBezTo>
                      <a:pt x="67" y="1023"/>
                      <a:pt x="0" y="1223"/>
                      <a:pt x="167" y="1223"/>
                    </a:cubicBezTo>
                    <a:cubicBezTo>
                      <a:pt x="1101" y="1190"/>
                      <a:pt x="2002" y="1057"/>
                      <a:pt x="2902" y="923"/>
                    </a:cubicBezTo>
                    <a:cubicBezTo>
                      <a:pt x="3303" y="856"/>
                      <a:pt x="3736" y="756"/>
                      <a:pt x="4170" y="690"/>
                    </a:cubicBezTo>
                    <a:cubicBezTo>
                      <a:pt x="4603" y="590"/>
                      <a:pt x="5104" y="556"/>
                      <a:pt x="5471" y="356"/>
                    </a:cubicBezTo>
                    <a:cubicBezTo>
                      <a:pt x="5638" y="256"/>
                      <a:pt x="5571" y="56"/>
                      <a:pt x="5404" y="23"/>
                    </a:cubicBezTo>
                    <a:cubicBezTo>
                      <a:pt x="5348" y="6"/>
                      <a:pt x="5292" y="0"/>
                      <a:pt x="523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3953156" y="4148830"/>
                <a:ext cx="35525" cy="48032"/>
              </a:xfrm>
              <a:custGeom>
                <a:avLst/>
                <a:gdLst/>
                <a:ahLst/>
                <a:cxnLst/>
                <a:rect l="l" t="t" r="r" b="b"/>
                <a:pathLst>
                  <a:path w="2903" h="3925" extrusionOk="0">
                    <a:moveTo>
                      <a:pt x="234" y="0"/>
                    </a:moveTo>
                    <a:cubicBezTo>
                      <a:pt x="134" y="0"/>
                      <a:pt x="1" y="167"/>
                      <a:pt x="167" y="201"/>
                    </a:cubicBezTo>
                    <a:cubicBezTo>
                      <a:pt x="935" y="467"/>
                      <a:pt x="1502" y="868"/>
                      <a:pt x="1902" y="1602"/>
                    </a:cubicBezTo>
                    <a:cubicBezTo>
                      <a:pt x="2269" y="2269"/>
                      <a:pt x="2402" y="3003"/>
                      <a:pt x="2235" y="3770"/>
                    </a:cubicBezTo>
                    <a:cubicBezTo>
                      <a:pt x="2201" y="3874"/>
                      <a:pt x="2275" y="3924"/>
                      <a:pt x="2364" y="3924"/>
                    </a:cubicBezTo>
                    <a:cubicBezTo>
                      <a:pt x="2445" y="3924"/>
                      <a:pt x="2537" y="3883"/>
                      <a:pt x="2569" y="3803"/>
                    </a:cubicBezTo>
                    <a:cubicBezTo>
                      <a:pt x="2903" y="2969"/>
                      <a:pt x="2736" y="2102"/>
                      <a:pt x="2269" y="1335"/>
                    </a:cubicBezTo>
                    <a:cubicBezTo>
                      <a:pt x="1835" y="634"/>
                      <a:pt x="1068" y="101"/>
                      <a:pt x="2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4040917" y="4378366"/>
                <a:ext cx="59193" cy="121922"/>
              </a:xfrm>
              <a:custGeom>
                <a:avLst/>
                <a:gdLst/>
                <a:ahLst/>
                <a:cxnLst/>
                <a:rect l="l" t="t" r="r" b="b"/>
                <a:pathLst>
                  <a:path w="4837" h="9963" extrusionOk="0">
                    <a:moveTo>
                      <a:pt x="2776" y="1"/>
                    </a:moveTo>
                    <a:cubicBezTo>
                      <a:pt x="2675" y="1"/>
                      <a:pt x="2588" y="95"/>
                      <a:pt x="2636" y="189"/>
                    </a:cubicBezTo>
                    <a:cubicBezTo>
                      <a:pt x="3303" y="1590"/>
                      <a:pt x="4070" y="3125"/>
                      <a:pt x="4137" y="4759"/>
                    </a:cubicBezTo>
                    <a:cubicBezTo>
                      <a:pt x="4170" y="5560"/>
                      <a:pt x="4003" y="6294"/>
                      <a:pt x="3636" y="6961"/>
                    </a:cubicBezTo>
                    <a:cubicBezTo>
                      <a:pt x="3269" y="7595"/>
                      <a:pt x="2769" y="8062"/>
                      <a:pt x="2169" y="8462"/>
                    </a:cubicBezTo>
                    <a:cubicBezTo>
                      <a:pt x="1835" y="8695"/>
                      <a:pt x="1501" y="8896"/>
                      <a:pt x="1168" y="9062"/>
                    </a:cubicBezTo>
                    <a:cubicBezTo>
                      <a:pt x="834" y="9229"/>
                      <a:pt x="434" y="9396"/>
                      <a:pt x="134" y="9629"/>
                    </a:cubicBezTo>
                    <a:cubicBezTo>
                      <a:pt x="0" y="9763"/>
                      <a:pt x="100" y="9963"/>
                      <a:pt x="267" y="9963"/>
                    </a:cubicBezTo>
                    <a:cubicBezTo>
                      <a:pt x="634" y="9930"/>
                      <a:pt x="968" y="9696"/>
                      <a:pt x="1301" y="9529"/>
                    </a:cubicBezTo>
                    <a:cubicBezTo>
                      <a:pt x="1635" y="9363"/>
                      <a:pt x="1968" y="9129"/>
                      <a:pt x="2269" y="8929"/>
                    </a:cubicBezTo>
                    <a:cubicBezTo>
                      <a:pt x="2902" y="8529"/>
                      <a:pt x="3469" y="8028"/>
                      <a:pt x="3903" y="7395"/>
                    </a:cubicBezTo>
                    <a:cubicBezTo>
                      <a:pt x="4837" y="5960"/>
                      <a:pt x="4737" y="4259"/>
                      <a:pt x="4170" y="2724"/>
                    </a:cubicBezTo>
                    <a:cubicBezTo>
                      <a:pt x="3836" y="1790"/>
                      <a:pt x="3403" y="890"/>
                      <a:pt x="2902" y="56"/>
                    </a:cubicBezTo>
                    <a:cubicBezTo>
                      <a:pt x="2863" y="17"/>
                      <a:pt x="2818" y="1"/>
                      <a:pt x="2776"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4095908" y="4358591"/>
                <a:ext cx="120001" cy="58985"/>
              </a:xfrm>
              <a:custGeom>
                <a:avLst/>
                <a:gdLst/>
                <a:ahLst/>
                <a:cxnLst/>
                <a:rect l="l" t="t" r="r" b="b"/>
                <a:pathLst>
                  <a:path w="9806" h="4820" extrusionOk="0">
                    <a:moveTo>
                      <a:pt x="9560" y="1"/>
                    </a:moveTo>
                    <a:cubicBezTo>
                      <a:pt x="9546" y="1"/>
                      <a:pt x="9532" y="2"/>
                      <a:pt x="9516" y="4"/>
                    </a:cubicBezTo>
                    <a:cubicBezTo>
                      <a:pt x="9116" y="71"/>
                      <a:pt x="8749" y="338"/>
                      <a:pt x="8315" y="504"/>
                    </a:cubicBezTo>
                    <a:cubicBezTo>
                      <a:pt x="7949" y="671"/>
                      <a:pt x="7582" y="838"/>
                      <a:pt x="7181" y="1038"/>
                    </a:cubicBezTo>
                    <a:lnTo>
                      <a:pt x="4813" y="2172"/>
                    </a:lnTo>
                    <a:cubicBezTo>
                      <a:pt x="4012" y="2539"/>
                      <a:pt x="3279" y="2906"/>
                      <a:pt x="2511" y="3340"/>
                    </a:cubicBezTo>
                    <a:cubicBezTo>
                      <a:pt x="1744" y="3740"/>
                      <a:pt x="944" y="4074"/>
                      <a:pt x="176" y="4574"/>
                    </a:cubicBezTo>
                    <a:cubicBezTo>
                      <a:pt x="1" y="4633"/>
                      <a:pt x="5" y="4819"/>
                      <a:pt x="166" y="4819"/>
                    </a:cubicBezTo>
                    <a:cubicBezTo>
                      <a:pt x="189" y="4819"/>
                      <a:pt x="214" y="4816"/>
                      <a:pt x="243" y="4807"/>
                    </a:cubicBezTo>
                    <a:cubicBezTo>
                      <a:pt x="1010" y="4507"/>
                      <a:pt x="1811" y="4040"/>
                      <a:pt x="2611" y="3707"/>
                    </a:cubicBezTo>
                    <a:lnTo>
                      <a:pt x="4980" y="2573"/>
                    </a:lnTo>
                    <a:cubicBezTo>
                      <a:pt x="5780" y="2206"/>
                      <a:pt x="6514" y="1839"/>
                      <a:pt x="7315" y="1505"/>
                    </a:cubicBezTo>
                    <a:cubicBezTo>
                      <a:pt x="7682" y="1338"/>
                      <a:pt x="8115" y="1138"/>
                      <a:pt x="8482" y="971"/>
                    </a:cubicBezTo>
                    <a:cubicBezTo>
                      <a:pt x="8849" y="805"/>
                      <a:pt x="9316" y="638"/>
                      <a:pt x="9650" y="338"/>
                    </a:cubicBezTo>
                    <a:cubicBezTo>
                      <a:pt x="9806" y="213"/>
                      <a:pt x="9758" y="1"/>
                      <a:pt x="9560"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3981716" y="4072864"/>
                <a:ext cx="318420" cy="303429"/>
              </a:xfrm>
              <a:custGeom>
                <a:avLst/>
                <a:gdLst/>
                <a:ahLst/>
                <a:cxnLst/>
                <a:rect l="l" t="t" r="r" b="b"/>
                <a:pathLst>
                  <a:path w="26020" h="24795" extrusionOk="0">
                    <a:moveTo>
                      <a:pt x="14929" y="1"/>
                    </a:moveTo>
                    <a:cubicBezTo>
                      <a:pt x="14879" y="1"/>
                      <a:pt x="14829" y="2"/>
                      <a:pt x="14779" y="4"/>
                    </a:cubicBezTo>
                    <a:cubicBezTo>
                      <a:pt x="13978" y="37"/>
                      <a:pt x="13244" y="371"/>
                      <a:pt x="12577" y="838"/>
                    </a:cubicBezTo>
                    <a:cubicBezTo>
                      <a:pt x="11176" y="1805"/>
                      <a:pt x="10309" y="3206"/>
                      <a:pt x="9241" y="4407"/>
                    </a:cubicBezTo>
                    <a:cubicBezTo>
                      <a:pt x="8674" y="5008"/>
                      <a:pt x="8107" y="5541"/>
                      <a:pt x="7407" y="5908"/>
                    </a:cubicBezTo>
                    <a:cubicBezTo>
                      <a:pt x="6740" y="6242"/>
                      <a:pt x="5972" y="6375"/>
                      <a:pt x="5272" y="6475"/>
                    </a:cubicBezTo>
                    <a:cubicBezTo>
                      <a:pt x="3804" y="6642"/>
                      <a:pt x="2270" y="6575"/>
                      <a:pt x="936" y="7309"/>
                    </a:cubicBezTo>
                    <a:cubicBezTo>
                      <a:pt x="635" y="7476"/>
                      <a:pt x="335" y="7643"/>
                      <a:pt x="135" y="7876"/>
                    </a:cubicBezTo>
                    <a:cubicBezTo>
                      <a:pt x="1" y="7903"/>
                      <a:pt x="83" y="7995"/>
                      <a:pt x="172" y="7995"/>
                    </a:cubicBezTo>
                    <a:cubicBezTo>
                      <a:pt x="193" y="7995"/>
                      <a:pt x="215" y="7989"/>
                      <a:pt x="235" y="7976"/>
                    </a:cubicBezTo>
                    <a:cubicBezTo>
                      <a:pt x="1336" y="7076"/>
                      <a:pt x="2837" y="7042"/>
                      <a:pt x="4238" y="6976"/>
                    </a:cubicBezTo>
                    <a:cubicBezTo>
                      <a:pt x="5639" y="6876"/>
                      <a:pt x="7107" y="6709"/>
                      <a:pt x="8274" y="5842"/>
                    </a:cubicBezTo>
                    <a:cubicBezTo>
                      <a:pt x="9475" y="4974"/>
                      <a:pt x="10309" y="3673"/>
                      <a:pt x="11276" y="2539"/>
                    </a:cubicBezTo>
                    <a:cubicBezTo>
                      <a:pt x="12151" y="1514"/>
                      <a:pt x="13380" y="433"/>
                      <a:pt x="14792" y="433"/>
                    </a:cubicBezTo>
                    <a:cubicBezTo>
                      <a:pt x="14941" y="433"/>
                      <a:pt x="15093" y="445"/>
                      <a:pt x="15246" y="471"/>
                    </a:cubicBezTo>
                    <a:cubicBezTo>
                      <a:pt x="16814" y="671"/>
                      <a:pt x="17781" y="2206"/>
                      <a:pt x="18615" y="3406"/>
                    </a:cubicBezTo>
                    <a:cubicBezTo>
                      <a:pt x="19582" y="4841"/>
                      <a:pt x="20483" y="6309"/>
                      <a:pt x="21317" y="7810"/>
                    </a:cubicBezTo>
                    <a:cubicBezTo>
                      <a:pt x="22951" y="10745"/>
                      <a:pt x="24286" y="13981"/>
                      <a:pt x="24986" y="17316"/>
                    </a:cubicBezTo>
                    <a:cubicBezTo>
                      <a:pt x="25320" y="18884"/>
                      <a:pt x="25620" y="20685"/>
                      <a:pt x="24953" y="22253"/>
                    </a:cubicBezTo>
                    <a:cubicBezTo>
                      <a:pt x="24483" y="23348"/>
                      <a:pt x="23339" y="24267"/>
                      <a:pt x="22153" y="24267"/>
                    </a:cubicBezTo>
                    <a:cubicBezTo>
                      <a:pt x="22075" y="24267"/>
                      <a:pt x="21996" y="24263"/>
                      <a:pt x="21917" y="24255"/>
                    </a:cubicBezTo>
                    <a:cubicBezTo>
                      <a:pt x="21617" y="24221"/>
                      <a:pt x="21283" y="24155"/>
                      <a:pt x="20983" y="24055"/>
                    </a:cubicBezTo>
                    <a:cubicBezTo>
                      <a:pt x="20962" y="24047"/>
                      <a:pt x="20940" y="24044"/>
                      <a:pt x="20919" y="24044"/>
                    </a:cubicBezTo>
                    <a:cubicBezTo>
                      <a:pt x="20744" y="24044"/>
                      <a:pt x="20605" y="24269"/>
                      <a:pt x="20783" y="24388"/>
                    </a:cubicBezTo>
                    <a:cubicBezTo>
                      <a:pt x="21171" y="24674"/>
                      <a:pt x="21622" y="24795"/>
                      <a:pt x="22083" y="24795"/>
                    </a:cubicBezTo>
                    <a:cubicBezTo>
                      <a:pt x="22969" y="24795"/>
                      <a:pt x="23893" y="24347"/>
                      <a:pt x="24486" y="23754"/>
                    </a:cubicBezTo>
                    <a:cubicBezTo>
                      <a:pt x="25687" y="22654"/>
                      <a:pt x="26020" y="20919"/>
                      <a:pt x="25887" y="19318"/>
                    </a:cubicBezTo>
                    <a:cubicBezTo>
                      <a:pt x="25787" y="17550"/>
                      <a:pt x="25320" y="15849"/>
                      <a:pt x="24786" y="14181"/>
                    </a:cubicBezTo>
                    <a:cubicBezTo>
                      <a:pt x="24219" y="12480"/>
                      <a:pt x="23518" y="10845"/>
                      <a:pt x="22751" y="9244"/>
                    </a:cubicBezTo>
                    <a:cubicBezTo>
                      <a:pt x="21951" y="7643"/>
                      <a:pt x="21017" y="6042"/>
                      <a:pt x="20016" y="4541"/>
                    </a:cubicBezTo>
                    <a:cubicBezTo>
                      <a:pt x="19549" y="3840"/>
                      <a:pt x="19082" y="3073"/>
                      <a:pt x="18581" y="2372"/>
                    </a:cubicBezTo>
                    <a:cubicBezTo>
                      <a:pt x="18114" y="1739"/>
                      <a:pt x="17614" y="1138"/>
                      <a:pt x="16947" y="671"/>
                    </a:cubicBezTo>
                    <a:cubicBezTo>
                      <a:pt x="16353" y="233"/>
                      <a:pt x="15671" y="1"/>
                      <a:pt x="14929"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4107227" y="4109599"/>
                <a:ext cx="122693" cy="263449"/>
              </a:xfrm>
              <a:custGeom>
                <a:avLst/>
                <a:gdLst/>
                <a:ahLst/>
                <a:cxnLst/>
                <a:rect l="l" t="t" r="r" b="b"/>
                <a:pathLst>
                  <a:path w="10026" h="21528" extrusionOk="0">
                    <a:moveTo>
                      <a:pt x="380" y="0"/>
                    </a:moveTo>
                    <a:cubicBezTo>
                      <a:pt x="214" y="0"/>
                      <a:pt x="0" y="179"/>
                      <a:pt x="185" y="271"/>
                    </a:cubicBezTo>
                    <a:cubicBezTo>
                      <a:pt x="719" y="705"/>
                      <a:pt x="1253" y="1038"/>
                      <a:pt x="1753" y="1539"/>
                    </a:cubicBezTo>
                    <a:cubicBezTo>
                      <a:pt x="2253" y="2039"/>
                      <a:pt x="2654" y="2573"/>
                      <a:pt x="3021" y="3173"/>
                    </a:cubicBezTo>
                    <a:cubicBezTo>
                      <a:pt x="3821" y="4407"/>
                      <a:pt x="4488" y="5742"/>
                      <a:pt x="5156" y="7076"/>
                    </a:cubicBezTo>
                    <a:cubicBezTo>
                      <a:pt x="6590" y="9978"/>
                      <a:pt x="8024" y="12913"/>
                      <a:pt x="8858" y="16049"/>
                    </a:cubicBezTo>
                    <a:cubicBezTo>
                      <a:pt x="9058" y="16916"/>
                      <a:pt x="9258" y="17784"/>
                      <a:pt x="9392" y="18684"/>
                    </a:cubicBezTo>
                    <a:cubicBezTo>
                      <a:pt x="9492" y="19151"/>
                      <a:pt x="9525" y="19551"/>
                      <a:pt x="9559" y="20018"/>
                    </a:cubicBezTo>
                    <a:cubicBezTo>
                      <a:pt x="9592" y="20452"/>
                      <a:pt x="9592" y="20919"/>
                      <a:pt x="9659" y="21386"/>
                    </a:cubicBezTo>
                    <a:cubicBezTo>
                      <a:pt x="9659" y="21486"/>
                      <a:pt x="9709" y="21528"/>
                      <a:pt x="9759" y="21528"/>
                    </a:cubicBezTo>
                    <a:cubicBezTo>
                      <a:pt x="9809" y="21528"/>
                      <a:pt x="9859" y="21486"/>
                      <a:pt x="9859" y="21419"/>
                    </a:cubicBezTo>
                    <a:cubicBezTo>
                      <a:pt x="10026" y="20652"/>
                      <a:pt x="9892" y="19818"/>
                      <a:pt x="9859" y="19018"/>
                    </a:cubicBezTo>
                    <a:cubicBezTo>
                      <a:pt x="9759" y="18217"/>
                      <a:pt x="9659" y="17417"/>
                      <a:pt x="9492" y="16649"/>
                    </a:cubicBezTo>
                    <a:cubicBezTo>
                      <a:pt x="9158" y="15015"/>
                      <a:pt x="8591" y="13414"/>
                      <a:pt x="7991" y="11879"/>
                    </a:cubicBezTo>
                    <a:cubicBezTo>
                      <a:pt x="7357" y="10345"/>
                      <a:pt x="6657" y="8844"/>
                      <a:pt x="5889" y="7343"/>
                    </a:cubicBezTo>
                    <a:cubicBezTo>
                      <a:pt x="5189" y="5942"/>
                      <a:pt x="4522" y="4541"/>
                      <a:pt x="3721" y="3240"/>
                    </a:cubicBezTo>
                    <a:cubicBezTo>
                      <a:pt x="3321" y="2573"/>
                      <a:pt x="2854" y="1906"/>
                      <a:pt x="2320" y="1338"/>
                    </a:cubicBezTo>
                    <a:cubicBezTo>
                      <a:pt x="1753" y="771"/>
                      <a:pt x="1186" y="238"/>
                      <a:pt x="419" y="4"/>
                    </a:cubicBezTo>
                    <a:cubicBezTo>
                      <a:pt x="406" y="2"/>
                      <a:pt x="393" y="0"/>
                      <a:pt x="38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3682029" y="4496340"/>
                <a:ext cx="364641" cy="527424"/>
              </a:xfrm>
              <a:custGeom>
                <a:avLst/>
                <a:gdLst/>
                <a:ahLst/>
                <a:cxnLst/>
                <a:rect l="l" t="t" r="r" b="b"/>
                <a:pathLst>
                  <a:path w="29797" h="43099" extrusionOk="0">
                    <a:moveTo>
                      <a:pt x="29427" y="1"/>
                    </a:moveTo>
                    <a:cubicBezTo>
                      <a:pt x="29377" y="1"/>
                      <a:pt x="29329" y="35"/>
                      <a:pt x="29329" y="89"/>
                    </a:cubicBezTo>
                    <a:cubicBezTo>
                      <a:pt x="29296" y="1957"/>
                      <a:pt x="29296" y="3791"/>
                      <a:pt x="29129" y="5659"/>
                    </a:cubicBezTo>
                    <a:cubicBezTo>
                      <a:pt x="28962" y="7561"/>
                      <a:pt x="28662" y="9395"/>
                      <a:pt x="28262" y="11230"/>
                    </a:cubicBezTo>
                    <a:cubicBezTo>
                      <a:pt x="27428" y="14899"/>
                      <a:pt x="26160" y="18435"/>
                      <a:pt x="24426" y="21771"/>
                    </a:cubicBezTo>
                    <a:cubicBezTo>
                      <a:pt x="22791" y="24940"/>
                      <a:pt x="20723" y="27908"/>
                      <a:pt x="18321" y="30577"/>
                    </a:cubicBezTo>
                    <a:cubicBezTo>
                      <a:pt x="16053" y="33146"/>
                      <a:pt x="13418" y="35414"/>
                      <a:pt x="10549" y="37349"/>
                    </a:cubicBezTo>
                    <a:cubicBezTo>
                      <a:pt x="7714" y="39283"/>
                      <a:pt x="4645" y="40851"/>
                      <a:pt x="1476" y="42085"/>
                    </a:cubicBezTo>
                    <a:cubicBezTo>
                      <a:pt x="1076" y="42252"/>
                      <a:pt x="709" y="42352"/>
                      <a:pt x="275" y="42519"/>
                    </a:cubicBezTo>
                    <a:cubicBezTo>
                      <a:pt x="0" y="42641"/>
                      <a:pt x="33" y="43098"/>
                      <a:pt x="296" y="43098"/>
                    </a:cubicBezTo>
                    <a:cubicBezTo>
                      <a:pt x="321" y="43098"/>
                      <a:pt x="347" y="43094"/>
                      <a:pt x="375" y="43086"/>
                    </a:cubicBezTo>
                    <a:cubicBezTo>
                      <a:pt x="2077" y="42586"/>
                      <a:pt x="3711" y="41818"/>
                      <a:pt x="5312" y="41018"/>
                    </a:cubicBezTo>
                    <a:cubicBezTo>
                      <a:pt x="6880" y="40284"/>
                      <a:pt x="8381" y="39450"/>
                      <a:pt x="9815" y="38483"/>
                    </a:cubicBezTo>
                    <a:cubicBezTo>
                      <a:pt x="12751" y="36615"/>
                      <a:pt x="15453" y="34346"/>
                      <a:pt x="17821" y="31845"/>
                    </a:cubicBezTo>
                    <a:cubicBezTo>
                      <a:pt x="20323" y="29243"/>
                      <a:pt x="22491" y="26307"/>
                      <a:pt x="24259" y="23138"/>
                    </a:cubicBezTo>
                    <a:cubicBezTo>
                      <a:pt x="26094" y="19803"/>
                      <a:pt x="27495" y="16267"/>
                      <a:pt x="28429" y="12597"/>
                    </a:cubicBezTo>
                    <a:cubicBezTo>
                      <a:pt x="29329" y="8962"/>
                      <a:pt x="29796" y="5159"/>
                      <a:pt x="29630" y="1456"/>
                    </a:cubicBezTo>
                    <a:cubicBezTo>
                      <a:pt x="29630" y="989"/>
                      <a:pt x="29596" y="556"/>
                      <a:pt x="29529" y="89"/>
                    </a:cubicBezTo>
                    <a:cubicBezTo>
                      <a:pt x="29514" y="26"/>
                      <a:pt x="29470" y="1"/>
                      <a:pt x="29427"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2962502" y="4023624"/>
                <a:ext cx="427860" cy="1033322"/>
              </a:xfrm>
              <a:custGeom>
                <a:avLst/>
                <a:gdLst/>
                <a:ahLst/>
                <a:cxnLst/>
                <a:rect l="l" t="t" r="r" b="b"/>
                <a:pathLst>
                  <a:path w="34963" h="84439" extrusionOk="0">
                    <a:moveTo>
                      <a:pt x="29038" y="1"/>
                    </a:moveTo>
                    <a:cubicBezTo>
                      <a:pt x="29022" y="1"/>
                      <a:pt x="29005" y="8"/>
                      <a:pt x="28988" y="25"/>
                    </a:cubicBezTo>
                    <a:cubicBezTo>
                      <a:pt x="22583" y="2894"/>
                      <a:pt x="16813" y="7330"/>
                      <a:pt x="12176" y="12567"/>
                    </a:cubicBezTo>
                    <a:cubicBezTo>
                      <a:pt x="7506" y="17871"/>
                      <a:pt x="3970" y="24176"/>
                      <a:pt x="2035" y="31014"/>
                    </a:cubicBezTo>
                    <a:cubicBezTo>
                      <a:pt x="134" y="38019"/>
                      <a:pt x="1" y="45458"/>
                      <a:pt x="1702" y="52496"/>
                    </a:cubicBezTo>
                    <a:cubicBezTo>
                      <a:pt x="3370" y="59568"/>
                      <a:pt x="6872" y="66139"/>
                      <a:pt x="12009" y="71310"/>
                    </a:cubicBezTo>
                    <a:cubicBezTo>
                      <a:pt x="17547" y="76880"/>
                      <a:pt x="24585" y="80616"/>
                      <a:pt x="31857" y="83418"/>
                    </a:cubicBezTo>
                    <a:lnTo>
                      <a:pt x="34592" y="84419"/>
                    </a:lnTo>
                    <a:cubicBezTo>
                      <a:pt x="34622" y="84432"/>
                      <a:pt x="34650" y="84438"/>
                      <a:pt x="34675" y="84438"/>
                    </a:cubicBezTo>
                    <a:cubicBezTo>
                      <a:pt x="34908" y="84438"/>
                      <a:pt x="34963" y="83942"/>
                      <a:pt x="34692" y="83852"/>
                    </a:cubicBezTo>
                    <a:cubicBezTo>
                      <a:pt x="27420" y="81283"/>
                      <a:pt x="20315" y="77981"/>
                      <a:pt x="14411" y="72877"/>
                    </a:cubicBezTo>
                    <a:cubicBezTo>
                      <a:pt x="8874" y="68074"/>
                      <a:pt x="4904" y="61736"/>
                      <a:pt x="2836" y="54731"/>
                    </a:cubicBezTo>
                    <a:cubicBezTo>
                      <a:pt x="835" y="47926"/>
                      <a:pt x="501" y="40621"/>
                      <a:pt x="2002" y="33716"/>
                    </a:cubicBezTo>
                    <a:cubicBezTo>
                      <a:pt x="3470" y="26878"/>
                      <a:pt x="6639" y="20440"/>
                      <a:pt x="10908" y="14969"/>
                    </a:cubicBezTo>
                    <a:cubicBezTo>
                      <a:pt x="15245" y="9499"/>
                      <a:pt x="20715" y="4895"/>
                      <a:pt x="26853" y="1460"/>
                    </a:cubicBezTo>
                    <a:cubicBezTo>
                      <a:pt x="27587" y="1059"/>
                      <a:pt x="28354" y="692"/>
                      <a:pt x="29088" y="259"/>
                    </a:cubicBezTo>
                    <a:cubicBezTo>
                      <a:pt x="29171" y="176"/>
                      <a:pt x="29116" y="1"/>
                      <a:pt x="29038"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3586607" y="5012899"/>
                <a:ext cx="104092" cy="25368"/>
              </a:xfrm>
              <a:custGeom>
                <a:avLst/>
                <a:gdLst/>
                <a:ahLst/>
                <a:cxnLst/>
                <a:rect l="l" t="t" r="r" b="b"/>
                <a:pathLst>
                  <a:path w="8506" h="2073" extrusionOk="0">
                    <a:moveTo>
                      <a:pt x="8381" y="0"/>
                    </a:moveTo>
                    <a:cubicBezTo>
                      <a:pt x="8369" y="0"/>
                      <a:pt x="8355" y="2"/>
                      <a:pt x="8340" y="5"/>
                    </a:cubicBezTo>
                    <a:cubicBezTo>
                      <a:pt x="7640" y="238"/>
                      <a:pt x="7006" y="472"/>
                      <a:pt x="6339" y="705"/>
                    </a:cubicBezTo>
                    <a:cubicBezTo>
                      <a:pt x="5638" y="905"/>
                      <a:pt x="5038" y="1072"/>
                      <a:pt x="4371" y="1206"/>
                    </a:cubicBezTo>
                    <a:cubicBezTo>
                      <a:pt x="3036" y="1472"/>
                      <a:pt x="1669" y="1639"/>
                      <a:pt x="268" y="1773"/>
                    </a:cubicBezTo>
                    <a:cubicBezTo>
                      <a:pt x="68" y="1806"/>
                      <a:pt x="1" y="2073"/>
                      <a:pt x="234" y="2073"/>
                    </a:cubicBezTo>
                    <a:cubicBezTo>
                      <a:pt x="1602" y="2073"/>
                      <a:pt x="3036" y="1839"/>
                      <a:pt x="4371" y="1506"/>
                    </a:cubicBezTo>
                    <a:cubicBezTo>
                      <a:pt x="5071" y="1339"/>
                      <a:pt x="5738" y="1139"/>
                      <a:pt x="6405" y="939"/>
                    </a:cubicBezTo>
                    <a:cubicBezTo>
                      <a:pt x="7073" y="739"/>
                      <a:pt x="7773" y="472"/>
                      <a:pt x="8373" y="138"/>
                    </a:cubicBezTo>
                    <a:cubicBezTo>
                      <a:pt x="8495" y="138"/>
                      <a:pt x="8506" y="0"/>
                      <a:pt x="838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2974384" y="4584089"/>
                <a:ext cx="1051679" cy="106173"/>
              </a:xfrm>
              <a:custGeom>
                <a:avLst/>
                <a:gdLst/>
                <a:ahLst/>
                <a:cxnLst/>
                <a:rect l="l" t="t" r="r" b="b"/>
                <a:pathLst>
                  <a:path w="85939" h="8676" extrusionOk="0">
                    <a:moveTo>
                      <a:pt x="67870" y="0"/>
                    </a:moveTo>
                    <a:cubicBezTo>
                      <a:pt x="66594" y="0"/>
                      <a:pt x="65400" y="1705"/>
                      <a:pt x="64743" y="2624"/>
                    </a:cubicBezTo>
                    <a:cubicBezTo>
                      <a:pt x="63542" y="4292"/>
                      <a:pt x="62308" y="6360"/>
                      <a:pt x="60140" y="6861"/>
                    </a:cubicBezTo>
                    <a:cubicBezTo>
                      <a:pt x="59888" y="6923"/>
                      <a:pt x="59646" y="6951"/>
                      <a:pt x="59413" y="6951"/>
                    </a:cubicBezTo>
                    <a:cubicBezTo>
                      <a:pt x="57763" y="6951"/>
                      <a:pt x="56539" y="5540"/>
                      <a:pt x="55136" y="4693"/>
                    </a:cubicBezTo>
                    <a:cubicBezTo>
                      <a:pt x="54455" y="4284"/>
                      <a:pt x="53752" y="4098"/>
                      <a:pt x="52990" y="4098"/>
                    </a:cubicBezTo>
                    <a:cubicBezTo>
                      <a:pt x="52819" y="4098"/>
                      <a:pt x="52645" y="4107"/>
                      <a:pt x="52468" y="4126"/>
                    </a:cubicBezTo>
                    <a:cubicBezTo>
                      <a:pt x="51367" y="4259"/>
                      <a:pt x="50266" y="4526"/>
                      <a:pt x="49099" y="4626"/>
                    </a:cubicBezTo>
                    <a:cubicBezTo>
                      <a:pt x="48758" y="4647"/>
                      <a:pt x="48417" y="4657"/>
                      <a:pt x="48077" y="4657"/>
                    </a:cubicBezTo>
                    <a:cubicBezTo>
                      <a:pt x="46218" y="4657"/>
                      <a:pt x="44370" y="4351"/>
                      <a:pt x="42594" y="3759"/>
                    </a:cubicBezTo>
                    <a:cubicBezTo>
                      <a:pt x="41293" y="3325"/>
                      <a:pt x="40159" y="2691"/>
                      <a:pt x="38992" y="2024"/>
                    </a:cubicBezTo>
                    <a:cubicBezTo>
                      <a:pt x="38358" y="1653"/>
                      <a:pt x="37696" y="1453"/>
                      <a:pt x="37015" y="1453"/>
                    </a:cubicBezTo>
                    <a:cubicBezTo>
                      <a:pt x="36656" y="1453"/>
                      <a:pt x="36291" y="1509"/>
                      <a:pt x="35923" y="1624"/>
                    </a:cubicBezTo>
                    <a:cubicBezTo>
                      <a:pt x="34755" y="1957"/>
                      <a:pt x="33754" y="2691"/>
                      <a:pt x="32587" y="2925"/>
                    </a:cubicBezTo>
                    <a:cubicBezTo>
                      <a:pt x="32377" y="2963"/>
                      <a:pt x="32153" y="2986"/>
                      <a:pt x="31927" y="2986"/>
                    </a:cubicBezTo>
                    <a:cubicBezTo>
                      <a:pt x="31181" y="2986"/>
                      <a:pt x="30410" y="2741"/>
                      <a:pt x="30052" y="2024"/>
                    </a:cubicBezTo>
                    <a:cubicBezTo>
                      <a:pt x="30012" y="1945"/>
                      <a:pt x="29947" y="1913"/>
                      <a:pt x="29874" y="1913"/>
                    </a:cubicBezTo>
                    <a:cubicBezTo>
                      <a:pt x="29762" y="1913"/>
                      <a:pt x="29632" y="1990"/>
                      <a:pt x="29551" y="2091"/>
                    </a:cubicBezTo>
                    <a:cubicBezTo>
                      <a:pt x="28851" y="3325"/>
                      <a:pt x="27950" y="4459"/>
                      <a:pt x="26983" y="5527"/>
                    </a:cubicBezTo>
                    <a:cubicBezTo>
                      <a:pt x="26549" y="6094"/>
                      <a:pt x="26049" y="6594"/>
                      <a:pt x="25482" y="7028"/>
                    </a:cubicBezTo>
                    <a:cubicBezTo>
                      <a:pt x="25048" y="7461"/>
                      <a:pt x="24414" y="8195"/>
                      <a:pt x="23714" y="8262"/>
                    </a:cubicBezTo>
                    <a:cubicBezTo>
                      <a:pt x="23687" y="8264"/>
                      <a:pt x="23660" y="8265"/>
                      <a:pt x="23634" y="8265"/>
                    </a:cubicBezTo>
                    <a:cubicBezTo>
                      <a:pt x="22926" y="8265"/>
                      <a:pt x="22638" y="7408"/>
                      <a:pt x="22413" y="6861"/>
                    </a:cubicBezTo>
                    <a:cubicBezTo>
                      <a:pt x="22113" y="6194"/>
                      <a:pt x="21879" y="5493"/>
                      <a:pt x="21612" y="4826"/>
                    </a:cubicBezTo>
                    <a:cubicBezTo>
                      <a:pt x="21112" y="3358"/>
                      <a:pt x="20745" y="1924"/>
                      <a:pt x="20445" y="423"/>
                    </a:cubicBezTo>
                    <a:cubicBezTo>
                      <a:pt x="20428" y="289"/>
                      <a:pt x="20328" y="223"/>
                      <a:pt x="20220" y="223"/>
                    </a:cubicBezTo>
                    <a:cubicBezTo>
                      <a:pt x="20111" y="223"/>
                      <a:pt x="19995" y="289"/>
                      <a:pt x="19945" y="423"/>
                    </a:cubicBezTo>
                    <a:cubicBezTo>
                      <a:pt x="19444" y="1690"/>
                      <a:pt x="18544" y="3125"/>
                      <a:pt x="17076" y="3425"/>
                    </a:cubicBezTo>
                    <a:cubicBezTo>
                      <a:pt x="16948" y="3446"/>
                      <a:pt x="16818" y="3457"/>
                      <a:pt x="16686" y="3457"/>
                    </a:cubicBezTo>
                    <a:cubicBezTo>
                      <a:pt x="15579" y="3457"/>
                      <a:pt x="14397" y="2723"/>
                      <a:pt x="14307" y="1590"/>
                    </a:cubicBezTo>
                    <a:cubicBezTo>
                      <a:pt x="14307" y="1587"/>
                      <a:pt x="14306" y="1584"/>
                      <a:pt x="14306" y="1581"/>
                    </a:cubicBezTo>
                    <a:lnTo>
                      <a:pt x="14306" y="1581"/>
                    </a:lnTo>
                    <a:cubicBezTo>
                      <a:pt x="14306" y="1562"/>
                      <a:pt x="14307" y="1543"/>
                      <a:pt x="14307" y="1524"/>
                    </a:cubicBezTo>
                    <a:cubicBezTo>
                      <a:pt x="14302" y="1524"/>
                      <a:pt x="14296" y="1524"/>
                      <a:pt x="14290" y="1524"/>
                    </a:cubicBezTo>
                    <a:lnTo>
                      <a:pt x="14290" y="1524"/>
                    </a:lnTo>
                    <a:cubicBezTo>
                      <a:pt x="14251" y="1434"/>
                      <a:pt x="14158" y="1393"/>
                      <a:pt x="14062" y="1393"/>
                    </a:cubicBezTo>
                    <a:cubicBezTo>
                      <a:pt x="13933" y="1393"/>
                      <a:pt x="13797" y="1466"/>
                      <a:pt x="13776" y="1590"/>
                    </a:cubicBezTo>
                    <a:lnTo>
                      <a:pt x="13776" y="1590"/>
                    </a:lnTo>
                    <a:cubicBezTo>
                      <a:pt x="13775" y="1590"/>
                      <a:pt x="13774" y="1590"/>
                      <a:pt x="13774" y="1590"/>
                    </a:cubicBezTo>
                    <a:cubicBezTo>
                      <a:pt x="13774" y="1594"/>
                      <a:pt x="13774" y="1598"/>
                      <a:pt x="13775" y="1602"/>
                    </a:cubicBezTo>
                    <a:lnTo>
                      <a:pt x="13775" y="1602"/>
                    </a:lnTo>
                    <a:cubicBezTo>
                      <a:pt x="13774" y="1609"/>
                      <a:pt x="13774" y="1617"/>
                      <a:pt x="13774" y="1624"/>
                    </a:cubicBezTo>
                    <a:cubicBezTo>
                      <a:pt x="13740" y="2858"/>
                      <a:pt x="13707" y="4793"/>
                      <a:pt x="12439" y="5493"/>
                    </a:cubicBezTo>
                    <a:cubicBezTo>
                      <a:pt x="12186" y="5639"/>
                      <a:pt x="11871" y="5711"/>
                      <a:pt x="11552" y="5711"/>
                    </a:cubicBezTo>
                    <a:cubicBezTo>
                      <a:pt x="10780" y="5711"/>
                      <a:pt x="9990" y="5286"/>
                      <a:pt x="10038" y="4459"/>
                    </a:cubicBezTo>
                    <a:cubicBezTo>
                      <a:pt x="10038" y="4319"/>
                      <a:pt x="9928" y="4271"/>
                      <a:pt x="9814" y="4271"/>
                    </a:cubicBezTo>
                    <a:cubicBezTo>
                      <a:pt x="9710" y="4271"/>
                      <a:pt x="9602" y="4311"/>
                      <a:pt x="9571" y="4359"/>
                    </a:cubicBezTo>
                    <a:cubicBezTo>
                      <a:pt x="9316" y="4661"/>
                      <a:pt x="8964" y="4781"/>
                      <a:pt x="8600" y="4781"/>
                    </a:cubicBezTo>
                    <a:cubicBezTo>
                      <a:pt x="8199" y="4781"/>
                      <a:pt x="7784" y="4635"/>
                      <a:pt x="7469" y="4426"/>
                    </a:cubicBezTo>
                    <a:cubicBezTo>
                      <a:pt x="6802" y="3925"/>
                      <a:pt x="6402" y="3125"/>
                      <a:pt x="6035" y="2358"/>
                    </a:cubicBezTo>
                    <a:cubicBezTo>
                      <a:pt x="5988" y="2280"/>
                      <a:pt x="5913" y="2253"/>
                      <a:pt x="5835" y="2253"/>
                    </a:cubicBezTo>
                    <a:cubicBezTo>
                      <a:pt x="5746" y="2253"/>
                      <a:pt x="5655" y="2289"/>
                      <a:pt x="5601" y="2324"/>
                    </a:cubicBezTo>
                    <a:cubicBezTo>
                      <a:pt x="4706" y="3242"/>
                      <a:pt x="3479" y="3734"/>
                      <a:pt x="2236" y="3734"/>
                    </a:cubicBezTo>
                    <a:cubicBezTo>
                      <a:pt x="1672" y="3734"/>
                      <a:pt x="1105" y="3633"/>
                      <a:pt x="564" y="3425"/>
                    </a:cubicBezTo>
                    <a:cubicBezTo>
                      <a:pt x="527" y="3409"/>
                      <a:pt x="490" y="3401"/>
                      <a:pt x="454" y="3401"/>
                    </a:cubicBezTo>
                    <a:cubicBezTo>
                      <a:pt x="199" y="3401"/>
                      <a:pt x="1" y="3771"/>
                      <a:pt x="264" y="3859"/>
                    </a:cubicBezTo>
                    <a:cubicBezTo>
                      <a:pt x="880" y="4099"/>
                      <a:pt x="1522" y="4215"/>
                      <a:pt x="2158" y="4215"/>
                    </a:cubicBezTo>
                    <a:cubicBezTo>
                      <a:pt x="3437" y="4215"/>
                      <a:pt x="4694" y="3747"/>
                      <a:pt x="5671" y="2876"/>
                    </a:cubicBezTo>
                    <a:lnTo>
                      <a:pt x="5671" y="2876"/>
                    </a:lnTo>
                    <a:cubicBezTo>
                      <a:pt x="6087" y="3722"/>
                      <a:pt x="6636" y="4573"/>
                      <a:pt x="7536" y="4993"/>
                    </a:cubicBezTo>
                    <a:cubicBezTo>
                      <a:pt x="7834" y="5135"/>
                      <a:pt x="8167" y="5212"/>
                      <a:pt x="8500" y="5212"/>
                    </a:cubicBezTo>
                    <a:cubicBezTo>
                      <a:pt x="8852" y="5212"/>
                      <a:pt x="9204" y="5126"/>
                      <a:pt x="9515" y="4940"/>
                    </a:cubicBezTo>
                    <a:lnTo>
                      <a:pt x="9515" y="4940"/>
                    </a:lnTo>
                    <a:cubicBezTo>
                      <a:pt x="9725" y="5743"/>
                      <a:pt x="10614" y="6145"/>
                      <a:pt x="11458" y="6145"/>
                    </a:cubicBezTo>
                    <a:cubicBezTo>
                      <a:pt x="11757" y="6145"/>
                      <a:pt x="12050" y="6094"/>
                      <a:pt x="12306" y="5994"/>
                    </a:cubicBezTo>
                    <a:cubicBezTo>
                      <a:pt x="13651" y="5511"/>
                      <a:pt x="14089" y="4102"/>
                      <a:pt x="14236" y="2751"/>
                    </a:cubicBezTo>
                    <a:lnTo>
                      <a:pt x="14236" y="2751"/>
                    </a:lnTo>
                    <a:cubicBezTo>
                      <a:pt x="14772" y="3433"/>
                      <a:pt x="15688" y="3820"/>
                      <a:pt x="16569" y="3820"/>
                    </a:cubicBezTo>
                    <a:cubicBezTo>
                      <a:pt x="16706" y="3820"/>
                      <a:pt x="16842" y="3811"/>
                      <a:pt x="16976" y="3792"/>
                    </a:cubicBezTo>
                    <a:cubicBezTo>
                      <a:pt x="18418" y="3598"/>
                      <a:pt x="19468" y="2459"/>
                      <a:pt x="20107" y="1218"/>
                    </a:cubicBezTo>
                    <a:lnTo>
                      <a:pt x="20107" y="1218"/>
                    </a:lnTo>
                    <a:cubicBezTo>
                      <a:pt x="20352" y="2307"/>
                      <a:pt x="20654" y="3405"/>
                      <a:pt x="20979" y="4459"/>
                    </a:cubicBezTo>
                    <a:cubicBezTo>
                      <a:pt x="21212" y="5126"/>
                      <a:pt x="21446" y="5760"/>
                      <a:pt x="21713" y="6427"/>
                    </a:cubicBezTo>
                    <a:cubicBezTo>
                      <a:pt x="21913" y="6961"/>
                      <a:pt x="22079" y="7495"/>
                      <a:pt x="22413" y="7995"/>
                    </a:cubicBezTo>
                    <a:cubicBezTo>
                      <a:pt x="22737" y="8480"/>
                      <a:pt x="23146" y="8675"/>
                      <a:pt x="23577" y="8675"/>
                    </a:cubicBezTo>
                    <a:cubicBezTo>
                      <a:pt x="24036" y="8675"/>
                      <a:pt x="24519" y="8455"/>
                      <a:pt x="24948" y="8128"/>
                    </a:cubicBezTo>
                    <a:cubicBezTo>
                      <a:pt x="25916" y="7361"/>
                      <a:pt x="26783" y="6494"/>
                      <a:pt x="27583" y="5593"/>
                    </a:cubicBezTo>
                    <a:cubicBezTo>
                      <a:pt x="28372" y="4688"/>
                      <a:pt x="29110" y="3654"/>
                      <a:pt x="29729" y="2604"/>
                    </a:cubicBezTo>
                    <a:lnTo>
                      <a:pt x="29729" y="2604"/>
                    </a:lnTo>
                    <a:cubicBezTo>
                      <a:pt x="30208" y="3192"/>
                      <a:pt x="30955" y="3411"/>
                      <a:pt x="31732" y="3411"/>
                    </a:cubicBezTo>
                    <a:cubicBezTo>
                      <a:pt x="32428" y="3411"/>
                      <a:pt x="33148" y="3235"/>
                      <a:pt x="33721" y="2991"/>
                    </a:cubicBezTo>
                    <a:cubicBezTo>
                      <a:pt x="34711" y="2576"/>
                      <a:pt x="35762" y="1886"/>
                      <a:pt x="36844" y="1886"/>
                    </a:cubicBezTo>
                    <a:cubicBezTo>
                      <a:pt x="36893" y="1886"/>
                      <a:pt x="36941" y="1888"/>
                      <a:pt x="36990" y="1891"/>
                    </a:cubicBezTo>
                    <a:cubicBezTo>
                      <a:pt x="38158" y="1924"/>
                      <a:pt x="39225" y="2791"/>
                      <a:pt x="40259" y="3325"/>
                    </a:cubicBezTo>
                    <a:cubicBezTo>
                      <a:pt x="42227" y="4292"/>
                      <a:pt x="44395" y="4893"/>
                      <a:pt x="46597" y="5060"/>
                    </a:cubicBezTo>
                    <a:cubicBezTo>
                      <a:pt x="46975" y="5082"/>
                      <a:pt x="47346" y="5093"/>
                      <a:pt x="47714" y="5093"/>
                    </a:cubicBezTo>
                    <a:cubicBezTo>
                      <a:pt x="48450" y="5093"/>
                      <a:pt x="49177" y="5048"/>
                      <a:pt x="49933" y="4959"/>
                    </a:cubicBezTo>
                    <a:cubicBezTo>
                      <a:pt x="50885" y="4851"/>
                      <a:pt x="51881" y="4498"/>
                      <a:pt x="52849" y="4498"/>
                    </a:cubicBezTo>
                    <a:cubicBezTo>
                      <a:pt x="53068" y="4498"/>
                      <a:pt x="53286" y="4516"/>
                      <a:pt x="53502" y="4559"/>
                    </a:cubicBezTo>
                    <a:cubicBezTo>
                      <a:pt x="55403" y="4826"/>
                      <a:pt x="56504" y="6727"/>
                      <a:pt x="58305" y="7261"/>
                    </a:cubicBezTo>
                    <a:cubicBezTo>
                      <a:pt x="58619" y="7345"/>
                      <a:pt x="58932" y="7383"/>
                      <a:pt x="59240" y="7383"/>
                    </a:cubicBezTo>
                    <a:cubicBezTo>
                      <a:pt x="60896" y="7383"/>
                      <a:pt x="62430" y="6269"/>
                      <a:pt x="63442" y="5060"/>
                    </a:cubicBezTo>
                    <a:cubicBezTo>
                      <a:pt x="64143" y="4159"/>
                      <a:pt x="64777" y="3225"/>
                      <a:pt x="65444" y="2324"/>
                    </a:cubicBezTo>
                    <a:cubicBezTo>
                      <a:pt x="65744" y="1924"/>
                      <a:pt x="66078" y="1557"/>
                      <a:pt x="66445" y="1157"/>
                    </a:cubicBezTo>
                    <a:cubicBezTo>
                      <a:pt x="66800" y="831"/>
                      <a:pt x="67233" y="401"/>
                      <a:pt x="67769" y="401"/>
                    </a:cubicBezTo>
                    <a:cubicBezTo>
                      <a:pt x="67837" y="401"/>
                      <a:pt x="67907" y="408"/>
                      <a:pt x="67979" y="423"/>
                    </a:cubicBezTo>
                    <a:cubicBezTo>
                      <a:pt x="68813" y="623"/>
                      <a:pt x="69313" y="1757"/>
                      <a:pt x="69747" y="2358"/>
                    </a:cubicBezTo>
                    <a:cubicBezTo>
                      <a:pt x="70181" y="3091"/>
                      <a:pt x="70848" y="3692"/>
                      <a:pt x="71615" y="4126"/>
                    </a:cubicBezTo>
                    <a:cubicBezTo>
                      <a:pt x="73186" y="5062"/>
                      <a:pt x="75113" y="5369"/>
                      <a:pt x="76949" y="5369"/>
                    </a:cubicBezTo>
                    <a:cubicBezTo>
                      <a:pt x="77140" y="5369"/>
                      <a:pt x="77330" y="5366"/>
                      <a:pt x="77519" y="5360"/>
                    </a:cubicBezTo>
                    <a:cubicBezTo>
                      <a:pt x="80288" y="5326"/>
                      <a:pt x="83023" y="4859"/>
                      <a:pt x="85658" y="4126"/>
                    </a:cubicBezTo>
                    <a:cubicBezTo>
                      <a:pt x="85676" y="4128"/>
                      <a:pt x="85693" y="4128"/>
                      <a:pt x="85708" y="4128"/>
                    </a:cubicBezTo>
                    <a:cubicBezTo>
                      <a:pt x="85938" y="4128"/>
                      <a:pt x="85914" y="3922"/>
                      <a:pt x="85703" y="3922"/>
                    </a:cubicBezTo>
                    <a:cubicBezTo>
                      <a:pt x="85689" y="3922"/>
                      <a:pt x="85674" y="3923"/>
                      <a:pt x="85658" y="3925"/>
                    </a:cubicBezTo>
                    <a:cubicBezTo>
                      <a:pt x="83156" y="4559"/>
                      <a:pt x="80588" y="4959"/>
                      <a:pt x="77986" y="5026"/>
                    </a:cubicBezTo>
                    <a:cubicBezTo>
                      <a:pt x="77677" y="5043"/>
                      <a:pt x="77364" y="5052"/>
                      <a:pt x="77048" y="5052"/>
                    </a:cubicBezTo>
                    <a:cubicBezTo>
                      <a:pt x="75455" y="5052"/>
                      <a:pt x="73802" y="4816"/>
                      <a:pt x="72382" y="4092"/>
                    </a:cubicBezTo>
                    <a:cubicBezTo>
                      <a:pt x="71582" y="3692"/>
                      <a:pt x="70914" y="3158"/>
                      <a:pt x="70414" y="2458"/>
                    </a:cubicBezTo>
                    <a:cubicBezTo>
                      <a:pt x="69914" y="1791"/>
                      <a:pt x="69580" y="990"/>
                      <a:pt x="68913" y="423"/>
                    </a:cubicBezTo>
                    <a:cubicBezTo>
                      <a:pt x="68565" y="125"/>
                      <a:pt x="68215" y="0"/>
                      <a:pt x="6787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3653150" y="4770454"/>
                <a:ext cx="31047" cy="27498"/>
              </a:xfrm>
              <a:custGeom>
                <a:avLst/>
                <a:gdLst/>
                <a:ahLst/>
                <a:cxnLst/>
                <a:rect l="l" t="t" r="r" b="b"/>
                <a:pathLst>
                  <a:path w="2537" h="2247" extrusionOk="0">
                    <a:moveTo>
                      <a:pt x="1572" y="1"/>
                    </a:moveTo>
                    <a:cubicBezTo>
                      <a:pt x="1466" y="1"/>
                      <a:pt x="1362" y="13"/>
                      <a:pt x="1268" y="37"/>
                    </a:cubicBezTo>
                    <a:cubicBezTo>
                      <a:pt x="834" y="104"/>
                      <a:pt x="434" y="404"/>
                      <a:pt x="234" y="771"/>
                    </a:cubicBezTo>
                    <a:cubicBezTo>
                      <a:pt x="0" y="1138"/>
                      <a:pt x="133" y="1605"/>
                      <a:pt x="434" y="1905"/>
                    </a:cubicBezTo>
                    <a:cubicBezTo>
                      <a:pt x="688" y="2160"/>
                      <a:pt x="1039" y="2246"/>
                      <a:pt x="1384" y="2246"/>
                    </a:cubicBezTo>
                    <a:cubicBezTo>
                      <a:pt x="1446" y="2246"/>
                      <a:pt x="1507" y="2243"/>
                      <a:pt x="1568" y="2238"/>
                    </a:cubicBezTo>
                    <a:cubicBezTo>
                      <a:pt x="1968" y="2205"/>
                      <a:pt x="2435" y="1905"/>
                      <a:pt x="2502" y="1438"/>
                    </a:cubicBezTo>
                    <a:cubicBezTo>
                      <a:pt x="2537" y="1350"/>
                      <a:pt x="2489" y="1308"/>
                      <a:pt x="2430" y="1308"/>
                    </a:cubicBezTo>
                    <a:cubicBezTo>
                      <a:pt x="2378" y="1308"/>
                      <a:pt x="2317" y="1341"/>
                      <a:pt x="2302" y="1404"/>
                    </a:cubicBezTo>
                    <a:cubicBezTo>
                      <a:pt x="2168" y="1705"/>
                      <a:pt x="1935" y="1838"/>
                      <a:pt x="1635" y="1871"/>
                    </a:cubicBezTo>
                    <a:cubicBezTo>
                      <a:pt x="1584" y="1877"/>
                      <a:pt x="1535" y="1880"/>
                      <a:pt x="1487" y="1880"/>
                    </a:cubicBezTo>
                    <a:cubicBezTo>
                      <a:pt x="1246" y="1880"/>
                      <a:pt x="1029" y="1810"/>
                      <a:pt x="834" y="1671"/>
                    </a:cubicBezTo>
                    <a:cubicBezTo>
                      <a:pt x="634" y="1505"/>
                      <a:pt x="567" y="1171"/>
                      <a:pt x="667" y="904"/>
                    </a:cubicBezTo>
                    <a:cubicBezTo>
                      <a:pt x="734" y="771"/>
                      <a:pt x="801" y="704"/>
                      <a:pt x="934" y="604"/>
                    </a:cubicBezTo>
                    <a:lnTo>
                      <a:pt x="967" y="571"/>
                    </a:lnTo>
                    <a:cubicBezTo>
                      <a:pt x="1001" y="571"/>
                      <a:pt x="1067" y="537"/>
                      <a:pt x="1067" y="537"/>
                    </a:cubicBezTo>
                    <a:cubicBezTo>
                      <a:pt x="1101" y="537"/>
                      <a:pt x="1134" y="470"/>
                      <a:pt x="1168" y="470"/>
                    </a:cubicBezTo>
                    <a:cubicBezTo>
                      <a:pt x="1234" y="470"/>
                      <a:pt x="1234" y="470"/>
                      <a:pt x="1268" y="437"/>
                    </a:cubicBezTo>
                    <a:cubicBezTo>
                      <a:pt x="1301" y="437"/>
                      <a:pt x="1334" y="437"/>
                      <a:pt x="1401" y="404"/>
                    </a:cubicBezTo>
                    <a:lnTo>
                      <a:pt x="1668" y="404"/>
                    </a:lnTo>
                    <a:cubicBezTo>
                      <a:pt x="1835" y="437"/>
                      <a:pt x="1968" y="470"/>
                      <a:pt x="2102" y="637"/>
                    </a:cubicBezTo>
                    <a:cubicBezTo>
                      <a:pt x="2135" y="671"/>
                      <a:pt x="2178" y="686"/>
                      <a:pt x="2222" y="686"/>
                    </a:cubicBezTo>
                    <a:cubicBezTo>
                      <a:pt x="2349" y="686"/>
                      <a:pt x="2485" y="561"/>
                      <a:pt x="2435" y="437"/>
                    </a:cubicBezTo>
                    <a:cubicBezTo>
                      <a:pt x="2282" y="131"/>
                      <a:pt x="1915" y="1"/>
                      <a:pt x="157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3476404" y="4741110"/>
                <a:ext cx="35109" cy="28709"/>
              </a:xfrm>
              <a:custGeom>
                <a:avLst/>
                <a:gdLst/>
                <a:ahLst/>
                <a:cxnLst/>
                <a:rect l="l" t="t" r="r" b="b"/>
                <a:pathLst>
                  <a:path w="2869" h="2346" extrusionOk="0">
                    <a:moveTo>
                      <a:pt x="1139" y="1"/>
                    </a:moveTo>
                    <a:cubicBezTo>
                      <a:pt x="782" y="1"/>
                      <a:pt x="426" y="138"/>
                      <a:pt x="234" y="433"/>
                    </a:cubicBezTo>
                    <a:cubicBezTo>
                      <a:pt x="0" y="800"/>
                      <a:pt x="0" y="1334"/>
                      <a:pt x="234" y="1734"/>
                    </a:cubicBezTo>
                    <a:cubicBezTo>
                      <a:pt x="470" y="2119"/>
                      <a:pt x="891" y="2346"/>
                      <a:pt x="1332" y="2346"/>
                    </a:cubicBezTo>
                    <a:cubicBezTo>
                      <a:pt x="1388" y="2346"/>
                      <a:pt x="1445" y="2342"/>
                      <a:pt x="1501" y="2335"/>
                    </a:cubicBezTo>
                    <a:cubicBezTo>
                      <a:pt x="2069" y="2301"/>
                      <a:pt x="2602" y="1868"/>
                      <a:pt x="2869" y="1367"/>
                    </a:cubicBezTo>
                    <a:cubicBezTo>
                      <a:pt x="2869" y="1303"/>
                      <a:pt x="2786" y="1266"/>
                      <a:pt x="2709" y="1266"/>
                    </a:cubicBezTo>
                    <a:cubicBezTo>
                      <a:pt x="2666" y="1266"/>
                      <a:pt x="2626" y="1277"/>
                      <a:pt x="2602" y="1301"/>
                    </a:cubicBezTo>
                    <a:cubicBezTo>
                      <a:pt x="2371" y="1722"/>
                      <a:pt x="1860" y="2050"/>
                      <a:pt x="1389" y="2050"/>
                    </a:cubicBezTo>
                    <a:cubicBezTo>
                      <a:pt x="1113" y="2050"/>
                      <a:pt x="852" y="1938"/>
                      <a:pt x="668" y="1668"/>
                    </a:cubicBezTo>
                    <a:cubicBezTo>
                      <a:pt x="434" y="1434"/>
                      <a:pt x="367" y="1034"/>
                      <a:pt x="501" y="700"/>
                    </a:cubicBezTo>
                    <a:cubicBezTo>
                      <a:pt x="534" y="634"/>
                      <a:pt x="567" y="600"/>
                      <a:pt x="601" y="500"/>
                    </a:cubicBezTo>
                    <a:cubicBezTo>
                      <a:pt x="668" y="467"/>
                      <a:pt x="701" y="433"/>
                      <a:pt x="768" y="433"/>
                    </a:cubicBezTo>
                    <a:lnTo>
                      <a:pt x="834" y="433"/>
                    </a:lnTo>
                    <a:cubicBezTo>
                      <a:pt x="836" y="432"/>
                      <a:pt x="837" y="431"/>
                      <a:pt x="838" y="430"/>
                    </a:cubicBezTo>
                    <a:lnTo>
                      <a:pt x="838" y="430"/>
                    </a:lnTo>
                    <a:cubicBezTo>
                      <a:pt x="844" y="432"/>
                      <a:pt x="853" y="433"/>
                      <a:pt x="868" y="433"/>
                    </a:cubicBezTo>
                    <a:lnTo>
                      <a:pt x="1168" y="433"/>
                    </a:lnTo>
                    <a:cubicBezTo>
                      <a:pt x="1235" y="433"/>
                      <a:pt x="1335" y="467"/>
                      <a:pt x="1368" y="467"/>
                    </a:cubicBezTo>
                    <a:cubicBezTo>
                      <a:pt x="1435" y="500"/>
                      <a:pt x="1501" y="533"/>
                      <a:pt x="1568" y="600"/>
                    </a:cubicBezTo>
                    <a:cubicBezTo>
                      <a:pt x="1702" y="734"/>
                      <a:pt x="1768" y="800"/>
                      <a:pt x="1835" y="1000"/>
                    </a:cubicBezTo>
                    <a:cubicBezTo>
                      <a:pt x="1850" y="1076"/>
                      <a:pt x="1919" y="1110"/>
                      <a:pt x="1994" y="1110"/>
                    </a:cubicBezTo>
                    <a:cubicBezTo>
                      <a:pt x="2085" y="1110"/>
                      <a:pt x="2184" y="1059"/>
                      <a:pt x="2202" y="967"/>
                    </a:cubicBezTo>
                    <a:cubicBezTo>
                      <a:pt x="2284" y="352"/>
                      <a:pt x="1710" y="1"/>
                      <a:pt x="1139"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3440074" y="4891585"/>
                <a:ext cx="32331" cy="26580"/>
              </a:xfrm>
              <a:custGeom>
                <a:avLst/>
                <a:gdLst/>
                <a:ahLst/>
                <a:cxnLst/>
                <a:rect l="l" t="t" r="r" b="b"/>
                <a:pathLst>
                  <a:path w="2642" h="2172" extrusionOk="0">
                    <a:moveTo>
                      <a:pt x="1050" y="0"/>
                    </a:moveTo>
                    <a:cubicBezTo>
                      <a:pt x="741" y="0"/>
                      <a:pt x="440" y="126"/>
                      <a:pt x="234" y="379"/>
                    </a:cubicBezTo>
                    <a:cubicBezTo>
                      <a:pt x="1" y="745"/>
                      <a:pt x="1" y="1246"/>
                      <a:pt x="234" y="1646"/>
                    </a:cubicBezTo>
                    <a:cubicBezTo>
                      <a:pt x="455" y="1978"/>
                      <a:pt x="814" y="2172"/>
                      <a:pt x="1215" y="2172"/>
                    </a:cubicBezTo>
                    <a:cubicBezTo>
                      <a:pt x="1298" y="2172"/>
                      <a:pt x="1382" y="2164"/>
                      <a:pt x="1468" y="2146"/>
                    </a:cubicBezTo>
                    <a:cubicBezTo>
                      <a:pt x="2035" y="2013"/>
                      <a:pt x="2469" y="1546"/>
                      <a:pt x="2569" y="979"/>
                    </a:cubicBezTo>
                    <a:cubicBezTo>
                      <a:pt x="2642" y="920"/>
                      <a:pt x="2638" y="894"/>
                      <a:pt x="2608" y="894"/>
                    </a:cubicBezTo>
                    <a:cubicBezTo>
                      <a:pt x="2570" y="894"/>
                      <a:pt x="2488" y="937"/>
                      <a:pt x="2469" y="1012"/>
                    </a:cubicBezTo>
                    <a:cubicBezTo>
                      <a:pt x="2369" y="1379"/>
                      <a:pt x="2069" y="1679"/>
                      <a:pt x="1702" y="1813"/>
                    </a:cubicBezTo>
                    <a:cubicBezTo>
                      <a:pt x="1612" y="1849"/>
                      <a:pt x="1525" y="1865"/>
                      <a:pt x="1442" y="1865"/>
                    </a:cubicBezTo>
                    <a:cubicBezTo>
                      <a:pt x="1215" y="1865"/>
                      <a:pt x="1014" y="1741"/>
                      <a:pt x="868" y="1546"/>
                    </a:cubicBezTo>
                    <a:cubicBezTo>
                      <a:pt x="801" y="1413"/>
                      <a:pt x="701" y="1313"/>
                      <a:pt x="701" y="1146"/>
                    </a:cubicBezTo>
                    <a:lnTo>
                      <a:pt x="701" y="912"/>
                    </a:lnTo>
                    <a:cubicBezTo>
                      <a:pt x="701" y="846"/>
                      <a:pt x="701" y="812"/>
                      <a:pt x="734" y="712"/>
                    </a:cubicBezTo>
                    <a:cubicBezTo>
                      <a:pt x="734" y="712"/>
                      <a:pt x="734" y="679"/>
                      <a:pt x="801" y="679"/>
                    </a:cubicBezTo>
                    <a:cubicBezTo>
                      <a:pt x="809" y="671"/>
                      <a:pt x="809" y="669"/>
                      <a:pt x="807" y="669"/>
                    </a:cubicBezTo>
                    <a:lnTo>
                      <a:pt x="807" y="669"/>
                    </a:lnTo>
                    <a:cubicBezTo>
                      <a:pt x="802" y="669"/>
                      <a:pt x="787" y="676"/>
                      <a:pt x="780" y="676"/>
                    </a:cubicBezTo>
                    <a:cubicBezTo>
                      <a:pt x="775" y="676"/>
                      <a:pt x="776" y="670"/>
                      <a:pt x="801" y="645"/>
                    </a:cubicBezTo>
                    <a:lnTo>
                      <a:pt x="868" y="545"/>
                    </a:lnTo>
                    <a:lnTo>
                      <a:pt x="901" y="512"/>
                    </a:lnTo>
                    <a:cubicBezTo>
                      <a:pt x="901" y="512"/>
                      <a:pt x="968" y="512"/>
                      <a:pt x="968" y="479"/>
                    </a:cubicBezTo>
                    <a:lnTo>
                      <a:pt x="1201" y="479"/>
                    </a:lnTo>
                    <a:cubicBezTo>
                      <a:pt x="1235" y="479"/>
                      <a:pt x="1302" y="512"/>
                      <a:pt x="1335" y="512"/>
                    </a:cubicBezTo>
                    <a:cubicBezTo>
                      <a:pt x="1368" y="512"/>
                      <a:pt x="1368" y="545"/>
                      <a:pt x="1402" y="545"/>
                    </a:cubicBezTo>
                    <a:cubicBezTo>
                      <a:pt x="1468" y="579"/>
                      <a:pt x="1502" y="579"/>
                      <a:pt x="1502" y="645"/>
                    </a:cubicBezTo>
                    <a:lnTo>
                      <a:pt x="1535" y="679"/>
                    </a:lnTo>
                    <a:lnTo>
                      <a:pt x="1568" y="712"/>
                    </a:lnTo>
                    <a:cubicBezTo>
                      <a:pt x="1602" y="729"/>
                      <a:pt x="1602" y="729"/>
                      <a:pt x="1593" y="729"/>
                    </a:cubicBezTo>
                    <a:cubicBezTo>
                      <a:pt x="1585" y="729"/>
                      <a:pt x="1568" y="729"/>
                      <a:pt x="1568" y="745"/>
                    </a:cubicBezTo>
                    <a:cubicBezTo>
                      <a:pt x="1568" y="812"/>
                      <a:pt x="1635" y="846"/>
                      <a:pt x="1635" y="846"/>
                    </a:cubicBezTo>
                    <a:cubicBezTo>
                      <a:pt x="1668" y="912"/>
                      <a:pt x="1668" y="979"/>
                      <a:pt x="1668" y="1046"/>
                    </a:cubicBezTo>
                    <a:cubicBezTo>
                      <a:pt x="1668" y="1129"/>
                      <a:pt x="1743" y="1171"/>
                      <a:pt x="1827" y="1171"/>
                    </a:cubicBezTo>
                    <a:cubicBezTo>
                      <a:pt x="1910" y="1171"/>
                      <a:pt x="2002" y="1129"/>
                      <a:pt x="2035" y="1046"/>
                    </a:cubicBezTo>
                    <a:cubicBezTo>
                      <a:pt x="2135" y="846"/>
                      <a:pt x="2069" y="645"/>
                      <a:pt x="1969" y="412"/>
                    </a:cubicBezTo>
                    <a:cubicBezTo>
                      <a:pt x="1835" y="278"/>
                      <a:pt x="1668" y="145"/>
                      <a:pt x="1468" y="78"/>
                    </a:cubicBezTo>
                    <a:cubicBezTo>
                      <a:pt x="1333" y="26"/>
                      <a:pt x="1191" y="0"/>
                      <a:pt x="105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3331498" y="4746812"/>
                <a:ext cx="26543" cy="25650"/>
              </a:xfrm>
              <a:custGeom>
                <a:avLst/>
                <a:gdLst/>
                <a:ahLst/>
                <a:cxnLst/>
                <a:rect l="l" t="t" r="r" b="b"/>
                <a:pathLst>
                  <a:path w="2169" h="2096" extrusionOk="0">
                    <a:moveTo>
                      <a:pt x="989" y="334"/>
                    </a:moveTo>
                    <a:cubicBezTo>
                      <a:pt x="1096" y="464"/>
                      <a:pt x="1182" y="558"/>
                      <a:pt x="1268" y="701"/>
                    </a:cubicBezTo>
                    <a:cubicBezTo>
                      <a:pt x="1402" y="868"/>
                      <a:pt x="1535" y="1001"/>
                      <a:pt x="1668" y="1168"/>
                    </a:cubicBezTo>
                    <a:cubicBezTo>
                      <a:pt x="1692" y="1200"/>
                      <a:pt x="1727" y="1216"/>
                      <a:pt x="1764" y="1221"/>
                    </a:cubicBezTo>
                    <a:lnTo>
                      <a:pt x="1764" y="1221"/>
                    </a:lnTo>
                    <a:cubicBezTo>
                      <a:pt x="1700" y="1331"/>
                      <a:pt x="1601" y="1422"/>
                      <a:pt x="1502" y="1502"/>
                    </a:cubicBezTo>
                    <a:cubicBezTo>
                      <a:pt x="1435" y="1502"/>
                      <a:pt x="1435" y="1535"/>
                      <a:pt x="1402" y="1535"/>
                    </a:cubicBezTo>
                    <a:lnTo>
                      <a:pt x="1368" y="1535"/>
                    </a:lnTo>
                    <a:cubicBezTo>
                      <a:pt x="1335" y="1535"/>
                      <a:pt x="1335" y="1535"/>
                      <a:pt x="1268" y="1602"/>
                    </a:cubicBezTo>
                    <a:lnTo>
                      <a:pt x="868" y="1602"/>
                    </a:lnTo>
                    <a:cubicBezTo>
                      <a:pt x="801" y="1602"/>
                      <a:pt x="801" y="1602"/>
                      <a:pt x="768" y="1535"/>
                    </a:cubicBezTo>
                    <a:cubicBezTo>
                      <a:pt x="768" y="1535"/>
                      <a:pt x="734" y="1535"/>
                      <a:pt x="734" y="1502"/>
                    </a:cubicBezTo>
                    <a:cubicBezTo>
                      <a:pt x="701" y="1502"/>
                      <a:pt x="701" y="1468"/>
                      <a:pt x="634" y="1468"/>
                    </a:cubicBezTo>
                    <a:lnTo>
                      <a:pt x="601" y="1402"/>
                    </a:lnTo>
                    <a:cubicBezTo>
                      <a:pt x="601" y="1368"/>
                      <a:pt x="568" y="1368"/>
                      <a:pt x="568" y="1335"/>
                    </a:cubicBezTo>
                    <a:cubicBezTo>
                      <a:pt x="568" y="1335"/>
                      <a:pt x="534" y="1302"/>
                      <a:pt x="568" y="1302"/>
                    </a:cubicBezTo>
                    <a:lnTo>
                      <a:pt x="568" y="1235"/>
                    </a:lnTo>
                    <a:cubicBezTo>
                      <a:pt x="568" y="1202"/>
                      <a:pt x="534" y="1202"/>
                      <a:pt x="534" y="1168"/>
                    </a:cubicBezTo>
                    <a:lnTo>
                      <a:pt x="534" y="1135"/>
                    </a:lnTo>
                    <a:lnTo>
                      <a:pt x="534" y="1035"/>
                    </a:lnTo>
                    <a:lnTo>
                      <a:pt x="534" y="968"/>
                    </a:lnTo>
                    <a:lnTo>
                      <a:pt x="534" y="901"/>
                    </a:lnTo>
                    <a:cubicBezTo>
                      <a:pt x="534" y="835"/>
                      <a:pt x="568" y="801"/>
                      <a:pt x="568" y="735"/>
                    </a:cubicBezTo>
                    <a:lnTo>
                      <a:pt x="568" y="701"/>
                    </a:lnTo>
                    <a:cubicBezTo>
                      <a:pt x="568" y="668"/>
                      <a:pt x="601" y="668"/>
                      <a:pt x="601" y="635"/>
                    </a:cubicBezTo>
                    <a:cubicBezTo>
                      <a:pt x="601" y="606"/>
                      <a:pt x="626" y="602"/>
                      <a:pt x="633" y="557"/>
                    </a:cubicBezTo>
                    <a:lnTo>
                      <a:pt x="633" y="557"/>
                    </a:lnTo>
                    <a:cubicBezTo>
                      <a:pt x="632" y="558"/>
                      <a:pt x="631" y="558"/>
                      <a:pt x="630" y="558"/>
                    </a:cubicBezTo>
                    <a:cubicBezTo>
                      <a:pt x="626" y="558"/>
                      <a:pt x="626" y="552"/>
                      <a:pt x="634" y="534"/>
                    </a:cubicBezTo>
                    <a:lnTo>
                      <a:pt x="634" y="534"/>
                    </a:lnTo>
                    <a:cubicBezTo>
                      <a:pt x="634" y="543"/>
                      <a:pt x="634" y="551"/>
                      <a:pt x="633" y="557"/>
                    </a:cubicBezTo>
                    <a:lnTo>
                      <a:pt x="633" y="557"/>
                    </a:lnTo>
                    <a:cubicBezTo>
                      <a:pt x="644" y="553"/>
                      <a:pt x="667" y="527"/>
                      <a:pt x="654" y="527"/>
                    </a:cubicBezTo>
                    <a:lnTo>
                      <a:pt x="654" y="527"/>
                    </a:lnTo>
                    <a:cubicBezTo>
                      <a:pt x="651" y="527"/>
                      <a:pt x="644" y="529"/>
                      <a:pt x="634" y="534"/>
                    </a:cubicBezTo>
                    <a:lnTo>
                      <a:pt x="701" y="501"/>
                    </a:lnTo>
                    <a:lnTo>
                      <a:pt x="768" y="434"/>
                    </a:lnTo>
                    <a:lnTo>
                      <a:pt x="834" y="368"/>
                    </a:lnTo>
                    <a:cubicBezTo>
                      <a:pt x="868" y="368"/>
                      <a:pt x="868" y="334"/>
                      <a:pt x="901" y="334"/>
                    </a:cubicBezTo>
                    <a:lnTo>
                      <a:pt x="901" y="334"/>
                    </a:lnTo>
                    <a:cubicBezTo>
                      <a:pt x="879" y="345"/>
                      <a:pt x="875" y="349"/>
                      <a:pt x="880" y="349"/>
                    </a:cubicBezTo>
                    <a:cubicBezTo>
                      <a:pt x="890" y="349"/>
                      <a:pt x="935" y="334"/>
                      <a:pt x="935" y="334"/>
                    </a:cubicBezTo>
                    <a:close/>
                    <a:moveTo>
                      <a:pt x="1101" y="1"/>
                    </a:moveTo>
                    <a:cubicBezTo>
                      <a:pt x="1035" y="1"/>
                      <a:pt x="901" y="34"/>
                      <a:pt x="834" y="34"/>
                    </a:cubicBezTo>
                    <a:cubicBezTo>
                      <a:pt x="434" y="168"/>
                      <a:pt x="201" y="501"/>
                      <a:pt x="67" y="935"/>
                    </a:cubicBezTo>
                    <a:cubicBezTo>
                      <a:pt x="1" y="1302"/>
                      <a:pt x="67" y="1702"/>
                      <a:pt x="401" y="1935"/>
                    </a:cubicBezTo>
                    <a:cubicBezTo>
                      <a:pt x="566" y="2046"/>
                      <a:pt x="762" y="2095"/>
                      <a:pt x="960" y="2095"/>
                    </a:cubicBezTo>
                    <a:cubicBezTo>
                      <a:pt x="1122" y="2095"/>
                      <a:pt x="1285" y="2062"/>
                      <a:pt x="1435" y="2002"/>
                    </a:cubicBezTo>
                    <a:cubicBezTo>
                      <a:pt x="1802" y="1835"/>
                      <a:pt x="2169" y="1502"/>
                      <a:pt x="2102" y="1102"/>
                    </a:cubicBezTo>
                    <a:cubicBezTo>
                      <a:pt x="2102" y="945"/>
                      <a:pt x="2022" y="880"/>
                      <a:pt x="1949" y="880"/>
                    </a:cubicBezTo>
                    <a:cubicBezTo>
                      <a:pt x="1926" y="880"/>
                      <a:pt x="1905" y="887"/>
                      <a:pt x="1886" y="898"/>
                    </a:cubicBezTo>
                    <a:lnTo>
                      <a:pt x="1886" y="898"/>
                    </a:lnTo>
                    <a:cubicBezTo>
                      <a:pt x="1845" y="811"/>
                      <a:pt x="1808" y="731"/>
                      <a:pt x="1735" y="635"/>
                    </a:cubicBezTo>
                    <a:lnTo>
                      <a:pt x="1502" y="268"/>
                    </a:lnTo>
                    <a:cubicBezTo>
                      <a:pt x="1435" y="201"/>
                      <a:pt x="1402" y="134"/>
                      <a:pt x="1368" y="101"/>
                    </a:cubicBezTo>
                    <a:cubicBezTo>
                      <a:pt x="1268" y="1"/>
                      <a:pt x="1201" y="1"/>
                      <a:pt x="11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3501306" y="5556551"/>
                <a:ext cx="35109" cy="38279"/>
              </a:xfrm>
              <a:custGeom>
                <a:avLst/>
                <a:gdLst/>
                <a:ahLst/>
                <a:cxnLst/>
                <a:rect l="l" t="t" r="r" b="b"/>
                <a:pathLst>
                  <a:path w="2869" h="3128" extrusionOk="0">
                    <a:moveTo>
                      <a:pt x="1618" y="0"/>
                    </a:moveTo>
                    <a:cubicBezTo>
                      <a:pt x="1543" y="0"/>
                      <a:pt x="1468" y="8"/>
                      <a:pt x="1401" y="8"/>
                    </a:cubicBezTo>
                    <a:lnTo>
                      <a:pt x="1034" y="142"/>
                    </a:lnTo>
                    <a:cubicBezTo>
                      <a:pt x="801" y="242"/>
                      <a:pt x="567" y="475"/>
                      <a:pt x="400" y="709"/>
                    </a:cubicBezTo>
                    <a:cubicBezTo>
                      <a:pt x="134" y="1109"/>
                      <a:pt x="0" y="1710"/>
                      <a:pt x="200" y="2210"/>
                    </a:cubicBezTo>
                    <a:cubicBezTo>
                      <a:pt x="400" y="2677"/>
                      <a:pt x="834" y="2977"/>
                      <a:pt x="1301" y="3077"/>
                    </a:cubicBezTo>
                    <a:cubicBezTo>
                      <a:pt x="1435" y="3111"/>
                      <a:pt x="1570" y="3127"/>
                      <a:pt x="1704" y="3127"/>
                    </a:cubicBezTo>
                    <a:cubicBezTo>
                      <a:pt x="2108" y="3127"/>
                      <a:pt x="2502" y="2977"/>
                      <a:pt x="2802" y="2677"/>
                    </a:cubicBezTo>
                    <a:cubicBezTo>
                      <a:pt x="2836" y="2644"/>
                      <a:pt x="2869" y="2510"/>
                      <a:pt x="2836" y="2477"/>
                    </a:cubicBezTo>
                    <a:cubicBezTo>
                      <a:pt x="2820" y="2432"/>
                      <a:pt x="2785" y="2414"/>
                      <a:pt x="2748" y="2414"/>
                    </a:cubicBezTo>
                    <a:cubicBezTo>
                      <a:pt x="2702" y="2414"/>
                      <a:pt x="2654" y="2440"/>
                      <a:pt x="2635" y="2477"/>
                    </a:cubicBezTo>
                    <a:cubicBezTo>
                      <a:pt x="2397" y="2698"/>
                      <a:pt x="2080" y="2798"/>
                      <a:pt x="1760" y="2798"/>
                    </a:cubicBezTo>
                    <a:cubicBezTo>
                      <a:pt x="1454" y="2798"/>
                      <a:pt x="1146" y="2707"/>
                      <a:pt x="901" y="2544"/>
                    </a:cubicBezTo>
                    <a:cubicBezTo>
                      <a:pt x="367" y="2177"/>
                      <a:pt x="334" y="1409"/>
                      <a:pt x="701" y="876"/>
                    </a:cubicBezTo>
                    <a:cubicBezTo>
                      <a:pt x="894" y="585"/>
                      <a:pt x="1213" y="420"/>
                      <a:pt x="1535" y="409"/>
                    </a:cubicBezTo>
                    <a:lnTo>
                      <a:pt x="1535" y="409"/>
                    </a:lnTo>
                    <a:cubicBezTo>
                      <a:pt x="1724" y="598"/>
                      <a:pt x="1911" y="791"/>
                      <a:pt x="2068" y="1043"/>
                    </a:cubicBezTo>
                    <a:cubicBezTo>
                      <a:pt x="2235" y="1309"/>
                      <a:pt x="2335" y="1576"/>
                      <a:pt x="2469" y="1843"/>
                    </a:cubicBezTo>
                    <a:cubicBezTo>
                      <a:pt x="2488" y="1892"/>
                      <a:pt x="2525" y="1912"/>
                      <a:pt x="2567" y="1912"/>
                    </a:cubicBezTo>
                    <a:cubicBezTo>
                      <a:pt x="2669" y="1912"/>
                      <a:pt x="2802" y="1794"/>
                      <a:pt x="2802" y="1676"/>
                    </a:cubicBezTo>
                    <a:cubicBezTo>
                      <a:pt x="2802" y="1343"/>
                      <a:pt x="2635" y="1043"/>
                      <a:pt x="2469" y="742"/>
                    </a:cubicBezTo>
                    <a:cubicBezTo>
                      <a:pt x="2302" y="509"/>
                      <a:pt x="2068" y="209"/>
                      <a:pt x="1835" y="42"/>
                    </a:cubicBezTo>
                    <a:cubicBezTo>
                      <a:pt x="1768" y="8"/>
                      <a:pt x="1693" y="0"/>
                      <a:pt x="161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3380885" y="5374188"/>
                <a:ext cx="25319" cy="24010"/>
              </a:xfrm>
              <a:custGeom>
                <a:avLst/>
                <a:gdLst/>
                <a:ahLst/>
                <a:cxnLst/>
                <a:rect l="l" t="t" r="r" b="b"/>
                <a:pathLst>
                  <a:path w="2069" h="1962" extrusionOk="0">
                    <a:moveTo>
                      <a:pt x="868" y="401"/>
                    </a:moveTo>
                    <a:cubicBezTo>
                      <a:pt x="901" y="401"/>
                      <a:pt x="935" y="434"/>
                      <a:pt x="1001" y="434"/>
                    </a:cubicBezTo>
                    <a:lnTo>
                      <a:pt x="1068" y="434"/>
                    </a:lnTo>
                    <a:cubicBezTo>
                      <a:pt x="1135" y="434"/>
                      <a:pt x="1168" y="468"/>
                      <a:pt x="1168" y="501"/>
                    </a:cubicBezTo>
                    <a:cubicBezTo>
                      <a:pt x="1202" y="568"/>
                      <a:pt x="1302" y="601"/>
                      <a:pt x="1335" y="668"/>
                    </a:cubicBezTo>
                    <a:cubicBezTo>
                      <a:pt x="1335" y="668"/>
                      <a:pt x="1335" y="735"/>
                      <a:pt x="1368" y="735"/>
                    </a:cubicBezTo>
                    <a:lnTo>
                      <a:pt x="1402" y="768"/>
                    </a:lnTo>
                    <a:cubicBezTo>
                      <a:pt x="1468" y="801"/>
                      <a:pt x="1468" y="835"/>
                      <a:pt x="1502" y="901"/>
                    </a:cubicBezTo>
                    <a:cubicBezTo>
                      <a:pt x="1502" y="901"/>
                      <a:pt x="1502" y="935"/>
                      <a:pt x="1535" y="935"/>
                    </a:cubicBezTo>
                    <a:cubicBezTo>
                      <a:pt x="1535" y="968"/>
                      <a:pt x="1569" y="1002"/>
                      <a:pt x="1569" y="1068"/>
                    </a:cubicBezTo>
                    <a:lnTo>
                      <a:pt x="1569" y="1102"/>
                    </a:lnTo>
                    <a:lnTo>
                      <a:pt x="1569" y="1135"/>
                    </a:lnTo>
                    <a:lnTo>
                      <a:pt x="1569" y="1168"/>
                    </a:lnTo>
                    <a:lnTo>
                      <a:pt x="1569" y="1235"/>
                    </a:lnTo>
                    <a:cubicBezTo>
                      <a:pt x="1569" y="1268"/>
                      <a:pt x="1535" y="1302"/>
                      <a:pt x="1535" y="1402"/>
                    </a:cubicBezTo>
                    <a:lnTo>
                      <a:pt x="1535" y="1435"/>
                    </a:lnTo>
                    <a:cubicBezTo>
                      <a:pt x="1502" y="1469"/>
                      <a:pt x="1535" y="1569"/>
                      <a:pt x="1635" y="1602"/>
                    </a:cubicBezTo>
                    <a:cubicBezTo>
                      <a:pt x="1640" y="1604"/>
                      <a:pt x="1645" y="1606"/>
                      <a:pt x="1649" y="1608"/>
                    </a:cubicBezTo>
                    <a:lnTo>
                      <a:pt x="1649" y="1608"/>
                    </a:lnTo>
                    <a:cubicBezTo>
                      <a:pt x="1556" y="1636"/>
                      <a:pt x="1464" y="1640"/>
                      <a:pt x="1402" y="1702"/>
                    </a:cubicBezTo>
                    <a:cubicBezTo>
                      <a:pt x="1402" y="1702"/>
                      <a:pt x="1368" y="1702"/>
                      <a:pt x="1368" y="1735"/>
                    </a:cubicBezTo>
                    <a:lnTo>
                      <a:pt x="1001" y="1735"/>
                    </a:lnTo>
                    <a:cubicBezTo>
                      <a:pt x="935" y="1735"/>
                      <a:pt x="901" y="1702"/>
                      <a:pt x="901" y="1702"/>
                    </a:cubicBezTo>
                    <a:cubicBezTo>
                      <a:pt x="901" y="1702"/>
                      <a:pt x="868" y="1702"/>
                      <a:pt x="868" y="1635"/>
                    </a:cubicBezTo>
                    <a:lnTo>
                      <a:pt x="835" y="1635"/>
                    </a:lnTo>
                    <a:cubicBezTo>
                      <a:pt x="768" y="1635"/>
                      <a:pt x="735" y="1602"/>
                      <a:pt x="735" y="1569"/>
                    </a:cubicBezTo>
                    <a:lnTo>
                      <a:pt x="668" y="1469"/>
                    </a:lnTo>
                    <a:lnTo>
                      <a:pt x="601" y="1435"/>
                    </a:lnTo>
                    <a:lnTo>
                      <a:pt x="568" y="1402"/>
                    </a:lnTo>
                    <a:cubicBezTo>
                      <a:pt x="534" y="1335"/>
                      <a:pt x="501" y="1268"/>
                      <a:pt x="434" y="1235"/>
                    </a:cubicBezTo>
                    <a:cubicBezTo>
                      <a:pt x="434" y="1235"/>
                      <a:pt x="434" y="1168"/>
                      <a:pt x="401" y="1168"/>
                    </a:cubicBezTo>
                    <a:lnTo>
                      <a:pt x="401" y="1135"/>
                    </a:lnTo>
                    <a:cubicBezTo>
                      <a:pt x="401" y="1102"/>
                      <a:pt x="368" y="1068"/>
                      <a:pt x="368" y="1002"/>
                    </a:cubicBezTo>
                    <a:cubicBezTo>
                      <a:pt x="368" y="968"/>
                      <a:pt x="368" y="935"/>
                      <a:pt x="334" y="935"/>
                    </a:cubicBezTo>
                    <a:lnTo>
                      <a:pt x="334" y="901"/>
                    </a:lnTo>
                    <a:lnTo>
                      <a:pt x="334" y="801"/>
                    </a:lnTo>
                    <a:lnTo>
                      <a:pt x="334" y="768"/>
                    </a:lnTo>
                    <a:lnTo>
                      <a:pt x="334" y="735"/>
                    </a:lnTo>
                    <a:lnTo>
                      <a:pt x="334" y="668"/>
                    </a:lnTo>
                    <a:lnTo>
                      <a:pt x="334" y="635"/>
                    </a:lnTo>
                    <a:cubicBezTo>
                      <a:pt x="334" y="635"/>
                      <a:pt x="334" y="601"/>
                      <a:pt x="368" y="601"/>
                    </a:cubicBezTo>
                    <a:cubicBezTo>
                      <a:pt x="368" y="601"/>
                      <a:pt x="368" y="568"/>
                      <a:pt x="401" y="568"/>
                    </a:cubicBezTo>
                    <a:lnTo>
                      <a:pt x="434" y="501"/>
                    </a:lnTo>
                    <a:lnTo>
                      <a:pt x="501" y="468"/>
                    </a:lnTo>
                    <a:lnTo>
                      <a:pt x="568" y="401"/>
                    </a:lnTo>
                    <a:close/>
                    <a:moveTo>
                      <a:pt x="835" y="1"/>
                    </a:moveTo>
                    <a:cubicBezTo>
                      <a:pt x="401" y="1"/>
                      <a:pt x="67" y="334"/>
                      <a:pt x="34" y="768"/>
                    </a:cubicBezTo>
                    <a:cubicBezTo>
                      <a:pt x="1" y="1135"/>
                      <a:pt x="201" y="1469"/>
                      <a:pt x="501" y="1735"/>
                    </a:cubicBezTo>
                    <a:cubicBezTo>
                      <a:pt x="695" y="1871"/>
                      <a:pt x="933" y="1961"/>
                      <a:pt x="1165" y="1961"/>
                    </a:cubicBezTo>
                    <a:cubicBezTo>
                      <a:pt x="1332" y="1961"/>
                      <a:pt x="1495" y="1914"/>
                      <a:pt x="1635" y="1802"/>
                    </a:cubicBezTo>
                    <a:cubicBezTo>
                      <a:pt x="1667" y="1771"/>
                      <a:pt x="1698" y="1681"/>
                      <a:pt x="1674" y="1615"/>
                    </a:cubicBezTo>
                    <a:lnTo>
                      <a:pt x="1674" y="1615"/>
                    </a:lnTo>
                    <a:cubicBezTo>
                      <a:pt x="1679" y="1615"/>
                      <a:pt x="1683" y="1616"/>
                      <a:pt x="1688" y="1616"/>
                    </a:cubicBezTo>
                    <a:cubicBezTo>
                      <a:pt x="1727" y="1616"/>
                      <a:pt x="1765" y="1592"/>
                      <a:pt x="1835" y="1569"/>
                    </a:cubicBezTo>
                    <a:cubicBezTo>
                      <a:pt x="1902" y="1469"/>
                      <a:pt x="2002" y="1402"/>
                      <a:pt x="2036" y="1268"/>
                    </a:cubicBezTo>
                    <a:cubicBezTo>
                      <a:pt x="2069" y="1168"/>
                      <a:pt x="2069" y="1068"/>
                      <a:pt x="2036" y="968"/>
                    </a:cubicBezTo>
                    <a:cubicBezTo>
                      <a:pt x="2002" y="801"/>
                      <a:pt x="1902" y="635"/>
                      <a:pt x="1835" y="501"/>
                    </a:cubicBezTo>
                    <a:cubicBezTo>
                      <a:pt x="1569" y="234"/>
                      <a:pt x="1202" y="1"/>
                      <a:pt x="83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3587023" y="5348062"/>
                <a:ext cx="34767" cy="27167"/>
              </a:xfrm>
              <a:custGeom>
                <a:avLst/>
                <a:gdLst/>
                <a:ahLst/>
                <a:cxnLst/>
                <a:rect l="l" t="t" r="r" b="b"/>
                <a:pathLst>
                  <a:path w="2841" h="2220" extrusionOk="0">
                    <a:moveTo>
                      <a:pt x="501" y="1035"/>
                    </a:moveTo>
                    <a:cubicBezTo>
                      <a:pt x="501" y="1038"/>
                      <a:pt x="500" y="1041"/>
                      <a:pt x="500" y="1043"/>
                    </a:cubicBezTo>
                    <a:lnTo>
                      <a:pt x="500" y="1043"/>
                    </a:lnTo>
                    <a:cubicBezTo>
                      <a:pt x="500" y="1041"/>
                      <a:pt x="500" y="1038"/>
                      <a:pt x="501" y="1035"/>
                    </a:cubicBezTo>
                    <a:close/>
                    <a:moveTo>
                      <a:pt x="478" y="1089"/>
                    </a:moveTo>
                    <a:cubicBezTo>
                      <a:pt x="472" y="1097"/>
                      <a:pt x="467" y="1102"/>
                      <a:pt x="467" y="1102"/>
                    </a:cubicBezTo>
                    <a:cubicBezTo>
                      <a:pt x="471" y="1098"/>
                      <a:pt x="474" y="1093"/>
                      <a:pt x="478" y="1089"/>
                    </a:cubicBezTo>
                    <a:close/>
                    <a:moveTo>
                      <a:pt x="1038" y="434"/>
                    </a:moveTo>
                    <a:lnTo>
                      <a:pt x="1038" y="434"/>
                    </a:lnTo>
                    <a:cubicBezTo>
                      <a:pt x="1290" y="492"/>
                      <a:pt x="1516" y="603"/>
                      <a:pt x="1701" y="735"/>
                    </a:cubicBezTo>
                    <a:cubicBezTo>
                      <a:pt x="1892" y="841"/>
                      <a:pt x="2043" y="960"/>
                      <a:pt x="2196" y="1093"/>
                    </a:cubicBezTo>
                    <a:lnTo>
                      <a:pt x="2196" y="1093"/>
                    </a:lnTo>
                    <a:cubicBezTo>
                      <a:pt x="2131" y="1111"/>
                      <a:pt x="2068" y="1159"/>
                      <a:pt x="2068" y="1235"/>
                    </a:cubicBezTo>
                    <a:cubicBezTo>
                      <a:pt x="2039" y="1620"/>
                      <a:pt x="1668" y="1952"/>
                      <a:pt x="1305" y="1952"/>
                    </a:cubicBezTo>
                    <a:cubicBezTo>
                      <a:pt x="1259" y="1952"/>
                      <a:pt x="1213" y="1947"/>
                      <a:pt x="1168" y="1936"/>
                    </a:cubicBezTo>
                    <a:cubicBezTo>
                      <a:pt x="745" y="1871"/>
                      <a:pt x="480" y="1457"/>
                      <a:pt x="499" y="1065"/>
                    </a:cubicBezTo>
                    <a:lnTo>
                      <a:pt x="499" y="1065"/>
                    </a:lnTo>
                    <a:cubicBezTo>
                      <a:pt x="663" y="870"/>
                      <a:pt x="849" y="637"/>
                      <a:pt x="1038" y="434"/>
                    </a:cubicBezTo>
                    <a:close/>
                    <a:moveTo>
                      <a:pt x="1001" y="1"/>
                    </a:moveTo>
                    <a:cubicBezTo>
                      <a:pt x="867" y="1"/>
                      <a:pt x="801" y="34"/>
                      <a:pt x="701" y="68"/>
                    </a:cubicBezTo>
                    <a:cubicBezTo>
                      <a:pt x="534" y="234"/>
                      <a:pt x="400" y="435"/>
                      <a:pt x="234" y="601"/>
                    </a:cubicBezTo>
                    <a:cubicBezTo>
                      <a:pt x="167" y="701"/>
                      <a:pt x="67" y="768"/>
                      <a:pt x="34" y="902"/>
                    </a:cubicBezTo>
                    <a:cubicBezTo>
                      <a:pt x="0" y="968"/>
                      <a:pt x="0" y="1102"/>
                      <a:pt x="34" y="1202"/>
                    </a:cubicBezTo>
                    <a:cubicBezTo>
                      <a:pt x="67" y="1569"/>
                      <a:pt x="334" y="1902"/>
                      <a:pt x="634" y="2069"/>
                    </a:cubicBezTo>
                    <a:cubicBezTo>
                      <a:pt x="802" y="2173"/>
                      <a:pt x="985" y="2219"/>
                      <a:pt x="1167" y="2219"/>
                    </a:cubicBezTo>
                    <a:cubicBezTo>
                      <a:pt x="1729" y="2219"/>
                      <a:pt x="2280" y="1776"/>
                      <a:pt x="2332" y="1214"/>
                    </a:cubicBezTo>
                    <a:lnTo>
                      <a:pt x="2332" y="1214"/>
                    </a:lnTo>
                    <a:cubicBezTo>
                      <a:pt x="2376" y="1254"/>
                      <a:pt x="2421" y="1294"/>
                      <a:pt x="2469" y="1335"/>
                    </a:cubicBezTo>
                    <a:cubicBezTo>
                      <a:pt x="2490" y="1356"/>
                      <a:pt x="2519" y="1365"/>
                      <a:pt x="2552" y="1365"/>
                    </a:cubicBezTo>
                    <a:cubicBezTo>
                      <a:pt x="2675" y="1365"/>
                      <a:pt x="2841" y="1234"/>
                      <a:pt x="2735" y="1102"/>
                    </a:cubicBezTo>
                    <a:cubicBezTo>
                      <a:pt x="2569" y="768"/>
                      <a:pt x="2302" y="568"/>
                      <a:pt x="2002" y="368"/>
                    </a:cubicBezTo>
                    <a:cubicBezTo>
                      <a:pt x="1701" y="134"/>
                      <a:pt x="1334" y="34"/>
                      <a:pt x="10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3494771" y="5430525"/>
                <a:ext cx="25723" cy="20155"/>
              </a:xfrm>
              <a:custGeom>
                <a:avLst/>
                <a:gdLst/>
                <a:ahLst/>
                <a:cxnLst/>
                <a:rect l="l" t="t" r="r" b="b"/>
                <a:pathLst>
                  <a:path w="2102" h="1647" extrusionOk="0">
                    <a:moveTo>
                      <a:pt x="734" y="434"/>
                    </a:moveTo>
                    <a:cubicBezTo>
                      <a:pt x="834" y="434"/>
                      <a:pt x="901" y="467"/>
                      <a:pt x="1001" y="500"/>
                    </a:cubicBezTo>
                    <a:cubicBezTo>
                      <a:pt x="1035" y="500"/>
                      <a:pt x="1068" y="534"/>
                      <a:pt x="1101" y="534"/>
                    </a:cubicBezTo>
                    <a:cubicBezTo>
                      <a:pt x="1168" y="601"/>
                      <a:pt x="1201" y="601"/>
                      <a:pt x="1201" y="601"/>
                    </a:cubicBezTo>
                    <a:cubicBezTo>
                      <a:pt x="1424" y="749"/>
                      <a:pt x="1537" y="953"/>
                      <a:pt x="1607" y="1184"/>
                    </a:cubicBezTo>
                    <a:lnTo>
                      <a:pt x="1607" y="1184"/>
                    </a:lnTo>
                    <a:cubicBezTo>
                      <a:pt x="1396" y="1298"/>
                      <a:pt x="1150" y="1362"/>
                      <a:pt x="902" y="1362"/>
                    </a:cubicBezTo>
                    <a:cubicBezTo>
                      <a:pt x="762" y="1362"/>
                      <a:pt x="622" y="1341"/>
                      <a:pt x="487" y="1299"/>
                    </a:cubicBezTo>
                    <a:lnTo>
                      <a:pt x="487" y="1299"/>
                    </a:lnTo>
                    <a:cubicBezTo>
                      <a:pt x="382" y="1017"/>
                      <a:pt x="371" y="736"/>
                      <a:pt x="413" y="455"/>
                    </a:cubicBezTo>
                    <a:lnTo>
                      <a:pt x="413" y="455"/>
                    </a:lnTo>
                    <a:cubicBezTo>
                      <a:pt x="509" y="434"/>
                      <a:pt x="598" y="434"/>
                      <a:pt x="734" y="434"/>
                    </a:cubicBezTo>
                    <a:close/>
                    <a:moveTo>
                      <a:pt x="734" y="0"/>
                    </a:moveTo>
                    <a:cubicBezTo>
                      <a:pt x="534" y="0"/>
                      <a:pt x="367" y="33"/>
                      <a:pt x="201" y="134"/>
                    </a:cubicBezTo>
                    <a:cubicBezTo>
                      <a:pt x="67" y="200"/>
                      <a:pt x="67" y="334"/>
                      <a:pt x="34" y="500"/>
                    </a:cubicBezTo>
                    <a:cubicBezTo>
                      <a:pt x="34" y="634"/>
                      <a:pt x="0" y="767"/>
                      <a:pt x="34" y="834"/>
                    </a:cubicBezTo>
                    <a:cubicBezTo>
                      <a:pt x="34" y="967"/>
                      <a:pt x="34" y="1034"/>
                      <a:pt x="67" y="1168"/>
                    </a:cubicBezTo>
                    <a:cubicBezTo>
                      <a:pt x="101" y="1301"/>
                      <a:pt x="101" y="1468"/>
                      <a:pt x="234" y="1535"/>
                    </a:cubicBezTo>
                    <a:cubicBezTo>
                      <a:pt x="384" y="1610"/>
                      <a:pt x="553" y="1647"/>
                      <a:pt x="712" y="1647"/>
                    </a:cubicBezTo>
                    <a:cubicBezTo>
                      <a:pt x="766" y="1647"/>
                      <a:pt x="818" y="1643"/>
                      <a:pt x="868" y="1635"/>
                    </a:cubicBezTo>
                    <a:cubicBezTo>
                      <a:pt x="1159" y="1635"/>
                      <a:pt x="1425" y="1557"/>
                      <a:pt x="1665" y="1417"/>
                    </a:cubicBezTo>
                    <a:lnTo>
                      <a:pt x="1665" y="1417"/>
                    </a:lnTo>
                    <a:cubicBezTo>
                      <a:pt x="1666" y="1423"/>
                      <a:pt x="1667" y="1429"/>
                      <a:pt x="1668" y="1434"/>
                    </a:cubicBezTo>
                    <a:cubicBezTo>
                      <a:pt x="1668" y="1530"/>
                      <a:pt x="1729" y="1572"/>
                      <a:pt x="1800" y="1572"/>
                    </a:cubicBezTo>
                    <a:cubicBezTo>
                      <a:pt x="1877" y="1572"/>
                      <a:pt x="1967" y="1522"/>
                      <a:pt x="2002" y="1434"/>
                    </a:cubicBezTo>
                    <a:cubicBezTo>
                      <a:pt x="2034" y="1330"/>
                      <a:pt x="2046" y="1227"/>
                      <a:pt x="2041" y="1128"/>
                    </a:cubicBezTo>
                    <a:lnTo>
                      <a:pt x="2041" y="1128"/>
                    </a:lnTo>
                    <a:cubicBezTo>
                      <a:pt x="2050" y="1119"/>
                      <a:pt x="2059" y="1110"/>
                      <a:pt x="2069" y="1101"/>
                    </a:cubicBezTo>
                    <a:cubicBezTo>
                      <a:pt x="2102" y="1034"/>
                      <a:pt x="2102" y="967"/>
                      <a:pt x="2069" y="934"/>
                    </a:cubicBezTo>
                    <a:cubicBezTo>
                      <a:pt x="2056" y="928"/>
                      <a:pt x="2042" y="925"/>
                      <a:pt x="2027" y="925"/>
                    </a:cubicBezTo>
                    <a:cubicBezTo>
                      <a:pt x="2021" y="925"/>
                      <a:pt x="2015" y="926"/>
                      <a:pt x="2008" y="926"/>
                    </a:cubicBezTo>
                    <a:lnTo>
                      <a:pt x="2008" y="926"/>
                    </a:lnTo>
                    <a:cubicBezTo>
                      <a:pt x="1860" y="395"/>
                      <a:pt x="1248" y="0"/>
                      <a:pt x="73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3480479" y="5219259"/>
                <a:ext cx="35122" cy="29590"/>
              </a:xfrm>
              <a:custGeom>
                <a:avLst/>
                <a:gdLst/>
                <a:ahLst/>
                <a:cxnLst/>
                <a:rect l="l" t="t" r="r" b="b"/>
                <a:pathLst>
                  <a:path w="2870" h="2418" extrusionOk="0">
                    <a:moveTo>
                      <a:pt x="1522" y="1"/>
                    </a:moveTo>
                    <a:cubicBezTo>
                      <a:pt x="1236" y="1"/>
                      <a:pt x="939" y="81"/>
                      <a:pt x="701" y="220"/>
                    </a:cubicBezTo>
                    <a:cubicBezTo>
                      <a:pt x="501" y="320"/>
                      <a:pt x="335" y="486"/>
                      <a:pt x="201" y="653"/>
                    </a:cubicBezTo>
                    <a:cubicBezTo>
                      <a:pt x="101" y="787"/>
                      <a:pt x="68" y="887"/>
                      <a:pt x="34" y="1020"/>
                    </a:cubicBezTo>
                    <a:cubicBezTo>
                      <a:pt x="34" y="1053"/>
                      <a:pt x="1" y="1120"/>
                      <a:pt x="1" y="1154"/>
                    </a:cubicBezTo>
                    <a:cubicBezTo>
                      <a:pt x="1" y="1254"/>
                      <a:pt x="34" y="1320"/>
                      <a:pt x="101" y="1387"/>
                    </a:cubicBezTo>
                    <a:cubicBezTo>
                      <a:pt x="404" y="1609"/>
                      <a:pt x="767" y="1709"/>
                      <a:pt x="1140" y="1709"/>
                    </a:cubicBezTo>
                    <a:cubicBezTo>
                      <a:pt x="1384" y="1709"/>
                      <a:pt x="1632" y="1666"/>
                      <a:pt x="1869" y="1587"/>
                    </a:cubicBezTo>
                    <a:cubicBezTo>
                      <a:pt x="1936" y="1554"/>
                      <a:pt x="2002" y="1487"/>
                      <a:pt x="1936" y="1420"/>
                    </a:cubicBezTo>
                    <a:cubicBezTo>
                      <a:pt x="1983" y="1373"/>
                      <a:pt x="1930" y="1326"/>
                      <a:pt x="1883" y="1326"/>
                    </a:cubicBezTo>
                    <a:cubicBezTo>
                      <a:pt x="1864" y="1326"/>
                      <a:pt x="1845" y="1334"/>
                      <a:pt x="1836" y="1354"/>
                    </a:cubicBezTo>
                    <a:cubicBezTo>
                      <a:pt x="1693" y="1392"/>
                      <a:pt x="1541" y="1411"/>
                      <a:pt x="1390" y="1411"/>
                    </a:cubicBezTo>
                    <a:cubicBezTo>
                      <a:pt x="1038" y="1411"/>
                      <a:pt x="684" y="1308"/>
                      <a:pt x="426" y="1103"/>
                    </a:cubicBezTo>
                    <a:lnTo>
                      <a:pt x="426" y="1103"/>
                    </a:lnTo>
                    <a:cubicBezTo>
                      <a:pt x="487" y="893"/>
                      <a:pt x="637" y="728"/>
                      <a:pt x="835" y="586"/>
                    </a:cubicBezTo>
                    <a:cubicBezTo>
                      <a:pt x="1035" y="453"/>
                      <a:pt x="1269" y="386"/>
                      <a:pt x="1535" y="386"/>
                    </a:cubicBezTo>
                    <a:cubicBezTo>
                      <a:pt x="1736" y="386"/>
                      <a:pt x="2002" y="520"/>
                      <a:pt x="2102" y="653"/>
                    </a:cubicBezTo>
                    <a:cubicBezTo>
                      <a:pt x="2269" y="887"/>
                      <a:pt x="2369" y="1120"/>
                      <a:pt x="2369" y="1387"/>
                    </a:cubicBezTo>
                    <a:cubicBezTo>
                      <a:pt x="2403" y="1654"/>
                      <a:pt x="2336" y="1954"/>
                      <a:pt x="2169" y="2154"/>
                    </a:cubicBezTo>
                    <a:cubicBezTo>
                      <a:pt x="2037" y="2286"/>
                      <a:pt x="2156" y="2418"/>
                      <a:pt x="2293" y="2418"/>
                    </a:cubicBezTo>
                    <a:cubicBezTo>
                      <a:pt x="2330" y="2418"/>
                      <a:pt x="2368" y="2409"/>
                      <a:pt x="2403" y="2388"/>
                    </a:cubicBezTo>
                    <a:cubicBezTo>
                      <a:pt x="2736" y="2088"/>
                      <a:pt x="2870" y="1621"/>
                      <a:pt x="2836" y="1154"/>
                    </a:cubicBezTo>
                    <a:cubicBezTo>
                      <a:pt x="2770" y="720"/>
                      <a:pt x="2503" y="286"/>
                      <a:pt x="2069" y="119"/>
                    </a:cubicBezTo>
                    <a:cubicBezTo>
                      <a:pt x="1907" y="38"/>
                      <a:pt x="1717" y="1"/>
                      <a:pt x="152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3684574" y="5543935"/>
                <a:ext cx="28991" cy="25674"/>
              </a:xfrm>
              <a:custGeom>
                <a:avLst/>
                <a:gdLst/>
                <a:ahLst/>
                <a:cxnLst/>
                <a:rect l="l" t="t" r="r" b="b"/>
                <a:pathLst>
                  <a:path w="2369" h="2098" extrusionOk="0">
                    <a:moveTo>
                      <a:pt x="1201" y="439"/>
                    </a:moveTo>
                    <a:cubicBezTo>
                      <a:pt x="1402" y="472"/>
                      <a:pt x="1535" y="606"/>
                      <a:pt x="1668" y="773"/>
                    </a:cubicBezTo>
                    <a:lnTo>
                      <a:pt x="1768" y="1039"/>
                    </a:lnTo>
                    <a:lnTo>
                      <a:pt x="1768" y="1073"/>
                    </a:lnTo>
                    <a:lnTo>
                      <a:pt x="1768" y="1140"/>
                    </a:lnTo>
                    <a:lnTo>
                      <a:pt x="1768" y="1273"/>
                    </a:lnTo>
                    <a:cubicBezTo>
                      <a:pt x="1768" y="1226"/>
                      <a:pt x="1735" y="1179"/>
                      <a:pt x="1680" y="1179"/>
                    </a:cubicBezTo>
                    <a:cubicBezTo>
                      <a:pt x="1657" y="1179"/>
                      <a:pt x="1631" y="1187"/>
                      <a:pt x="1602" y="1206"/>
                    </a:cubicBezTo>
                    <a:cubicBezTo>
                      <a:pt x="1502" y="1206"/>
                      <a:pt x="1435" y="1273"/>
                      <a:pt x="1435" y="1373"/>
                    </a:cubicBezTo>
                    <a:cubicBezTo>
                      <a:pt x="1435" y="1406"/>
                      <a:pt x="1435" y="1440"/>
                      <a:pt x="1402" y="1506"/>
                    </a:cubicBezTo>
                    <a:cubicBezTo>
                      <a:pt x="1402" y="1506"/>
                      <a:pt x="1402" y="1540"/>
                      <a:pt x="1368" y="1540"/>
                    </a:cubicBezTo>
                    <a:lnTo>
                      <a:pt x="1301" y="1573"/>
                    </a:lnTo>
                    <a:lnTo>
                      <a:pt x="1268" y="1607"/>
                    </a:lnTo>
                    <a:cubicBezTo>
                      <a:pt x="1235" y="1607"/>
                      <a:pt x="1235" y="1673"/>
                      <a:pt x="1201" y="1673"/>
                    </a:cubicBezTo>
                    <a:lnTo>
                      <a:pt x="1135" y="1673"/>
                    </a:lnTo>
                    <a:cubicBezTo>
                      <a:pt x="1101" y="1673"/>
                      <a:pt x="1101" y="1673"/>
                      <a:pt x="1068" y="1707"/>
                    </a:cubicBezTo>
                    <a:lnTo>
                      <a:pt x="734" y="1707"/>
                    </a:lnTo>
                    <a:cubicBezTo>
                      <a:pt x="701" y="1707"/>
                      <a:pt x="701" y="1707"/>
                      <a:pt x="634" y="1673"/>
                    </a:cubicBezTo>
                    <a:lnTo>
                      <a:pt x="601" y="1673"/>
                    </a:lnTo>
                    <a:cubicBezTo>
                      <a:pt x="568" y="1673"/>
                      <a:pt x="568" y="1607"/>
                      <a:pt x="534" y="1607"/>
                    </a:cubicBezTo>
                    <a:cubicBezTo>
                      <a:pt x="534" y="1607"/>
                      <a:pt x="505" y="1592"/>
                      <a:pt x="485" y="1592"/>
                    </a:cubicBezTo>
                    <a:cubicBezTo>
                      <a:pt x="475" y="1592"/>
                      <a:pt x="468" y="1595"/>
                      <a:pt x="468" y="1607"/>
                    </a:cubicBezTo>
                    <a:lnTo>
                      <a:pt x="434" y="1607"/>
                    </a:lnTo>
                    <a:lnTo>
                      <a:pt x="401" y="1573"/>
                    </a:lnTo>
                    <a:cubicBezTo>
                      <a:pt x="401" y="1573"/>
                      <a:pt x="401" y="1540"/>
                      <a:pt x="367" y="1540"/>
                    </a:cubicBezTo>
                    <a:lnTo>
                      <a:pt x="367" y="1506"/>
                    </a:lnTo>
                    <a:lnTo>
                      <a:pt x="367" y="1440"/>
                    </a:lnTo>
                    <a:lnTo>
                      <a:pt x="367" y="1406"/>
                    </a:lnTo>
                    <a:lnTo>
                      <a:pt x="367" y="1373"/>
                    </a:lnTo>
                    <a:lnTo>
                      <a:pt x="367" y="1306"/>
                    </a:lnTo>
                    <a:lnTo>
                      <a:pt x="367" y="1240"/>
                    </a:lnTo>
                    <a:lnTo>
                      <a:pt x="367" y="1106"/>
                    </a:lnTo>
                    <a:lnTo>
                      <a:pt x="367" y="973"/>
                    </a:lnTo>
                    <a:lnTo>
                      <a:pt x="367" y="939"/>
                    </a:lnTo>
                    <a:cubicBezTo>
                      <a:pt x="367" y="906"/>
                      <a:pt x="367" y="906"/>
                      <a:pt x="401" y="873"/>
                    </a:cubicBezTo>
                    <a:cubicBezTo>
                      <a:pt x="401" y="873"/>
                      <a:pt x="401" y="806"/>
                      <a:pt x="434" y="806"/>
                    </a:cubicBezTo>
                    <a:lnTo>
                      <a:pt x="434" y="773"/>
                    </a:lnTo>
                    <a:cubicBezTo>
                      <a:pt x="468" y="739"/>
                      <a:pt x="468" y="706"/>
                      <a:pt x="534" y="639"/>
                    </a:cubicBezTo>
                    <a:lnTo>
                      <a:pt x="568" y="606"/>
                    </a:lnTo>
                    <a:lnTo>
                      <a:pt x="601" y="572"/>
                    </a:lnTo>
                    <a:lnTo>
                      <a:pt x="634" y="539"/>
                    </a:lnTo>
                    <a:cubicBezTo>
                      <a:pt x="634" y="539"/>
                      <a:pt x="701" y="539"/>
                      <a:pt x="701" y="472"/>
                    </a:cubicBezTo>
                    <a:cubicBezTo>
                      <a:pt x="734" y="439"/>
                      <a:pt x="768" y="439"/>
                      <a:pt x="801" y="439"/>
                    </a:cubicBezTo>
                    <a:close/>
                    <a:moveTo>
                      <a:pt x="1157" y="0"/>
                    </a:moveTo>
                    <a:cubicBezTo>
                      <a:pt x="763" y="0"/>
                      <a:pt x="377" y="220"/>
                      <a:pt x="201" y="572"/>
                    </a:cubicBezTo>
                    <a:cubicBezTo>
                      <a:pt x="67" y="773"/>
                      <a:pt x="1" y="1039"/>
                      <a:pt x="34" y="1273"/>
                    </a:cubicBezTo>
                    <a:cubicBezTo>
                      <a:pt x="34" y="1306"/>
                      <a:pt x="67" y="1406"/>
                      <a:pt x="67" y="1440"/>
                    </a:cubicBezTo>
                    <a:lnTo>
                      <a:pt x="67" y="1473"/>
                    </a:lnTo>
                    <a:lnTo>
                      <a:pt x="67" y="1573"/>
                    </a:lnTo>
                    <a:cubicBezTo>
                      <a:pt x="101" y="1640"/>
                      <a:pt x="101" y="1740"/>
                      <a:pt x="201" y="1807"/>
                    </a:cubicBezTo>
                    <a:cubicBezTo>
                      <a:pt x="354" y="2011"/>
                      <a:pt x="604" y="2098"/>
                      <a:pt x="862" y="2098"/>
                    </a:cubicBezTo>
                    <a:cubicBezTo>
                      <a:pt x="942" y="2098"/>
                      <a:pt x="1023" y="2089"/>
                      <a:pt x="1101" y="2074"/>
                    </a:cubicBezTo>
                    <a:cubicBezTo>
                      <a:pt x="1486" y="1977"/>
                      <a:pt x="1809" y="1727"/>
                      <a:pt x="1774" y="1323"/>
                    </a:cubicBezTo>
                    <a:lnTo>
                      <a:pt x="1774" y="1323"/>
                    </a:lnTo>
                    <a:cubicBezTo>
                      <a:pt x="1792" y="1395"/>
                      <a:pt x="1847" y="1440"/>
                      <a:pt x="1902" y="1440"/>
                    </a:cubicBezTo>
                    <a:cubicBezTo>
                      <a:pt x="2002" y="1440"/>
                      <a:pt x="2069" y="1406"/>
                      <a:pt x="2102" y="1306"/>
                    </a:cubicBezTo>
                    <a:cubicBezTo>
                      <a:pt x="2369" y="806"/>
                      <a:pt x="1935" y="239"/>
                      <a:pt x="1535" y="72"/>
                    </a:cubicBezTo>
                    <a:cubicBezTo>
                      <a:pt x="1413" y="23"/>
                      <a:pt x="1284" y="0"/>
                      <a:pt x="115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8"/>
              <p:cNvSpPr/>
              <p:nvPr/>
            </p:nvSpPr>
            <p:spPr>
              <a:xfrm>
                <a:off x="3340884" y="5558081"/>
                <a:ext cx="36345" cy="35391"/>
              </a:xfrm>
              <a:custGeom>
                <a:avLst/>
                <a:gdLst/>
                <a:ahLst/>
                <a:cxnLst/>
                <a:rect l="l" t="t" r="r" b="b"/>
                <a:pathLst>
                  <a:path w="2970" h="2892" extrusionOk="0">
                    <a:moveTo>
                      <a:pt x="1514" y="0"/>
                    </a:moveTo>
                    <a:cubicBezTo>
                      <a:pt x="1477" y="0"/>
                      <a:pt x="1435" y="17"/>
                      <a:pt x="1402" y="50"/>
                    </a:cubicBezTo>
                    <a:cubicBezTo>
                      <a:pt x="801" y="417"/>
                      <a:pt x="134" y="951"/>
                      <a:pt x="67" y="1651"/>
                    </a:cubicBezTo>
                    <a:cubicBezTo>
                      <a:pt x="1" y="1952"/>
                      <a:pt x="101" y="2252"/>
                      <a:pt x="301" y="2452"/>
                    </a:cubicBezTo>
                    <a:cubicBezTo>
                      <a:pt x="468" y="2652"/>
                      <a:pt x="735" y="2786"/>
                      <a:pt x="968" y="2886"/>
                    </a:cubicBezTo>
                    <a:cubicBezTo>
                      <a:pt x="1006" y="2890"/>
                      <a:pt x="1044" y="2892"/>
                      <a:pt x="1082" y="2892"/>
                    </a:cubicBezTo>
                    <a:cubicBezTo>
                      <a:pt x="1349" y="2892"/>
                      <a:pt x="1623" y="2790"/>
                      <a:pt x="1769" y="2585"/>
                    </a:cubicBezTo>
                    <a:cubicBezTo>
                      <a:pt x="1793" y="2466"/>
                      <a:pt x="1731" y="2364"/>
                      <a:pt x="1670" y="2364"/>
                    </a:cubicBezTo>
                    <a:cubicBezTo>
                      <a:pt x="1645" y="2364"/>
                      <a:pt x="1621" y="2380"/>
                      <a:pt x="1602" y="2419"/>
                    </a:cubicBezTo>
                    <a:cubicBezTo>
                      <a:pt x="1497" y="2552"/>
                      <a:pt x="1369" y="2606"/>
                      <a:pt x="1235" y="2606"/>
                    </a:cubicBezTo>
                    <a:cubicBezTo>
                      <a:pt x="898" y="2606"/>
                      <a:pt x="530" y="2262"/>
                      <a:pt x="434" y="1952"/>
                    </a:cubicBezTo>
                    <a:cubicBezTo>
                      <a:pt x="334" y="1685"/>
                      <a:pt x="468" y="1318"/>
                      <a:pt x="668" y="1084"/>
                    </a:cubicBezTo>
                    <a:cubicBezTo>
                      <a:pt x="871" y="823"/>
                      <a:pt x="1099" y="638"/>
                      <a:pt x="1375" y="484"/>
                    </a:cubicBezTo>
                    <a:lnTo>
                      <a:pt x="1375" y="484"/>
                    </a:lnTo>
                    <a:cubicBezTo>
                      <a:pt x="1679" y="767"/>
                      <a:pt x="1950" y="1080"/>
                      <a:pt x="2136" y="1451"/>
                    </a:cubicBezTo>
                    <a:cubicBezTo>
                      <a:pt x="2336" y="1885"/>
                      <a:pt x="2436" y="2285"/>
                      <a:pt x="2503" y="2719"/>
                    </a:cubicBezTo>
                    <a:cubicBezTo>
                      <a:pt x="2526" y="2790"/>
                      <a:pt x="2576" y="2819"/>
                      <a:pt x="2630" y="2819"/>
                    </a:cubicBezTo>
                    <a:cubicBezTo>
                      <a:pt x="2726" y="2819"/>
                      <a:pt x="2836" y="2726"/>
                      <a:pt x="2836" y="2619"/>
                    </a:cubicBezTo>
                    <a:cubicBezTo>
                      <a:pt x="2970" y="1618"/>
                      <a:pt x="2336" y="617"/>
                      <a:pt x="1602" y="50"/>
                    </a:cubicBezTo>
                    <a:cubicBezTo>
                      <a:pt x="1585" y="17"/>
                      <a:pt x="1552" y="0"/>
                      <a:pt x="1514"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908221" y="5671319"/>
                <a:ext cx="1287495" cy="227287"/>
              </a:xfrm>
              <a:custGeom>
                <a:avLst/>
                <a:gdLst/>
                <a:ahLst/>
                <a:cxnLst/>
                <a:rect l="l" t="t" r="r" b="b"/>
                <a:pathLst>
                  <a:path w="105209" h="18573" extrusionOk="0">
                    <a:moveTo>
                      <a:pt x="88694" y="0"/>
                    </a:moveTo>
                    <a:cubicBezTo>
                      <a:pt x="86408" y="0"/>
                      <a:pt x="84267" y="51"/>
                      <a:pt x="82693" y="203"/>
                    </a:cubicBezTo>
                    <a:cubicBezTo>
                      <a:pt x="77522" y="703"/>
                      <a:pt x="69717" y="3806"/>
                      <a:pt x="64013" y="4573"/>
                    </a:cubicBezTo>
                    <a:cubicBezTo>
                      <a:pt x="62695" y="4758"/>
                      <a:pt x="60598" y="4832"/>
                      <a:pt x="58118" y="4832"/>
                    </a:cubicBezTo>
                    <a:cubicBezTo>
                      <a:pt x="49862" y="4832"/>
                      <a:pt x="37362" y="4006"/>
                      <a:pt x="35259" y="3672"/>
                    </a:cubicBezTo>
                    <a:cubicBezTo>
                      <a:pt x="33066" y="3355"/>
                      <a:pt x="21957" y="2724"/>
                      <a:pt x="14730" y="2724"/>
                    </a:cubicBezTo>
                    <a:cubicBezTo>
                      <a:pt x="12834" y="2724"/>
                      <a:pt x="11204" y="2768"/>
                      <a:pt x="10074" y="2872"/>
                    </a:cubicBezTo>
                    <a:cubicBezTo>
                      <a:pt x="4603" y="3372"/>
                      <a:pt x="4403" y="5040"/>
                      <a:pt x="2235" y="5140"/>
                    </a:cubicBezTo>
                    <a:cubicBezTo>
                      <a:pt x="0" y="5207"/>
                      <a:pt x="2435" y="9743"/>
                      <a:pt x="4403" y="11044"/>
                    </a:cubicBezTo>
                    <a:cubicBezTo>
                      <a:pt x="6338" y="12345"/>
                      <a:pt x="13777" y="13646"/>
                      <a:pt x="20148" y="15014"/>
                    </a:cubicBezTo>
                    <a:cubicBezTo>
                      <a:pt x="26519" y="16381"/>
                      <a:pt x="44665" y="18316"/>
                      <a:pt x="51504" y="18549"/>
                    </a:cubicBezTo>
                    <a:cubicBezTo>
                      <a:pt x="51895" y="18565"/>
                      <a:pt x="52321" y="18572"/>
                      <a:pt x="52779" y="18572"/>
                    </a:cubicBezTo>
                    <a:cubicBezTo>
                      <a:pt x="60307" y="18572"/>
                      <a:pt x="76249" y="16565"/>
                      <a:pt x="84394" y="14647"/>
                    </a:cubicBezTo>
                    <a:cubicBezTo>
                      <a:pt x="93033" y="12579"/>
                      <a:pt x="105075" y="6608"/>
                      <a:pt x="105075" y="6608"/>
                    </a:cubicBezTo>
                    <a:lnTo>
                      <a:pt x="105209" y="3605"/>
                    </a:lnTo>
                    <a:cubicBezTo>
                      <a:pt x="105209" y="3605"/>
                      <a:pt x="103998" y="169"/>
                      <a:pt x="101640" y="169"/>
                    </a:cubicBezTo>
                    <a:cubicBezTo>
                      <a:pt x="101618" y="169"/>
                      <a:pt x="101595" y="169"/>
                      <a:pt x="101573" y="170"/>
                    </a:cubicBezTo>
                    <a:cubicBezTo>
                      <a:pt x="101318" y="184"/>
                      <a:pt x="100967" y="190"/>
                      <a:pt x="100536" y="190"/>
                    </a:cubicBezTo>
                    <a:cubicBezTo>
                      <a:pt x="98101" y="190"/>
                      <a:pt x="93126" y="0"/>
                      <a:pt x="88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3642125" y="5107244"/>
                <a:ext cx="551899" cy="659259"/>
              </a:xfrm>
              <a:custGeom>
                <a:avLst/>
                <a:gdLst/>
                <a:ahLst/>
                <a:cxnLst/>
                <a:rect l="l" t="t" r="r" b="b"/>
                <a:pathLst>
                  <a:path w="45099" h="53872" extrusionOk="0">
                    <a:moveTo>
                      <a:pt x="634" y="0"/>
                    </a:moveTo>
                    <a:lnTo>
                      <a:pt x="634" y="0"/>
                    </a:lnTo>
                    <a:cubicBezTo>
                      <a:pt x="634" y="2"/>
                      <a:pt x="1" y="4404"/>
                      <a:pt x="2002" y="6205"/>
                    </a:cubicBezTo>
                    <a:cubicBezTo>
                      <a:pt x="3970" y="8006"/>
                      <a:pt x="32557" y="17413"/>
                      <a:pt x="38328" y="23717"/>
                    </a:cubicBezTo>
                    <a:cubicBezTo>
                      <a:pt x="44065" y="30022"/>
                      <a:pt x="43231" y="53872"/>
                      <a:pt x="43231" y="53872"/>
                    </a:cubicBezTo>
                    <a:lnTo>
                      <a:pt x="45099" y="52705"/>
                    </a:lnTo>
                    <a:cubicBezTo>
                      <a:pt x="45099" y="52705"/>
                      <a:pt x="44566" y="40963"/>
                      <a:pt x="44866" y="34925"/>
                    </a:cubicBezTo>
                    <a:cubicBezTo>
                      <a:pt x="45099" y="28921"/>
                      <a:pt x="43998" y="22116"/>
                      <a:pt x="35859" y="17279"/>
                    </a:cubicBezTo>
                    <a:cubicBezTo>
                      <a:pt x="27720" y="12442"/>
                      <a:pt x="2502" y="4837"/>
                      <a:pt x="2502" y="4837"/>
                    </a:cubicBezTo>
                    <a:lnTo>
                      <a:pt x="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3381301" y="5053366"/>
                <a:ext cx="48766" cy="12384"/>
              </a:xfrm>
              <a:custGeom>
                <a:avLst/>
                <a:gdLst/>
                <a:ahLst/>
                <a:cxnLst/>
                <a:rect l="l" t="t" r="r" b="b"/>
                <a:pathLst>
                  <a:path w="3985" h="1012" extrusionOk="0">
                    <a:moveTo>
                      <a:pt x="667" y="0"/>
                    </a:moveTo>
                    <a:cubicBezTo>
                      <a:pt x="500" y="0"/>
                      <a:pt x="334" y="33"/>
                      <a:pt x="167" y="33"/>
                    </a:cubicBezTo>
                    <a:cubicBezTo>
                      <a:pt x="100" y="33"/>
                      <a:pt x="0" y="234"/>
                      <a:pt x="134" y="234"/>
                    </a:cubicBezTo>
                    <a:cubicBezTo>
                      <a:pt x="300" y="234"/>
                      <a:pt x="434" y="267"/>
                      <a:pt x="601" y="300"/>
                    </a:cubicBezTo>
                    <a:cubicBezTo>
                      <a:pt x="767" y="300"/>
                      <a:pt x="867" y="334"/>
                      <a:pt x="1034" y="334"/>
                    </a:cubicBezTo>
                    <a:cubicBezTo>
                      <a:pt x="1334" y="400"/>
                      <a:pt x="1635" y="434"/>
                      <a:pt x="1935" y="500"/>
                    </a:cubicBezTo>
                    <a:cubicBezTo>
                      <a:pt x="2502" y="634"/>
                      <a:pt x="3136" y="801"/>
                      <a:pt x="3669" y="1001"/>
                    </a:cubicBezTo>
                    <a:cubicBezTo>
                      <a:pt x="3688" y="1008"/>
                      <a:pt x="3706" y="1011"/>
                      <a:pt x="3724" y="1011"/>
                    </a:cubicBezTo>
                    <a:cubicBezTo>
                      <a:pt x="3869" y="1011"/>
                      <a:pt x="3985" y="793"/>
                      <a:pt x="3836" y="734"/>
                    </a:cubicBezTo>
                    <a:cubicBezTo>
                      <a:pt x="3269" y="467"/>
                      <a:pt x="2669" y="300"/>
                      <a:pt x="2035" y="167"/>
                    </a:cubicBezTo>
                    <a:cubicBezTo>
                      <a:pt x="1768" y="133"/>
                      <a:pt x="1468" y="100"/>
                      <a:pt x="1134" y="33"/>
                    </a:cubicBezTo>
                    <a:cubicBezTo>
                      <a:pt x="967" y="33"/>
                      <a:pt x="834" y="0"/>
                      <a:pt x="66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3662120" y="5028513"/>
                <a:ext cx="26641" cy="110358"/>
              </a:xfrm>
              <a:custGeom>
                <a:avLst/>
                <a:gdLst/>
                <a:ahLst/>
                <a:cxnLst/>
                <a:rect l="l" t="t" r="r" b="b"/>
                <a:pathLst>
                  <a:path w="2177" h="9018" extrusionOk="0">
                    <a:moveTo>
                      <a:pt x="827" y="0"/>
                    </a:moveTo>
                    <a:cubicBezTo>
                      <a:pt x="759" y="0"/>
                      <a:pt x="684" y="33"/>
                      <a:pt x="668" y="96"/>
                    </a:cubicBezTo>
                    <a:cubicBezTo>
                      <a:pt x="168" y="1531"/>
                      <a:pt x="1" y="3132"/>
                      <a:pt x="168" y="4666"/>
                    </a:cubicBezTo>
                    <a:cubicBezTo>
                      <a:pt x="234" y="5467"/>
                      <a:pt x="401" y="6201"/>
                      <a:pt x="701" y="6935"/>
                    </a:cubicBezTo>
                    <a:cubicBezTo>
                      <a:pt x="835" y="7301"/>
                      <a:pt x="1002" y="7668"/>
                      <a:pt x="1168" y="8002"/>
                    </a:cubicBezTo>
                    <a:cubicBezTo>
                      <a:pt x="1335" y="8336"/>
                      <a:pt x="1502" y="8702"/>
                      <a:pt x="1769" y="8969"/>
                    </a:cubicBezTo>
                    <a:cubicBezTo>
                      <a:pt x="1803" y="9003"/>
                      <a:pt x="1848" y="9018"/>
                      <a:pt x="1894" y="9018"/>
                    </a:cubicBezTo>
                    <a:cubicBezTo>
                      <a:pt x="2029" y="9018"/>
                      <a:pt x="2177" y="8894"/>
                      <a:pt x="2102" y="8769"/>
                    </a:cubicBezTo>
                    <a:cubicBezTo>
                      <a:pt x="2002" y="8436"/>
                      <a:pt x="1769" y="8102"/>
                      <a:pt x="1669" y="7802"/>
                    </a:cubicBezTo>
                    <a:cubicBezTo>
                      <a:pt x="1502" y="7468"/>
                      <a:pt x="1335" y="7135"/>
                      <a:pt x="1202" y="6768"/>
                    </a:cubicBezTo>
                    <a:cubicBezTo>
                      <a:pt x="935" y="6034"/>
                      <a:pt x="768" y="5333"/>
                      <a:pt x="668" y="4633"/>
                    </a:cubicBezTo>
                    <a:cubicBezTo>
                      <a:pt x="401" y="3132"/>
                      <a:pt x="535" y="1597"/>
                      <a:pt x="935" y="130"/>
                    </a:cubicBezTo>
                    <a:cubicBezTo>
                      <a:pt x="970" y="42"/>
                      <a:pt x="903" y="0"/>
                      <a:pt x="827"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3373922" y="5053342"/>
                <a:ext cx="19225" cy="96480"/>
              </a:xfrm>
              <a:custGeom>
                <a:avLst/>
                <a:gdLst/>
                <a:ahLst/>
                <a:cxnLst/>
                <a:rect l="l" t="t" r="r" b="b"/>
                <a:pathLst>
                  <a:path w="1571" h="7884" extrusionOk="0">
                    <a:moveTo>
                      <a:pt x="1311" y="1"/>
                    </a:moveTo>
                    <a:cubicBezTo>
                      <a:pt x="1225" y="1"/>
                      <a:pt x="1137" y="60"/>
                      <a:pt x="1137" y="169"/>
                    </a:cubicBezTo>
                    <a:cubicBezTo>
                      <a:pt x="1103" y="1470"/>
                      <a:pt x="1037" y="2737"/>
                      <a:pt x="870" y="4005"/>
                    </a:cubicBezTo>
                    <a:cubicBezTo>
                      <a:pt x="770" y="4639"/>
                      <a:pt x="636" y="5206"/>
                      <a:pt x="470" y="5806"/>
                    </a:cubicBezTo>
                    <a:cubicBezTo>
                      <a:pt x="303" y="6440"/>
                      <a:pt x="103" y="7074"/>
                      <a:pt x="36" y="7674"/>
                    </a:cubicBezTo>
                    <a:cubicBezTo>
                      <a:pt x="0" y="7817"/>
                      <a:pt x="80" y="7884"/>
                      <a:pt x="176" y="7884"/>
                    </a:cubicBezTo>
                    <a:cubicBezTo>
                      <a:pt x="260" y="7884"/>
                      <a:pt x="357" y="7834"/>
                      <a:pt x="403" y="7741"/>
                    </a:cubicBezTo>
                    <a:cubicBezTo>
                      <a:pt x="703" y="7140"/>
                      <a:pt x="803" y="6473"/>
                      <a:pt x="937" y="5840"/>
                    </a:cubicBezTo>
                    <a:cubicBezTo>
                      <a:pt x="1070" y="5239"/>
                      <a:pt x="1204" y="4605"/>
                      <a:pt x="1270" y="3972"/>
                    </a:cubicBezTo>
                    <a:cubicBezTo>
                      <a:pt x="1437" y="2737"/>
                      <a:pt x="1570" y="1436"/>
                      <a:pt x="1470" y="135"/>
                    </a:cubicBezTo>
                    <a:cubicBezTo>
                      <a:pt x="1455" y="44"/>
                      <a:pt x="1384" y="1"/>
                      <a:pt x="131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8"/>
              <p:cNvSpPr/>
              <p:nvPr/>
            </p:nvSpPr>
            <p:spPr>
              <a:xfrm>
                <a:off x="3683693" y="5129845"/>
                <a:ext cx="557687" cy="636215"/>
              </a:xfrm>
              <a:custGeom>
                <a:avLst/>
                <a:gdLst/>
                <a:ahLst/>
                <a:cxnLst/>
                <a:rect l="l" t="t" r="r" b="b"/>
                <a:pathLst>
                  <a:path w="45572" h="51989" extrusionOk="0">
                    <a:moveTo>
                      <a:pt x="215" y="1"/>
                    </a:moveTo>
                    <a:cubicBezTo>
                      <a:pt x="99" y="1"/>
                      <a:pt x="1" y="226"/>
                      <a:pt x="173" y="255"/>
                    </a:cubicBezTo>
                    <a:cubicBezTo>
                      <a:pt x="5610" y="1889"/>
                      <a:pt x="10980" y="3590"/>
                      <a:pt x="16317" y="5458"/>
                    </a:cubicBezTo>
                    <a:cubicBezTo>
                      <a:pt x="20821" y="7026"/>
                      <a:pt x="25324" y="8594"/>
                      <a:pt x="29527" y="10829"/>
                    </a:cubicBezTo>
                    <a:cubicBezTo>
                      <a:pt x="33496" y="12897"/>
                      <a:pt x="37199" y="15566"/>
                      <a:pt x="39868" y="19202"/>
                    </a:cubicBezTo>
                    <a:cubicBezTo>
                      <a:pt x="42803" y="23171"/>
                      <a:pt x="44204" y="28041"/>
                      <a:pt x="44671" y="32878"/>
                    </a:cubicBezTo>
                    <a:cubicBezTo>
                      <a:pt x="45205" y="38449"/>
                      <a:pt x="44404" y="44119"/>
                      <a:pt x="43537" y="49623"/>
                    </a:cubicBezTo>
                    <a:cubicBezTo>
                      <a:pt x="43437" y="50291"/>
                      <a:pt x="43337" y="51024"/>
                      <a:pt x="43203" y="51692"/>
                    </a:cubicBezTo>
                    <a:cubicBezTo>
                      <a:pt x="43185" y="51888"/>
                      <a:pt x="43311" y="51989"/>
                      <a:pt x="43442" y="51989"/>
                    </a:cubicBezTo>
                    <a:cubicBezTo>
                      <a:pt x="43555" y="51989"/>
                      <a:pt x="43673" y="51913"/>
                      <a:pt x="43704" y="51758"/>
                    </a:cubicBezTo>
                    <a:cubicBezTo>
                      <a:pt x="44638" y="46121"/>
                      <a:pt x="45572" y="40417"/>
                      <a:pt x="45338" y="34646"/>
                    </a:cubicBezTo>
                    <a:cubicBezTo>
                      <a:pt x="45138" y="29742"/>
                      <a:pt x="44004" y="24739"/>
                      <a:pt x="41402" y="20469"/>
                    </a:cubicBezTo>
                    <a:cubicBezTo>
                      <a:pt x="39034" y="16566"/>
                      <a:pt x="35464" y="13598"/>
                      <a:pt x="31495" y="11296"/>
                    </a:cubicBezTo>
                    <a:cubicBezTo>
                      <a:pt x="27459" y="8961"/>
                      <a:pt x="23022" y="7360"/>
                      <a:pt x="18619" y="5825"/>
                    </a:cubicBezTo>
                    <a:cubicBezTo>
                      <a:pt x="13249" y="3924"/>
                      <a:pt x="7845" y="2123"/>
                      <a:pt x="2341" y="588"/>
                    </a:cubicBezTo>
                    <a:cubicBezTo>
                      <a:pt x="1640" y="388"/>
                      <a:pt x="973" y="221"/>
                      <a:pt x="273" y="21"/>
                    </a:cubicBezTo>
                    <a:cubicBezTo>
                      <a:pt x="254" y="7"/>
                      <a:pt x="234" y="1"/>
                      <a:pt x="21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8"/>
              <p:cNvSpPr/>
              <p:nvPr/>
            </p:nvSpPr>
            <p:spPr>
              <a:xfrm>
                <a:off x="2889853" y="5149253"/>
                <a:ext cx="493477" cy="360125"/>
              </a:xfrm>
              <a:custGeom>
                <a:avLst/>
                <a:gdLst/>
                <a:ahLst/>
                <a:cxnLst/>
                <a:rect l="l" t="t" r="r" b="b"/>
                <a:pathLst>
                  <a:path w="40325" h="29428" extrusionOk="0">
                    <a:moveTo>
                      <a:pt x="40161" y="0"/>
                    </a:moveTo>
                    <a:cubicBezTo>
                      <a:pt x="40151" y="0"/>
                      <a:pt x="40140" y="1"/>
                      <a:pt x="40129" y="3"/>
                    </a:cubicBezTo>
                    <a:cubicBezTo>
                      <a:pt x="36326" y="403"/>
                      <a:pt x="32590" y="1170"/>
                      <a:pt x="28954" y="2305"/>
                    </a:cubicBezTo>
                    <a:cubicBezTo>
                      <a:pt x="25285" y="3439"/>
                      <a:pt x="21749" y="4906"/>
                      <a:pt x="18313" y="6641"/>
                    </a:cubicBezTo>
                    <a:cubicBezTo>
                      <a:pt x="15311" y="8175"/>
                      <a:pt x="12476" y="9977"/>
                      <a:pt x="9840" y="12145"/>
                    </a:cubicBezTo>
                    <a:cubicBezTo>
                      <a:pt x="7339" y="14247"/>
                      <a:pt x="5104" y="16615"/>
                      <a:pt x="3336" y="19317"/>
                    </a:cubicBezTo>
                    <a:cubicBezTo>
                      <a:pt x="1635" y="21952"/>
                      <a:pt x="434" y="24954"/>
                      <a:pt x="67" y="28056"/>
                    </a:cubicBezTo>
                    <a:cubicBezTo>
                      <a:pt x="0" y="28457"/>
                      <a:pt x="0" y="28824"/>
                      <a:pt x="0" y="29257"/>
                    </a:cubicBezTo>
                    <a:cubicBezTo>
                      <a:pt x="0" y="29374"/>
                      <a:pt x="83" y="29427"/>
                      <a:pt x="180" y="29427"/>
                    </a:cubicBezTo>
                    <a:cubicBezTo>
                      <a:pt x="303" y="29427"/>
                      <a:pt x="448" y="29340"/>
                      <a:pt x="467" y="29191"/>
                    </a:cubicBezTo>
                    <a:cubicBezTo>
                      <a:pt x="601" y="28457"/>
                      <a:pt x="667" y="27656"/>
                      <a:pt x="801" y="26889"/>
                    </a:cubicBezTo>
                    <a:cubicBezTo>
                      <a:pt x="934" y="26155"/>
                      <a:pt x="1134" y="25388"/>
                      <a:pt x="1401" y="24687"/>
                    </a:cubicBezTo>
                    <a:cubicBezTo>
                      <a:pt x="1835" y="23220"/>
                      <a:pt x="2469" y="21852"/>
                      <a:pt x="3269" y="20551"/>
                    </a:cubicBezTo>
                    <a:cubicBezTo>
                      <a:pt x="4837" y="17849"/>
                      <a:pt x="6972" y="15447"/>
                      <a:pt x="9307" y="13346"/>
                    </a:cubicBezTo>
                    <a:cubicBezTo>
                      <a:pt x="11775" y="11178"/>
                      <a:pt x="14477" y="9343"/>
                      <a:pt x="17312" y="7775"/>
                    </a:cubicBezTo>
                    <a:cubicBezTo>
                      <a:pt x="20648" y="5941"/>
                      <a:pt x="24117" y="4373"/>
                      <a:pt x="27687" y="3172"/>
                    </a:cubicBezTo>
                    <a:cubicBezTo>
                      <a:pt x="31289" y="1971"/>
                      <a:pt x="34958" y="1104"/>
                      <a:pt x="38661" y="503"/>
                    </a:cubicBezTo>
                    <a:cubicBezTo>
                      <a:pt x="39128" y="437"/>
                      <a:pt x="39562" y="403"/>
                      <a:pt x="40062" y="303"/>
                    </a:cubicBezTo>
                    <a:cubicBezTo>
                      <a:pt x="40282" y="240"/>
                      <a:pt x="40324" y="0"/>
                      <a:pt x="4016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2766985" y="5503897"/>
                <a:ext cx="160850" cy="6902"/>
              </a:xfrm>
              <a:custGeom>
                <a:avLst/>
                <a:gdLst/>
                <a:ahLst/>
                <a:cxnLst/>
                <a:rect l="l" t="t" r="r" b="b"/>
                <a:pathLst>
                  <a:path w="13144" h="564" extrusionOk="0">
                    <a:moveTo>
                      <a:pt x="1106" y="0"/>
                    </a:moveTo>
                    <a:cubicBezTo>
                      <a:pt x="835" y="0"/>
                      <a:pt x="568" y="8"/>
                      <a:pt x="301" y="42"/>
                    </a:cubicBezTo>
                    <a:cubicBezTo>
                      <a:pt x="101" y="108"/>
                      <a:pt x="1" y="375"/>
                      <a:pt x="267" y="409"/>
                    </a:cubicBezTo>
                    <a:cubicBezTo>
                      <a:pt x="768" y="509"/>
                      <a:pt x="1302" y="509"/>
                      <a:pt x="1802" y="509"/>
                    </a:cubicBezTo>
                    <a:lnTo>
                      <a:pt x="3336" y="509"/>
                    </a:lnTo>
                    <a:cubicBezTo>
                      <a:pt x="4370" y="509"/>
                      <a:pt x="5471" y="509"/>
                      <a:pt x="6505" y="542"/>
                    </a:cubicBezTo>
                    <a:lnTo>
                      <a:pt x="9641" y="542"/>
                    </a:lnTo>
                    <a:cubicBezTo>
                      <a:pt x="10232" y="542"/>
                      <a:pt x="10844" y="564"/>
                      <a:pt x="11454" y="564"/>
                    </a:cubicBezTo>
                    <a:cubicBezTo>
                      <a:pt x="11911" y="564"/>
                      <a:pt x="12367" y="552"/>
                      <a:pt x="12810" y="509"/>
                    </a:cubicBezTo>
                    <a:cubicBezTo>
                      <a:pt x="13010" y="475"/>
                      <a:pt x="13143" y="209"/>
                      <a:pt x="12943" y="209"/>
                    </a:cubicBezTo>
                    <a:cubicBezTo>
                      <a:pt x="11876" y="108"/>
                      <a:pt x="10808" y="142"/>
                      <a:pt x="9708" y="108"/>
                    </a:cubicBezTo>
                    <a:cubicBezTo>
                      <a:pt x="8673" y="42"/>
                      <a:pt x="7639" y="42"/>
                      <a:pt x="6605" y="42"/>
                    </a:cubicBezTo>
                    <a:cubicBezTo>
                      <a:pt x="5538" y="42"/>
                      <a:pt x="4504" y="8"/>
                      <a:pt x="3470" y="8"/>
                    </a:cubicBezTo>
                    <a:lnTo>
                      <a:pt x="1935" y="8"/>
                    </a:lnTo>
                    <a:cubicBezTo>
                      <a:pt x="1652" y="8"/>
                      <a:pt x="1377" y="0"/>
                      <a:pt x="1106"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2666988" y="5473134"/>
                <a:ext cx="104508" cy="241691"/>
              </a:xfrm>
              <a:custGeom>
                <a:avLst/>
                <a:gdLst/>
                <a:ahLst/>
                <a:cxnLst/>
                <a:rect l="l" t="t" r="r" b="b"/>
                <a:pathLst>
                  <a:path w="8540" h="19750" extrusionOk="0">
                    <a:moveTo>
                      <a:pt x="4911" y="0"/>
                    </a:moveTo>
                    <a:cubicBezTo>
                      <a:pt x="3928" y="0"/>
                      <a:pt x="2938" y="142"/>
                      <a:pt x="2102" y="654"/>
                    </a:cubicBezTo>
                    <a:cubicBezTo>
                      <a:pt x="1134" y="1221"/>
                      <a:pt x="601" y="2222"/>
                      <a:pt x="300" y="3290"/>
                    </a:cubicBezTo>
                    <a:cubicBezTo>
                      <a:pt x="0" y="4390"/>
                      <a:pt x="33" y="5558"/>
                      <a:pt x="33" y="6725"/>
                    </a:cubicBezTo>
                    <a:lnTo>
                      <a:pt x="167" y="11495"/>
                    </a:lnTo>
                    <a:cubicBezTo>
                      <a:pt x="200" y="12796"/>
                      <a:pt x="167" y="14131"/>
                      <a:pt x="334" y="15465"/>
                    </a:cubicBezTo>
                    <a:cubicBezTo>
                      <a:pt x="467" y="16466"/>
                      <a:pt x="734" y="17466"/>
                      <a:pt x="1434" y="18234"/>
                    </a:cubicBezTo>
                    <a:cubicBezTo>
                      <a:pt x="2043" y="18974"/>
                      <a:pt x="2882" y="19211"/>
                      <a:pt x="3785" y="19211"/>
                    </a:cubicBezTo>
                    <a:cubicBezTo>
                      <a:pt x="4021" y="19211"/>
                      <a:pt x="4262" y="19195"/>
                      <a:pt x="4503" y="19168"/>
                    </a:cubicBezTo>
                    <a:cubicBezTo>
                      <a:pt x="4972" y="19125"/>
                      <a:pt x="5478" y="19052"/>
                      <a:pt x="5965" y="19052"/>
                    </a:cubicBezTo>
                    <a:cubicBezTo>
                      <a:pt x="6622" y="19052"/>
                      <a:pt x="7246" y="19184"/>
                      <a:pt x="7706" y="19701"/>
                    </a:cubicBezTo>
                    <a:cubicBezTo>
                      <a:pt x="7740" y="19735"/>
                      <a:pt x="7781" y="19750"/>
                      <a:pt x="7823" y="19750"/>
                    </a:cubicBezTo>
                    <a:cubicBezTo>
                      <a:pt x="7989" y="19750"/>
                      <a:pt x="8179" y="19527"/>
                      <a:pt x="8073" y="19368"/>
                    </a:cubicBezTo>
                    <a:cubicBezTo>
                      <a:pt x="7586" y="18682"/>
                      <a:pt x="6782" y="18559"/>
                      <a:pt x="5974" y="18559"/>
                    </a:cubicBezTo>
                    <a:cubicBezTo>
                      <a:pt x="5839" y="18559"/>
                      <a:pt x="5704" y="18562"/>
                      <a:pt x="5571" y="18567"/>
                    </a:cubicBezTo>
                    <a:cubicBezTo>
                      <a:pt x="5044" y="18605"/>
                      <a:pt x="4463" y="18696"/>
                      <a:pt x="3896" y="18696"/>
                    </a:cubicBezTo>
                    <a:cubicBezTo>
                      <a:pt x="3458" y="18696"/>
                      <a:pt x="3028" y="18642"/>
                      <a:pt x="2635" y="18467"/>
                    </a:cubicBezTo>
                    <a:cubicBezTo>
                      <a:pt x="1735" y="18033"/>
                      <a:pt x="1234" y="17166"/>
                      <a:pt x="1034" y="16232"/>
                    </a:cubicBezTo>
                    <a:cubicBezTo>
                      <a:pt x="801" y="15198"/>
                      <a:pt x="734" y="14164"/>
                      <a:pt x="734" y="13130"/>
                    </a:cubicBezTo>
                    <a:cubicBezTo>
                      <a:pt x="734" y="11662"/>
                      <a:pt x="701" y="10195"/>
                      <a:pt x="667" y="8727"/>
                    </a:cubicBezTo>
                    <a:cubicBezTo>
                      <a:pt x="634" y="7426"/>
                      <a:pt x="567" y="6158"/>
                      <a:pt x="634" y="4857"/>
                    </a:cubicBezTo>
                    <a:cubicBezTo>
                      <a:pt x="667" y="3823"/>
                      <a:pt x="834" y="2723"/>
                      <a:pt x="1401" y="1855"/>
                    </a:cubicBezTo>
                    <a:cubicBezTo>
                      <a:pt x="2068" y="888"/>
                      <a:pt x="3169" y="521"/>
                      <a:pt x="4303" y="454"/>
                    </a:cubicBezTo>
                    <a:cubicBezTo>
                      <a:pt x="4510" y="434"/>
                      <a:pt x="4711" y="426"/>
                      <a:pt x="4909" y="426"/>
                    </a:cubicBezTo>
                    <a:cubicBezTo>
                      <a:pt x="5349" y="426"/>
                      <a:pt x="5778" y="465"/>
                      <a:pt x="6238" y="488"/>
                    </a:cubicBezTo>
                    <a:cubicBezTo>
                      <a:pt x="6905" y="521"/>
                      <a:pt x="7639" y="621"/>
                      <a:pt x="7906" y="1322"/>
                    </a:cubicBezTo>
                    <a:cubicBezTo>
                      <a:pt x="8173" y="1955"/>
                      <a:pt x="8039" y="2656"/>
                      <a:pt x="8039" y="3290"/>
                    </a:cubicBezTo>
                    <a:cubicBezTo>
                      <a:pt x="8006" y="4057"/>
                      <a:pt x="7972" y="4857"/>
                      <a:pt x="8006" y="5625"/>
                    </a:cubicBezTo>
                    <a:cubicBezTo>
                      <a:pt x="7992" y="5681"/>
                      <a:pt x="8025" y="5702"/>
                      <a:pt x="8069" y="5702"/>
                    </a:cubicBezTo>
                    <a:cubicBezTo>
                      <a:pt x="8128" y="5702"/>
                      <a:pt x="8206" y="5663"/>
                      <a:pt x="8206" y="5625"/>
                    </a:cubicBezTo>
                    <a:cubicBezTo>
                      <a:pt x="8339" y="4857"/>
                      <a:pt x="8373" y="4057"/>
                      <a:pt x="8439" y="3256"/>
                    </a:cubicBezTo>
                    <a:cubicBezTo>
                      <a:pt x="8473" y="2656"/>
                      <a:pt x="8540" y="2022"/>
                      <a:pt x="8439" y="1455"/>
                    </a:cubicBezTo>
                    <a:cubicBezTo>
                      <a:pt x="8306" y="855"/>
                      <a:pt x="7939" y="454"/>
                      <a:pt x="7372" y="221"/>
                    </a:cubicBezTo>
                    <a:cubicBezTo>
                      <a:pt x="6838" y="54"/>
                      <a:pt x="6171" y="21"/>
                      <a:pt x="5604" y="21"/>
                    </a:cubicBezTo>
                    <a:cubicBezTo>
                      <a:pt x="5375" y="8"/>
                      <a:pt x="5143" y="0"/>
                      <a:pt x="491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2751481" y="5549148"/>
                <a:ext cx="17145" cy="166197"/>
              </a:xfrm>
              <a:custGeom>
                <a:avLst/>
                <a:gdLst/>
                <a:ahLst/>
                <a:cxnLst/>
                <a:rect l="l" t="t" r="r" b="b"/>
                <a:pathLst>
                  <a:path w="1401" h="13581" extrusionOk="0">
                    <a:moveTo>
                      <a:pt x="1158" y="0"/>
                    </a:moveTo>
                    <a:cubicBezTo>
                      <a:pt x="1084" y="0"/>
                      <a:pt x="1003" y="43"/>
                      <a:pt x="967" y="113"/>
                    </a:cubicBezTo>
                    <a:cubicBezTo>
                      <a:pt x="801" y="513"/>
                      <a:pt x="801" y="980"/>
                      <a:pt x="767" y="1447"/>
                    </a:cubicBezTo>
                    <a:lnTo>
                      <a:pt x="634" y="2815"/>
                    </a:lnTo>
                    <a:cubicBezTo>
                      <a:pt x="567" y="3716"/>
                      <a:pt x="467" y="4683"/>
                      <a:pt x="400" y="5617"/>
                    </a:cubicBezTo>
                    <a:cubicBezTo>
                      <a:pt x="234" y="7318"/>
                      <a:pt x="0" y="9019"/>
                      <a:pt x="133" y="10787"/>
                    </a:cubicBezTo>
                    <a:cubicBezTo>
                      <a:pt x="167" y="11688"/>
                      <a:pt x="334" y="12622"/>
                      <a:pt x="667" y="13489"/>
                    </a:cubicBezTo>
                    <a:cubicBezTo>
                      <a:pt x="678" y="13555"/>
                      <a:pt x="710" y="13581"/>
                      <a:pt x="747" y="13581"/>
                    </a:cubicBezTo>
                    <a:cubicBezTo>
                      <a:pt x="824" y="13581"/>
                      <a:pt x="923" y="13468"/>
                      <a:pt x="901" y="13356"/>
                    </a:cubicBezTo>
                    <a:cubicBezTo>
                      <a:pt x="434" y="11755"/>
                      <a:pt x="400" y="10120"/>
                      <a:pt x="534" y="8452"/>
                    </a:cubicBezTo>
                    <a:cubicBezTo>
                      <a:pt x="634" y="6651"/>
                      <a:pt x="901" y="4850"/>
                      <a:pt x="1067" y="3082"/>
                    </a:cubicBezTo>
                    <a:cubicBezTo>
                      <a:pt x="1101" y="2582"/>
                      <a:pt x="1134" y="2081"/>
                      <a:pt x="1234" y="1581"/>
                    </a:cubicBezTo>
                    <a:cubicBezTo>
                      <a:pt x="1268" y="1080"/>
                      <a:pt x="1401" y="580"/>
                      <a:pt x="1301" y="113"/>
                    </a:cubicBezTo>
                    <a:cubicBezTo>
                      <a:pt x="1285" y="34"/>
                      <a:pt x="1225" y="0"/>
                      <a:pt x="1158"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2750246" y="5699818"/>
                <a:ext cx="134319" cy="9668"/>
              </a:xfrm>
              <a:custGeom>
                <a:avLst/>
                <a:gdLst/>
                <a:ahLst/>
                <a:cxnLst/>
                <a:rect l="l" t="t" r="r" b="b"/>
                <a:pathLst>
                  <a:path w="10976" h="790" extrusionOk="0">
                    <a:moveTo>
                      <a:pt x="1565" y="1"/>
                    </a:moveTo>
                    <a:cubicBezTo>
                      <a:pt x="1127" y="1"/>
                      <a:pt x="685" y="9"/>
                      <a:pt x="234" y="42"/>
                    </a:cubicBezTo>
                    <a:cubicBezTo>
                      <a:pt x="34" y="142"/>
                      <a:pt x="1" y="342"/>
                      <a:pt x="168" y="342"/>
                    </a:cubicBezTo>
                    <a:cubicBezTo>
                      <a:pt x="724" y="431"/>
                      <a:pt x="1294" y="446"/>
                      <a:pt x="1870" y="446"/>
                    </a:cubicBezTo>
                    <a:cubicBezTo>
                      <a:pt x="2158" y="446"/>
                      <a:pt x="2447" y="442"/>
                      <a:pt x="2736" y="442"/>
                    </a:cubicBezTo>
                    <a:cubicBezTo>
                      <a:pt x="3637" y="476"/>
                      <a:pt x="4504" y="476"/>
                      <a:pt x="5371" y="509"/>
                    </a:cubicBezTo>
                    <a:cubicBezTo>
                      <a:pt x="6239" y="543"/>
                      <a:pt x="7073" y="576"/>
                      <a:pt x="7973" y="643"/>
                    </a:cubicBezTo>
                    <a:cubicBezTo>
                      <a:pt x="8374" y="676"/>
                      <a:pt x="8841" y="676"/>
                      <a:pt x="9241" y="709"/>
                    </a:cubicBezTo>
                    <a:cubicBezTo>
                      <a:pt x="9583" y="758"/>
                      <a:pt x="9925" y="789"/>
                      <a:pt x="10267" y="789"/>
                    </a:cubicBezTo>
                    <a:cubicBezTo>
                      <a:pt x="10392" y="789"/>
                      <a:pt x="10517" y="785"/>
                      <a:pt x="10642" y="776"/>
                    </a:cubicBezTo>
                    <a:cubicBezTo>
                      <a:pt x="10842" y="776"/>
                      <a:pt x="10975" y="442"/>
                      <a:pt x="10709" y="376"/>
                    </a:cubicBezTo>
                    <a:cubicBezTo>
                      <a:pt x="10308" y="276"/>
                      <a:pt x="9875" y="276"/>
                      <a:pt x="9474" y="276"/>
                    </a:cubicBezTo>
                    <a:cubicBezTo>
                      <a:pt x="9007" y="209"/>
                      <a:pt x="8574" y="209"/>
                      <a:pt x="8140" y="176"/>
                    </a:cubicBezTo>
                    <a:lnTo>
                      <a:pt x="5505" y="42"/>
                    </a:lnTo>
                    <a:cubicBezTo>
                      <a:pt x="4638" y="9"/>
                      <a:pt x="3737" y="9"/>
                      <a:pt x="2870" y="9"/>
                    </a:cubicBezTo>
                    <a:cubicBezTo>
                      <a:pt x="2436" y="9"/>
                      <a:pt x="2002" y="1"/>
                      <a:pt x="1565"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2881679" y="5708629"/>
                <a:ext cx="1337326" cy="216910"/>
              </a:xfrm>
              <a:custGeom>
                <a:avLst/>
                <a:gdLst/>
                <a:ahLst/>
                <a:cxnLst/>
                <a:rect l="l" t="t" r="r" b="b"/>
                <a:pathLst>
                  <a:path w="109281" h="17725" extrusionOk="0">
                    <a:moveTo>
                      <a:pt x="650" y="0"/>
                    </a:moveTo>
                    <a:cubicBezTo>
                      <a:pt x="485" y="0"/>
                      <a:pt x="301" y="94"/>
                      <a:pt x="301" y="256"/>
                    </a:cubicBezTo>
                    <a:cubicBezTo>
                      <a:pt x="1" y="3559"/>
                      <a:pt x="1669" y="6627"/>
                      <a:pt x="4104" y="8762"/>
                    </a:cubicBezTo>
                    <a:cubicBezTo>
                      <a:pt x="6806" y="11231"/>
                      <a:pt x="10408" y="12332"/>
                      <a:pt x="13911" y="13132"/>
                    </a:cubicBezTo>
                    <a:cubicBezTo>
                      <a:pt x="17814" y="13999"/>
                      <a:pt x="21817" y="14667"/>
                      <a:pt x="25786" y="15300"/>
                    </a:cubicBezTo>
                    <a:cubicBezTo>
                      <a:pt x="29922" y="15934"/>
                      <a:pt x="34025" y="16468"/>
                      <a:pt x="38195" y="16901"/>
                    </a:cubicBezTo>
                    <a:cubicBezTo>
                      <a:pt x="43756" y="17419"/>
                      <a:pt x="49318" y="17724"/>
                      <a:pt x="54889" y="17724"/>
                    </a:cubicBezTo>
                    <a:cubicBezTo>
                      <a:pt x="57572" y="17724"/>
                      <a:pt x="60257" y="17654"/>
                      <a:pt x="62946" y="17502"/>
                    </a:cubicBezTo>
                    <a:cubicBezTo>
                      <a:pt x="70485" y="17102"/>
                      <a:pt x="78023" y="16068"/>
                      <a:pt x="85362" y="14266"/>
                    </a:cubicBezTo>
                    <a:cubicBezTo>
                      <a:pt x="92701" y="12465"/>
                      <a:pt x="99872" y="9930"/>
                      <a:pt x="106577" y="6461"/>
                    </a:cubicBezTo>
                    <a:cubicBezTo>
                      <a:pt x="107411" y="6060"/>
                      <a:pt x="108245" y="5593"/>
                      <a:pt x="109079" y="5126"/>
                    </a:cubicBezTo>
                    <a:cubicBezTo>
                      <a:pt x="109280" y="5011"/>
                      <a:pt x="109209" y="4846"/>
                      <a:pt x="109056" y="4846"/>
                    </a:cubicBezTo>
                    <a:cubicBezTo>
                      <a:pt x="109032" y="4846"/>
                      <a:pt x="109006" y="4850"/>
                      <a:pt x="108979" y="4860"/>
                    </a:cubicBezTo>
                    <a:cubicBezTo>
                      <a:pt x="102341" y="8329"/>
                      <a:pt x="95336" y="11097"/>
                      <a:pt x="88131" y="13065"/>
                    </a:cubicBezTo>
                    <a:cubicBezTo>
                      <a:pt x="80659" y="15067"/>
                      <a:pt x="73020" y="16301"/>
                      <a:pt x="65314" y="16835"/>
                    </a:cubicBezTo>
                    <a:cubicBezTo>
                      <a:pt x="61919" y="17088"/>
                      <a:pt x="58512" y="17205"/>
                      <a:pt x="55103" y="17205"/>
                    </a:cubicBezTo>
                    <a:cubicBezTo>
                      <a:pt x="50441" y="17205"/>
                      <a:pt x="45774" y="16987"/>
                      <a:pt x="41130" y="16601"/>
                    </a:cubicBezTo>
                    <a:cubicBezTo>
                      <a:pt x="33125" y="15934"/>
                      <a:pt x="25152" y="14767"/>
                      <a:pt x="17280" y="13266"/>
                    </a:cubicBezTo>
                    <a:cubicBezTo>
                      <a:pt x="13744" y="12598"/>
                      <a:pt x="10075" y="11898"/>
                      <a:pt x="6839" y="10063"/>
                    </a:cubicBezTo>
                    <a:cubicBezTo>
                      <a:pt x="4004" y="8429"/>
                      <a:pt x="1569" y="5760"/>
                      <a:pt x="968" y="2458"/>
                    </a:cubicBezTo>
                    <a:cubicBezTo>
                      <a:pt x="835" y="1724"/>
                      <a:pt x="802" y="957"/>
                      <a:pt x="902" y="223"/>
                    </a:cubicBezTo>
                    <a:cubicBezTo>
                      <a:pt x="917" y="69"/>
                      <a:pt x="791" y="0"/>
                      <a:pt x="650"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3380787" y="5065554"/>
                <a:ext cx="293835" cy="38120"/>
              </a:xfrm>
              <a:custGeom>
                <a:avLst/>
                <a:gdLst/>
                <a:ahLst/>
                <a:cxnLst/>
                <a:rect l="l" t="t" r="r" b="b"/>
                <a:pathLst>
                  <a:path w="24011" h="3115" extrusionOk="0">
                    <a:moveTo>
                      <a:pt x="23893" y="0"/>
                    </a:moveTo>
                    <a:cubicBezTo>
                      <a:pt x="23883" y="0"/>
                      <a:pt x="23871" y="2"/>
                      <a:pt x="23859" y="5"/>
                    </a:cubicBezTo>
                    <a:cubicBezTo>
                      <a:pt x="23059" y="238"/>
                      <a:pt x="22325" y="505"/>
                      <a:pt x="21558" y="772"/>
                    </a:cubicBezTo>
                    <a:cubicBezTo>
                      <a:pt x="20757" y="1005"/>
                      <a:pt x="20023" y="1239"/>
                      <a:pt x="19223" y="1439"/>
                    </a:cubicBezTo>
                    <a:cubicBezTo>
                      <a:pt x="17655" y="1839"/>
                      <a:pt x="16054" y="2140"/>
                      <a:pt x="14419" y="2340"/>
                    </a:cubicBezTo>
                    <a:cubicBezTo>
                      <a:pt x="12831" y="2553"/>
                      <a:pt x="11219" y="2661"/>
                      <a:pt x="9599" y="2661"/>
                    </a:cubicBezTo>
                    <a:cubicBezTo>
                      <a:pt x="7918" y="2661"/>
                      <a:pt x="6227" y="2544"/>
                      <a:pt x="4545" y="2306"/>
                    </a:cubicBezTo>
                    <a:cubicBezTo>
                      <a:pt x="3745" y="2173"/>
                      <a:pt x="3011" y="2106"/>
                      <a:pt x="2244" y="1839"/>
                    </a:cubicBezTo>
                    <a:cubicBezTo>
                      <a:pt x="1543" y="1606"/>
                      <a:pt x="909" y="1172"/>
                      <a:pt x="376" y="672"/>
                    </a:cubicBezTo>
                    <a:cubicBezTo>
                      <a:pt x="342" y="638"/>
                      <a:pt x="299" y="623"/>
                      <a:pt x="256" y="623"/>
                    </a:cubicBezTo>
                    <a:cubicBezTo>
                      <a:pt x="130" y="623"/>
                      <a:pt x="1" y="748"/>
                      <a:pt x="75" y="872"/>
                    </a:cubicBezTo>
                    <a:cubicBezTo>
                      <a:pt x="743" y="2106"/>
                      <a:pt x="2377" y="2440"/>
                      <a:pt x="3578" y="2640"/>
                    </a:cubicBezTo>
                    <a:cubicBezTo>
                      <a:pt x="5246" y="2940"/>
                      <a:pt x="6914" y="3040"/>
                      <a:pt x="8582" y="3107"/>
                    </a:cubicBezTo>
                    <a:cubicBezTo>
                      <a:pt x="8837" y="3112"/>
                      <a:pt x="9094" y="3115"/>
                      <a:pt x="9350" y="3115"/>
                    </a:cubicBezTo>
                    <a:cubicBezTo>
                      <a:pt x="12438" y="3115"/>
                      <a:pt x="15568" y="2743"/>
                      <a:pt x="18555" y="1973"/>
                    </a:cubicBezTo>
                    <a:cubicBezTo>
                      <a:pt x="19456" y="1773"/>
                      <a:pt x="20357" y="1472"/>
                      <a:pt x="21224" y="1172"/>
                    </a:cubicBezTo>
                    <a:cubicBezTo>
                      <a:pt x="22091" y="905"/>
                      <a:pt x="23025" y="572"/>
                      <a:pt x="23859" y="138"/>
                    </a:cubicBezTo>
                    <a:cubicBezTo>
                      <a:pt x="24011" y="138"/>
                      <a:pt x="23997" y="0"/>
                      <a:pt x="23893"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3389463" y="5022701"/>
                <a:ext cx="281487" cy="41289"/>
              </a:xfrm>
              <a:custGeom>
                <a:avLst/>
                <a:gdLst/>
                <a:ahLst/>
                <a:cxnLst/>
                <a:rect l="l" t="t" r="r" b="b"/>
                <a:pathLst>
                  <a:path w="23002" h="3374" extrusionOk="0">
                    <a:moveTo>
                      <a:pt x="22879" y="0"/>
                    </a:moveTo>
                    <a:cubicBezTo>
                      <a:pt x="22870" y="0"/>
                      <a:pt x="22860" y="2"/>
                      <a:pt x="22850" y="4"/>
                    </a:cubicBezTo>
                    <a:cubicBezTo>
                      <a:pt x="20015" y="838"/>
                      <a:pt x="17146" y="1605"/>
                      <a:pt x="14210" y="2106"/>
                    </a:cubicBezTo>
                    <a:cubicBezTo>
                      <a:pt x="11308" y="2606"/>
                      <a:pt x="8373" y="2840"/>
                      <a:pt x="5438" y="2940"/>
                    </a:cubicBezTo>
                    <a:cubicBezTo>
                      <a:pt x="5021" y="2956"/>
                      <a:pt x="4612" y="2965"/>
                      <a:pt x="4203" y="2965"/>
                    </a:cubicBezTo>
                    <a:cubicBezTo>
                      <a:pt x="3795" y="2965"/>
                      <a:pt x="3386" y="2956"/>
                      <a:pt x="2969" y="2940"/>
                    </a:cubicBezTo>
                    <a:cubicBezTo>
                      <a:pt x="2338" y="2940"/>
                      <a:pt x="1672" y="2869"/>
                      <a:pt x="1022" y="2869"/>
                    </a:cubicBezTo>
                    <a:cubicBezTo>
                      <a:pt x="779" y="2869"/>
                      <a:pt x="537" y="2879"/>
                      <a:pt x="300" y="2906"/>
                    </a:cubicBezTo>
                    <a:cubicBezTo>
                      <a:pt x="134" y="2906"/>
                      <a:pt x="0" y="3173"/>
                      <a:pt x="200" y="3240"/>
                    </a:cubicBezTo>
                    <a:cubicBezTo>
                      <a:pt x="934" y="3373"/>
                      <a:pt x="1701" y="3340"/>
                      <a:pt x="2435" y="3373"/>
                    </a:cubicBezTo>
                    <a:lnTo>
                      <a:pt x="4670" y="3373"/>
                    </a:lnTo>
                    <a:cubicBezTo>
                      <a:pt x="6171" y="3340"/>
                      <a:pt x="7639" y="3273"/>
                      <a:pt x="9140" y="3140"/>
                    </a:cubicBezTo>
                    <a:cubicBezTo>
                      <a:pt x="12109" y="2840"/>
                      <a:pt x="15044" y="2339"/>
                      <a:pt x="17946" y="1639"/>
                    </a:cubicBezTo>
                    <a:cubicBezTo>
                      <a:pt x="19548" y="1205"/>
                      <a:pt x="21215" y="771"/>
                      <a:pt x="22817" y="171"/>
                    </a:cubicBezTo>
                    <a:cubicBezTo>
                      <a:pt x="23001" y="171"/>
                      <a:pt x="22987" y="0"/>
                      <a:pt x="22879"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2891199" y="5653759"/>
                <a:ext cx="1340435" cy="97643"/>
              </a:xfrm>
              <a:custGeom>
                <a:avLst/>
                <a:gdLst/>
                <a:ahLst/>
                <a:cxnLst/>
                <a:rect l="l" t="t" r="r" b="b"/>
                <a:pathLst>
                  <a:path w="109535" h="7979" extrusionOk="0">
                    <a:moveTo>
                      <a:pt x="83672" y="1"/>
                    </a:moveTo>
                    <a:cubicBezTo>
                      <a:pt x="82210" y="1"/>
                      <a:pt x="80748" y="17"/>
                      <a:pt x="79280" y="70"/>
                    </a:cubicBezTo>
                    <a:cubicBezTo>
                      <a:pt x="77546" y="104"/>
                      <a:pt x="75778" y="270"/>
                      <a:pt x="74076" y="604"/>
                    </a:cubicBezTo>
                    <a:cubicBezTo>
                      <a:pt x="72442" y="937"/>
                      <a:pt x="70874" y="1538"/>
                      <a:pt x="69273" y="2072"/>
                    </a:cubicBezTo>
                    <a:cubicBezTo>
                      <a:pt x="67572" y="2705"/>
                      <a:pt x="65837" y="3206"/>
                      <a:pt x="64003" y="3473"/>
                    </a:cubicBezTo>
                    <a:cubicBezTo>
                      <a:pt x="62201" y="3773"/>
                      <a:pt x="60400" y="3873"/>
                      <a:pt x="58599" y="3873"/>
                    </a:cubicBezTo>
                    <a:cubicBezTo>
                      <a:pt x="58331" y="3875"/>
                      <a:pt x="58064" y="3877"/>
                      <a:pt x="57796" y="3877"/>
                    </a:cubicBezTo>
                    <a:cubicBezTo>
                      <a:pt x="54452" y="3877"/>
                      <a:pt x="51057" y="3691"/>
                      <a:pt x="47691" y="3506"/>
                    </a:cubicBezTo>
                    <a:cubicBezTo>
                      <a:pt x="40252" y="3139"/>
                      <a:pt x="32847" y="2439"/>
                      <a:pt x="25408" y="1905"/>
                    </a:cubicBezTo>
                    <a:cubicBezTo>
                      <a:pt x="22792" y="1713"/>
                      <a:pt x="20172" y="1603"/>
                      <a:pt x="17553" y="1603"/>
                    </a:cubicBezTo>
                    <a:cubicBezTo>
                      <a:pt x="12893" y="1603"/>
                      <a:pt x="8239" y="1951"/>
                      <a:pt x="3626" y="2805"/>
                    </a:cubicBezTo>
                    <a:cubicBezTo>
                      <a:pt x="2725" y="2972"/>
                      <a:pt x="1825" y="3139"/>
                      <a:pt x="958" y="3373"/>
                    </a:cubicBezTo>
                    <a:cubicBezTo>
                      <a:pt x="582" y="3435"/>
                      <a:pt x="676" y="3879"/>
                      <a:pt x="992" y="3879"/>
                    </a:cubicBezTo>
                    <a:cubicBezTo>
                      <a:pt x="1013" y="3879"/>
                      <a:pt x="1035" y="3877"/>
                      <a:pt x="1058" y="3873"/>
                    </a:cubicBezTo>
                    <a:cubicBezTo>
                      <a:pt x="6598" y="2636"/>
                      <a:pt x="12217" y="2056"/>
                      <a:pt x="17871" y="2056"/>
                    </a:cubicBezTo>
                    <a:cubicBezTo>
                      <a:pt x="19536" y="2056"/>
                      <a:pt x="21204" y="2106"/>
                      <a:pt x="22873" y="2205"/>
                    </a:cubicBezTo>
                    <a:cubicBezTo>
                      <a:pt x="26509" y="2405"/>
                      <a:pt x="30145" y="2772"/>
                      <a:pt x="33748" y="3072"/>
                    </a:cubicBezTo>
                    <a:cubicBezTo>
                      <a:pt x="37384" y="3373"/>
                      <a:pt x="40986" y="3606"/>
                      <a:pt x="44589" y="3806"/>
                    </a:cubicBezTo>
                    <a:cubicBezTo>
                      <a:pt x="48225" y="4040"/>
                      <a:pt x="51827" y="4140"/>
                      <a:pt x="55430" y="4273"/>
                    </a:cubicBezTo>
                    <a:cubicBezTo>
                      <a:pt x="56417" y="4302"/>
                      <a:pt x="57404" y="4325"/>
                      <a:pt x="58389" y="4325"/>
                    </a:cubicBezTo>
                    <a:cubicBezTo>
                      <a:pt x="60865" y="4325"/>
                      <a:pt x="63327" y="4179"/>
                      <a:pt x="65737" y="3606"/>
                    </a:cubicBezTo>
                    <a:cubicBezTo>
                      <a:pt x="69106" y="2805"/>
                      <a:pt x="72242" y="1271"/>
                      <a:pt x="75711" y="771"/>
                    </a:cubicBezTo>
                    <a:cubicBezTo>
                      <a:pt x="77832" y="470"/>
                      <a:pt x="79990" y="410"/>
                      <a:pt x="82148" y="410"/>
                    </a:cubicBezTo>
                    <a:cubicBezTo>
                      <a:pt x="83586" y="410"/>
                      <a:pt x="85024" y="437"/>
                      <a:pt x="86452" y="437"/>
                    </a:cubicBezTo>
                    <a:lnTo>
                      <a:pt x="97393" y="437"/>
                    </a:lnTo>
                    <a:cubicBezTo>
                      <a:pt x="99228" y="437"/>
                      <a:pt x="101062" y="437"/>
                      <a:pt x="102897" y="470"/>
                    </a:cubicBezTo>
                    <a:cubicBezTo>
                      <a:pt x="103223" y="470"/>
                      <a:pt x="103553" y="467"/>
                      <a:pt x="103883" y="467"/>
                    </a:cubicBezTo>
                    <a:cubicBezTo>
                      <a:pt x="105040" y="467"/>
                      <a:pt x="106210" y="508"/>
                      <a:pt x="107300" y="871"/>
                    </a:cubicBezTo>
                    <a:cubicBezTo>
                      <a:pt x="107891" y="1048"/>
                      <a:pt x="108429" y="1356"/>
                      <a:pt x="108823" y="1794"/>
                    </a:cubicBezTo>
                    <a:lnTo>
                      <a:pt x="108823" y="1794"/>
                    </a:lnTo>
                    <a:cubicBezTo>
                      <a:pt x="107584" y="2665"/>
                      <a:pt x="106157" y="2940"/>
                      <a:pt x="104687" y="2940"/>
                    </a:cubicBezTo>
                    <a:cubicBezTo>
                      <a:pt x="103218" y="2940"/>
                      <a:pt x="101705" y="2665"/>
                      <a:pt x="100295" y="2439"/>
                    </a:cubicBezTo>
                    <a:cubicBezTo>
                      <a:pt x="98861" y="2172"/>
                      <a:pt x="97360" y="1972"/>
                      <a:pt x="95859" y="1972"/>
                    </a:cubicBezTo>
                    <a:cubicBezTo>
                      <a:pt x="94224" y="2005"/>
                      <a:pt x="92590" y="2305"/>
                      <a:pt x="91022" y="2739"/>
                    </a:cubicBezTo>
                    <a:cubicBezTo>
                      <a:pt x="87619" y="3606"/>
                      <a:pt x="84417" y="4940"/>
                      <a:pt x="80948" y="5574"/>
                    </a:cubicBezTo>
                    <a:cubicBezTo>
                      <a:pt x="77279" y="6175"/>
                      <a:pt x="73543" y="6308"/>
                      <a:pt x="69840" y="6508"/>
                    </a:cubicBezTo>
                    <a:cubicBezTo>
                      <a:pt x="66071" y="6675"/>
                      <a:pt x="62368" y="6908"/>
                      <a:pt x="58599" y="7075"/>
                    </a:cubicBezTo>
                    <a:cubicBezTo>
                      <a:pt x="54896" y="7242"/>
                      <a:pt x="51193" y="7476"/>
                      <a:pt x="47491" y="7542"/>
                    </a:cubicBezTo>
                    <a:cubicBezTo>
                      <a:pt x="45556" y="7542"/>
                      <a:pt x="43688" y="7476"/>
                      <a:pt x="41820" y="7275"/>
                    </a:cubicBezTo>
                    <a:cubicBezTo>
                      <a:pt x="40019" y="7075"/>
                      <a:pt x="38251" y="6742"/>
                      <a:pt x="36516" y="6408"/>
                    </a:cubicBezTo>
                    <a:cubicBezTo>
                      <a:pt x="34682" y="6075"/>
                      <a:pt x="32880" y="5774"/>
                      <a:pt x="31046" y="5674"/>
                    </a:cubicBezTo>
                    <a:cubicBezTo>
                      <a:pt x="30284" y="5646"/>
                      <a:pt x="29529" y="5636"/>
                      <a:pt x="28775" y="5636"/>
                    </a:cubicBezTo>
                    <a:cubicBezTo>
                      <a:pt x="27744" y="5636"/>
                      <a:pt x="26715" y="5655"/>
                      <a:pt x="25675" y="5674"/>
                    </a:cubicBezTo>
                    <a:cubicBezTo>
                      <a:pt x="24772" y="5694"/>
                      <a:pt x="23870" y="5703"/>
                      <a:pt x="22969" y="5703"/>
                    </a:cubicBezTo>
                    <a:cubicBezTo>
                      <a:pt x="16287" y="5703"/>
                      <a:pt x="9669" y="5183"/>
                      <a:pt x="3026" y="4507"/>
                    </a:cubicBezTo>
                    <a:cubicBezTo>
                      <a:pt x="2125" y="4440"/>
                      <a:pt x="1158" y="4340"/>
                      <a:pt x="224" y="4273"/>
                    </a:cubicBezTo>
                    <a:cubicBezTo>
                      <a:pt x="218" y="4271"/>
                      <a:pt x="213" y="4271"/>
                      <a:pt x="208" y="4271"/>
                    </a:cubicBezTo>
                    <a:cubicBezTo>
                      <a:pt x="111" y="4271"/>
                      <a:pt x="1" y="4540"/>
                      <a:pt x="190" y="4540"/>
                    </a:cubicBezTo>
                    <a:cubicBezTo>
                      <a:pt x="7829" y="5374"/>
                      <a:pt x="15468" y="6141"/>
                      <a:pt x="23140" y="6141"/>
                    </a:cubicBezTo>
                    <a:cubicBezTo>
                      <a:pt x="24868" y="6141"/>
                      <a:pt x="26596" y="6090"/>
                      <a:pt x="28324" y="6090"/>
                    </a:cubicBezTo>
                    <a:cubicBezTo>
                      <a:pt x="30299" y="6090"/>
                      <a:pt x="32273" y="6157"/>
                      <a:pt x="34248" y="6441"/>
                    </a:cubicBezTo>
                    <a:cubicBezTo>
                      <a:pt x="36049" y="6742"/>
                      <a:pt x="37851" y="7142"/>
                      <a:pt x="39685" y="7442"/>
                    </a:cubicBezTo>
                    <a:cubicBezTo>
                      <a:pt x="41486" y="7742"/>
                      <a:pt x="43254" y="7909"/>
                      <a:pt x="45089" y="7943"/>
                    </a:cubicBezTo>
                    <a:cubicBezTo>
                      <a:pt x="45801" y="7968"/>
                      <a:pt x="46515" y="7979"/>
                      <a:pt x="47229" y="7979"/>
                    </a:cubicBezTo>
                    <a:cubicBezTo>
                      <a:pt x="50293" y="7979"/>
                      <a:pt x="53367" y="7778"/>
                      <a:pt x="56397" y="7642"/>
                    </a:cubicBezTo>
                    <a:cubicBezTo>
                      <a:pt x="60200" y="7476"/>
                      <a:pt x="64036" y="7275"/>
                      <a:pt x="67839" y="7109"/>
                    </a:cubicBezTo>
                    <a:cubicBezTo>
                      <a:pt x="71508" y="6942"/>
                      <a:pt x="75177" y="6808"/>
                      <a:pt x="78780" y="6408"/>
                    </a:cubicBezTo>
                    <a:cubicBezTo>
                      <a:pt x="80581" y="6175"/>
                      <a:pt x="82382" y="5841"/>
                      <a:pt x="84117" y="5407"/>
                    </a:cubicBezTo>
                    <a:cubicBezTo>
                      <a:pt x="85785" y="4940"/>
                      <a:pt x="87453" y="4340"/>
                      <a:pt x="89087" y="3873"/>
                    </a:cubicBezTo>
                    <a:cubicBezTo>
                      <a:pt x="90722" y="3373"/>
                      <a:pt x="92390" y="2872"/>
                      <a:pt x="94091" y="2639"/>
                    </a:cubicBezTo>
                    <a:cubicBezTo>
                      <a:pt x="94711" y="2564"/>
                      <a:pt x="95326" y="2531"/>
                      <a:pt x="95939" y="2531"/>
                    </a:cubicBezTo>
                    <a:cubicBezTo>
                      <a:pt x="96974" y="2531"/>
                      <a:pt x="98001" y="2625"/>
                      <a:pt x="99028" y="2772"/>
                    </a:cubicBezTo>
                    <a:cubicBezTo>
                      <a:pt x="100840" y="3056"/>
                      <a:pt x="102781" y="3511"/>
                      <a:pt x="104682" y="3511"/>
                    </a:cubicBezTo>
                    <a:cubicBezTo>
                      <a:pt x="105685" y="3511"/>
                      <a:pt x="106677" y="3385"/>
                      <a:pt x="107634" y="3039"/>
                    </a:cubicBezTo>
                    <a:cubicBezTo>
                      <a:pt x="108268" y="2805"/>
                      <a:pt x="108868" y="2472"/>
                      <a:pt x="109402" y="2072"/>
                    </a:cubicBezTo>
                    <a:cubicBezTo>
                      <a:pt x="109535" y="1972"/>
                      <a:pt x="109535" y="1871"/>
                      <a:pt x="109435" y="1738"/>
                    </a:cubicBezTo>
                    <a:cubicBezTo>
                      <a:pt x="108601" y="771"/>
                      <a:pt x="107400" y="370"/>
                      <a:pt x="106199" y="204"/>
                    </a:cubicBezTo>
                    <a:cubicBezTo>
                      <a:pt x="105337" y="78"/>
                      <a:pt x="104465" y="49"/>
                      <a:pt x="103600" y="49"/>
                    </a:cubicBezTo>
                    <a:cubicBezTo>
                      <a:pt x="102857" y="49"/>
                      <a:pt x="102120" y="70"/>
                      <a:pt x="101396" y="70"/>
                    </a:cubicBezTo>
                    <a:cubicBezTo>
                      <a:pt x="97693" y="70"/>
                      <a:pt x="93957" y="37"/>
                      <a:pt x="90255" y="37"/>
                    </a:cubicBezTo>
                    <a:cubicBezTo>
                      <a:pt x="88053" y="37"/>
                      <a:pt x="85864" y="1"/>
                      <a:pt x="83672"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3870302" y="5779394"/>
                <a:ext cx="21636" cy="30337"/>
              </a:xfrm>
              <a:custGeom>
                <a:avLst/>
                <a:gdLst/>
                <a:ahLst/>
                <a:cxnLst/>
                <a:rect l="l" t="t" r="r" b="b"/>
                <a:pathLst>
                  <a:path w="1768" h="2479" extrusionOk="0">
                    <a:moveTo>
                      <a:pt x="931" y="1"/>
                    </a:moveTo>
                    <a:cubicBezTo>
                      <a:pt x="899" y="1"/>
                      <a:pt x="867" y="4"/>
                      <a:pt x="834" y="11"/>
                    </a:cubicBezTo>
                    <a:cubicBezTo>
                      <a:pt x="600" y="44"/>
                      <a:pt x="434" y="277"/>
                      <a:pt x="334" y="411"/>
                    </a:cubicBezTo>
                    <a:cubicBezTo>
                      <a:pt x="200" y="578"/>
                      <a:pt x="100" y="811"/>
                      <a:pt x="67" y="978"/>
                    </a:cubicBezTo>
                    <a:cubicBezTo>
                      <a:pt x="0" y="1345"/>
                      <a:pt x="33" y="1745"/>
                      <a:pt x="200" y="2079"/>
                    </a:cubicBezTo>
                    <a:cubicBezTo>
                      <a:pt x="234" y="2179"/>
                      <a:pt x="334" y="2245"/>
                      <a:pt x="367" y="2346"/>
                    </a:cubicBezTo>
                    <a:lnTo>
                      <a:pt x="434" y="2412"/>
                    </a:lnTo>
                    <a:cubicBezTo>
                      <a:pt x="534" y="2479"/>
                      <a:pt x="600" y="2479"/>
                      <a:pt x="701" y="2479"/>
                    </a:cubicBezTo>
                    <a:cubicBezTo>
                      <a:pt x="901" y="2412"/>
                      <a:pt x="1101" y="2346"/>
                      <a:pt x="1268" y="2179"/>
                    </a:cubicBezTo>
                    <a:cubicBezTo>
                      <a:pt x="1601" y="1845"/>
                      <a:pt x="1768" y="1345"/>
                      <a:pt x="1601" y="945"/>
                    </a:cubicBezTo>
                    <a:cubicBezTo>
                      <a:pt x="1594" y="930"/>
                      <a:pt x="1579" y="923"/>
                      <a:pt x="1559" y="923"/>
                    </a:cubicBezTo>
                    <a:cubicBezTo>
                      <a:pt x="1490" y="923"/>
                      <a:pt x="1368" y="1007"/>
                      <a:pt x="1368" y="1111"/>
                    </a:cubicBezTo>
                    <a:cubicBezTo>
                      <a:pt x="1496" y="1529"/>
                      <a:pt x="1223" y="2132"/>
                      <a:pt x="726" y="2176"/>
                    </a:cubicBezTo>
                    <a:lnTo>
                      <a:pt x="726" y="2176"/>
                    </a:lnTo>
                    <a:cubicBezTo>
                      <a:pt x="428" y="1897"/>
                      <a:pt x="374" y="1361"/>
                      <a:pt x="534" y="978"/>
                    </a:cubicBezTo>
                    <a:cubicBezTo>
                      <a:pt x="567" y="844"/>
                      <a:pt x="600" y="778"/>
                      <a:pt x="701" y="678"/>
                    </a:cubicBezTo>
                    <a:lnTo>
                      <a:pt x="734" y="644"/>
                    </a:lnTo>
                    <a:lnTo>
                      <a:pt x="767" y="611"/>
                    </a:lnTo>
                    <a:lnTo>
                      <a:pt x="892" y="486"/>
                    </a:lnTo>
                    <a:lnTo>
                      <a:pt x="892" y="486"/>
                    </a:lnTo>
                    <a:cubicBezTo>
                      <a:pt x="904" y="496"/>
                      <a:pt x="912" y="511"/>
                      <a:pt x="934" y="511"/>
                    </a:cubicBezTo>
                    <a:cubicBezTo>
                      <a:pt x="1001" y="544"/>
                      <a:pt x="1001" y="611"/>
                      <a:pt x="1001" y="644"/>
                    </a:cubicBezTo>
                    <a:lnTo>
                      <a:pt x="1001" y="711"/>
                    </a:lnTo>
                    <a:cubicBezTo>
                      <a:pt x="934" y="811"/>
                      <a:pt x="1001" y="878"/>
                      <a:pt x="1034" y="945"/>
                    </a:cubicBezTo>
                    <a:cubicBezTo>
                      <a:pt x="1059" y="957"/>
                      <a:pt x="1087" y="964"/>
                      <a:pt x="1117" y="964"/>
                    </a:cubicBezTo>
                    <a:cubicBezTo>
                      <a:pt x="1170" y="964"/>
                      <a:pt x="1225" y="941"/>
                      <a:pt x="1268" y="878"/>
                    </a:cubicBezTo>
                    <a:cubicBezTo>
                      <a:pt x="1673" y="629"/>
                      <a:pt x="1379" y="1"/>
                      <a:pt x="93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3704997" y="5814599"/>
                <a:ext cx="18772" cy="20608"/>
              </a:xfrm>
              <a:custGeom>
                <a:avLst/>
                <a:gdLst/>
                <a:ahLst/>
                <a:cxnLst/>
                <a:rect l="l" t="t" r="r" b="b"/>
                <a:pathLst>
                  <a:path w="1534" h="1684" extrusionOk="0">
                    <a:moveTo>
                      <a:pt x="791" y="1"/>
                    </a:moveTo>
                    <a:cubicBezTo>
                      <a:pt x="253" y="1"/>
                      <a:pt x="0" y="614"/>
                      <a:pt x="33" y="1036"/>
                    </a:cubicBezTo>
                    <a:cubicBezTo>
                      <a:pt x="66" y="1270"/>
                      <a:pt x="166" y="1503"/>
                      <a:pt x="366" y="1603"/>
                    </a:cubicBezTo>
                    <a:cubicBezTo>
                      <a:pt x="400" y="1637"/>
                      <a:pt x="500" y="1637"/>
                      <a:pt x="533" y="1670"/>
                    </a:cubicBezTo>
                    <a:cubicBezTo>
                      <a:pt x="569" y="1679"/>
                      <a:pt x="600" y="1683"/>
                      <a:pt x="628" y="1683"/>
                    </a:cubicBezTo>
                    <a:cubicBezTo>
                      <a:pt x="705" y="1683"/>
                      <a:pt x="760" y="1652"/>
                      <a:pt x="833" y="1603"/>
                    </a:cubicBezTo>
                    <a:cubicBezTo>
                      <a:pt x="967" y="1503"/>
                      <a:pt x="1100" y="1370"/>
                      <a:pt x="1200" y="1270"/>
                    </a:cubicBezTo>
                    <a:cubicBezTo>
                      <a:pt x="1400" y="970"/>
                      <a:pt x="1534" y="603"/>
                      <a:pt x="1467" y="202"/>
                    </a:cubicBezTo>
                    <a:cubicBezTo>
                      <a:pt x="1467" y="169"/>
                      <a:pt x="1400" y="136"/>
                      <a:pt x="1367" y="136"/>
                    </a:cubicBezTo>
                    <a:cubicBezTo>
                      <a:pt x="1359" y="127"/>
                      <a:pt x="1348" y="123"/>
                      <a:pt x="1337" y="123"/>
                    </a:cubicBezTo>
                    <a:cubicBezTo>
                      <a:pt x="1304" y="123"/>
                      <a:pt x="1267" y="161"/>
                      <a:pt x="1267" y="236"/>
                    </a:cubicBezTo>
                    <a:cubicBezTo>
                      <a:pt x="1267" y="469"/>
                      <a:pt x="1200" y="669"/>
                      <a:pt x="1067" y="903"/>
                    </a:cubicBezTo>
                    <a:cubicBezTo>
                      <a:pt x="953" y="1074"/>
                      <a:pt x="814" y="1196"/>
                      <a:pt x="652" y="1270"/>
                    </a:cubicBezTo>
                    <a:lnTo>
                      <a:pt x="600" y="1270"/>
                    </a:lnTo>
                    <a:lnTo>
                      <a:pt x="566" y="1203"/>
                    </a:lnTo>
                    <a:lnTo>
                      <a:pt x="533" y="1170"/>
                    </a:lnTo>
                    <a:cubicBezTo>
                      <a:pt x="533" y="1136"/>
                      <a:pt x="466" y="1136"/>
                      <a:pt x="466" y="1103"/>
                    </a:cubicBezTo>
                    <a:lnTo>
                      <a:pt x="466" y="1036"/>
                    </a:lnTo>
                    <a:cubicBezTo>
                      <a:pt x="466" y="1003"/>
                      <a:pt x="433" y="936"/>
                      <a:pt x="433" y="870"/>
                    </a:cubicBezTo>
                    <a:lnTo>
                      <a:pt x="433" y="836"/>
                    </a:lnTo>
                    <a:lnTo>
                      <a:pt x="433" y="769"/>
                    </a:lnTo>
                    <a:lnTo>
                      <a:pt x="433" y="669"/>
                    </a:lnTo>
                    <a:lnTo>
                      <a:pt x="433" y="636"/>
                    </a:lnTo>
                    <a:cubicBezTo>
                      <a:pt x="433" y="603"/>
                      <a:pt x="466" y="536"/>
                      <a:pt x="533" y="469"/>
                    </a:cubicBezTo>
                    <a:cubicBezTo>
                      <a:pt x="533" y="469"/>
                      <a:pt x="533" y="436"/>
                      <a:pt x="566" y="436"/>
                    </a:cubicBezTo>
                    <a:lnTo>
                      <a:pt x="600" y="369"/>
                    </a:lnTo>
                    <a:cubicBezTo>
                      <a:pt x="631" y="369"/>
                      <a:pt x="633" y="340"/>
                      <a:pt x="687" y="336"/>
                    </a:cubicBezTo>
                    <a:lnTo>
                      <a:pt x="687" y="336"/>
                    </a:lnTo>
                    <a:cubicBezTo>
                      <a:pt x="680" y="341"/>
                      <a:pt x="674" y="345"/>
                      <a:pt x="677" y="345"/>
                    </a:cubicBezTo>
                    <a:cubicBezTo>
                      <a:pt x="679" y="345"/>
                      <a:pt x="686" y="343"/>
                      <a:pt x="700" y="336"/>
                    </a:cubicBezTo>
                    <a:lnTo>
                      <a:pt x="700" y="336"/>
                    </a:lnTo>
                    <a:cubicBezTo>
                      <a:pt x="700" y="336"/>
                      <a:pt x="700" y="336"/>
                      <a:pt x="700" y="336"/>
                    </a:cubicBezTo>
                    <a:cubicBezTo>
                      <a:pt x="700" y="336"/>
                      <a:pt x="733" y="336"/>
                      <a:pt x="733" y="302"/>
                    </a:cubicBezTo>
                    <a:cubicBezTo>
                      <a:pt x="733" y="302"/>
                      <a:pt x="748" y="288"/>
                      <a:pt x="758" y="288"/>
                    </a:cubicBezTo>
                    <a:cubicBezTo>
                      <a:pt x="763" y="288"/>
                      <a:pt x="767" y="291"/>
                      <a:pt x="767" y="302"/>
                    </a:cubicBezTo>
                    <a:lnTo>
                      <a:pt x="833" y="302"/>
                    </a:lnTo>
                    <a:cubicBezTo>
                      <a:pt x="900" y="302"/>
                      <a:pt x="967" y="202"/>
                      <a:pt x="967" y="136"/>
                    </a:cubicBezTo>
                    <a:cubicBezTo>
                      <a:pt x="967" y="36"/>
                      <a:pt x="900" y="2"/>
                      <a:pt x="833" y="2"/>
                    </a:cubicBezTo>
                    <a:cubicBezTo>
                      <a:pt x="819" y="1"/>
                      <a:pt x="805" y="1"/>
                      <a:pt x="79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3502933" y="5815847"/>
                <a:ext cx="26543" cy="21758"/>
              </a:xfrm>
              <a:custGeom>
                <a:avLst/>
                <a:gdLst/>
                <a:ahLst/>
                <a:cxnLst/>
                <a:rect l="l" t="t" r="r" b="b"/>
                <a:pathLst>
                  <a:path w="2169" h="1778" extrusionOk="0">
                    <a:moveTo>
                      <a:pt x="901" y="0"/>
                    </a:moveTo>
                    <a:cubicBezTo>
                      <a:pt x="568" y="34"/>
                      <a:pt x="234" y="234"/>
                      <a:pt x="101" y="534"/>
                    </a:cubicBezTo>
                    <a:cubicBezTo>
                      <a:pt x="1" y="868"/>
                      <a:pt x="101" y="1301"/>
                      <a:pt x="401" y="1535"/>
                    </a:cubicBezTo>
                    <a:cubicBezTo>
                      <a:pt x="589" y="1702"/>
                      <a:pt x="804" y="1778"/>
                      <a:pt x="1020" y="1778"/>
                    </a:cubicBezTo>
                    <a:cubicBezTo>
                      <a:pt x="1149" y="1778"/>
                      <a:pt x="1277" y="1751"/>
                      <a:pt x="1402" y="1702"/>
                    </a:cubicBezTo>
                    <a:cubicBezTo>
                      <a:pt x="1835" y="1535"/>
                      <a:pt x="2102" y="1134"/>
                      <a:pt x="2169" y="701"/>
                    </a:cubicBezTo>
                    <a:cubicBezTo>
                      <a:pt x="2142" y="647"/>
                      <a:pt x="2083" y="626"/>
                      <a:pt x="2023" y="626"/>
                    </a:cubicBezTo>
                    <a:cubicBezTo>
                      <a:pt x="1931" y="626"/>
                      <a:pt x="1835" y="674"/>
                      <a:pt x="1835" y="734"/>
                    </a:cubicBezTo>
                    <a:cubicBezTo>
                      <a:pt x="1769" y="1001"/>
                      <a:pt x="1602" y="1235"/>
                      <a:pt x="1368" y="1401"/>
                    </a:cubicBezTo>
                    <a:cubicBezTo>
                      <a:pt x="1258" y="1464"/>
                      <a:pt x="1148" y="1498"/>
                      <a:pt x="1041" y="1498"/>
                    </a:cubicBezTo>
                    <a:cubicBezTo>
                      <a:pt x="922" y="1498"/>
                      <a:pt x="807" y="1456"/>
                      <a:pt x="701" y="1368"/>
                    </a:cubicBezTo>
                    <a:cubicBezTo>
                      <a:pt x="601" y="1301"/>
                      <a:pt x="534" y="1201"/>
                      <a:pt x="468" y="1068"/>
                    </a:cubicBezTo>
                    <a:cubicBezTo>
                      <a:pt x="434" y="1034"/>
                      <a:pt x="434" y="968"/>
                      <a:pt x="434" y="901"/>
                    </a:cubicBezTo>
                    <a:lnTo>
                      <a:pt x="434" y="834"/>
                    </a:lnTo>
                    <a:lnTo>
                      <a:pt x="434" y="801"/>
                    </a:lnTo>
                    <a:lnTo>
                      <a:pt x="434" y="734"/>
                    </a:lnTo>
                    <a:cubicBezTo>
                      <a:pt x="434" y="701"/>
                      <a:pt x="434" y="701"/>
                      <a:pt x="468" y="667"/>
                    </a:cubicBezTo>
                    <a:cubicBezTo>
                      <a:pt x="468" y="667"/>
                      <a:pt x="468" y="634"/>
                      <a:pt x="534" y="634"/>
                    </a:cubicBezTo>
                    <a:lnTo>
                      <a:pt x="568" y="567"/>
                    </a:lnTo>
                    <a:lnTo>
                      <a:pt x="601" y="534"/>
                    </a:lnTo>
                    <a:lnTo>
                      <a:pt x="601" y="534"/>
                    </a:lnTo>
                    <a:cubicBezTo>
                      <a:pt x="594" y="541"/>
                      <a:pt x="593" y="544"/>
                      <a:pt x="595" y="544"/>
                    </a:cubicBezTo>
                    <a:cubicBezTo>
                      <a:pt x="600" y="544"/>
                      <a:pt x="629" y="524"/>
                      <a:pt x="624" y="524"/>
                    </a:cubicBezTo>
                    <a:lnTo>
                      <a:pt x="624" y="524"/>
                    </a:lnTo>
                    <a:cubicBezTo>
                      <a:pt x="622" y="524"/>
                      <a:pt x="615" y="527"/>
                      <a:pt x="601" y="534"/>
                    </a:cubicBezTo>
                    <a:lnTo>
                      <a:pt x="668" y="501"/>
                    </a:lnTo>
                    <a:lnTo>
                      <a:pt x="701" y="501"/>
                    </a:lnTo>
                    <a:cubicBezTo>
                      <a:pt x="734" y="501"/>
                      <a:pt x="734" y="501"/>
                      <a:pt x="768" y="434"/>
                    </a:cubicBezTo>
                    <a:lnTo>
                      <a:pt x="1001" y="434"/>
                    </a:lnTo>
                    <a:cubicBezTo>
                      <a:pt x="1035" y="434"/>
                      <a:pt x="1035" y="434"/>
                      <a:pt x="1068" y="501"/>
                    </a:cubicBezTo>
                    <a:lnTo>
                      <a:pt x="1101" y="501"/>
                    </a:lnTo>
                    <a:cubicBezTo>
                      <a:pt x="1168" y="501"/>
                      <a:pt x="1168" y="534"/>
                      <a:pt x="1201" y="534"/>
                    </a:cubicBezTo>
                    <a:cubicBezTo>
                      <a:pt x="1235" y="534"/>
                      <a:pt x="1235" y="567"/>
                      <a:pt x="1268" y="567"/>
                    </a:cubicBezTo>
                    <a:lnTo>
                      <a:pt x="1335" y="634"/>
                    </a:lnTo>
                    <a:cubicBezTo>
                      <a:pt x="1363" y="672"/>
                      <a:pt x="1406" y="689"/>
                      <a:pt x="1451" y="689"/>
                    </a:cubicBezTo>
                    <a:cubicBezTo>
                      <a:pt x="1563" y="689"/>
                      <a:pt x="1692" y="586"/>
                      <a:pt x="1668" y="467"/>
                    </a:cubicBezTo>
                    <a:cubicBezTo>
                      <a:pt x="1602" y="301"/>
                      <a:pt x="1535" y="167"/>
                      <a:pt x="1368" y="67"/>
                    </a:cubicBezTo>
                    <a:cubicBezTo>
                      <a:pt x="1235" y="0"/>
                      <a:pt x="1068" y="0"/>
                      <a:pt x="901"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3319665" y="5779920"/>
                <a:ext cx="19861" cy="19923"/>
              </a:xfrm>
              <a:custGeom>
                <a:avLst/>
                <a:gdLst/>
                <a:ahLst/>
                <a:cxnLst/>
                <a:rect l="l" t="t" r="r" b="b"/>
                <a:pathLst>
                  <a:path w="1623" h="1628" extrusionOk="0">
                    <a:moveTo>
                      <a:pt x="944" y="535"/>
                    </a:moveTo>
                    <a:cubicBezTo>
                      <a:pt x="952" y="560"/>
                      <a:pt x="970" y="583"/>
                      <a:pt x="1001" y="601"/>
                    </a:cubicBezTo>
                    <a:lnTo>
                      <a:pt x="1034" y="635"/>
                    </a:lnTo>
                    <a:cubicBezTo>
                      <a:pt x="1034" y="635"/>
                      <a:pt x="1068" y="668"/>
                      <a:pt x="1068" y="735"/>
                    </a:cubicBezTo>
                    <a:lnTo>
                      <a:pt x="1068" y="768"/>
                    </a:lnTo>
                    <a:lnTo>
                      <a:pt x="1068" y="801"/>
                    </a:lnTo>
                    <a:lnTo>
                      <a:pt x="1068" y="835"/>
                    </a:lnTo>
                    <a:lnTo>
                      <a:pt x="1068" y="935"/>
                    </a:lnTo>
                    <a:lnTo>
                      <a:pt x="1068" y="968"/>
                    </a:lnTo>
                    <a:lnTo>
                      <a:pt x="1068" y="1002"/>
                    </a:lnTo>
                    <a:lnTo>
                      <a:pt x="1068" y="1102"/>
                    </a:lnTo>
                    <a:lnTo>
                      <a:pt x="1068" y="1135"/>
                    </a:lnTo>
                    <a:lnTo>
                      <a:pt x="1068" y="1168"/>
                    </a:lnTo>
                    <a:cubicBezTo>
                      <a:pt x="1068" y="1235"/>
                      <a:pt x="1068" y="1235"/>
                      <a:pt x="1034" y="1268"/>
                    </a:cubicBezTo>
                    <a:lnTo>
                      <a:pt x="1034" y="1302"/>
                    </a:lnTo>
                    <a:cubicBezTo>
                      <a:pt x="1034" y="1333"/>
                      <a:pt x="1005" y="1335"/>
                      <a:pt x="1001" y="1389"/>
                    </a:cubicBezTo>
                    <a:lnTo>
                      <a:pt x="1001" y="1389"/>
                    </a:lnTo>
                    <a:cubicBezTo>
                      <a:pt x="1005" y="1383"/>
                      <a:pt x="1009" y="1378"/>
                      <a:pt x="1010" y="1378"/>
                    </a:cubicBezTo>
                    <a:lnTo>
                      <a:pt x="1010" y="1378"/>
                    </a:lnTo>
                    <a:cubicBezTo>
                      <a:pt x="1012" y="1378"/>
                      <a:pt x="1010" y="1384"/>
                      <a:pt x="1001" y="1402"/>
                    </a:cubicBezTo>
                    <a:cubicBezTo>
                      <a:pt x="1001" y="1397"/>
                      <a:pt x="1001" y="1393"/>
                      <a:pt x="1001" y="1389"/>
                    </a:cubicBezTo>
                    <a:lnTo>
                      <a:pt x="1001" y="1389"/>
                    </a:lnTo>
                    <a:cubicBezTo>
                      <a:pt x="998" y="1393"/>
                      <a:pt x="995" y="1399"/>
                      <a:pt x="993" y="1403"/>
                    </a:cubicBezTo>
                    <a:lnTo>
                      <a:pt x="993" y="1403"/>
                    </a:lnTo>
                    <a:cubicBezTo>
                      <a:pt x="998" y="1402"/>
                      <a:pt x="1001" y="1402"/>
                      <a:pt x="1001" y="1402"/>
                    </a:cubicBezTo>
                    <a:lnTo>
                      <a:pt x="1001" y="1402"/>
                    </a:lnTo>
                    <a:cubicBezTo>
                      <a:pt x="996" y="1407"/>
                      <a:pt x="993" y="1409"/>
                      <a:pt x="992" y="1409"/>
                    </a:cubicBezTo>
                    <a:cubicBezTo>
                      <a:pt x="991" y="1409"/>
                      <a:pt x="991" y="1406"/>
                      <a:pt x="993" y="1403"/>
                    </a:cubicBezTo>
                    <a:lnTo>
                      <a:pt x="993" y="1403"/>
                    </a:lnTo>
                    <a:cubicBezTo>
                      <a:pt x="983" y="1405"/>
                      <a:pt x="968" y="1412"/>
                      <a:pt x="968" y="1435"/>
                    </a:cubicBezTo>
                    <a:lnTo>
                      <a:pt x="767" y="1435"/>
                    </a:lnTo>
                    <a:cubicBezTo>
                      <a:pt x="734" y="1435"/>
                      <a:pt x="734" y="1435"/>
                      <a:pt x="701" y="1402"/>
                    </a:cubicBezTo>
                    <a:cubicBezTo>
                      <a:pt x="701" y="1402"/>
                      <a:pt x="667" y="1402"/>
                      <a:pt x="667" y="1335"/>
                    </a:cubicBezTo>
                    <a:cubicBezTo>
                      <a:pt x="601" y="1335"/>
                      <a:pt x="601" y="1302"/>
                      <a:pt x="567" y="1302"/>
                    </a:cubicBezTo>
                    <a:lnTo>
                      <a:pt x="534" y="1268"/>
                    </a:lnTo>
                    <a:cubicBezTo>
                      <a:pt x="534" y="1235"/>
                      <a:pt x="501" y="1235"/>
                      <a:pt x="501" y="1168"/>
                    </a:cubicBezTo>
                    <a:lnTo>
                      <a:pt x="501" y="1135"/>
                    </a:lnTo>
                    <a:cubicBezTo>
                      <a:pt x="501" y="1135"/>
                      <a:pt x="501" y="1102"/>
                      <a:pt x="434" y="1102"/>
                    </a:cubicBezTo>
                    <a:cubicBezTo>
                      <a:pt x="434" y="1068"/>
                      <a:pt x="400" y="1068"/>
                      <a:pt x="400" y="1002"/>
                    </a:cubicBezTo>
                    <a:lnTo>
                      <a:pt x="400" y="968"/>
                    </a:lnTo>
                    <a:lnTo>
                      <a:pt x="400" y="935"/>
                    </a:lnTo>
                    <a:lnTo>
                      <a:pt x="400" y="835"/>
                    </a:lnTo>
                    <a:lnTo>
                      <a:pt x="400" y="801"/>
                    </a:lnTo>
                    <a:lnTo>
                      <a:pt x="400" y="768"/>
                    </a:lnTo>
                    <a:cubicBezTo>
                      <a:pt x="400" y="768"/>
                      <a:pt x="400" y="713"/>
                      <a:pt x="426" y="703"/>
                    </a:cubicBezTo>
                    <a:lnTo>
                      <a:pt x="426" y="703"/>
                    </a:lnTo>
                    <a:cubicBezTo>
                      <a:pt x="421" y="712"/>
                      <a:pt x="418" y="725"/>
                      <a:pt x="420" y="725"/>
                    </a:cubicBezTo>
                    <a:cubicBezTo>
                      <a:pt x="421" y="725"/>
                      <a:pt x="425" y="719"/>
                      <a:pt x="434" y="701"/>
                    </a:cubicBezTo>
                    <a:lnTo>
                      <a:pt x="434" y="701"/>
                    </a:lnTo>
                    <a:cubicBezTo>
                      <a:pt x="434" y="701"/>
                      <a:pt x="434" y="701"/>
                      <a:pt x="434" y="701"/>
                    </a:cubicBezTo>
                    <a:lnTo>
                      <a:pt x="434" y="668"/>
                    </a:lnTo>
                    <a:cubicBezTo>
                      <a:pt x="434" y="668"/>
                      <a:pt x="434" y="639"/>
                      <a:pt x="487" y="635"/>
                    </a:cubicBezTo>
                    <a:lnTo>
                      <a:pt x="487" y="635"/>
                    </a:lnTo>
                    <a:cubicBezTo>
                      <a:pt x="480" y="640"/>
                      <a:pt x="475" y="644"/>
                      <a:pt x="478" y="644"/>
                    </a:cubicBezTo>
                    <a:cubicBezTo>
                      <a:pt x="480" y="644"/>
                      <a:pt x="486" y="642"/>
                      <a:pt x="501" y="635"/>
                    </a:cubicBezTo>
                    <a:lnTo>
                      <a:pt x="534" y="601"/>
                    </a:lnTo>
                    <a:cubicBezTo>
                      <a:pt x="534" y="601"/>
                      <a:pt x="549" y="572"/>
                      <a:pt x="559" y="572"/>
                    </a:cubicBezTo>
                    <a:cubicBezTo>
                      <a:pt x="564" y="572"/>
                      <a:pt x="567" y="579"/>
                      <a:pt x="567" y="601"/>
                    </a:cubicBezTo>
                    <a:lnTo>
                      <a:pt x="701" y="601"/>
                    </a:lnTo>
                    <a:cubicBezTo>
                      <a:pt x="734" y="601"/>
                      <a:pt x="767" y="601"/>
                      <a:pt x="834" y="535"/>
                    </a:cubicBezTo>
                    <a:close/>
                    <a:moveTo>
                      <a:pt x="701" y="1"/>
                    </a:moveTo>
                    <a:cubicBezTo>
                      <a:pt x="334" y="101"/>
                      <a:pt x="0" y="368"/>
                      <a:pt x="0" y="801"/>
                    </a:cubicBezTo>
                    <a:cubicBezTo>
                      <a:pt x="0" y="1135"/>
                      <a:pt x="234" y="1502"/>
                      <a:pt x="567" y="1602"/>
                    </a:cubicBezTo>
                    <a:cubicBezTo>
                      <a:pt x="637" y="1620"/>
                      <a:pt x="705" y="1628"/>
                      <a:pt x="771" y="1628"/>
                    </a:cubicBezTo>
                    <a:cubicBezTo>
                      <a:pt x="1079" y="1628"/>
                      <a:pt x="1330" y="1444"/>
                      <a:pt x="1468" y="1168"/>
                    </a:cubicBezTo>
                    <a:cubicBezTo>
                      <a:pt x="1561" y="1001"/>
                      <a:pt x="1581" y="793"/>
                      <a:pt x="1524" y="612"/>
                    </a:cubicBezTo>
                    <a:lnTo>
                      <a:pt x="1524" y="612"/>
                    </a:lnTo>
                    <a:cubicBezTo>
                      <a:pt x="1564" y="567"/>
                      <a:pt x="1623" y="490"/>
                      <a:pt x="1568" y="435"/>
                    </a:cubicBezTo>
                    <a:cubicBezTo>
                      <a:pt x="1501" y="268"/>
                      <a:pt x="1368" y="168"/>
                      <a:pt x="1234" y="101"/>
                    </a:cubicBezTo>
                    <a:cubicBezTo>
                      <a:pt x="1068" y="1"/>
                      <a:pt x="867" y="1"/>
                      <a:pt x="701" y="1"/>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8"/>
              <p:cNvSpPr/>
              <p:nvPr/>
            </p:nvSpPr>
            <p:spPr>
              <a:xfrm>
                <a:off x="3214357" y="5809557"/>
                <a:ext cx="24414" cy="18956"/>
              </a:xfrm>
              <a:custGeom>
                <a:avLst/>
                <a:gdLst/>
                <a:ahLst/>
                <a:cxnLst/>
                <a:rect l="l" t="t" r="r" b="b"/>
                <a:pathLst>
                  <a:path w="1995" h="1549" extrusionOk="0">
                    <a:moveTo>
                      <a:pt x="467" y="714"/>
                    </a:moveTo>
                    <a:cubicBezTo>
                      <a:pt x="467" y="731"/>
                      <a:pt x="459" y="739"/>
                      <a:pt x="455" y="739"/>
                    </a:cubicBezTo>
                    <a:cubicBezTo>
                      <a:pt x="450" y="739"/>
                      <a:pt x="450" y="731"/>
                      <a:pt x="467" y="714"/>
                    </a:cubicBezTo>
                    <a:close/>
                    <a:moveTo>
                      <a:pt x="334" y="1081"/>
                    </a:moveTo>
                    <a:cubicBezTo>
                      <a:pt x="350" y="1098"/>
                      <a:pt x="363" y="1113"/>
                      <a:pt x="373" y="1126"/>
                    </a:cubicBezTo>
                    <a:lnTo>
                      <a:pt x="373" y="1126"/>
                    </a:lnTo>
                    <a:cubicBezTo>
                      <a:pt x="357" y="1116"/>
                      <a:pt x="344" y="1102"/>
                      <a:pt x="334" y="1081"/>
                    </a:cubicBezTo>
                    <a:close/>
                    <a:moveTo>
                      <a:pt x="1301" y="348"/>
                    </a:moveTo>
                    <a:cubicBezTo>
                      <a:pt x="1334" y="348"/>
                      <a:pt x="1401" y="348"/>
                      <a:pt x="1434" y="381"/>
                    </a:cubicBezTo>
                    <a:cubicBezTo>
                      <a:pt x="1401" y="481"/>
                      <a:pt x="1401" y="481"/>
                      <a:pt x="1434" y="481"/>
                    </a:cubicBezTo>
                    <a:cubicBezTo>
                      <a:pt x="1434" y="581"/>
                      <a:pt x="1334" y="681"/>
                      <a:pt x="1301" y="815"/>
                    </a:cubicBezTo>
                    <a:cubicBezTo>
                      <a:pt x="1234" y="881"/>
                      <a:pt x="1134" y="981"/>
                      <a:pt x="1034" y="1015"/>
                    </a:cubicBezTo>
                    <a:cubicBezTo>
                      <a:pt x="967" y="1048"/>
                      <a:pt x="834" y="1081"/>
                      <a:pt x="701" y="1148"/>
                    </a:cubicBezTo>
                    <a:lnTo>
                      <a:pt x="500" y="1148"/>
                    </a:lnTo>
                    <a:cubicBezTo>
                      <a:pt x="478" y="1148"/>
                      <a:pt x="455" y="1148"/>
                      <a:pt x="434" y="1145"/>
                    </a:cubicBezTo>
                    <a:lnTo>
                      <a:pt x="434" y="1145"/>
                    </a:lnTo>
                    <a:lnTo>
                      <a:pt x="434" y="1081"/>
                    </a:lnTo>
                    <a:lnTo>
                      <a:pt x="434" y="1015"/>
                    </a:lnTo>
                    <a:lnTo>
                      <a:pt x="434" y="981"/>
                    </a:lnTo>
                    <a:lnTo>
                      <a:pt x="434" y="881"/>
                    </a:lnTo>
                    <a:cubicBezTo>
                      <a:pt x="434" y="848"/>
                      <a:pt x="467" y="815"/>
                      <a:pt x="467" y="748"/>
                    </a:cubicBezTo>
                    <a:lnTo>
                      <a:pt x="467" y="714"/>
                    </a:lnTo>
                    <a:lnTo>
                      <a:pt x="500" y="681"/>
                    </a:lnTo>
                    <a:lnTo>
                      <a:pt x="600" y="581"/>
                    </a:lnTo>
                    <a:cubicBezTo>
                      <a:pt x="667" y="514"/>
                      <a:pt x="767" y="514"/>
                      <a:pt x="834" y="414"/>
                    </a:cubicBezTo>
                    <a:lnTo>
                      <a:pt x="901" y="414"/>
                    </a:lnTo>
                    <a:cubicBezTo>
                      <a:pt x="934" y="414"/>
                      <a:pt x="934" y="414"/>
                      <a:pt x="967" y="381"/>
                    </a:cubicBezTo>
                    <a:cubicBezTo>
                      <a:pt x="1001" y="381"/>
                      <a:pt x="1067" y="348"/>
                      <a:pt x="1101" y="348"/>
                    </a:cubicBezTo>
                    <a:close/>
                    <a:moveTo>
                      <a:pt x="1293" y="0"/>
                    </a:moveTo>
                    <a:cubicBezTo>
                      <a:pt x="1249" y="0"/>
                      <a:pt x="1207" y="4"/>
                      <a:pt x="1168" y="14"/>
                    </a:cubicBezTo>
                    <a:cubicBezTo>
                      <a:pt x="834" y="47"/>
                      <a:pt x="567" y="214"/>
                      <a:pt x="334" y="414"/>
                    </a:cubicBezTo>
                    <a:cubicBezTo>
                      <a:pt x="133" y="681"/>
                      <a:pt x="0" y="981"/>
                      <a:pt x="67" y="1315"/>
                    </a:cubicBezTo>
                    <a:cubicBezTo>
                      <a:pt x="67" y="1382"/>
                      <a:pt x="100" y="1415"/>
                      <a:pt x="133" y="1482"/>
                    </a:cubicBezTo>
                    <a:cubicBezTo>
                      <a:pt x="167" y="1515"/>
                      <a:pt x="234" y="1515"/>
                      <a:pt x="267" y="1515"/>
                    </a:cubicBezTo>
                    <a:cubicBezTo>
                      <a:pt x="334" y="1548"/>
                      <a:pt x="467" y="1548"/>
                      <a:pt x="567" y="1548"/>
                    </a:cubicBezTo>
                    <a:cubicBezTo>
                      <a:pt x="734" y="1548"/>
                      <a:pt x="934" y="1482"/>
                      <a:pt x="1101" y="1382"/>
                    </a:cubicBezTo>
                    <a:cubicBezTo>
                      <a:pt x="1396" y="1234"/>
                      <a:pt x="1665" y="930"/>
                      <a:pt x="1746" y="607"/>
                    </a:cubicBezTo>
                    <a:lnTo>
                      <a:pt x="1746" y="607"/>
                    </a:lnTo>
                    <a:cubicBezTo>
                      <a:pt x="1751" y="608"/>
                      <a:pt x="1756" y="608"/>
                      <a:pt x="1761" y="608"/>
                    </a:cubicBezTo>
                    <a:cubicBezTo>
                      <a:pt x="1890" y="608"/>
                      <a:pt x="1995" y="456"/>
                      <a:pt x="1968" y="348"/>
                    </a:cubicBezTo>
                    <a:cubicBezTo>
                      <a:pt x="1935" y="247"/>
                      <a:pt x="1901" y="181"/>
                      <a:pt x="1801" y="147"/>
                    </a:cubicBezTo>
                    <a:cubicBezTo>
                      <a:pt x="1768" y="81"/>
                      <a:pt x="1668" y="47"/>
                      <a:pt x="1635" y="47"/>
                    </a:cubicBezTo>
                    <a:cubicBezTo>
                      <a:pt x="1517" y="24"/>
                      <a:pt x="1399" y="0"/>
                      <a:pt x="1293" y="0"/>
                    </a:cubicBezTo>
                    <a:close/>
                  </a:path>
                </a:pathLst>
              </a:custGeom>
              <a:solidFill>
                <a:srgbClr val="1E120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 name="Google Shape;1811;p37">
            <a:extLst>
              <a:ext uri="{FF2B5EF4-FFF2-40B4-BE49-F238E27FC236}">
                <a16:creationId xmlns:a16="http://schemas.microsoft.com/office/drawing/2014/main" id="{5F918994-87AA-4B4C-B0B9-C277921B3560}"/>
              </a:ext>
            </a:extLst>
          </p:cNvPr>
          <p:cNvSpPr txBox="1">
            <a:spLocks noGrp="1"/>
          </p:cNvSpPr>
          <p:nvPr>
            <p:ph type="title"/>
          </p:nvPr>
        </p:nvSpPr>
        <p:spPr>
          <a:xfrm>
            <a:off x="2124868" y="8358"/>
            <a:ext cx="6993075" cy="5143500"/>
          </a:xfrm>
          <a:prstGeom prst="rect">
            <a:avLst/>
          </a:prstGeom>
        </p:spPr>
        <p:txBody>
          <a:bodyPr spcFirstLastPara="1" wrap="square" lIns="91425" tIns="91425" rIns="91425" bIns="91425" anchor="ctr" anchorCtr="0">
            <a:noAutofit/>
          </a:bodyPr>
          <a:lstStyle/>
          <a:p>
            <a:pPr marL="0" marR="0" algn="l">
              <a:spcBef>
                <a:spcPts val="0"/>
              </a:spcBef>
              <a:spcAft>
                <a:spcPts val="1000"/>
              </a:spcAft>
              <a:tabLst>
                <a:tab pos="180340" algn="l"/>
                <a:tab pos="360045" algn="l"/>
                <a:tab pos="540385" algn="l"/>
              </a:tabLst>
            </a:pPr>
            <a:r>
              <a:rPr lang="en-US" sz="2200" i="1" dirty="0" err="1">
                <a:effectLst/>
                <a:latin typeface="Fira Sans Extra Condensed Medium" panose="020B0604020202020204" charset="0"/>
                <a:ea typeface="Calibri" panose="020F0502020204030204" pitchFamily="34" charset="0"/>
                <a:cs typeface="Times New Roman" panose="02020603050405020304" pitchFamily="18" charset="0"/>
              </a:rPr>
              <a:t>Hoàn</a:t>
            </a:r>
            <a:r>
              <a:rPr lang="en-US" sz="2200" i="1" dirty="0">
                <a:effectLst/>
                <a:latin typeface="Fira Sans Extra Condensed Medium" panose="020B0604020202020204" charset="0"/>
                <a:ea typeface="Calibri" panose="020F0502020204030204" pitchFamily="34" charset="0"/>
                <a:cs typeface="Times New Roman" panose="02020603050405020304" pitchFamily="18" charset="0"/>
              </a:rPr>
              <a:t> </a:t>
            </a:r>
            <a:r>
              <a:rPr lang="en-US" sz="2200" i="1" dirty="0" err="1">
                <a:effectLst/>
                <a:latin typeface="Fira Sans Extra Condensed Medium" panose="020B0604020202020204" charset="0"/>
                <a:ea typeface="Calibri" panose="020F0502020204030204" pitchFamily="34" charset="0"/>
                <a:cs typeface="Times New Roman" panose="02020603050405020304" pitchFamily="18" charset="0"/>
              </a:rPr>
              <a:t>thành</a:t>
            </a:r>
            <a:r>
              <a:rPr lang="en-US" sz="2200" i="1" dirty="0">
                <a:effectLst/>
                <a:latin typeface="Fira Sans Extra Condensed Medium" panose="020B0604020202020204" charset="0"/>
                <a:ea typeface="Calibri" panose="020F0502020204030204" pitchFamily="34" charset="0"/>
                <a:cs typeface="Times New Roman" panose="02020603050405020304" pitchFamily="18" charset="0"/>
              </a:rPr>
              <a:t> </a:t>
            </a:r>
            <a:r>
              <a:rPr lang="en-US" sz="2200" i="1" dirty="0" err="1">
                <a:effectLst/>
                <a:latin typeface="Fira Sans Extra Condensed Medium" panose="020B0604020202020204" charset="0"/>
                <a:ea typeface="Calibri" panose="020F0502020204030204" pitchFamily="34" charset="0"/>
                <a:cs typeface="Times New Roman" panose="02020603050405020304" pitchFamily="18" charset="0"/>
              </a:rPr>
              <a:t>bài</a:t>
            </a:r>
            <a:r>
              <a:rPr lang="en-US" sz="2200" i="1" dirty="0">
                <a:effectLst/>
                <a:latin typeface="Fira Sans Extra Condensed Medium" panose="020B0604020202020204" charset="0"/>
                <a:ea typeface="Calibri" panose="020F0502020204030204" pitchFamily="34" charset="0"/>
                <a:cs typeface="Times New Roman" panose="02020603050405020304" pitchFamily="18" charset="0"/>
              </a:rPr>
              <a:t> 1, 2 </a:t>
            </a:r>
            <a:r>
              <a:rPr lang="en-US" sz="2200" i="1" dirty="0" err="1">
                <a:effectLst/>
                <a:latin typeface="Fira Sans Extra Condensed Medium" panose="020B0604020202020204" charset="0"/>
                <a:ea typeface="Calibri" panose="020F0502020204030204" pitchFamily="34" charset="0"/>
                <a:cs typeface="Times New Roman" panose="02020603050405020304" pitchFamily="18" charset="0"/>
              </a:rPr>
              <a:t>trong</a:t>
            </a:r>
            <a:r>
              <a:rPr lang="en-US" sz="2200" i="1" dirty="0">
                <a:effectLst/>
                <a:latin typeface="Fira Sans Extra Condensed Medium" panose="020B0604020202020204" charset="0"/>
                <a:ea typeface="Calibri" panose="020F0502020204030204" pitchFamily="34" charset="0"/>
                <a:cs typeface="Times New Roman" panose="02020603050405020304" pitchFamily="18" charset="0"/>
              </a:rPr>
              <a:t> SGK/tr13</a:t>
            </a:r>
            <a:br>
              <a:rPr lang="en-US" sz="2200" i="1" dirty="0">
                <a:effectLst/>
                <a:latin typeface="Fira Sans Extra Condensed Medium" panose="020B0604020202020204" charset="0"/>
                <a:ea typeface="Calibri" panose="020F0502020204030204" pitchFamily="34" charset="0"/>
                <a:cs typeface="Times New Roman" panose="02020603050405020304" pitchFamily="18" charset="0"/>
              </a:rPr>
            </a:br>
            <a:br>
              <a:rPr lang="en-US" sz="2200" dirty="0">
                <a:effectLst/>
                <a:latin typeface="Fira Sans Extra Condensed Medium" panose="020B0604020202020204" charset="0"/>
                <a:ea typeface="Calibri" panose="020F0502020204030204" pitchFamily="34" charset="0"/>
                <a:cs typeface="Times New Roman" panose="02020603050405020304" pitchFamily="18" charset="0"/>
              </a:rPr>
            </a:br>
            <a:r>
              <a:rPr lang="en-US" sz="2200" b="1" u="sng" dirty="0" err="1">
                <a:latin typeface="Fira Sans Extra Condensed Medium" panose="020B0604020202020204" charset="0"/>
                <a:ea typeface="Calibri" panose="020F0502020204030204" pitchFamily="34" charset="0"/>
                <a:cs typeface="Times New Roman" panose="02020603050405020304" pitchFamily="18" charset="0"/>
              </a:rPr>
              <a:t>Bài</a:t>
            </a:r>
            <a:r>
              <a:rPr lang="en-US" sz="2200" b="1" u="sng" dirty="0">
                <a:latin typeface="Fira Sans Extra Condensed Medium" panose="020B0604020202020204" charset="0"/>
                <a:ea typeface="Calibri" panose="020F0502020204030204" pitchFamily="34" charset="0"/>
                <a:cs typeface="Times New Roman" panose="02020603050405020304" pitchFamily="18" charset="0"/>
              </a:rPr>
              <a:t> 1: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Kĩ</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năng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quan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sát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và</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kĩ</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năng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dự</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đoán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được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thể</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hiện</a:t>
            </a:r>
            <a:r>
              <a:rPr lang="en-US" sz="2200" dirty="0">
                <a:latin typeface="Fira Sans Extra Condensed Medium" panose="020B0604020202020204" charset="0"/>
                <a:ea typeface="Calibri" panose="020F0502020204030204" pitchFamily="34" charset="0"/>
                <a:cs typeface="Times New Roman" panose="02020603050405020304" pitchFamily="18" charset="0"/>
              </a:rPr>
              <a:t> qua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ý</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nào</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trong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các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trường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hợp</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sau</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đây</a:t>
            </a:r>
            <a:r>
              <a:rPr lang="en-US" sz="2200" dirty="0">
                <a:latin typeface="Fira Sans Extra Condensed Medium" panose="020B0604020202020204" charset="0"/>
                <a:ea typeface="Calibri" panose="020F0502020204030204" pitchFamily="34" charset="0"/>
                <a:cs typeface="Times New Roman" panose="02020603050405020304" pitchFamily="18" charset="0"/>
              </a:rPr>
              <a:t>?</a:t>
            </a:r>
            <a:br>
              <a:rPr lang="en-US" sz="2200" dirty="0">
                <a:latin typeface="Fira Sans Extra Condensed Medium" panose="020B0604020202020204" charset="0"/>
                <a:ea typeface="Calibri" panose="020F0502020204030204" pitchFamily="34" charset="0"/>
                <a:cs typeface="Times New Roman" panose="02020603050405020304" pitchFamily="18" charset="0"/>
              </a:rPr>
            </a:br>
            <a:r>
              <a:rPr lang="en-US" sz="2200" dirty="0">
                <a:latin typeface="Fira Sans Extra Condensed Medium" panose="020B0604020202020204" charset="0"/>
                <a:ea typeface="Calibri" panose="020F0502020204030204" pitchFamily="34" charset="0"/>
                <a:cs typeface="Times New Roman" panose="02020603050405020304" pitchFamily="18" charset="0"/>
              </a:rPr>
              <a:t>a)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Gió</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mạnh</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dần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mây</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đen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kéo</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đến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có</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thể</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trời</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sắp</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mưa</a:t>
            </a:r>
            <a:br>
              <a:rPr lang="en-US" sz="2200" dirty="0">
                <a:latin typeface="Fira Sans Extra Condensed Medium" panose="020B0604020202020204" charset="0"/>
                <a:ea typeface="Calibri" panose="020F0502020204030204" pitchFamily="34" charset="0"/>
                <a:cs typeface="Times New Roman" panose="02020603050405020304" pitchFamily="18" charset="0"/>
              </a:rPr>
            </a:br>
            <a:r>
              <a:rPr lang="en-US" sz="2200" dirty="0">
                <a:latin typeface="Fira Sans Extra Condensed Medium" panose="020B0604020202020204" charset="0"/>
                <a:ea typeface="Calibri" panose="020F0502020204030204" pitchFamily="34" charset="0"/>
                <a:cs typeface="Times New Roman" panose="02020603050405020304" pitchFamily="18" charset="0"/>
              </a:rPr>
              <a:t>b)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Người</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câu</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cá</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thấy</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cần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câu</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bị</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uốn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cong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và</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dây</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cước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bị</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kéo</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căng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có</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lẽ</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một</a:t>
            </a:r>
            <a:r>
              <a:rPr lang="en-US" sz="2200" dirty="0">
                <a:latin typeface="Fira Sans Extra Condensed Medium" panose="020B0604020202020204" charset="0"/>
                <a:ea typeface="Calibri" panose="020F0502020204030204" pitchFamily="34" charset="0"/>
                <a:cs typeface="Times New Roman" panose="02020603050405020304" pitchFamily="18" charset="0"/>
              </a:rPr>
              <a:t> con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cá</a:t>
            </a:r>
            <a:r>
              <a:rPr lang="en-US" sz="2200" dirty="0">
                <a:latin typeface="Fira Sans Extra Condensed Medium" panose="020B0604020202020204" charset="0"/>
                <a:ea typeface="Calibri" panose="020F0502020204030204" pitchFamily="34" charset="0"/>
                <a:cs typeface="Times New Roman" panose="02020603050405020304" pitchFamily="18" charset="0"/>
              </a:rPr>
              <a:t> to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đã</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cắn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câu</a:t>
            </a:r>
            <a:r>
              <a:rPr lang="en-US" sz="2200" dirty="0">
                <a:latin typeface="Fira Sans Extra Condensed Medium" panose="020B0604020202020204" charset="0"/>
                <a:ea typeface="Calibri" panose="020F0502020204030204" pitchFamily="34" charset="0"/>
                <a:cs typeface="Times New Roman" panose="02020603050405020304" pitchFamily="18" charset="0"/>
              </a:rPr>
              <a:t>.</a:t>
            </a:r>
            <a:br>
              <a:rPr lang="en-US" sz="2200" dirty="0">
                <a:latin typeface="Fira Sans Extra Condensed Medium" panose="020B0604020202020204" charset="0"/>
                <a:ea typeface="Calibri" panose="020F0502020204030204" pitchFamily="34" charset="0"/>
                <a:cs typeface="Times New Roman" panose="02020603050405020304" pitchFamily="18" charset="0"/>
              </a:rPr>
            </a:br>
            <a:r>
              <a:rPr lang="en-US" sz="2200" b="1" u="sng" dirty="0" err="1">
                <a:latin typeface="Fira Sans Extra Condensed Medium" panose="020B0604020202020204" charset="0"/>
                <a:ea typeface="Calibri" panose="020F0502020204030204" pitchFamily="34" charset="0"/>
                <a:cs typeface="Times New Roman" panose="02020603050405020304" pitchFamily="18" charset="0"/>
              </a:rPr>
              <a:t>Bài</a:t>
            </a:r>
            <a:r>
              <a:rPr lang="en-US" sz="2200" b="1" u="sng" dirty="0">
                <a:latin typeface="Fira Sans Extra Condensed Medium" panose="020B0604020202020204" charset="0"/>
                <a:ea typeface="Calibri" panose="020F0502020204030204" pitchFamily="34" charset="0"/>
                <a:cs typeface="Times New Roman" panose="02020603050405020304" pitchFamily="18" charset="0"/>
              </a:rPr>
              <a:t> 2:</a:t>
            </a:r>
            <a:r>
              <a:rPr lang="en-US" sz="2200" dirty="0">
                <a:latin typeface="Fira Sans Extra Condensed Medium" panose="020B0604020202020204" charset="0"/>
                <a:ea typeface="Calibri" panose="020F0502020204030204" pitchFamily="34" charset="0"/>
                <a:cs typeface="Times New Roman" panose="02020603050405020304" pitchFamily="18" charset="0"/>
              </a:rPr>
              <a:t> Cho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một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cốc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nước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ấm</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để</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trong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điều</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kiện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phòng</a:t>
            </a:r>
            <a:br>
              <a:rPr lang="en-US" sz="2200" dirty="0">
                <a:latin typeface="Fira Sans Extra Condensed Medium" panose="020B0604020202020204" charset="0"/>
                <a:ea typeface="Calibri" panose="020F0502020204030204" pitchFamily="34" charset="0"/>
                <a:cs typeface="Times New Roman" panose="02020603050405020304" pitchFamily="18" charset="0"/>
              </a:rPr>
            </a:br>
            <a:r>
              <a:rPr lang="en-US" sz="2200" dirty="0">
                <a:latin typeface="Fira Sans Extra Condensed Medium" panose="020B0604020202020204" charset="0"/>
                <a:ea typeface="Calibri" panose="020F0502020204030204" pitchFamily="34" charset="0"/>
                <a:cs typeface="Times New Roman" panose="02020603050405020304" pitchFamily="18" charset="0"/>
              </a:rPr>
              <a:t>a)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Em</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hãy</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lựa</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chọn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các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dụng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cụ</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thiết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bị</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phù</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hợp</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có</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trong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phòng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thí</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nghiệm</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để</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xác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định</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nhiệt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độ</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khối</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lượng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và</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thể</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tích</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của</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nước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trong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cốc</a:t>
            </a:r>
            <a:r>
              <a:rPr lang="en-US" sz="2200" dirty="0">
                <a:latin typeface="Fira Sans Extra Condensed Medium" panose="020B0604020202020204" charset="0"/>
                <a:ea typeface="Calibri" panose="020F0502020204030204" pitchFamily="34" charset="0"/>
                <a:cs typeface="Times New Roman" panose="02020603050405020304" pitchFamily="18" charset="0"/>
              </a:rPr>
              <a:t>.</a:t>
            </a:r>
            <a:br>
              <a:rPr lang="en-US" sz="2200" dirty="0">
                <a:latin typeface="Fira Sans Extra Condensed Medium" panose="020B0604020202020204" charset="0"/>
                <a:ea typeface="Calibri" panose="020F0502020204030204" pitchFamily="34" charset="0"/>
                <a:cs typeface="Times New Roman" panose="02020603050405020304" pitchFamily="18" charset="0"/>
              </a:rPr>
            </a:br>
            <a:r>
              <a:rPr lang="en-US" sz="2200" dirty="0">
                <a:latin typeface="Fira Sans Extra Condensed Medium" panose="020B0604020202020204" charset="0"/>
                <a:ea typeface="Calibri" panose="020F0502020204030204" pitchFamily="34" charset="0"/>
                <a:cs typeface="Times New Roman" panose="02020603050405020304" pitchFamily="18" charset="0"/>
              </a:rPr>
              <a:t>b) Sau 10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phút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nhiệt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độ</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của</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nước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trong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cốc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thay</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đổi</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như</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thế</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nào</a:t>
            </a:r>
            <a:r>
              <a:rPr lang="en-US" sz="2200" dirty="0">
                <a:latin typeface="Fira Sans Extra Condensed Medium" panose="020B0604020202020204" charset="0"/>
                <a:ea typeface="Calibri" panose="020F0502020204030204" pitchFamily="34" charset="0"/>
                <a:cs typeface="Times New Roman" panose="02020603050405020304" pitchFamily="18" charset="0"/>
              </a:rPr>
              <a:t>?</a:t>
            </a:r>
            <a:br>
              <a:rPr lang="en-US" sz="2200" dirty="0">
                <a:latin typeface="Fira Sans Extra Condensed Medium" panose="020B0604020202020204" charset="0"/>
                <a:ea typeface="Calibri" panose="020F0502020204030204" pitchFamily="34" charset="0"/>
                <a:cs typeface="Times New Roman" panose="02020603050405020304" pitchFamily="18" charset="0"/>
              </a:rPr>
            </a:br>
            <a:r>
              <a:rPr lang="en-US" sz="2200" dirty="0">
                <a:latin typeface="Fira Sans Extra Condensed Medium" panose="020B0604020202020204" charset="0"/>
                <a:ea typeface="Calibri" panose="020F0502020204030204" pitchFamily="34" charset="0"/>
                <a:cs typeface="Times New Roman" panose="02020603050405020304" pitchFamily="18" charset="0"/>
              </a:rPr>
              <a:t>c)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Em</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đã</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sử</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dụng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các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kĩ</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năng</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nào</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để</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giải</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quyết</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các</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vấn</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đề</a:t>
            </a:r>
            <a:r>
              <a:rPr lang="en-US" sz="2200" dirty="0">
                <a:latin typeface="Fira Sans Extra Condensed Medium" panose="020B0604020202020204" charset="0"/>
                <a:ea typeface="Calibri" panose="020F0502020204030204" pitchFamily="34" charset="0"/>
                <a:cs typeface="Times New Roman" panose="02020603050405020304" pitchFamily="18" charset="0"/>
              </a:rPr>
              <a:t> </a:t>
            </a:r>
            <a:r>
              <a:rPr lang="en-US" sz="2200" dirty="0" err="1">
                <a:latin typeface="Fira Sans Extra Condensed Medium" panose="020B0604020202020204" charset="0"/>
                <a:ea typeface="Calibri" panose="020F0502020204030204" pitchFamily="34" charset="0"/>
                <a:cs typeface="Times New Roman" panose="02020603050405020304" pitchFamily="18" charset="0"/>
              </a:rPr>
              <a:t>trên</a:t>
            </a:r>
            <a:r>
              <a:rPr lang="en-US" sz="2200" dirty="0">
                <a:latin typeface="Fira Sans Extra Condensed Medium" panose="020B0604020202020204" charset="0"/>
                <a:ea typeface="Calibri" panose="020F0502020204030204" pitchFamily="34" charset="0"/>
                <a:cs typeface="Times New Roman" panose="02020603050405020304" pitchFamily="18" charset="0"/>
              </a:rPr>
              <a:t>?</a:t>
            </a:r>
            <a:endParaRPr sz="2200" dirty="0">
              <a:latin typeface="Fira Sans Extra Condensed Medium"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84" name="Google Shape;1584;p34"/>
          <p:cNvSpPr/>
          <p:nvPr/>
        </p:nvSpPr>
        <p:spPr>
          <a:xfrm rot="-6416979" flipH="1">
            <a:off x="5440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rot="-10552031" flipH="1">
            <a:off x="347633" y="1740815"/>
            <a:ext cx="1394840" cy="537513"/>
          </a:xfrm>
          <a:custGeom>
            <a:avLst/>
            <a:gdLst/>
            <a:ahLst/>
            <a:cxnLst/>
            <a:rect l="l" t="t" r="r" b="b"/>
            <a:pathLst>
              <a:path w="5957" h="2495" extrusionOk="0">
                <a:moveTo>
                  <a:pt x="5645" y="271"/>
                </a:moveTo>
                <a:cubicBezTo>
                  <a:pt x="5615" y="343"/>
                  <a:pt x="5586" y="416"/>
                  <a:pt x="5559" y="488"/>
                </a:cubicBezTo>
                <a:cubicBezTo>
                  <a:pt x="5563" y="442"/>
                  <a:pt x="5563" y="396"/>
                  <a:pt x="5556" y="350"/>
                </a:cubicBezTo>
                <a:cubicBezTo>
                  <a:pt x="5553" y="333"/>
                  <a:pt x="5546" y="317"/>
                  <a:pt x="5536" y="307"/>
                </a:cubicBezTo>
                <a:cubicBezTo>
                  <a:pt x="5572" y="294"/>
                  <a:pt x="5609" y="284"/>
                  <a:pt x="5645" y="271"/>
                </a:cubicBezTo>
                <a:close/>
                <a:moveTo>
                  <a:pt x="2551" y="802"/>
                </a:moveTo>
                <a:cubicBezTo>
                  <a:pt x="2752" y="802"/>
                  <a:pt x="2956" y="1002"/>
                  <a:pt x="2980" y="1227"/>
                </a:cubicBezTo>
                <a:cubicBezTo>
                  <a:pt x="3010" y="1477"/>
                  <a:pt x="2905" y="1690"/>
                  <a:pt x="2737" y="1861"/>
                </a:cubicBezTo>
                <a:cubicBezTo>
                  <a:pt x="2625" y="1818"/>
                  <a:pt x="2520" y="1759"/>
                  <a:pt x="2428" y="1680"/>
                </a:cubicBezTo>
                <a:cubicBezTo>
                  <a:pt x="2218" y="1503"/>
                  <a:pt x="2123" y="1207"/>
                  <a:pt x="2280" y="964"/>
                </a:cubicBezTo>
                <a:cubicBezTo>
                  <a:pt x="2356" y="849"/>
                  <a:pt x="2453" y="802"/>
                  <a:pt x="2551" y="802"/>
                </a:cubicBezTo>
                <a:close/>
                <a:moveTo>
                  <a:pt x="5823" y="1"/>
                </a:moveTo>
                <a:cubicBezTo>
                  <a:pt x="5814" y="1"/>
                  <a:pt x="5805" y="2"/>
                  <a:pt x="5796" y="5"/>
                </a:cubicBezTo>
                <a:cubicBezTo>
                  <a:pt x="5559" y="84"/>
                  <a:pt x="5329" y="192"/>
                  <a:pt x="5129" y="340"/>
                </a:cubicBezTo>
                <a:cubicBezTo>
                  <a:pt x="5070" y="382"/>
                  <a:pt x="5102" y="456"/>
                  <a:pt x="5158" y="456"/>
                </a:cubicBezTo>
                <a:cubicBezTo>
                  <a:pt x="5169" y="456"/>
                  <a:pt x="5180" y="454"/>
                  <a:pt x="5191" y="448"/>
                </a:cubicBezTo>
                <a:cubicBezTo>
                  <a:pt x="5264" y="416"/>
                  <a:pt x="5339" y="383"/>
                  <a:pt x="5411" y="353"/>
                </a:cubicBezTo>
                <a:lnTo>
                  <a:pt x="5411" y="353"/>
                </a:lnTo>
                <a:cubicBezTo>
                  <a:pt x="5411" y="990"/>
                  <a:pt x="4744" y="1444"/>
                  <a:pt x="4229" y="1693"/>
                </a:cubicBezTo>
                <a:cubicBezTo>
                  <a:pt x="3938" y="1834"/>
                  <a:pt x="3573" y="1941"/>
                  <a:pt x="3221" y="1941"/>
                </a:cubicBezTo>
                <a:cubicBezTo>
                  <a:pt x="3127" y="1941"/>
                  <a:pt x="3034" y="1933"/>
                  <a:pt x="2944" y="1917"/>
                </a:cubicBezTo>
                <a:cubicBezTo>
                  <a:pt x="3076" y="1753"/>
                  <a:pt x="3161" y="1559"/>
                  <a:pt x="3174" y="1335"/>
                </a:cubicBezTo>
                <a:cubicBezTo>
                  <a:pt x="3194" y="1007"/>
                  <a:pt x="2964" y="662"/>
                  <a:pt x="2622" y="619"/>
                </a:cubicBezTo>
                <a:cubicBezTo>
                  <a:pt x="2600" y="616"/>
                  <a:pt x="2577" y="615"/>
                  <a:pt x="2556" y="615"/>
                </a:cubicBezTo>
                <a:cubicBezTo>
                  <a:pt x="2286" y="615"/>
                  <a:pt x="2078" y="834"/>
                  <a:pt x="2018" y="1096"/>
                </a:cubicBezTo>
                <a:cubicBezTo>
                  <a:pt x="1916" y="1556"/>
                  <a:pt x="2198" y="1845"/>
                  <a:pt x="2576" y="1996"/>
                </a:cubicBezTo>
                <a:cubicBezTo>
                  <a:pt x="2313" y="2186"/>
                  <a:pt x="1968" y="2291"/>
                  <a:pt x="1696" y="2298"/>
                </a:cubicBezTo>
                <a:cubicBezTo>
                  <a:pt x="1688" y="2298"/>
                  <a:pt x="1681" y="2298"/>
                  <a:pt x="1674" y="2298"/>
                </a:cubicBezTo>
                <a:cubicBezTo>
                  <a:pt x="977" y="2298"/>
                  <a:pt x="231" y="1679"/>
                  <a:pt x="575" y="931"/>
                </a:cubicBezTo>
                <a:cubicBezTo>
                  <a:pt x="593" y="889"/>
                  <a:pt x="561" y="852"/>
                  <a:pt x="526" y="852"/>
                </a:cubicBezTo>
                <a:cubicBezTo>
                  <a:pt x="509" y="852"/>
                  <a:pt x="493" y="860"/>
                  <a:pt x="480" y="879"/>
                </a:cubicBezTo>
                <a:cubicBezTo>
                  <a:pt x="0" y="1608"/>
                  <a:pt x="730" y="2380"/>
                  <a:pt x="1453" y="2482"/>
                </a:cubicBezTo>
                <a:cubicBezTo>
                  <a:pt x="1516" y="2490"/>
                  <a:pt x="1581" y="2495"/>
                  <a:pt x="1648" y="2495"/>
                </a:cubicBezTo>
                <a:cubicBezTo>
                  <a:pt x="2048" y="2495"/>
                  <a:pt x="2493" y="2344"/>
                  <a:pt x="2800" y="2071"/>
                </a:cubicBezTo>
                <a:cubicBezTo>
                  <a:pt x="2973" y="2115"/>
                  <a:pt x="3153" y="2135"/>
                  <a:pt x="3319" y="2135"/>
                </a:cubicBezTo>
                <a:cubicBezTo>
                  <a:pt x="3418" y="2135"/>
                  <a:pt x="3511" y="2127"/>
                  <a:pt x="3595" y="2114"/>
                </a:cubicBezTo>
                <a:cubicBezTo>
                  <a:pt x="4087" y="2035"/>
                  <a:pt x="4544" y="1792"/>
                  <a:pt x="4935" y="1487"/>
                </a:cubicBezTo>
                <a:cubicBezTo>
                  <a:pt x="5218" y="1263"/>
                  <a:pt x="5494" y="958"/>
                  <a:pt x="5549" y="596"/>
                </a:cubicBezTo>
                <a:cubicBezTo>
                  <a:pt x="5570" y="637"/>
                  <a:pt x="5616" y="664"/>
                  <a:pt x="5661" y="664"/>
                </a:cubicBezTo>
                <a:cubicBezTo>
                  <a:pt x="5695" y="664"/>
                  <a:pt x="5728" y="648"/>
                  <a:pt x="5747" y="609"/>
                </a:cubicBezTo>
                <a:cubicBezTo>
                  <a:pt x="5815" y="458"/>
                  <a:pt x="5868" y="297"/>
                  <a:pt x="5930" y="140"/>
                </a:cubicBezTo>
                <a:cubicBezTo>
                  <a:pt x="5957" y="73"/>
                  <a:pt x="5890" y="1"/>
                  <a:pt x="5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4"/>
          <p:cNvSpPr/>
          <p:nvPr/>
        </p:nvSpPr>
        <p:spPr>
          <a:xfrm rot="6416979">
            <a:off x="4582649" y="3049644"/>
            <a:ext cx="330729" cy="882319"/>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4"/>
          <p:cNvSpPr/>
          <p:nvPr/>
        </p:nvSpPr>
        <p:spPr>
          <a:xfrm rot="10800000">
            <a:off x="3716205" y="1789628"/>
            <a:ext cx="1414480" cy="555297"/>
          </a:xfrm>
          <a:custGeom>
            <a:avLst/>
            <a:gdLst/>
            <a:ahLst/>
            <a:cxnLst/>
            <a:rect l="l" t="t" r="r" b="b"/>
            <a:pathLst>
              <a:path w="4996" h="2579" extrusionOk="0">
                <a:moveTo>
                  <a:pt x="2320" y="1337"/>
                </a:moveTo>
                <a:cubicBezTo>
                  <a:pt x="2450" y="1337"/>
                  <a:pt x="2538" y="1521"/>
                  <a:pt x="2543" y="1654"/>
                </a:cubicBezTo>
                <a:cubicBezTo>
                  <a:pt x="2546" y="1815"/>
                  <a:pt x="2484" y="1957"/>
                  <a:pt x="2385" y="2072"/>
                </a:cubicBezTo>
                <a:cubicBezTo>
                  <a:pt x="2375" y="2065"/>
                  <a:pt x="2362" y="2058"/>
                  <a:pt x="2352" y="2052"/>
                </a:cubicBezTo>
                <a:cubicBezTo>
                  <a:pt x="2221" y="1963"/>
                  <a:pt x="2126" y="1828"/>
                  <a:pt x="2106" y="1667"/>
                </a:cubicBezTo>
                <a:cubicBezTo>
                  <a:pt x="2093" y="1562"/>
                  <a:pt x="2109" y="1467"/>
                  <a:pt x="2191" y="1395"/>
                </a:cubicBezTo>
                <a:cubicBezTo>
                  <a:pt x="2237" y="1354"/>
                  <a:pt x="2281" y="1337"/>
                  <a:pt x="2320" y="1337"/>
                </a:cubicBezTo>
                <a:close/>
                <a:moveTo>
                  <a:pt x="4586" y="0"/>
                </a:moveTo>
                <a:cubicBezTo>
                  <a:pt x="4552" y="0"/>
                  <a:pt x="4520" y="20"/>
                  <a:pt x="4508" y="58"/>
                </a:cubicBezTo>
                <a:cubicBezTo>
                  <a:pt x="4452" y="232"/>
                  <a:pt x="4370" y="389"/>
                  <a:pt x="4264" y="537"/>
                </a:cubicBezTo>
                <a:cubicBezTo>
                  <a:pt x="4232" y="582"/>
                  <a:pt x="4278" y="637"/>
                  <a:pt x="4324" y="637"/>
                </a:cubicBezTo>
                <a:cubicBezTo>
                  <a:pt x="4339" y="637"/>
                  <a:pt x="4354" y="631"/>
                  <a:pt x="4366" y="616"/>
                </a:cubicBezTo>
                <a:cubicBezTo>
                  <a:pt x="4445" y="524"/>
                  <a:pt x="4511" y="426"/>
                  <a:pt x="4567" y="320"/>
                </a:cubicBezTo>
                <a:lnTo>
                  <a:pt x="4567" y="320"/>
                </a:lnTo>
                <a:cubicBezTo>
                  <a:pt x="4619" y="882"/>
                  <a:pt x="4406" y="1460"/>
                  <a:pt x="3962" y="1822"/>
                </a:cubicBezTo>
                <a:cubicBezTo>
                  <a:pt x="3696" y="2040"/>
                  <a:pt x="3293" y="2205"/>
                  <a:pt x="2913" y="2205"/>
                </a:cubicBezTo>
                <a:cubicBezTo>
                  <a:pt x="2771" y="2205"/>
                  <a:pt x="2633" y="2182"/>
                  <a:pt x="2507" y="2131"/>
                </a:cubicBezTo>
                <a:cubicBezTo>
                  <a:pt x="2658" y="1950"/>
                  <a:pt x="2724" y="1720"/>
                  <a:pt x="2619" y="1451"/>
                </a:cubicBezTo>
                <a:cubicBezTo>
                  <a:pt x="2563" y="1305"/>
                  <a:pt x="2447" y="1210"/>
                  <a:pt x="2317" y="1210"/>
                </a:cubicBezTo>
                <a:cubicBezTo>
                  <a:pt x="2254" y="1210"/>
                  <a:pt x="2187" y="1232"/>
                  <a:pt x="2122" y="1283"/>
                </a:cubicBezTo>
                <a:cubicBezTo>
                  <a:pt x="1892" y="1454"/>
                  <a:pt x="1922" y="1796"/>
                  <a:pt x="2067" y="2009"/>
                </a:cubicBezTo>
                <a:cubicBezTo>
                  <a:pt x="2116" y="2085"/>
                  <a:pt x="2178" y="2147"/>
                  <a:pt x="2247" y="2200"/>
                </a:cubicBezTo>
                <a:cubicBezTo>
                  <a:pt x="2145" y="2275"/>
                  <a:pt x="2030" y="2334"/>
                  <a:pt x="1912" y="2371"/>
                </a:cubicBezTo>
                <a:cubicBezTo>
                  <a:pt x="1773" y="2417"/>
                  <a:pt x="1625" y="2440"/>
                  <a:pt x="1476" y="2440"/>
                </a:cubicBezTo>
                <a:cubicBezTo>
                  <a:pt x="1322" y="2440"/>
                  <a:pt x="1167" y="2416"/>
                  <a:pt x="1022" y="2367"/>
                </a:cubicBezTo>
                <a:cubicBezTo>
                  <a:pt x="664" y="2246"/>
                  <a:pt x="279" y="1904"/>
                  <a:pt x="493" y="1490"/>
                </a:cubicBezTo>
                <a:cubicBezTo>
                  <a:pt x="506" y="1461"/>
                  <a:pt x="483" y="1435"/>
                  <a:pt x="459" y="1435"/>
                </a:cubicBezTo>
                <a:cubicBezTo>
                  <a:pt x="447" y="1435"/>
                  <a:pt x="436" y="1440"/>
                  <a:pt x="427" y="1454"/>
                </a:cubicBezTo>
                <a:cubicBezTo>
                  <a:pt x="0" y="2091"/>
                  <a:pt x="920" y="2558"/>
                  <a:pt x="1433" y="2577"/>
                </a:cubicBezTo>
                <a:cubicBezTo>
                  <a:pt x="1444" y="2578"/>
                  <a:pt x="1456" y="2578"/>
                  <a:pt x="1469" y="2578"/>
                </a:cubicBezTo>
                <a:cubicBezTo>
                  <a:pt x="1755" y="2578"/>
                  <a:pt x="2110" y="2467"/>
                  <a:pt x="2359" y="2272"/>
                </a:cubicBezTo>
                <a:cubicBezTo>
                  <a:pt x="2521" y="2357"/>
                  <a:pt x="2711" y="2392"/>
                  <a:pt x="2906" y="2392"/>
                </a:cubicBezTo>
                <a:cubicBezTo>
                  <a:pt x="3234" y="2392"/>
                  <a:pt x="3577" y="2292"/>
                  <a:pt x="3824" y="2154"/>
                </a:cubicBezTo>
                <a:cubicBezTo>
                  <a:pt x="4471" y="1792"/>
                  <a:pt x="4813" y="1066"/>
                  <a:pt x="4708" y="350"/>
                </a:cubicBezTo>
                <a:lnTo>
                  <a:pt x="4708" y="350"/>
                </a:lnTo>
                <a:cubicBezTo>
                  <a:pt x="4754" y="416"/>
                  <a:pt x="4787" y="488"/>
                  <a:pt x="4843" y="547"/>
                </a:cubicBezTo>
                <a:cubicBezTo>
                  <a:pt x="4859" y="565"/>
                  <a:pt x="4879" y="572"/>
                  <a:pt x="4898" y="572"/>
                </a:cubicBezTo>
                <a:cubicBezTo>
                  <a:pt x="4948" y="572"/>
                  <a:pt x="4996" y="522"/>
                  <a:pt x="4984" y="465"/>
                </a:cubicBezTo>
                <a:cubicBezTo>
                  <a:pt x="4945" y="297"/>
                  <a:pt x="4767" y="133"/>
                  <a:pt x="4642" y="22"/>
                </a:cubicBezTo>
                <a:cubicBezTo>
                  <a:pt x="4625" y="7"/>
                  <a:pt x="4605" y="0"/>
                  <a:pt x="4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605;p35">
            <a:extLst>
              <a:ext uri="{FF2B5EF4-FFF2-40B4-BE49-F238E27FC236}">
                <a16:creationId xmlns:a16="http://schemas.microsoft.com/office/drawing/2014/main" id="{D8D09377-2837-4539-B2DA-C0ADE8BF1B36}"/>
              </a:ext>
            </a:extLst>
          </p:cNvPr>
          <p:cNvGrpSpPr/>
          <p:nvPr/>
        </p:nvGrpSpPr>
        <p:grpSpPr>
          <a:xfrm>
            <a:off x="5350953" y="1037410"/>
            <a:ext cx="3671871" cy="3643389"/>
            <a:chOff x="4572024" y="1150300"/>
            <a:chExt cx="3671871" cy="3643389"/>
          </a:xfrm>
        </p:grpSpPr>
        <p:sp>
          <p:nvSpPr>
            <p:cNvPr id="28" name="Google Shape;1606;p35">
              <a:extLst>
                <a:ext uri="{FF2B5EF4-FFF2-40B4-BE49-F238E27FC236}">
                  <a16:creationId xmlns:a16="http://schemas.microsoft.com/office/drawing/2014/main" id="{B990CDC1-E940-42A4-B289-47BAC1AB8D43}"/>
                </a:ext>
              </a:extLst>
            </p:cNvPr>
            <p:cNvSpPr/>
            <p:nvPr/>
          </p:nvSpPr>
          <p:spPr>
            <a:xfrm>
              <a:off x="7213677" y="1923824"/>
              <a:ext cx="516013" cy="785933"/>
            </a:xfrm>
            <a:custGeom>
              <a:avLst/>
              <a:gdLst/>
              <a:ahLst/>
              <a:cxnLst/>
              <a:rect l="l" t="t" r="r" b="b"/>
              <a:pathLst>
                <a:path w="28588" h="43542" extrusionOk="0">
                  <a:moveTo>
                    <a:pt x="15615" y="0"/>
                  </a:moveTo>
                  <a:cubicBezTo>
                    <a:pt x="13597" y="0"/>
                    <a:pt x="11976" y="171"/>
                    <a:pt x="11976" y="171"/>
                  </a:cubicBezTo>
                  <a:cubicBezTo>
                    <a:pt x="11976" y="171"/>
                    <a:pt x="3937" y="1205"/>
                    <a:pt x="1969" y="2940"/>
                  </a:cubicBezTo>
                  <a:cubicBezTo>
                    <a:pt x="1" y="4608"/>
                    <a:pt x="1502" y="9445"/>
                    <a:pt x="1502" y="9445"/>
                  </a:cubicBezTo>
                  <a:cubicBezTo>
                    <a:pt x="2636" y="11713"/>
                    <a:pt x="7539" y="13714"/>
                    <a:pt x="7539" y="13714"/>
                  </a:cubicBezTo>
                  <a:cubicBezTo>
                    <a:pt x="7539" y="13714"/>
                    <a:pt x="9274" y="39900"/>
                    <a:pt x="9207" y="42435"/>
                  </a:cubicBezTo>
                  <a:cubicBezTo>
                    <a:pt x="9198" y="43252"/>
                    <a:pt x="10663" y="43542"/>
                    <a:pt x="12745" y="43542"/>
                  </a:cubicBezTo>
                  <a:cubicBezTo>
                    <a:pt x="17800" y="43542"/>
                    <a:pt x="26486" y="41834"/>
                    <a:pt x="26486" y="41834"/>
                  </a:cubicBezTo>
                  <a:lnTo>
                    <a:pt x="23317" y="18685"/>
                  </a:lnTo>
                  <a:cubicBezTo>
                    <a:pt x="22517" y="11813"/>
                    <a:pt x="23818" y="10645"/>
                    <a:pt x="26186" y="7710"/>
                  </a:cubicBezTo>
                  <a:cubicBezTo>
                    <a:pt x="28588" y="4808"/>
                    <a:pt x="24919" y="2406"/>
                    <a:pt x="21750" y="905"/>
                  </a:cubicBezTo>
                  <a:cubicBezTo>
                    <a:pt x="20163" y="180"/>
                    <a:pt x="17681" y="0"/>
                    <a:pt x="1561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7;p35">
              <a:extLst>
                <a:ext uri="{FF2B5EF4-FFF2-40B4-BE49-F238E27FC236}">
                  <a16:creationId xmlns:a16="http://schemas.microsoft.com/office/drawing/2014/main" id="{A8C6A25C-DCDC-4FC5-8D53-B19D0A4D58EC}"/>
                </a:ext>
              </a:extLst>
            </p:cNvPr>
            <p:cNvSpPr/>
            <p:nvPr/>
          </p:nvSpPr>
          <p:spPr>
            <a:xfrm>
              <a:off x="7383451" y="2771542"/>
              <a:ext cx="331777" cy="795229"/>
            </a:xfrm>
            <a:custGeom>
              <a:avLst/>
              <a:gdLst/>
              <a:ahLst/>
              <a:cxnLst/>
              <a:rect l="l" t="t" r="r" b="b"/>
              <a:pathLst>
                <a:path w="18381" h="44057" extrusionOk="0">
                  <a:moveTo>
                    <a:pt x="17046" y="0"/>
                  </a:moveTo>
                  <a:lnTo>
                    <a:pt x="0" y="701"/>
                  </a:lnTo>
                  <a:lnTo>
                    <a:pt x="2602" y="31857"/>
                  </a:lnTo>
                  <a:cubicBezTo>
                    <a:pt x="2602" y="31857"/>
                    <a:pt x="4495" y="44057"/>
                    <a:pt x="9084" y="44057"/>
                  </a:cubicBezTo>
                  <a:cubicBezTo>
                    <a:pt x="9483" y="44057"/>
                    <a:pt x="9902" y="43965"/>
                    <a:pt x="10341" y="43765"/>
                  </a:cubicBezTo>
                  <a:cubicBezTo>
                    <a:pt x="15845" y="41230"/>
                    <a:pt x="18380" y="35960"/>
                    <a:pt x="18380" y="30122"/>
                  </a:cubicBezTo>
                  <a:cubicBezTo>
                    <a:pt x="18347" y="24285"/>
                    <a:pt x="18113" y="4837"/>
                    <a:pt x="17046"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8;p35">
              <a:extLst>
                <a:ext uri="{FF2B5EF4-FFF2-40B4-BE49-F238E27FC236}">
                  <a16:creationId xmlns:a16="http://schemas.microsoft.com/office/drawing/2014/main" id="{C0A9F052-A1B3-4888-9699-D43105C9887D}"/>
                </a:ext>
              </a:extLst>
            </p:cNvPr>
            <p:cNvSpPr/>
            <p:nvPr/>
          </p:nvSpPr>
          <p:spPr>
            <a:xfrm>
              <a:off x="4582871" y="3076169"/>
              <a:ext cx="2027863" cy="386559"/>
            </a:xfrm>
            <a:custGeom>
              <a:avLst/>
              <a:gdLst/>
              <a:ahLst/>
              <a:cxnLst/>
              <a:rect l="l" t="t" r="r" b="b"/>
              <a:pathLst>
                <a:path w="112347" h="21416" fill="none" extrusionOk="0">
                  <a:moveTo>
                    <a:pt x="10074" y="4337"/>
                  </a:moveTo>
                  <a:cubicBezTo>
                    <a:pt x="17746" y="2735"/>
                    <a:pt x="25985" y="4003"/>
                    <a:pt x="33824" y="2735"/>
                  </a:cubicBezTo>
                  <a:cubicBezTo>
                    <a:pt x="41797" y="1501"/>
                    <a:pt x="49802" y="834"/>
                    <a:pt x="57675" y="167"/>
                  </a:cubicBezTo>
                  <a:cubicBezTo>
                    <a:pt x="44865" y="3636"/>
                    <a:pt x="27153" y="400"/>
                    <a:pt x="13777" y="0"/>
                  </a:cubicBezTo>
                  <a:cubicBezTo>
                    <a:pt x="31156" y="3303"/>
                    <a:pt x="48468" y="2502"/>
                    <a:pt x="65980" y="3636"/>
                  </a:cubicBezTo>
                  <a:cubicBezTo>
                    <a:pt x="45533" y="3069"/>
                    <a:pt x="23584" y="4870"/>
                    <a:pt x="4437" y="12409"/>
                  </a:cubicBezTo>
                  <a:cubicBezTo>
                    <a:pt x="13943" y="11909"/>
                    <a:pt x="30689" y="7906"/>
                    <a:pt x="38327" y="2469"/>
                  </a:cubicBezTo>
                  <a:cubicBezTo>
                    <a:pt x="25818" y="734"/>
                    <a:pt x="12309" y="6038"/>
                    <a:pt x="0" y="7906"/>
                  </a:cubicBezTo>
                  <a:cubicBezTo>
                    <a:pt x="2935" y="4337"/>
                    <a:pt x="10407" y="3036"/>
                    <a:pt x="14877" y="1668"/>
                  </a:cubicBezTo>
                  <a:cubicBezTo>
                    <a:pt x="10307" y="3670"/>
                    <a:pt x="4637" y="5071"/>
                    <a:pt x="667" y="8373"/>
                  </a:cubicBezTo>
                  <a:cubicBezTo>
                    <a:pt x="5871" y="5538"/>
                    <a:pt x="15144" y="400"/>
                    <a:pt x="21249" y="1401"/>
                  </a:cubicBezTo>
                  <a:cubicBezTo>
                    <a:pt x="19214" y="4470"/>
                    <a:pt x="14944" y="6505"/>
                    <a:pt x="12776" y="9340"/>
                  </a:cubicBezTo>
                  <a:cubicBezTo>
                    <a:pt x="20048" y="8506"/>
                    <a:pt x="27553" y="1535"/>
                    <a:pt x="34858" y="1334"/>
                  </a:cubicBezTo>
                  <a:cubicBezTo>
                    <a:pt x="28687" y="6872"/>
                    <a:pt x="18980" y="8506"/>
                    <a:pt x="13743" y="14911"/>
                  </a:cubicBezTo>
                  <a:cubicBezTo>
                    <a:pt x="22816" y="9474"/>
                    <a:pt x="32523" y="5704"/>
                    <a:pt x="42163" y="1368"/>
                  </a:cubicBezTo>
                  <a:cubicBezTo>
                    <a:pt x="33757" y="9374"/>
                    <a:pt x="19714" y="11542"/>
                    <a:pt x="12843" y="21416"/>
                  </a:cubicBezTo>
                  <a:cubicBezTo>
                    <a:pt x="23016" y="15478"/>
                    <a:pt x="32690" y="8139"/>
                    <a:pt x="43731" y="3703"/>
                  </a:cubicBezTo>
                  <a:cubicBezTo>
                    <a:pt x="34291" y="9207"/>
                    <a:pt x="24784" y="15011"/>
                    <a:pt x="15311" y="20648"/>
                  </a:cubicBezTo>
                  <a:cubicBezTo>
                    <a:pt x="28387" y="15178"/>
                    <a:pt x="41096" y="5071"/>
                    <a:pt x="55406" y="3403"/>
                  </a:cubicBezTo>
                  <a:cubicBezTo>
                    <a:pt x="47467" y="7873"/>
                    <a:pt x="39128" y="11508"/>
                    <a:pt x="31389" y="16512"/>
                  </a:cubicBezTo>
                  <a:cubicBezTo>
                    <a:pt x="41797" y="16379"/>
                    <a:pt x="53672" y="5304"/>
                    <a:pt x="63712" y="1801"/>
                  </a:cubicBezTo>
                  <a:cubicBezTo>
                    <a:pt x="57408" y="3836"/>
                    <a:pt x="52171" y="7873"/>
                    <a:pt x="46467" y="11041"/>
                  </a:cubicBezTo>
                  <a:cubicBezTo>
                    <a:pt x="54372" y="9841"/>
                    <a:pt x="63379" y="4337"/>
                    <a:pt x="71518" y="2135"/>
                  </a:cubicBezTo>
                  <a:cubicBezTo>
                    <a:pt x="67548" y="5704"/>
                    <a:pt x="61144" y="7506"/>
                    <a:pt x="56407" y="10174"/>
                  </a:cubicBezTo>
                  <a:cubicBezTo>
                    <a:pt x="62511" y="11208"/>
                    <a:pt x="70083" y="4704"/>
                    <a:pt x="76888" y="5071"/>
                  </a:cubicBezTo>
                  <a:cubicBezTo>
                    <a:pt x="75254" y="6872"/>
                    <a:pt x="73319" y="8139"/>
                    <a:pt x="71518" y="9841"/>
                  </a:cubicBezTo>
                  <a:cubicBezTo>
                    <a:pt x="76688" y="8873"/>
                    <a:pt x="81492" y="5404"/>
                    <a:pt x="86929" y="5371"/>
                  </a:cubicBezTo>
                  <a:cubicBezTo>
                    <a:pt x="85728" y="7806"/>
                    <a:pt x="83093" y="9741"/>
                    <a:pt x="81325" y="11709"/>
                  </a:cubicBezTo>
                  <a:cubicBezTo>
                    <a:pt x="84360" y="10641"/>
                    <a:pt x="87696" y="9640"/>
                    <a:pt x="90765" y="8373"/>
                  </a:cubicBezTo>
                  <a:cubicBezTo>
                    <a:pt x="89064" y="11542"/>
                    <a:pt x="84394" y="13210"/>
                    <a:pt x="82492" y="16746"/>
                  </a:cubicBezTo>
                  <a:cubicBezTo>
                    <a:pt x="86829" y="16479"/>
                    <a:pt x="91866" y="13143"/>
                    <a:pt x="96102" y="11575"/>
                  </a:cubicBezTo>
                  <a:cubicBezTo>
                    <a:pt x="93667" y="14477"/>
                    <a:pt x="90398" y="16512"/>
                    <a:pt x="87763" y="19247"/>
                  </a:cubicBezTo>
                  <a:cubicBezTo>
                    <a:pt x="92032" y="20882"/>
                    <a:pt x="100905" y="12342"/>
                    <a:pt x="106176" y="11975"/>
                  </a:cubicBezTo>
                  <a:cubicBezTo>
                    <a:pt x="103240" y="14677"/>
                    <a:pt x="98737" y="17146"/>
                    <a:pt x="95101" y="18914"/>
                  </a:cubicBezTo>
                  <a:cubicBezTo>
                    <a:pt x="100605" y="15812"/>
                    <a:pt x="106076" y="13343"/>
                    <a:pt x="111847" y="10808"/>
                  </a:cubicBezTo>
                  <a:cubicBezTo>
                    <a:pt x="108711" y="11575"/>
                    <a:pt x="104942" y="13643"/>
                    <a:pt x="102240" y="15545"/>
                  </a:cubicBezTo>
                  <a:cubicBezTo>
                    <a:pt x="105675" y="13810"/>
                    <a:pt x="109278" y="11642"/>
                    <a:pt x="112347" y="9540"/>
                  </a:cubicBezTo>
                  <a:cubicBezTo>
                    <a:pt x="110913" y="10341"/>
                    <a:pt x="111746" y="11008"/>
                    <a:pt x="111213" y="12076"/>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9;p35">
              <a:extLst>
                <a:ext uri="{FF2B5EF4-FFF2-40B4-BE49-F238E27FC236}">
                  <a16:creationId xmlns:a16="http://schemas.microsoft.com/office/drawing/2014/main" id="{714AA24A-419C-49FB-AD70-0C8057051628}"/>
                </a:ext>
              </a:extLst>
            </p:cNvPr>
            <p:cNvSpPr/>
            <p:nvPr/>
          </p:nvSpPr>
          <p:spPr>
            <a:xfrm>
              <a:off x="4644865" y="3717061"/>
              <a:ext cx="2013279" cy="1061575"/>
            </a:xfrm>
            <a:custGeom>
              <a:avLst/>
              <a:gdLst/>
              <a:ahLst/>
              <a:cxnLst/>
              <a:rect l="l" t="t" r="r" b="b"/>
              <a:pathLst>
                <a:path w="111539" h="58813" extrusionOk="0">
                  <a:moveTo>
                    <a:pt x="27766" y="3964"/>
                  </a:moveTo>
                  <a:cubicBezTo>
                    <a:pt x="26710" y="4650"/>
                    <a:pt x="25645" y="5325"/>
                    <a:pt x="24580" y="6000"/>
                  </a:cubicBezTo>
                  <a:lnTo>
                    <a:pt x="24580" y="6000"/>
                  </a:lnTo>
                  <a:cubicBezTo>
                    <a:pt x="24493" y="6026"/>
                    <a:pt x="24406" y="6053"/>
                    <a:pt x="24319" y="6080"/>
                  </a:cubicBezTo>
                  <a:lnTo>
                    <a:pt x="24319" y="6080"/>
                  </a:lnTo>
                  <a:cubicBezTo>
                    <a:pt x="25159" y="5545"/>
                    <a:pt x="25992" y="4999"/>
                    <a:pt x="26815" y="4437"/>
                  </a:cubicBezTo>
                  <a:lnTo>
                    <a:pt x="26815" y="4437"/>
                  </a:lnTo>
                  <a:cubicBezTo>
                    <a:pt x="26828" y="4431"/>
                    <a:pt x="26841" y="4424"/>
                    <a:pt x="26853" y="4418"/>
                  </a:cubicBezTo>
                  <a:cubicBezTo>
                    <a:pt x="27156" y="4264"/>
                    <a:pt x="27461" y="4113"/>
                    <a:pt x="27766" y="3964"/>
                  </a:cubicBezTo>
                  <a:close/>
                  <a:moveTo>
                    <a:pt x="7182" y="12263"/>
                  </a:moveTo>
                  <a:cubicBezTo>
                    <a:pt x="6828" y="12608"/>
                    <a:pt x="6484" y="12964"/>
                    <a:pt x="6151" y="13333"/>
                  </a:cubicBezTo>
                  <a:lnTo>
                    <a:pt x="6151" y="13333"/>
                  </a:lnTo>
                  <a:cubicBezTo>
                    <a:pt x="5833" y="13564"/>
                    <a:pt x="5513" y="13794"/>
                    <a:pt x="5193" y="14023"/>
                  </a:cubicBezTo>
                  <a:lnTo>
                    <a:pt x="5193" y="14023"/>
                  </a:lnTo>
                  <a:cubicBezTo>
                    <a:pt x="5755" y="13423"/>
                    <a:pt x="6333" y="12838"/>
                    <a:pt x="6926" y="12269"/>
                  </a:cubicBezTo>
                  <a:lnTo>
                    <a:pt x="6926" y="12269"/>
                  </a:lnTo>
                  <a:cubicBezTo>
                    <a:pt x="6946" y="12269"/>
                    <a:pt x="6967" y="12269"/>
                    <a:pt x="6988" y="12269"/>
                  </a:cubicBezTo>
                  <a:cubicBezTo>
                    <a:pt x="7052" y="12269"/>
                    <a:pt x="7117" y="12267"/>
                    <a:pt x="7182" y="12263"/>
                  </a:cubicBezTo>
                  <a:close/>
                  <a:moveTo>
                    <a:pt x="23814" y="29451"/>
                  </a:moveTo>
                  <a:lnTo>
                    <a:pt x="23814" y="29451"/>
                  </a:lnTo>
                  <a:cubicBezTo>
                    <a:pt x="23512" y="29624"/>
                    <a:pt x="23212" y="29799"/>
                    <a:pt x="22912" y="29976"/>
                  </a:cubicBezTo>
                  <a:lnTo>
                    <a:pt x="22912" y="29976"/>
                  </a:lnTo>
                  <a:cubicBezTo>
                    <a:pt x="21649" y="30600"/>
                    <a:pt x="20373" y="31201"/>
                    <a:pt x="19081" y="31771"/>
                  </a:cubicBezTo>
                  <a:cubicBezTo>
                    <a:pt x="18938" y="31835"/>
                    <a:pt x="18794" y="31899"/>
                    <a:pt x="18650" y="31962"/>
                  </a:cubicBezTo>
                  <a:lnTo>
                    <a:pt x="18650" y="31962"/>
                  </a:lnTo>
                  <a:cubicBezTo>
                    <a:pt x="20339" y="31069"/>
                    <a:pt x="22073" y="30249"/>
                    <a:pt x="23814" y="29451"/>
                  </a:cubicBezTo>
                  <a:close/>
                  <a:moveTo>
                    <a:pt x="44259" y="33529"/>
                  </a:moveTo>
                  <a:cubicBezTo>
                    <a:pt x="43156" y="34692"/>
                    <a:pt x="41938" y="35737"/>
                    <a:pt x="40563" y="36607"/>
                  </a:cubicBezTo>
                  <a:cubicBezTo>
                    <a:pt x="39062" y="37575"/>
                    <a:pt x="37428" y="38242"/>
                    <a:pt x="35793" y="38742"/>
                  </a:cubicBezTo>
                  <a:cubicBezTo>
                    <a:pt x="33463" y="39489"/>
                    <a:pt x="31072" y="40051"/>
                    <a:pt x="28807" y="40929"/>
                  </a:cubicBezTo>
                  <a:lnTo>
                    <a:pt x="28807" y="40929"/>
                  </a:lnTo>
                  <a:cubicBezTo>
                    <a:pt x="32682" y="39044"/>
                    <a:pt x="36447" y="36842"/>
                    <a:pt x="40363" y="35073"/>
                  </a:cubicBezTo>
                  <a:cubicBezTo>
                    <a:pt x="41639" y="34517"/>
                    <a:pt x="42940" y="33987"/>
                    <a:pt x="44259" y="33529"/>
                  </a:cubicBezTo>
                  <a:close/>
                  <a:moveTo>
                    <a:pt x="39803" y="46041"/>
                  </a:moveTo>
                  <a:cubicBezTo>
                    <a:pt x="38276" y="47249"/>
                    <a:pt x="36775" y="48490"/>
                    <a:pt x="35226" y="49684"/>
                  </a:cubicBezTo>
                  <a:cubicBezTo>
                    <a:pt x="34678" y="50109"/>
                    <a:pt x="34124" y="50526"/>
                    <a:pt x="33563" y="50935"/>
                  </a:cubicBezTo>
                  <a:lnTo>
                    <a:pt x="33563" y="50935"/>
                  </a:lnTo>
                  <a:cubicBezTo>
                    <a:pt x="34759" y="49732"/>
                    <a:pt x="36025" y="48607"/>
                    <a:pt x="37394" y="47615"/>
                  </a:cubicBezTo>
                  <a:cubicBezTo>
                    <a:pt x="38174" y="47060"/>
                    <a:pt x="38984" y="46542"/>
                    <a:pt x="39803" y="46041"/>
                  </a:cubicBezTo>
                  <a:close/>
                  <a:moveTo>
                    <a:pt x="33909" y="0"/>
                  </a:moveTo>
                  <a:cubicBezTo>
                    <a:pt x="33793" y="0"/>
                    <a:pt x="33674" y="15"/>
                    <a:pt x="33558" y="48"/>
                  </a:cubicBezTo>
                  <a:cubicBezTo>
                    <a:pt x="32150" y="502"/>
                    <a:pt x="30774" y="1023"/>
                    <a:pt x="29426" y="1600"/>
                  </a:cubicBezTo>
                  <a:lnTo>
                    <a:pt x="29426" y="1600"/>
                  </a:lnTo>
                  <a:cubicBezTo>
                    <a:pt x="29293" y="1521"/>
                    <a:pt x="29124" y="1495"/>
                    <a:pt x="28949" y="1495"/>
                  </a:cubicBezTo>
                  <a:cubicBezTo>
                    <a:pt x="28770" y="1495"/>
                    <a:pt x="28585" y="1522"/>
                    <a:pt x="28421" y="1549"/>
                  </a:cubicBezTo>
                  <a:cubicBezTo>
                    <a:pt x="26170" y="2061"/>
                    <a:pt x="24045" y="2999"/>
                    <a:pt x="22038" y="4141"/>
                  </a:cubicBezTo>
                  <a:lnTo>
                    <a:pt x="22038" y="4141"/>
                  </a:lnTo>
                  <a:cubicBezTo>
                    <a:pt x="21906" y="4089"/>
                    <a:pt x="21750" y="4067"/>
                    <a:pt x="21592" y="4067"/>
                  </a:cubicBezTo>
                  <a:cubicBezTo>
                    <a:pt x="21331" y="4067"/>
                    <a:pt x="21063" y="4127"/>
                    <a:pt x="20882" y="4218"/>
                  </a:cubicBezTo>
                  <a:cubicBezTo>
                    <a:pt x="20751" y="4286"/>
                    <a:pt x="20621" y="4355"/>
                    <a:pt x="20490" y="4424"/>
                  </a:cubicBezTo>
                  <a:lnTo>
                    <a:pt x="20490" y="4424"/>
                  </a:lnTo>
                  <a:cubicBezTo>
                    <a:pt x="20931" y="3958"/>
                    <a:pt x="21354" y="3472"/>
                    <a:pt x="21756" y="2965"/>
                  </a:cubicBezTo>
                  <a:lnTo>
                    <a:pt x="21756" y="2965"/>
                  </a:lnTo>
                  <a:cubicBezTo>
                    <a:pt x="21887" y="2871"/>
                    <a:pt x="22019" y="2777"/>
                    <a:pt x="22150" y="2683"/>
                  </a:cubicBezTo>
                  <a:cubicBezTo>
                    <a:pt x="22102" y="2670"/>
                    <a:pt x="22054" y="2656"/>
                    <a:pt x="22006" y="2643"/>
                  </a:cubicBezTo>
                  <a:lnTo>
                    <a:pt x="22006" y="2643"/>
                  </a:lnTo>
                  <a:cubicBezTo>
                    <a:pt x="22146" y="2459"/>
                    <a:pt x="22283" y="2272"/>
                    <a:pt x="22417" y="2083"/>
                  </a:cubicBezTo>
                  <a:cubicBezTo>
                    <a:pt x="22530" y="1941"/>
                    <a:pt x="22535" y="1800"/>
                    <a:pt x="22481" y="1679"/>
                  </a:cubicBezTo>
                  <a:lnTo>
                    <a:pt x="22481" y="1679"/>
                  </a:lnTo>
                  <a:cubicBezTo>
                    <a:pt x="22687" y="1425"/>
                    <a:pt x="22688" y="1129"/>
                    <a:pt x="22383" y="915"/>
                  </a:cubicBezTo>
                  <a:cubicBezTo>
                    <a:pt x="22215" y="808"/>
                    <a:pt x="22011" y="764"/>
                    <a:pt x="21802" y="764"/>
                  </a:cubicBezTo>
                  <a:cubicBezTo>
                    <a:pt x="21555" y="764"/>
                    <a:pt x="21299" y="825"/>
                    <a:pt x="21083" y="915"/>
                  </a:cubicBezTo>
                  <a:cubicBezTo>
                    <a:pt x="14811" y="3884"/>
                    <a:pt x="8907" y="7820"/>
                    <a:pt x="4070" y="12824"/>
                  </a:cubicBezTo>
                  <a:cubicBezTo>
                    <a:pt x="2727" y="14200"/>
                    <a:pt x="1511" y="15674"/>
                    <a:pt x="362" y="17244"/>
                  </a:cubicBezTo>
                  <a:lnTo>
                    <a:pt x="362" y="17244"/>
                  </a:lnTo>
                  <a:cubicBezTo>
                    <a:pt x="353" y="17249"/>
                    <a:pt x="344" y="17255"/>
                    <a:pt x="334" y="17260"/>
                  </a:cubicBezTo>
                  <a:cubicBezTo>
                    <a:pt x="338" y="17262"/>
                    <a:pt x="342" y="17264"/>
                    <a:pt x="346" y="17266"/>
                  </a:cubicBezTo>
                  <a:lnTo>
                    <a:pt x="346" y="17266"/>
                  </a:lnTo>
                  <a:cubicBezTo>
                    <a:pt x="331" y="17286"/>
                    <a:pt x="316" y="17307"/>
                    <a:pt x="301" y="17327"/>
                  </a:cubicBezTo>
                  <a:cubicBezTo>
                    <a:pt x="34" y="17661"/>
                    <a:pt x="1" y="18028"/>
                    <a:pt x="468" y="18194"/>
                  </a:cubicBezTo>
                  <a:cubicBezTo>
                    <a:pt x="603" y="18257"/>
                    <a:pt x="752" y="18284"/>
                    <a:pt x="905" y="18284"/>
                  </a:cubicBezTo>
                  <a:cubicBezTo>
                    <a:pt x="1240" y="18284"/>
                    <a:pt x="1594" y="18155"/>
                    <a:pt x="1869" y="17994"/>
                  </a:cubicBezTo>
                  <a:cubicBezTo>
                    <a:pt x="2298" y="17734"/>
                    <a:pt x="2722" y="17468"/>
                    <a:pt x="3143" y="17196"/>
                  </a:cubicBezTo>
                  <a:lnTo>
                    <a:pt x="3143" y="17196"/>
                  </a:lnTo>
                  <a:cubicBezTo>
                    <a:pt x="3062" y="17306"/>
                    <a:pt x="2982" y="17416"/>
                    <a:pt x="2903" y="17527"/>
                  </a:cubicBezTo>
                  <a:cubicBezTo>
                    <a:pt x="2741" y="17750"/>
                    <a:pt x="2837" y="17960"/>
                    <a:pt x="3012" y="18114"/>
                  </a:cubicBezTo>
                  <a:lnTo>
                    <a:pt x="3012" y="18114"/>
                  </a:lnTo>
                  <a:cubicBezTo>
                    <a:pt x="2915" y="18338"/>
                    <a:pt x="2823" y="18565"/>
                    <a:pt x="2736" y="18795"/>
                  </a:cubicBezTo>
                  <a:cubicBezTo>
                    <a:pt x="2531" y="19390"/>
                    <a:pt x="2939" y="19581"/>
                    <a:pt x="3427" y="19581"/>
                  </a:cubicBezTo>
                  <a:cubicBezTo>
                    <a:pt x="3813" y="19581"/>
                    <a:pt x="4249" y="19461"/>
                    <a:pt x="4471" y="19328"/>
                  </a:cubicBezTo>
                  <a:cubicBezTo>
                    <a:pt x="7227" y="17487"/>
                    <a:pt x="9915" y="15526"/>
                    <a:pt x="12614" y="13578"/>
                  </a:cubicBezTo>
                  <a:lnTo>
                    <a:pt x="12614" y="13578"/>
                  </a:lnTo>
                  <a:cubicBezTo>
                    <a:pt x="13386" y="13269"/>
                    <a:pt x="14154" y="12955"/>
                    <a:pt x="14920" y="12634"/>
                  </a:cubicBezTo>
                  <a:lnTo>
                    <a:pt x="14920" y="12634"/>
                  </a:lnTo>
                  <a:cubicBezTo>
                    <a:pt x="13810" y="13524"/>
                    <a:pt x="12735" y="14461"/>
                    <a:pt x="11709" y="15459"/>
                  </a:cubicBezTo>
                  <a:cubicBezTo>
                    <a:pt x="11517" y="15648"/>
                    <a:pt x="11327" y="15838"/>
                    <a:pt x="11140" y="16031"/>
                  </a:cubicBezTo>
                  <a:lnTo>
                    <a:pt x="11140" y="16031"/>
                  </a:lnTo>
                  <a:cubicBezTo>
                    <a:pt x="10928" y="16205"/>
                    <a:pt x="10717" y="16382"/>
                    <a:pt x="10508" y="16560"/>
                  </a:cubicBezTo>
                  <a:cubicBezTo>
                    <a:pt x="9174" y="17694"/>
                    <a:pt x="7906" y="18928"/>
                    <a:pt x="6806" y="20229"/>
                  </a:cubicBezTo>
                  <a:cubicBezTo>
                    <a:pt x="6505" y="20596"/>
                    <a:pt x="6572" y="21030"/>
                    <a:pt x="7039" y="21163"/>
                  </a:cubicBezTo>
                  <a:cubicBezTo>
                    <a:pt x="7050" y="21166"/>
                    <a:pt x="7060" y="21169"/>
                    <a:pt x="7071" y="21172"/>
                  </a:cubicBezTo>
                  <a:lnTo>
                    <a:pt x="7071" y="21172"/>
                  </a:lnTo>
                  <a:cubicBezTo>
                    <a:pt x="6968" y="21446"/>
                    <a:pt x="7131" y="21708"/>
                    <a:pt x="7406" y="21830"/>
                  </a:cubicBezTo>
                  <a:cubicBezTo>
                    <a:pt x="7539" y="21891"/>
                    <a:pt x="7680" y="21916"/>
                    <a:pt x="7824" y="21916"/>
                  </a:cubicBezTo>
                  <a:cubicBezTo>
                    <a:pt x="8078" y="21916"/>
                    <a:pt x="8339" y="21837"/>
                    <a:pt x="8574" y="21730"/>
                  </a:cubicBezTo>
                  <a:cubicBezTo>
                    <a:pt x="9773" y="21281"/>
                    <a:pt x="10919" y="20745"/>
                    <a:pt x="12025" y="20145"/>
                  </a:cubicBezTo>
                  <a:lnTo>
                    <a:pt x="12025" y="20145"/>
                  </a:lnTo>
                  <a:cubicBezTo>
                    <a:pt x="10833" y="21505"/>
                    <a:pt x="9720" y="22956"/>
                    <a:pt x="8707" y="24432"/>
                  </a:cubicBezTo>
                  <a:cubicBezTo>
                    <a:pt x="8507" y="24766"/>
                    <a:pt x="8774" y="25099"/>
                    <a:pt x="9074" y="25199"/>
                  </a:cubicBezTo>
                  <a:cubicBezTo>
                    <a:pt x="9185" y="25225"/>
                    <a:pt x="9302" y="25237"/>
                    <a:pt x="9421" y="25237"/>
                  </a:cubicBezTo>
                  <a:cubicBezTo>
                    <a:pt x="9769" y="25237"/>
                    <a:pt x="10135" y="25131"/>
                    <a:pt x="10408" y="24932"/>
                  </a:cubicBezTo>
                  <a:cubicBezTo>
                    <a:pt x="14242" y="22165"/>
                    <a:pt x="18013" y="19305"/>
                    <a:pt x="21860" y="16542"/>
                  </a:cubicBezTo>
                  <a:lnTo>
                    <a:pt x="21860" y="16542"/>
                  </a:lnTo>
                  <a:cubicBezTo>
                    <a:pt x="19643" y="18669"/>
                    <a:pt x="17601" y="20954"/>
                    <a:pt x="15946" y="23531"/>
                  </a:cubicBezTo>
                  <a:cubicBezTo>
                    <a:pt x="15745" y="23865"/>
                    <a:pt x="16046" y="24199"/>
                    <a:pt x="16346" y="24265"/>
                  </a:cubicBezTo>
                  <a:cubicBezTo>
                    <a:pt x="16464" y="24302"/>
                    <a:pt x="16588" y="24318"/>
                    <a:pt x="16713" y="24318"/>
                  </a:cubicBezTo>
                  <a:cubicBezTo>
                    <a:pt x="17046" y="24318"/>
                    <a:pt x="17389" y="24202"/>
                    <a:pt x="17680" y="24032"/>
                  </a:cubicBezTo>
                  <a:cubicBezTo>
                    <a:pt x="22750" y="20830"/>
                    <a:pt x="27354" y="16860"/>
                    <a:pt x="32691" y="14058"/>
                  </a:cubicBezTo>
                  <a:cubicBezTo>
                    <a:pt x="32795" y="14002"/>
                    <a:pt x="32900" y="13947"/>
                    <a:pt x="33004" y="13893"/>
                  </a:cubicBezTo>
                  <a:lnTo>
                    <a:pt x="33004" y="13893"/>
                  </a:lnTo>
                  <a:cubicBezTo>
                    <a:pt x="28569" y="17351"/>
                    <a:pt x="23882" y="20545"/>
                    <a:pt x="19848" y="24499"/>
                  </a:cubicBezTo>
                  <a:cubicBezTo>
                    <a:pt x="18772" y="25525"/>
                    <a:pt x="17772" y="26607"/>
                    <a:pt x="16846" y="27731"/>
                  </a:cubicBezTo>
                  <a:lnTo>
                    <a:pt x="16846" y="27731"/>
                  </a:lnTo>
                  <a:cubicBezTo>
                    <a:pt x="15290" y="28935"/>
                    <a:pt x="13723" y="30133"/>
                    <a:pt x="12176" y="31370"/>
                  </a:cubicBezTo>
                  <a:cubicBezTo>
                    <a:pt x="11843" y="31604"/>
                    <a:pt x="11576" y="32071"/>
                    <a:pt x="12043" y="32371"/>
                  </a:cubicBezTo>
                  <a:cubicBezTo>
                    <a:pt x="12191" y="32482"/>
                    <a:pt x="12385" y="32529"/>
                    <a:pt x="12591" y="32529"/>
                  </a:cubicBezTo>
                  <a:cubicBezTo>
                    <a:pt x="12941" y="32529"/>
                    <a:pt x="13325" y="32393"/>
                    <a:pt x="13577" y="32204"/>
                  </a:cubicBezTo>
                  <a:cubicBezTo>
                    <a:pt x="13601" y="32188"/>
                    <a:pt x="13625" y="32171"/>
                    <a:pt x="13649" y="32155"/>
                  </a:cubicBezTo>
                  <a:lnTo>
                    <a:pt x="13649" y="32155"/>
                  </a:lnTo>
                  <a:cubicBezTo>
                    <a:pt x="13658" y="32160"/>
                    <a:pt x="13668" y="32166"/>
                    <a:pt x="13677" y="32171"/>
                  </a:cubicBezTo>
                  <a:cubicBezTo>
                    <a:pt x="13845" y="32042"/>
                    <a:pt x="14013" y="31913"/>
                    <a:pt x="14181" y="31784"/>
                  </a:cubicBezTo>
                  <a:lnTo>
                    <a:pt x="14181" y="31784"/>
                  </a:lnTo>
                  <a:cubicBezTo>
                    <a:pt x="15132" y="31121"/>
                    <a:pt x="16084" y="30457"/>
                    <a:pt x="17038" y="29794"/>
                  </a:cubicBezTo>
                  <a:lnTo>
                    <a:pt x="17038" y="29794"/>
                  </a:lnTo>
                  <a:cubicBezTo>
                    <a:pt x="17127" y="29772"/>
                    <a:pt x="17209" y="29742"/>
                    <a:pt x="17280" y="29703"/>
                  </a:cubicBezTo>
                  <a:cubicBezTo>
                    <a:pt x="20956" y="27617"/>
                    <a:pt x="24425" y="25223"/>
                    <a:pt x="27823" y="22728"/>
                  </a:cubicBezTo>
                  <a:lnTo>
                    <a:pt x="27823" y="22728"/>
                  </a:lnTo>
                  <a:cubicBezTo>
                    <a:pt x="31670" y="20439"/>
                    <a:pt x="35650" y="18397"/>
                    <a:pt x="39863" y="16827"/>
                  </a:cubicBezTo>
                  <a:cubicBezTo>
                    <a:pt x="41751" y="16116"/>
                    <a:pt x="43711" y="15495"/>
                    <a:pt x="45704" y="15017"/>
                  </a:cubicBezTo>
                  <a:lnTo>
                    <a:pt x="45704" y="15017"/>
                  </a:lnTo>
                  <a:cubicBezTo>
                    <a:pt x="42798" y="18435"/>
                    <a:pt x="38654" y="20825"/>
                    <a:pt x="34726" y="22864"/>
                  </a:cubicBezTo>
                  <a:cubicBezTo>
                    <a:pt x="29622" y="25433"/>
                    <a:pt x="24352" y="27568"/>
                    <a:pt x="19248" y="30103"/>
                  </a:cubicBezTo>
                  <a:cubicBezTo>
                    <a:pt x="16579" y="31437"/>
                    <a:pt x="13911" y="32905"/>
                    <a:pt x="11509" y="34673"/>
                  </a:cubicBezTo>
                  <a:cubicBezTo>
                    <a:pt x="11209" y="34873"/>
                    <a:pt x="10942" y="35206"/>
                    <a:pt x="11209" y="35540"/>
                  </a:cubicBezTo>
                  <a:cubicBezTo>
                    <a:pt x="11350" y="35741"/>
                    <a:pt x="11624" y="35809"/>
                    <a:pt x="11893" y="35809"/>
                  </a:cubicBezTo>
                  <a:cubicBezTo>
                    <a:pt x="12070" y="35809"/>
                    <a:pt x="12244" y="35780"/>
                    <a:pt x="12376" y="35740"/>
                  </a:cubicBezTo>
                  <a:cubicBezTo>
                    <a:pt x="13674" y="35364"/>
                    <a:pt x="14954" y="34938"/>
                    <a:pt x="16219" y="34471"/>
                  </a:cubicBezTo>
                  <a:lnTo>
                    <a:pt x="16219" y="34471"/>
                  </a:lnTo>
                  <a:cubicBezTo>
                    <a:pt x="16077" y="34655"/>
                    <a:pt x="15999" y="34881"/>
                    <a:pt x="16179" y="35106"/>
                  </a:cubicBezTo>
                  <a:cubicBezTo>
                    <a:pt x="16329" y="35320"/>
                    <a:pt x="16630" y="35383"/>
                    <a:pt x="16914" y="35383"/>
                  </a:cubicBezTo>
                  <a:cubicBezTo>
                    <a:pt x="17073" y="35383"/>
                    <a:pt x="17227" y="35364"/>
                    <a:pt x="17347" y="35340"/>
                  </a:cubicBezTo>
                  <a:cubicBezTo>
                    <a:pt x="26853" y="32871"/>
                    <a:pt x="35259" y="27501"/>
                    <a:pt x="43899" y="23031"/>
                  </a:cubicBezTo>
                  <a:cubicBezTo>
                    <a:pt x="44737" y="22589"/>
                    <a:pt x="45579" y="22154"/>
                    <a:pt x="46427" y="21733"/>
                  </a:cubicBezTo>
                  <a:lnTo>
                    <a:pt x="46427" y="21733"/>
                  </a:lnTo>
                  <a:cubicBezTo>
                    <a:pt x="39757" y="26863"/>
                    <a:pt x="31582" y="29816"/>
                    <a:pt x="24385" y="34106"/>
                  </a:cubicBezTo>
                  <a:cubicBezTo>
                    <a:pt x="22050" y="35507"/>
                    <a:pt x="19848" y="37074"/>
                    <a:pt x="17780" y="38876"/>
                  </a:cubicBezTo>
                  <a:cubicBezTo>
                    <a:pt x="17513" y="39109"/>
                    <a:pt x="17547" y="39510"/>
                    <a:pt x="17847" y="39710"/>
                  </a:cubicBezTo>
                  <a:cubicBezTo>
                    <a:pt x="18007" y="39811"/>
                    <a:pt x="18198" y="39850"/>
                    <a:pt x="18393" y="39850"/>
                  </a:cubicBezTo>
                  <a:cubicBezTo>
                    <a:pt x="18647" y="39850"/>
                    <a:pt x="18907" y="39785"/>
                    <a:pt x="19114" y="39710"/>
                  </a:cubicBezTo>
                  <a:cubicBezTo>
                    <a:pt x="27887" y="36441"/>
                    <a:pt x="35926" y="31571"/>
                    <a:pt x="44366" y="27601"/>
                  </a:cubicBezTo>
                  <a:cubicBezTo>
                    <a:pt x="45041" y="27287"/>
                    <a:pt x="45720" y="26976"/>
                    <a:pt x="46402" y="26670"/>
                  </a:cubicBezTo>
                  <a:lnTo>
                    <a:pt x="46402" y="26670"/>
                  </a:lnTo>
                  <a:cubicBezTo>
                    <a:pt x="39449" y="31602"/>
                    <a:pt x="31632" y="35219"/>
                    <a:pt x="24185" y="39276"/>
                  </a:cubicBezTo>
                  <a:cubicBezTo>
                    <a:pt x="21683" y="40677"/>
                    <a:pt x="19181" y="42078"/>
                    <a:pt x="16746" y="43679"/>
                  </a:cubicBezTo>
                  <a:cubicBezTo>
                    <a:pt x="16010" y="44139"/>
                    <a:pt x="16486" y="44796"/>
                    <a:pt x="17163" y="44796"/>
                  </a:cubicBezTo>
                  <a:cubicBezTo>
                    <a:pt x="17223" y="44796"/>
                    <a:pt x="17284" y="44791"/>
                    <a:pt x="17347" y="44780"/>
                  </a:cubicBezTo>
                  <a:cubicBezTo>
                    <a:pt x="20482" y="44330"/>
                    <a:pt x="23430" y="43338"/>
                    <a:pt x="26290" y="42092"/>
                  </a:cubicBezTo>
                  <a:lnTo>
                    <a:pt x="26290" y="42092"/>
                  </a:lnTo>
                  <a:cubicBezTo>
                    <a:pt x="26087" y="42205"/>
                    <a:pt x="25885" y="42323"/>
                    <a:pt x="25686" y="42445"/>
                  </a:cubicBezTo>
                  <a:cubicBezTo>
                    <a:pt x="23384" y="43846"/>
                    <a:pt x="21449" y="45714"/>
                    <a:pt x="19782" y="47782"/>
                  </a:cubicBezTo>
                  <a:cubicBezTo>
                    <a:pt x="19282" y="48420"/>
                    <a:pt x="19936" y="48758"/>
                    <a:pt x="20516" y="48758"/>
                  </a:cubicBezTo>
                  <a:cubicBezTo>
                    <a:pt x="20633" y="48758"/>
                    <a:pt x="20748" y="48744"/>
                    <a:pt x="20849" y="48716"/>
                  </a:cubicBezTo>
                  <a:cubicBezTo>
                    <a:pt x="23518" y="48049"/>
                    <a:pt x="26186" y="47215"/>
                    <a:pt x="28688" y="45948"/>
                  </a:cubicBezTo>
                  <a:cubicBezTo>
                    <a:pt x="30109" y="45223"/>
                    <a:pt x="31509" y="44413"/>
                    <a:pt x="32975" y="43724"/>
                  </a:cubicBezTo>
                  <a:lnTo>
                    <a:pt x="32975" y="43724"/>
                  </a:lnTo>
                  <a:cubicBezTo>
                    <a:pt x="31842" y="44391"/>
                    <a:pt x="30711" y="45043"/>
                    <a:pt x="29589" y="45681"/>
                  </a:cubicBezTo>
                  <a:cubicBezTo>
                    <a:pt x="27387" y="46915"/>
                    <a:pt x="25252" y="48283"/>
                    <a:pt x="23251" y="49884"/>
                  </a:cubicBezTo>
                  <a:cubicBezTo>
                    <a:pt x="21416" y="51285"/>
                    <a:pt x="19682" y="52852"/>
                    <a:pt x="17947" y="54387"/>
                  </a:cubicBezTo>
                  <a:cubicBezTo>
                    <a:pt x="17613" y="54687"/>
                    <a:pt x="17747" y="55087"/>
                    <a:pt x="18114" y="55254"/>
                  </a:cubicBezTo>
                  <a:cubicBezTo>
                    <a:pt x="18279" y="55325"/>
                    <a:pt x="18461" y="55358"/>
                    <a:pt x="18644" y="55358"/>
                  </a:cubicBezTo>
                  <a:cubicBezTo>
                    <a:pt x="18977" y="55358"/>
                    <a:pt x="19311" y="55248"/>
                    <a:pt x="19548" y="55054"/>
                  </a:cubicBezTo>
                  <a:cubicBezTo>
                    <a:pt x="19639" y="54994"/>
                    <a:pt x="19730" y="54934"/>
                    <a:pt x="19821" y="54873"/>
                  </a:cubicBezTo>
                  <a:lnTo>
                    <a:pt x="19821" y="54873"/>
                  </a:lnTo>
                  <a:cubicBezTo>
                    <a:pt x="19830" y="54878"/>
                    <a:pt x="19839" y="54883"/>
                    <a:pt x="19848" y="54887"/>
                  </a:cubicBezTo>
                  <a:cubicBezTo>
                    <a:pt x="19896" y="54845"/>
                    <a:pt x="19943" y="54802"/>
                    <a:pt x="19991" y="54760"/>
                  </a:cubicBezTo>
                  <a:lnTo>
                    <a:pt x="19991" y="54760"/>
                  </a:lnTo>
                  <a:cubicBezTo>
                    <a:pt x="23765" y="52240"/>
                    <a:pt x="27364" y="49519"/>
                    <a:pt x="31056" y="47015"/>
                  </a:cubicBezTo>
                  <a:cubicBezTo>
                    <a:pt x="34125" y="44880"/>
                    <a:pt x="37361" y="43112"/>
                    <a:pt x="40863" y="41878"/>
                  </a:cubicBezTo>
                  <a:cubicBezTo>
                    <a:pt x="42521" y="41272"/>
                    <a:pt x="44215" y="40776"/>
                    <a:pt x="45938" y="40338"/>
                  </a:cubicBezTo>
                  <a:lnTo>
                    <a:pt x="45938" y="40338"/>
                  </a:lnTo>
                  <a:cubicBezTo>
                    <a:pt x="43857" y="41839"/>
                    <a:pt x="41702" y="43218"/>
                    <a:pt x="39496" y="44547"/>
                  </a:cubicBezTo>
                  <a:cubicBezTo>
                    <a:pt x="37061" y="46014"/>
                    <a:pt x="34759" y="47549"/>
                    <a:pt x="32724" y="49450"/>
                  </a:cubicBezTo>
                  <a:cubicBezTo>
                    <a:pt x="30990" y="51085"/>
                    <a:pt x="29422" y="52886"/>
                    <a:pt x="27887" y="54687"/>
                  </a:cubicBezTo>
                  <a:cubicBezTo>
                    <a:pt x="27654" y="55021"/>
                    <a:pt x="27654" y="55388"/>
                    <a:pt x="28054" y="55554"/>
                  </a:cubicBezTo>
                  <a:cubicBezTo>
                    <a:pt x="28200" y="55617"/>
                    <a:pt x="28353" y="55644"/>
                    <a:pt x="28507" y="55644"/>
                  </a:cubicBezTo>
                  <a:cubicBezTo>
                    <a:pt x="28845" y="55644"/>
                    <a:pt x="29191" y="55515"/>
                    <a:pt x="29489" y="55354"/>
                  </a:cubicBezTo>
                  <a:cubicBezTo>
                    <a:pt x="33425" y="52953"/>
                    <a:pt x="37061" y="50117"/>
                    <a:pt x="40663" y="47248"/>
                  </a:cubicBezTo>
                  <a:cubicBezTo>
                    <a:pt x="43665" y="44847"/>
                    <a:pt x="46768" y="42578"/>
                    <a:pt x="50337" y="41044"/>
                  </a:cubicBezTo>
                  <a:cubicBezTo>
                    <a:pt x="52021" y="40303"/>
                    <a:pt x="53780" y="39728"/>
                    <a:pt x="55564" y="39269"/>
                  </a:cubicBezTo>
                  <a:lnTo>
                    <a:pt x="55564" y="39269"/>
                  </a:lnTo>
                  <a:cubicBezTo>
                    <a:pt x="50746" y="43818"/>
                    <a:pt x="45028" y="47404"/>
                    <a:pt x="40096" y="51885"/>
                  </a:cubicBezTo>
                  <a:cubicBezTo>
                    <a:pt x="38495" y="53353"/>
                    <a:pt x="36994" y="54887"/>
                    <a:pt x="35560" y="56555"/>
                  </a:cubicBezTo>
                  <a:cubicBezTo>
                    <a:pt x="35326" y="56855"/>
                    <a:pt x="35259" y="57189"/>
                    <a:pt x="35593" y="57389"/>
                  </a:cubicBezTo>
                  <a:cubicBezTo>
                    <a:pt x="35767" y="57491"/>
                    <a:pt x="35967" y="57529"/>
                    <a:pt x="36167" y="57529"/>
                  </a:cubicBezTo>
                  <a:cubicBezTo>
                    <a:pt x="36426" y="57529"/>
                    <a:pt x="36687" y="57464"/>
                    <a:pt x="36894" y="57389"/>
                  </a:cubicBezTo>
                  <a:cubicBezTo>
                    <a:pt x="41564" y="55288"/>
                    <a:pt x="45567" y="51918"/>
                    <a:pt x="49503" y="48750"/>
                  </a:cubicBezTo>
                  <a:cubicBezTo>
                    <a:pt x="53439" y="45547"/>
                    <a:pt x="57475" y="42111"/>
                    <a:pt x="62179" y="40010"/>
                  </a:cubicBezTo>
                  <a:cubicBezTo>
                    <a:pt x="63895" y="39241"/>
                    <a:pt x="65671" y="38669"/>
                    <a:pt x="67521" y="38536"/>
                  </a:cubicBezTo>
                  <a:lnTo>
                    <a:pt x="67521" y="38536"/>
                  </a:lnTo>
                  <a:cubicBezTo>
                    <a:pt x="64461" y="40975"/>
                    <a:pt x="61003" y="42974"/>
                    <a:pt x="57675" y="44947"/>
                  </a:cubicBezTo>
                  <a:cubicBezTo>
                    <a:pt x="53672" y="47349"/>
                    <a:pt x="49570" y="49650"/>
                    <a:pt x="45934" y="52552"/>
                  </a:cubicBezTo>
                  <a:cubicBezTo>
                    <a:pt x="43932" y="54120"/>
                    <a:pt x="42098" y="55855"/>
                    <a:pt x="40530" y="57856"/>
                  </a:cubicBezTo>
                  <a:cubicBezTo>
                    <a:pt x="40263" y="58190"/>
                    <a:pt x="40230" y="58557"/>
                    <a:pt x="40697" y="58723"/>
                  </a:cubicBezTo>
                  <a:cubicBezTo>
                    <a:pt x="40843" y="58786"/>
                    <a:pt x="40995" y="58813"/>
                    <a:pt x="41148" y="58813"/>
                  </a:cubicBezTo>
                  <a:cubicBezTo>
                    <a:pt x="41484" y="58813"/>
                    <a:pt x="41822" y="58684"/>
                    <a:pt x="42098" y="58523"/>
                  </a:cubicBezTo>
                  <a:cubicBezTo>
                    <a:pt x="51838" y="52419"/>
                    <a:pt x="62012" y="47082"/>
                    <a:pt x="72286" y="42045"/>
                  </a:cubicBezTo>
                  <a:cubicBezTo>
                    <a:pt x="73432" y="41492"/>
                    <a:pt x="74583" y="40940"/>
                    <a:pt x="75736" y="40390"/>
                  </a:cubicBezTo>
                  <a:lnTo>
                    <a:pt x="75736" y="40390"/>
                  </a:lnTo>
                  <a:cubicBezTo>
                    <a:pt x="71854" y="43383"/>
                    <a:pt x="67431" y="45699"/>
                    <a:pt x="63446" y="48549"/>
                  </a:cubicBezTo>
                  <a:cubicBezTo>
                    <a:pt x="61912" y="49650"/>
                    <a:pt x="60411" y="50884"/>
                    <a:pt x="59010" y="52152"/>
                  </a:cubicBezTo>
                  <a:cubicBezTo>
                    <a:pt x="58709" y="52452"/>
                    <a:pt x="58776" y="52886"/>
                    <a:pt x="59176" y="53053"/>
                  </a:cubicBezTo>
                  <a:cubicBezTo>
                    <a:pt x="59310" y="53114"/>
                    <a:pt x="59455" y="53141"/>
                    <a:pt x="59605" y="53141"/>
                  </a:cubicBezTo>
                  <a:cubicBezTo>
                    <a:pt x="59943" y="53141"/>
                    <a:pt x="60300" y="53004"/>
                    <a:pt x="60577" y="52819"/>
                  </a:cubicBezTo>
                  <a:cubicBezTo>
                    <a:pt x="60646" y="52776"/>
                    <a:pt x="60714" y="52733"/>
                    <a:pt x="60783" y="52690"/>
                  </a:cubicBezTo>
                  <a:lnTo>
                    <a:pt x="60783" y="52690"/>
                  </a:lnTo>
                  <a:cubicBezTo>
                    <a:pt x="60803" y="52700"/>
                    <a:pt x="60824" y="52709"/>
                    <a:pt x="60844" y="52719"/>
                  </a:cubicBezTo>
                  <a:cubicBezTo>
                    <a:pt x="60915" y="52652"/>
                    <a:pt x="60985" y="52585"/>
                    <a:pt x="61057" y="52519"/>
                  </a:cubicBezTo>
                  <a:lnTo>
                    <a:pt x="61057" y="52519"/>
                  </a:lnTo>
                  <a:cubicBezTo>
                    <a:pt x="64776" y="50197"/>
                    <a:pt x="68564" y="47995"/>
                    <a:pt x="72347" y="45772"/>
                  </a:cubicBezTo>
                  <a:lnTo>
                    <a:pt x="72347" y="45772"/>
                  </a:lnTo>
                  <a:cubicBezTo>
                    <a:pt x="70588" y="47000"/>
                    <a:pt x="68818" y="48211"/>
                    <a:pt x="67049" y="49417"/>
                  </a:cubicBezTo>
                  <a:cubicBezTo>
                    <a:pt x="66715" y="49617"/>
                    <a:pt x="66515" y="50050"/>
                    <a:pt x="66849" y="50384"/>
                  </a:cubicBezTo>
                  <a:cubicBezTo>
                    <a:pt x="67005" y="50541"/>
                    <a:pt x="67235" y="50602"/>
                    <a:pt x="67473" y="50602"/>
                  </a:cubicBezTo>
                  <a:cubicBezTo>
                    <a:pt x="67742" y="50602"/>
                    <a:pt x="68021" y="50524"/>
                    <a:pt x="68216" y="50417"/>
                  </a:cubicBezTo>
                  <a:cubicBezTo>
                    <a:pt x="71548" y="48752"/>
                    <a:pt x="74757" y="46866"/>
                    <a:pt x="77896" y="44868"/>
                  </a:cubicBezTo>
                  <a:lnTo>
                    <a:pt x="77896" y="44868"/>
                  </a:lnTo>
                  <a:cubicBezTo>
                    <a:pt x="77920" y="44981"/>
                    <a:pt x="77991" y="45088"/>
                    <a:pt x="78123" y="45180"/>
                  </a:cubicBezTo>
                  <a:cubicBezTo>
                    <a:pt x="78279" y="45269"/>
                    <a:pt x="78457" y="45306"/>
                    <a:pt x="78641" y="45306"/>
                  </a:cubicBezTo>
                  <a:cubicBezTo>
                    <a:pt x="79009" y="45306"/>
                    <a:pt x="79402" y="45158"/>
                    <a:pt x="79691" y="44980"/>
                  </a:cubicBezTo>
                  <a:cubicBezTo>
                    <a:pt x="79696" y="44977"/>
                    <a:pt x="79701" y="44974"/>
                    <a:pt x="79707" y="44971"/>
                  </a:cubicBezTo>
                  <a:lnTo>
                    <a:pt x="79707" y="44971"/>
                  </a:lnTo>
                  <a:cubicBezTo>
                    <a:pt x="79713" y="44974"/>
                    <a:pt x="79718" y="44977"/>
                    <a:pt x="79724" y="44980"/>
                  </a:cubicBezTo>
                  <a:cubicBezTo>
                    <a:pt x="79753" y="44957"/>
                    <a:pt x="79781" y="44935"/>
                    <a:pt x="79809" y="44912"/>
                  </a:cubicBezTo>
                  <a:lnTo>
                    <a:pt x="79809" y="44912"/>
                  </a:lnTo>
                  <a:cubicBezTo>
                    <a:pt x="85600" y="41554"/>
                    <a:pt x="90839" y="37352"/>
                    <a:pt x="96703" y="33972"/>
                  </a:cubicBezTo>
                  <a:cubicBezTo>
                    <a:pt x="97209" y="33694"/>
                    <a:pt x="97718" y="33417"/>
                    <a:pt x="98231" y="33142"/>
                  </a:cubicBezTo>
                  <a:lnTo>
                    <a:pt x="98231" y="33142"/>
                  </a:lnTo>
                  <a:cubicBezTo>
                    <a:pt x="97277" y="34283"/>
                    <a:pt x="96302" y="35406"/>
                    <a:pt x="95102" y="36274"/>
                  </a:cubicBezTo>
                  <a:cubicBezTo>
                    <a:pt x="94768" y="36474"/>
                    <a:pt x="94568" y="36908"/>
                    <a:pt x="94902" y="37241"/>
                  </a:cubicBezTo>
                  <a:cubicBezTo>
                    <a:pt x="95053" y="37392"/>
                    <a:pt x="95272" y="37447"/>
                    <a:pt x="95500" y="37447"/>
                  </a:cubicBezTo>
                  <a:cubicBezTo>
                    <a:pt x="95777" y="37447"/>
                    <a:pt x="96068" y="37366"/>
                    <a:pt x="96270" y="37275"/>
                  </a:cubicBezTo>
                  <a:cubicBezTo>
                    <a:pt x="98738" y="36107"/>
                    <a:pt x="101140" y="34806"/>
                    <a:pt x="103608" y="33605"/>
                  </a:cubicBezTo>
                  <a:cubicBezTo>
                    <a:pt x="104809" y="33038"/>
                    <a:pt x="106043" y="32471"/>
                    <a:pt x="107244" y="32038"/>
                  </a:cubicBezTo>
                  <a:cubicBezTo>
                    <a:pt x="108245" y="31637"/>
                    <a:pt x="109312" y="31304"/>
                    <a:pt x="110246" y="31204"/>
                  </a:cubicBezTo>
                  <a:cubicBezTo>
                    <a:pt x="110646" y="31137"/>
                    <a:pt x="111380" y="30903"/>
                    <a:pt x="111447" y="30370"/>
                  </a:cubicBezTo>
                  <a:cubicBezTo>
                    <a:pt x="111539" y="29910"/>
                    <a:pt x="110983" y="29732"/>
                    <a:pt x="110582" y="29732"/>
                  </a:cubicBezTo>
                  <a:cubicBezTo>
                    <a:pt x="110546" y="29732"/>
                    <a:pt x="110512" y="29733"/>
                    <a:pt x="110480" y="29736"/>
                  </a:cubicBezTo>
                  <a:cubicBezTo>
                    <a:pt x="107878" y="30069"/>
                    <a:pt x="105376" y="31204"/>
                    <a:pt x="103041" y="32304"/>
                  </a:cubicBezTo>
                  <a:cubicBezTo>
                    <a:pt x="101971" y="32812"/>
                    <a:pt x="100918" y="33348"/>
                    <a:pt x="99870" y="33886"/>
                  </a:cubicBezTo>
                  <a:lnTo>
                    <a:pt x="99870" y="33886"/>
                  </a:lnTo>
                  <a:cubicBezTo>
                    <a:pt x="100691" y="32928"/>
                    <a:pt x="101495" y="31952"/>
                    <a:pt x="102407" y="31070"/>
                  </a:cubicBezTo>
                  <a:cubicBezTo>
                    <a:pt x="102641" y="30837"/>
                    <a:pt x="102641" y="30436"/>
                    <a:pt x="102374" y="30236"/>
                  </a:cubicBezTo>
                  <a:cubicBezTo>
                    <a:pt x="102200" y="30135"/>
                    <a:pt x="102000" y="30096"/>
                    <a:pt x="101800" y="30096"/>
                  </a:cubicBezTo>
                  <a:cubicBezTo>
                    <a:pt x="101541" y="30096"/>
                    <a:pt x="101280" y="30161"/>
                    <a:pt x="101073" y="30236"/>
                  </a:cubicBezTo>
                  <a:cubicBezTo>
                    <a:pt x="98219" y="31493"/>
                    <a:pt x="95516" y="33012"/>
                    <a:pt x="92889" y="34651"/>
                  </a:cubicBezTo>
                  <a:lnTo>
                    <a:pt x="92889" y="34651"/>
                  </a:lnTo>
                  <a:cubicBezTo>
                    <a:pt x="92892" y="34647"/>
                    <a:pt x="92896" y="34643"/>
                    <a:pt x="92900" y="34639"/>
                  </a:cubicBezTo>
                  <a:cubicBezTo>
                    <a:pt x="93201" y="34373"/>
                    <a:pt x="93101" y="33939"/>
                    <a:pt x="92734" y="33772"/>
                  </a:cubicBezTo>
                  <a:cubicBezTo>
                    <a:pt x="92581" y="33707"/>
                    <a:pt x="92418" y="33677"/>
                    <a:pt x="92253" y="33677"/>
                  </a:cubicBezTo>
                  <a:cubicBezTo>
                    <a:pt x="91914" y="33677"/>
                    <a:pt x="91569" y="33803"/>
                    <a:pt x="91299" y="34006"/>
                  </a:cubicBezTo>
                  <a:cubicBezTo>
                    <a:pt x="91228" y="34054"/>
                    <a:pt x="91158" y="34101"/>
                    <a:pt x="91087" y="34149"/>
                  </a:cubicBezTo>
                  <a:lnTo>
                    <a:pt x="91087" y="34149"/>
                  </a:lnTo>
                  <a:cubicBezTo>
                    <a:pt x="91080" y="34146"/>
                    <a:pt x="91073" y="34143"/>
                    <a:pt x="91066" y="34139"/>
                  </a:cubicBezTo>
                  <a:cubicBezTo>
                    <a:pt x="91035" y="34168"/>
                    <a:pt x="91003" y="34198"/>
                    <a:pt x="90972" y="34227"/>
                  </a:cubicBezTo>
                  <a:lnTo>
                    <a:pt x="90972" y="34227"/>
                  </a:lnTo>
                  <a:cubicBezTo>
                    <a:pt x="88663" y="35792"/>
                    <a:pt x="86375" y="37382"/>
                    <a:pt x="84082" y="38955"/>
                  </a:cubicBezTo>
                  <a:lnTo>
                    <a:pt x="84082" y="38955"/>
                  </a:lnTo>
                  <a:cubicBezTo>
                    <a:pt x="84918" y="38283"/>
                    <a:pt x="85745" y="37601"/>
                    <a:pt x="86563" y="36908"/>
                  </a:cubicBezTo>
                  <a:cubicBezTo>
                    <a:pt x="86896" y="36674"/>
                    <a:pt x="87130" y="36207"/>
                    <a:pt x="86696" y="35907"/>
                  </a:cubicBezTo>
                  <a:cubicBezTo>
                    <a:pt x="86535" y="35796"/>
                    <a:pt x="86338" y="35749"/>
                    <a:pt x="86131" y="35749"/>
                  </a:cubicBezTo>
                  <a:cubicBezTo>
                    <a:pt x="85780" y="35749"/>
                    <a:pt x="85401" y="35885"/>
                    <a:pt x="85128" y="36074"/>
                  </a:cubicBezTo>
                  <a:cubicBezTo>
                    <a:pt x="85124" y="36077"/>
                    <a:pt x="85119" y="36080"/>
                    <a:pt x="85114" y="36083"/>
                  </a:cubicBezTo>
                  <a:lnTo>
                    <a:pt x="85114" y="36083"/>
                  </a:lnTo>
                  <a:cubicBezTo>
                    <a:pt x="85108" y="36080"/>
                    <a:pt x="85101" y="36077"/>
                    <a:pt x="85095" y="36074"/>
                  </a:cubicBezTo>
                  <a:cubicBezTo>
                    <a:pt x="85047" y="36114"/>
                    <a:pt x="85000" y="36155"/>
                    <a:pt x="84952" y="36196"/>
                  </a:cubicBezTo>
                  <a:lnTo>
                    <a:pt x="84952" y="36196"/>
                  </a:lnTo>
                  <a:cubicBezTo>
                    <a:pt x="82444" y="37926"/>
                    <a:pt x="79882" y="39563"/>
                    <a:pt x="77291" y="41155"/>
                  </a:cubicBezTo>
                  <a:lnTo>
                    <a:pt x="77291" y="41155"/>
                  </a:lnTo>
                  <a:cubicBezTo>
                    <a:pt x="78666" y="40096"/>
                    <a:pt x="79953" y="38976"/>
                    <a:pt x="81125" y="37742"/>
                  </a:cubicBezTo>
                  <a:cubicBezTo>
                    <a:pt x="81392" y="37508"/>
                    <a:pt x="81392" y="37108"/>
                    <a:pt x="81092" y="36908"/>
                  </a:cubicBezTo>
                  <a:cubicBezTo>
                    <a:pt x="80924" y="36800"/>
                    <a:pt x="80720" y="36757"/>
                    <a:pt x="80510" y="36757"/>
                  </a:cubicBezTo>
                  <a:cubicBezTo>
                    <a:pt x="80263" y="36757"/>
                    <a:pt x="80008" y="36818"/>
                    <a:pt x="79791" y="36908"/>
                  </a:cubicBezTo>
                  <a:cubicBezTo>
                    <a:pt x="69384" y="41778"/>
                    <a:pt x="59043" y="46948"/>
                    <a:pt x="49069" y="52686"/>
                  </a:cubicBezTo>
                  <a:cubicBezTo>
                    <a:pt x="48178" y="53184"/>
                    <a:pt x="47294" y="53689"/>
                    <a:pt x="46416" y="54201"/>
                  </a:cubicBezTo>
                  <a:lnTo>
                    <a:pt x="46416" y="54201"/>
                  </a:lnTo>
                  <a:cubicBezTo>
                    <a:pt x="48379" y="52531"/>
                    <a:pt x="50520" y="51063"/>
                    <a:pt x="52705" y="49684"/>
                  </a:cubicBezTo>
                  <a:cubicBezTo>
                    <a:pt x="56608" y="47182"/>
                    <a:pt x="60744" y="44947"/>
                    <a:pt x="64680" y="42412"/>
                  </a:cubicBezTo>
                  <a:cubicBezTo>
                    <a:pt x="66748" y="41077"/>
                    <a:pt x="68750" y="39610"/>
                    <a:pt x="70618" y="38009"/>
                  </a:cubicBezTo>
                  <a:cubicBezTo>
                    <a:pt x="71118" y="37542"/>
                    <a:pt x="70618" y="37041"/>
                    <a:pt x="70118" y="37008"/>
                  </a:cubicBezTo>
                  <a:cubicBezTo>
                    <a:pt x="69792" y="36986"/>
                    <a:pt x="69467" y="36976"/>
                    <a:pt x="69144" y="36976"/>
                  </a:cubicBezTo>
                  <a:cubicBezTo>
                    <a:pt x="64437" y="36976"/>
                    <a:pt x="60014" y="39185"/>
                    <a:pt x="56174" y="41745"/>
                  </a:cubicBezTo>
                  <a:cubicBezTo>
                    <a:pt x="51604" y="44780"/>
                    <a:pt x="47535" y="48549"/>
                    <a:pt x="43165" y="51785"/>
                  </a:cubicBezTo>
                  <a:cubicBezTo>
                    <a:pt x="42320" y="52415"/>
                    <a:pt x="41471" y="53036"/>
                    <a:pt x="40603" y="53626"/>
                  </a:cubicBezTo>
                  <a:lnTo>
                    <a:pt x="40603" y="53626"/>
                  </a:lnTo>
                  <a:cubicBezTo>
                    <a:pt x="44879" y="49498"/>
                    <a:pt x="49853" y="46138"/>
                    <a:pt x="54406" y="42378"/>
                  </a:cubicBezTo>
                  <a:cubicBezTo>
                    <a:pt x="56007" y="41044"/>
                    <a:pt x="57542" y="39710"/>
                    <a:pt x="59010" y="38209"/>
                  </a:cubicBezTo>
                  <a:cubicBezTo>
                    <a:pt x="59210" y="37942"/>
                    <a:pt x="59276" y="37675"/>
                    <a:pt x="59043" y="37408"/>
                  </a:cubicBezTo>
                  <a:cubicBezTo>
                    <a:pt x="58866" y="37270"/>
                    <a:pt x="58631" y="37225"/>
                    <a:pt x="58400" y="37225"/>
                  </a:cubicBezTo>
                  <a:cubicBezTo>
                    <a:pt x="58238" y="37225"/>
                    <a:pt x="58079" y="37247"/>
                    <a:pt x="57942" y="37275"/>
                  </a:cubicBezTo>
                  <a:cubicBezTo>
                    <a:pt x="54669" y="37963"/>
                    <a:pt x="51463" y="38971"/>
                    <a:pt x="48444" y="40408"/>
                  </a:cubicBezTo>
                  <a:lnTo>
                    <a:pt x="48444" y="40408"/>
                  </a:lnTo>
                  <a:cubicBezTo>
                    <a:pt x="48945" y="40027"/>
                    <a:pt x="49442" y="39638"/>
                    <a:pt x="49936" y="39243"/>
                  </a:cubicBezTo>
                  <a:cubicBezTo>
                    <a:pt x="50203" y="39043"/>
                    <a:pt x="50504" y="38709"/>
                    <a:pt x="50237" y="38375"/>
                  </a:cubicBezTo>
                  <a:cubicBezTo>
                    <a:pt x="50096" y="38174"/>
                    <a:pt x="49833" y="38106"/>
                    <a:pt x="49567" y="38106"/>
                  </a:cubicBezTo>
                  <a:cubicBezTo>
                    <a:pt x="49392" y="38106"/>
                    <a:pt x="49215" y="38136"/>
                    <a:pt x="49069" y="38175"/>
                  </a:cubicBezTo>
                  <a:cubicBezTo>
                    <a:pt x="46130" y="38821"/>
                    <a:pt x="43205" y="39585"/>
                    <a:pt x="40373" y="40595"/>
                  </a:cubicBezTo>
                  <a:lnTo>
                    <a:pt x="40373" y="40595"/>
                  </a:lnTo>
                  <a:cubicBezTo>
                    <a:pt x="40370" y="40505"/>
                    <a:pt x="40337" y="40418"/>
                    <a:pt x="40263" y="40344"/>
                  </a:cubicBezTo>
                  <a:cubicBezTo>
                    <a:pt x="40113" y="40129"/>
                    <a:pt x="39812" y="40066"/>
                    <a:pt x="39528" y="40066"/>
                  </a:cubicBezTo>
                  <a:cubicBezTo>
                    <a:pt x="39369" y="40066"/>
                    <a:pt x="39215" y="40086"/>
                    <a:pt x="39095" y="40110"/>
                  </a:cubicBezTo>
                  <a:cubicBezTo>
                    <a:pt x="36260" y="40911"/>
                    <a:pt x="33491" y="41878"/>
                    <a:pt x="30890" y="43246"/>
                  </a:cubicBezTo>
                  <a:cubicBezTo>
                    <a:pt x="29155" y="44180"/>
                    <a:pt x="27487" y="45180"/>
                    <a:pt x="25586" y="45881"/>
                  </a:cubicBezTo>
                  <a:cubicBezTo>
                    <a:pt x="24774" y="46181"/>
                    <a:pt x="23907" y="46462"/>
                    <a:pt x="23024" y="46724"/>
                  </a:cubicBezTo>
                  <a:lnTo>
                    <a:pt x="23024" y="46724"/>
                  </a:lnTo>
                  <a:cubicBezTo>
                    <a:pt x="24153" y="45511"/>
                    <a:pt x="25403" y="44420"/>
                    <a:pt x="26820" y="43546"/>
                  </a:cubicBezTo>
                  <a:cubicBezTo>
                    <a:pt x="28321" y="42578"/>
                    <a:pt x="29922" y="41911"/>
                    <a:pt x="31557" y="41411"/>
                  </a:cubicBezTo>
                  <a:cubicBezTo>
                    <a:pt x="35026" y="40344"/>
                    <a:pt x="38562" y="39610"/>
                    <a:pt x="41697" y="37708"/>
                  </a:cubicBezTo>
                  <a:cubicBezTo>
                    <a:pt x="43999" y="36341"/>
                    <a:pt x="45900" y="34439"/>
                    <a:pt x="47568" y="32371"/>
                  </a:cubicBezTo>
                  <a:cubicBezTo>
                    <a:pt x="48095" y="31733"/>
                    <a:pt x="47423" y="31395"/>
                    <a:pt x="46855" y="31395"/>
                  </a:cubicBezTo>
                  <a:cubicBezTo>
                    <a:pt x="46740" y="31395"/>
                    <a:pt x="46630" y="31409"/>
                    <a:pt x="46534" y="31437"/>
                  </a:cubicBezTo>
                  <a:cubicBezTo>
                    <a:pt x="38428" y="33505"/>
                    <a:pt x="31657" y="38576"/>
                    <a:pt x="23985" y="41611"/>
                  </a:cubicBezTo>
                  <a:cubicBezTo>
                    <a:pt x="23227" y="41914"/>
                    <a:pt x="22450" y="42194"/>
                    <a:pt x="21661" y="42442"/>
                  </a:cubicBezTo>
                  <a:lnTo>
                    <a:pt x="21661" y="42442"/>
                  </a:lnTo>
                  <a:cubicBezTo>
                    <a:pt x="29315" y="37913"/>
                    <a:pt x="37499" y="34333"/>
                    <a:pt x="45000" y="29536"/>
                  </a:cubicBezTo>
                  <a:cubicBezTo>
                    <a:pt x="47435" y="27935"/>
                    <a:pt x="49836" y="26233"/>
                    <a:pt x="52071" y="24365"/>
                  </a:cubicBezTo>
                  <a:cubicBezTo>
                    <a:pt x="52372" y="24099"/>
                    <a:pt x="52672" y="23732"/>
                    <a:pt x="52271" y="23398"/>
                  </a:cubicBezTo>
                  <a:cubicBezTo>
                    <a:pt x="52106" y="23247"/>
                    <a:pt x="51899" y="23192"/>
                    <a:pt x="51682" y="23192"/>
                  </a:cubicBezTo>
                  <a:cubicBezTo>
                    <a:pt x="51419" y="23192"/>
                    <a:pt x="51141" y="23273"/>
                    <a:pt x="50904" y="23365"/>
                  </a:cubicBezTo>
                  <a:cubicBezTo>
                    <a:pt x="42164" y="26600"/>
                    <a:pt x="34092" y="31504"/>
                    <a:pt x="25686" y="35440"/>
                  </a:cubicBezTo>
                  <a:cubicBezTo>
                    <a:pt x="25006" y="35765"/>
                    <a:pt x="24322" y="36082"/>
                    <a:pt x="23631" y="36391"/>
                  </a:cubicBezTo>
                  <a:lnTo>
                    <a:pt x="23631" y="36391"/>
                  </a:lnTo>
                  <a:cubicBezTo>
                    <a:pt x="26247" y="34644"/>
                    <a:pt x="29052" y="33162"/>
                    <a:pt x="31857" y="31737"/>
                  </a:cubicBezTo>
                  <a:cubicBezTo>
                    <a:pt x="36360" y="29436"/>
                    <a:pt x="40930" y="27267"/>
                    <a:pt x="45200" y="24499"/>
                  </a:cubicBezTo>
                  <a:cubicBezTo>
                    <a:pt x="47568" y="22931"/>
                    <a:pt x="49770" y="21196"/>
                    <a:pt x="51771" y="19195"/>
                  </a:cubicBezTo>
                  <a:cubicBezTo>
                    <a:pt x="52038" y="18928"/>
                    <a:pt x="52038" y="18561"/>
                    <a:pt x="51738" y="18361"/>
                  </a:cubicBezTo>
                  <a:cubicBezTo>
                    <a:pt x="51583" y="18248"/>
                    <a:pt x="51398" y="18207"/>
                    <a:pt x="51206" y="18207"/>
                  </a:cubicBezTo>
                  <a:cubicBezTo>
                    <a:pt x="50944" y="18207"/>
                    <a:pt x="50668" y="18284"/>
                    <a:pt x="50437" y="18361"/>
                  </a:cubicBezTo>
                  <a:cubicBezTo>
                    <a:pt x="41530" y="22097"/>
                    <a:pt x="33491" y="27568"/>
                    <a:pt x="24585" y="31370"/>
                  </a:cubicBezTo>
                  <a:cubicBezTo>
                    <a:pt x="23585" y="31795"/>
                    <a:pt x="22573" y="32203"/>
                    <a:pt x="21550" y="32583"/>
                  </a:cubicBezTo>
                  <a:lnTo>
                    <a:pt x="21550" y="32583"/>
                  </a:lnTo>
                  <a:cubicBezTo>
                    <a:pt x="22360" y="32059"/>
                    <a:pt x="23181" y="31552"/>
                    <a:pt x="24011" y="31059"/>
                  </a:cubicBezTo>
                  <a:lnTo>
                    <a:pt x="24011" y="31059"/>
                  </a:lnTo>
                  <a:cubicBezTo>
                    <a:pt x="26999" y="29569"/>
                    <a:pt x="29925" y="27934"/>
                    <a:pt x="32822" y="26278"/>
                  </a:cubicBezTo>
                  <a:lnTo>
                    <a:pt x="32822" y="26278"/>
                  </a:lnTo>
                  <a:cubicBezTo>
                    <a:pt x="35025" y="25143"/>
                    <a:pt x="37230" y="24014"/>
                    <a:pt x="39396" y="22831"/>
                  </a:cubicBezTo>
                  <a:cubicBezTo>
                    <a:pt x="41497" y="21697"/>
                    <a:pt x="43532" y="20496"/>
                    <a:pt x="45533" y="19195"/>
                  </a:cubicBezTo>
                  <a:cubicBezTo>
                    <a:pt x="45867" y="18995"/>
                    <a:pt x="46067" y="18561"/>
                    <a:pt x="45733" y="18228"/>
                  </a:cubicBezTo>
                  <a:cubicBezTo>
                    <a:pt x="45572" y="18083"/>
                    <a:pt x="45333" y="18023"/>
                    <a:pt x="45087" y="18023"/>
                  </a:cubicBezTo>
                  <a:cubicBezTo>
                    <a:pt x="45041" y="18023"/>
                    <a:pt x="44994" y="18025"/>
                    <a:pt x="44948" y="18029"/>
                  </a:cubicBezTo>
                  <a:lnTo>
                    <a:pt x="44948" y="18029"/>
                  </a:lnTo>
                  <a:cubicBezTo>
                    <a:pt x="46374" y="16807"/>
                    <a:pt x="47678" y="15452"/>
                    <a:pt x="48769" y="13925"/>
                  </a:cubicBezTo>
                  <a:cubicBezTo>
                    <a:pt x="48936" y="13691"/>
                    <a:pt x="48836" y="13391"/>
                    <a:pt x="48602" y="13257"/>
                  </a:cubicBezTo>
                  <a:cubicBezTo>
                    <a:pt x="48478" y="13164"/>
                    <a:pt x="48324" y="13136"/>
                    <a:pt x="48162" y="13136"/>
                  </a:cubicBezTo>
                  <a:cubicBezTo>
                    <a:pt x="47977" y="13136"/>
                    <a:pt x="47780" y="13173"/>
                    <a:pt x="47601" y="13191"/>
                  </a:cubicBezTo>
                  <a:cubicBezTo>
                    <a:pt x="43212" y="14032"/>
                    <a:pt x="39011" y="15500"/>
                    <a:pt x="34970" y="17358"/>
                  </a:cubicBezTo>
                  <a:lnTo>
                    <a:pt x="34970" y="17358"/>
                  </a:lnTo>
                  <a:cubicBezTo>
                    <a:pt x="35577" y="16901"/>
                    <a:pt x="36185" y="16446"/>
                    <a:pt x="36794" y="15993"/>
                  </a:cubicBezTo>
                  <a:cubicBezTo>
                    <a:pt x="38573" y="14634"/>
                    <a:pt x="40353" y="13338"/>
                    <a:pt x="42193" y="12044"/>
                  </a:cubicBezTo>
                  <a:lnTo>
                    <a:pt x="42193" y="12044"/>
                  </a:lnTo>
                  <a:cubicBezTo>
                    <a:pt x="42205" y="12037"/>
                    <a:pt x="42218" y="12030"/>
                    <a:pt x="42231" y="12023"/>
                  </a:cubicBezTo>
                  <a:cubicBezTo>
                    <a:pt x="42230" y="12022"/>
                    <a:pt x="42228" y="12021"/>
                    <a:pt x="42227" y="12020"/>
                  </a:cubicBezTo>
                  <a:lnTo>
                    <a:pt x="42227" y="12020"/>
                  </a:lnTo>
                  <a:cubicBezTo>
                    <a:pt x="42273" y="11987"/>
                    <a:pt x="42319" y="11955"/>
                    <a:pt x="42364" y="11923"/>
                  </a:cubicBezTo>
                  <a:cubicBezTo>
                    <a:pt x="42698" y="11723"/>
                    <a:pt x="42898" y="11323"/>
                    <a:pt x="42565" y="10989"/>
                  </a:cubicBezTo>
                  <a:cubicBezTo>
                    <a:pt x="42392" y="10834"/>
                    <a:pt x="42131" y="10768"/>
                    <a:pt x="41868" y="10768"/>
                  </a:cubicBezTo>
                  <a:cubicBezTo>
                    <a:pt x="41622" y="10768"/>
                    <a:pt x="41374" y="10826"/>
                    <a:pt x="41197" y="10922"/>
                  </a:cubicBezTo>
                  <a:cubicBezTo>
                    <a:pt x="38167" y="12580"/>
                    <a:pt x="35233" y="14384"/>
                    <a:pt x="32366" y="16290"/>
                  </a:cubicBezTo>
                  <a:lnTo>
                    <a:pt x="32366" y="16290"/>
                  </a:lnTo>
                  <a:cubicBezTo>
                    <a:pt x="32743" y="16003"/>
                    <a:pt x="33118" y="15715"/>
                    <a:pt x="33491" y="15426"/>
                  </a:cubicBezTo>
                  <a:cubicBezTo>
                    <a:pt x="35093" y="14191"/>
                    <a:pt x="36694" y="12924"/>
                    <a:pt x="38228" y="11590"/>
                  </a:cubicBezTo>
                  <a:cubicBezTo>
                    <a:pt x="38495" y="11389"/>
                    <a:pt x="38495" y="11023"/>
                    <a:pt x="38261" y="10822"/>
                  </a:cubicBezTo>
                  <a:cubicBezTo>
                    <a:pt x="38125" y="10666"/>
                    <a:pt x="37896" y="10601"/>
                    <a:pt x="37664" y="10601"/>
                  </a:cubicBezTo>
                  <a:cubicBezTo>
                    <a:pt x="37499" y="10601"/>
                    <a:pt x="37332" y="10634"/>
                    <a:pt x="37194" y="10689"/>
                  </a:cubicBezTo>
                  <a:cubicBezTo>
                    <a:pt x="31090" y="12690"/>
                    <a:pt x="26019" y="16426"/>
                    <a:pt x="20849" y="20096"/>
                  </a:cubicBezTo>
                  <a:cubicBezTo>
                    <a:pt x="20814" y="20121"/>
                    <a:pt x="20780" y="20146"/>
                    <a:pt x="20745" y="20171"/>
                  </a:cubicBezTo>
                  <a:lnTo>
                    <a:pt x="20745" y="20171"/>
                  </a:lnTo>
                  <a:cubicBezTo>
                    <a:pt x="21998" y="18726"/>
                    <a:pt x="23359" y="17376"/>
                    <a:pt x="24752" y="16059"/>
                  </a:cubicBezTo>
                  <a:cubicBezTo>
                    <a:pt x="27254" y="13724"/>
                    <a:pt x="29922" y="11590"/>
                    <a:pt x="32557" y="9388"/>
                  </a:cubicBezTo>
                  <a:cubicBezTo>
                    <a:pt x="32891" y="9155"/>
                    <a:pt x="33158" y="8688"/>
                    <a:pt x="32691" y="8387"/>
                  </a:cubicBezTo>
                  <a:cubicBezTo>
                    <a:pt x="32533" y="8286"/>
                    <a:pt x="32352" y="8245"/>
                    <a:pt x="32166" y="8245"/>
                  </a:cubicBezTo>
                  <a:cubicBezTo>
                    <a:pt x="31803" y="8245"/>
                    <a:pt x="31421" y="8400"/>
                    <a:pt x="31156" y="8554"/>
                  </a:cubicBezTo>
                  <a:cubicBezTo>
                    <a:pt x="25214" y="12172"/>
                    <a:pt x="19603" y="16286"/>
                    <a:pt x="14059" y="20435"/>
                  </a:cubicBezTo>
                  <a:lnTo>
                    <a:pt x="14059" y="20435"/>
                  </a:lnTo>
                  <a:cubicBezTo>
                    <a:pt x="17636" y="16362"/>
                    <a:pt x="21935" y="12924"/>
                    <a:pt x="26386" y="9888"/>
                  </a:cubicBezTo>
                  <a:cubicBezTo>
                    <a:pt x="27885" y="8869"/>
                    <a:pt x="29465" y="7877"/>
                    <a:pt x="31004" y="6912"/>
                  </a:cubicBezTo>
                  <a:lnTo>
                    <a:pt x="31004" y="6912"/>
                  </a:lnTo>
                  <a:cubicBezTo>
                    <a:pt x="31044" y="6892"/>
                    <a:pt x="31083" y="6872"/>
                    <a:pt x="31123" y="6853"/>
                  </a:cubicBezTo>
                  <a:cubicBezTo>
                    <a:pt x="31120" y="6850"/>
                    <a:pt x="31116" y="6847"/>
                    <a:pt x="31113" y="6844"/>
                  </a:cubicBezTo>
                  <a:lnTo>
                    <a:pt x="31113" y="6844"/>
                  </a:lnTo>
                  <a:cubicBezTo>
                    <a:pt x="31250" y="6757"/>
                    <a:pt x="31387" y="6672"/>
                    <a:pt x="31523" y="6586"/>
                  </a:cubicBezTo>
                  <a:cubicBezTo>
                    <a:pt x="31857" y="6386"/>
                    <a:pt x="32057" y="5986"/>
                    <a:pt x="31723" y="5652"/>
                  </a:cubicBezTo>
                  <a:cubicBezTo>
                    <a:pt x="31557" y="5485"/>
                    <a:pt x="31306" y="5419"/>
                    <a:pt x="31052" y="5419"/>
                  </a:cubicBezTo>
                  <a:cubicBezTo>
                    <a:pt x="30798" y="5419"/>
                    <a:pt x="30539" y="5485"/>
                    <a:pt x="30356" y="5585"/>
                  </a:cubicBezTo>
                  <a:cubicBezTo>
                    <a:pt x="27241" y="7151"/>
                    <a:pt x="24477" y="9193"/>
                    <a:pt x="21774" y="11315"/>
                  </a:cubicBezTo>
                  <a:lnTo>
                    <a:pt x="21774" y="11315"/>
                  </a:lnTo>
                  <a:cubicBezTo>
                    <a:pt x="20515" y="12248"/>
                    <a:pt x="19284" y="13217"/>
                    <a:pt x="18088" y="14227"/>
                  </a:cubicBezTo>
                  <a:lnTo>
                    <a:pt x="18088" y="14227"/>
                  </a:lnTo>
                  <a:cubicBezTo>
                    <a:pt x="16433" y="15518"/>
                    <a:pt x="14752" y="16770"/>
                    <a:pt x="12977" y="17894"/>
                  </a:cubicBezTo>
                  <a:cubicBezTo>
                    <a:pt x="12209" y="18380"/>
                    <a:pt x="11427" y="18836"/>
                    <a:pt x="10626" y="19252"/>
                  </a:cubicBezTo>
                  <a:lnTo>
                    <a:pt x="10626" y="19252"/>
                  </a:lnTo>
                  <a:cubicBezTo>
                    <a:pt x="10873" y="18927"/>
                    <a:pt x="11126" y="18607"/>
                    <a:pt x="11385" y="18293"/>
                  </a:cubicBezTo>
                  <a:lnTo>
                    <a:pt x="11385" y="18293"/>
                  </a:lnTo>
                  <a:cubicBezTo>
                    <a:pt x="13674" y="16364"/>
                    <a:pt x="16003" y="14483"/>
                    <a:pt x="18381" y="12680"/>
                  </a:cubicBezTo>
                  <a:lnTo>
                    <a:pt x="18381" y="12680"/>
                  </a:lnTo>
                  <a:cubicBezTo>
                    <a:pt x="19857" y="11671"/>
                    <a:pt x="21348" y="10687"/>
                    <a:pt x="22817" y="9688"/>
                  </a:cubicBezTo>
                  <a:cubicBezTo>
                    <a:pt x="23921" y="8926"/>
                    <a:pt x="25046" y="8122"/>
                    <a:pt x="26143" y="7309"/>
                  </a:cubicBezTo>
                  <a:lnTo>
                    <a:pt x="26143" y="7309"/>
                  </a:lnTo>
                  <a:cubicBezTo>
                    <a:pt x="27780" y="6430"/>
                    <a:pt x="29397" y="5512"/>
                    <a:pt x="30990" y="4551"/>
                  </a:cubicBezTo>
                  <a:cubicBezTo>
                    <a:pt x="31323" y="4351"/>
                    <a:pt x="31523" y="3884"/>
                    <a:pt x="31190" y="3584"/>
                  </a:cubicBezTo>
                  <a:cubicBezTo>
                    <a:pt x="31152" y="3554"/>
                    <a:pt x="31111" y="3528"/>
                    <a:pt x="31066" y="3505"/>
                  </a:cubicBezTo>
                  <a:lnTo>
                    <a:pt x="31066" y="3505"/>
                  </a:lnTo>
                  <a:cubicBezTo>
                    <a:pt x="32206" y="2738"/>
                    <a:pt x="33332" y="1954"/>
                    <a:pt x="34425" y="1149"/>
                  </a:cubicBezTo>
                  <a:cubicBezTo>
                    <a:pt x="35229" y="575"/>
                    <a:pt x="34625" y="0"/>
                    <a:pt x="339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10;p35">
              <a:extLst>
                <a:ext uri="{FF2B5EF4-FFF2-40B4-BE49-F238E27FC236}">
                  <a16:creationId xmlns:a16="http://schemas.microsoft.com/office/drawing/2014/main" id="{2FEB0D0D-145A-4EDD-95FF-98FD5DA488D8}"/>
                </a:ext>
              </a:extLst>
            </p:cNvPr>
            <p:cNvSpPr/>
            <p:nvPr/>
          </p:nvSpPr>
          <p:spPr>
            <a:xfrm>
              <a:off x="4874846" y="3715256"/>
              <a:ext cx="2011961" cy="1078433"/>
            </a:xfrm>
            <a:custGeom>
              <a:avLst/>
              <a:gdLst/>
              <a:ahLst/>
              <a:cxnLst/>
              <a:rect l="l" t="t" r="r" b="b"/>
              <a:pathLst>
                <a:path w="111466" h="59747" extrusionOk="0">
                  <a:moveTo>
                    <a:pt x="16355" y="4908"/>
                  </a:moveTo>
                  <a:cubicBezTo>
                    <a:pt x="15829" y="5306"/>
                    <a:pt x="15303" y="5700"/>
                    <a:pt x="14777" y="6086"/>
                  </a:cubicBezTo>
                  <a:cubicBezTo>
                    <a:pt x="13643" y="6920"/>
                    <a:pt x="12509" y="7687"/>
                    <a:pt x="11375" y="8487"/>
                  </a:cubicBezTo>
                  <a:cubicBezTo>
                    <a:pt x="10908" y="8821"/>
                    <a:pt x="10341" y="9154"/>
                    <a:pt x="9841" y="9488"/>
                  </a:cubicBezTo>
                  <a:cubicBezTo>
                    <a:pt x="9797" y="9515"/>
                    <a:pt x="9757" y="9540"/>
                    <a:pt x="9718" y="9565"/>
                  </a:cubicBezTo>
                  <a:lnTo>
                    <a:pt x="9718" y="9565"/>
                  </a:lnTo>
                  <a:cubicBezTo>
                    <a:pt x="11809" y="7845"/>
                    <a:pt x="14038" y="6293"/>
                    <a:pt x="16355" y="4908"/>
                  </a:cubicBezTo>
                  <a:close/>
                  <a:moveTo>
                    <a:pt x="6849" y="12117"/>
                  </a:moveTo>
                  <a:cubicBezTo>
                    <a:pt x="6909" y="12122"/>
                    <a:pt x="6969" y="12124"/>
                    <a:pt x="7030" y="12124"/>
                  </a:cubicBezTo>
                  <a:cubicBezTo>
                    <a:pt x="7057" y="12124"/>
                    <a:pt x="7084" y="12123"/>
                    <a:pt x="7111" y="12123"/>
                  </a:cubicBezTo>
                  <a:lnTo>
                    <a:pt x="7111" y="12123"/>
                  </a:lnTo>
                  <a:cubicBezTo>
                    <a:pt x="6734" y="12493"/>
                    <a:pt x="6368" y="12877"/>
                    <a:pt x="6016" y="13276"/>
                  </a:cubicBezTo>
                  <a:lnTo>
                    <a:pt x="6016" y="13276"/>
                  </a:lnTo>
                  <a:cubicBezTo>
                    <a:pt x="5676" y="13523"/>
                    <a:pt x="5336" y="13768"/>
                    <a:pt x="4994" y="14012"/>
                  </a:cubicBezTo>
                  <a:lnTo>
                    <a:pt x="4994" y="14012"/>
                  </a:lnTo>
                  <a:cubicBezTo>
                    <a:pt x="5593" y="13362"/>
                    <a:pt x="6212" y="12731"/>
                    <a:pt x="6849" y="12117"/>
                  </a:cubicBezTo>
                  <a:close/>
                  <a:moveTo>
                    <a:pt x="23420" y="29648"/>
                  </a:moveTo>
                  <a:lnTo>
                    <a:pt x="23420" y="29648"/>
                  </a:lnTo>
                  <a:cubicBezTo>
                    <a:pt x="23050" y="29864"/>
                    <a:pt x="22682" y="30082"/>
                    <a:pt x="22316" y="30303"/>
                  </a:cubicBezTo>
                  <a:cubicBezTo>
                    <a:pt x="22290" y="30319"/>
                    <a:pt x="22263" y="30335"/>
                    <a:pt x="22237" y="30351"/>
                  </a:cubicBezTo>
                  <a:lnTo>
                    <a:pt x="22237" y="30351"/>
                  </a:lnTo>
                  <a:cubicBezTo>
                    <a:pt x="21205" y="30853"/>
                    <a:pt x="20164" y="31339"/>
                    <a:pt x="19114" y="31804"/>
                  </a:cubicBezTo>
                  <a:cubicBezTo>
                    <a:pt x="18869" y="31912"/>
                    <a:pt x="18624" y="32018"/>
                    <a:pt x="18378" y="32124"/>
                  </a:cubicBezTo>
                  <a:lnTo>
                    <a:pt x="18378" y="32124"/>
                  </a:lnTo>
                  <a:cubicBezTo>
                    <a:pt x="20028" y="31238"/>
                    <a:pt x="21719" y="30428"/>
                    <a:pt x="23420" y="29648"/>
                  </a:cubicBezTo>
                  <a:close/>
                  <a:moveTo>
                    <a:pt x="44368" y="33459"/>
                  </a:moveTo>
                  <a:lnTo>
                    <a:pt x="44368" y="33459"/>
                  </a:lnTo>
                  <a:cubicBezTo>
                    <a:pt x="43262" y="34634"/>
                    <a:pt x="42042" y="35690"/>
                    <a:pt x="40663" y="36541"/>
                  </a:cubicBezTo>
                  <a:cubicBezTo>
                    <a:pt x="39162" y="37508"/>
                    <a:pt x="37527" y="38175"/>
                    <a:pt x="35893" y="38676"/>
                  </a:cubicBezTo>
                  <a:cubicBezTo>
                    <a:pt x="33563" y="39422"/>
                    <a:pt x="31172" y="39984"/>
                    <a:pt x="28907" y="40862"/>
                  </a:cubicBezTo>
                  <a:lnTo>
                    <a:pt x="28907" y="40862"/>
                  </a:lnTo>
                  <a:cubicBezTo>
                    <a:pt x="32781" y="38977"/>
                    <a:pt x="36547" y="36775"/>
                    <a:pt x="40462" y="35006"/>
                  </a:cubicBezTo>
                  <a:cubicBezTo>
                    <a:pt x="41742" y="34449"/>
                    <a:pt x="43046" y="33918"/>
                    <a:pt x="44368" y="33459"/>
                  </a:cubicBezTo>
                  <a:close/>
                  <a:moveTo>
                    <a:pt x="67703" y="38333"/>
                  </a:moveTo>
                  <a:cubicBezTo>
                    <a:pt x="64779" y="40648"/>
                    <a:pt x="61408" y="42410"/>
                    <a:pt x="58142" y="44146"/>
                  </a:cubicBezTo>
                  <a:cubicBezTo>
                    <a:pt x="54364" y="46114"/>
                    <a:pt x="50557" y="48082"/>
                    <a:pt x="47121" y="50568"/>
                  </a:cubicBezTo>
                  <a:lnTo>
                    <a:pt x="47121" y="50568"/>
                  </a:lnTo>
                  <a:cubicBezTo>
                    <a:pt x="47964" y="49894"/>
                    <a:pt x="48800" y="49217"/>
                    <a:pt x="49636" y="48549"/>
                  </a:cubicBezTo>
                  <a:cubicBezTo>
                    <a:pt x="53605" y="45347"/>
                    <a:pt x="57641" y="41945"/>
                    <a:pt x="62311" y="39810"/>
                  </a:cubicBezTo>
                  <a:cubicBezTo>
                    <a:pt x="64043" y="39034"/>
                    <a:pt x="65836" y="38459"/>
                    <a:pt x="67703" y="38333"/>
                  </a:cubicBezTo>
                  <a:close/>
                  <a:moveTo>
                    <a:pt x="35465" y="48702"/>
                  </a:moveTo>
                  <a:cubicBezTo>
                    <a:pt x="33393" y="50250"/>
                    <a:pt x="31348" y="51827"/>
                    <a:pt x="29288" y="53353"/>
                  </a:cubicBezTo>
                  <a:cubicBezTo>
                    <a:pt x="28706" y="53781"/>
                    <a:pt x="28121" y="54207"/>
                    <a:pt x="27532" y="54627"/>
                  </a:cubicBezTo>
                  <a:lnTo>
                    <a:pt x="27532" y="54627"/>
                  </a:lnTo>
                  <a:cubicBezTo>
                    <a:pt x="29236" y="53080"/>
                    <a:pt x="31048" y="51658"/>
                    <a:pt x="32957" y="50351"/>
                  </a:cubicBezTo>
                  <a:cubicBezTo>
                    <a:pt x="33783" y="49784"/>
                    <a:pt x="34620" y="49237"/>
                    <a:pt x="35465" y="48702"/>
                  </a:cubicBezTo>
                  <a:close/>
                  <a:moveTo>
                    <a:pt x="33973" y="0"/>
                  </a:moveTo>
                  <a:cubicBezTo>
                    <a:pt x="33859" y="0"/>
                    <a:pt x="33740" y="15"/>
                    <a:pt x="33624" y="48"/>
                  </a:cubicBezTo>
                  <a:cubicBezTo>
                    <a:pt x="33380" y="127"/>
                    <a:pt x="33136" y="209"/>
                    <a:pt x="32893" y="292"/>
                  </a:cubicBezTo>
                  <a:lnTo>
                    <a:pt x="32893" y="292"/>
                  </a:lnTo>
                  <a:cubicBezTo>
                    <a:pt x="32881" y="277"/>
                    <a:pt x="32869" y="263"/>
                    <a:pt x="32857" y="248"/>
                  </a:cubicBezTo>
                  <a:cubicBezTo>
                    <a:pt x="32811" y="283"/>
                    <a:pt x="32764" y="318"/>
                    <a:pt x="32718" y="353"/>
                  </a:cubicBezTo>
                  <a:lnTo>
                    <a:pt x="32718" y="353"/>
                  </a:lnTo>
                  <a:cubicBezTo>
                    <a:pt x="31640" y="728"/>
                    <a:pt x="30582" y="1140"/>
                    <a:pt x="29541" y="1586"/>
                  </a:cubicBezTo>
                  <a:lnTo>
                    <a:pt x="29541" y="1586"/>
                  </a:lnTo>
                  <a:cubicBezTo>
                    <a:pt x="29393" y="1501"/>
                    <a:pt x="29207" y="1472"/>
                    <a:pt x="29016" y="1472"/>
                  </a:cubicBezTo>
                  <a:cubicBezTo>
                    <a:pt x="28858" y="1472"/>
                    <a:pt x="28697" y="1492"/>
                    <a:pt x="28554" y="1516"/>
                  </a:cubicBezTo>
                  <a:cubicBezTo>
                    <a:pt x="26303" y="2027"/>
                    <a:pt x="24178" y="2966"/>
                    <a:pt x="22170" y="4107"/>
                  </a:cubicBezTo>
                  <a:lnTo>
                    <a:pt x="22170" y="4107"/>
                  </a:lnTo>
                  <a:cubicBezTo>
                    <a:pt x="22050" y="4061"/>
                    <a:pt x="21911" y="4039"/>
                    <a:pt x="21767" y="4039"/>
                  </a:cubicBezTo>
                  <a:cubicBezTo>
                    <a:pt x="21493" y="4039"/>
                    <a:pt x="21205" y="4118"/>
                    <a:pt x="21015" y="4251"/>
                  </a:cubicBezTo>
                  <a:cubicBezTo>
                    <a:pt x="20879" y="4321"/>
                    <a:pt x="20743" y="4392"/>
                    <a:pt x="20607" y="4464"/>
                  </a:cubicBezTo>
                  <a:lnTo>
                    <a:pt x="20607" y="4464"/>
                  </a:lnTo>
                  <a:cubicBezTo>
                    <a:pt x="21302" y="3731"/>
                    <a:pt x="21954" y="2953"/>
                    <a:pt x="22550" y="2116"/>
                  </a:cubicBezTo>
                  <a:cubicBezTo>
                    <a:pt x="22692" y="1938"/>
                    <a:pt x="22663" y="1759"/>
                    <a:pt x="22560" y="1617"/>
                  </a:cubicBezTo>
                  <a:lnTo>
                    <a:pt x="22560" y="1617"/>
                  </a:lnTo>
                  <a:cubicBezTo>
                    <a:pt x="22727" y="1370"/>
                    <a:pt x="22743" y="1087"/>
                    <a:pt x="22450" y="882"/>
                  </a:cubicBezTo>
                  <a:cubicBezTo>
                    <a:pt x="22277" y="781"/>
                    <a:pt x="22081" y="737"/>
                    <a:pt x="21883" y="737"/>
                  </a:cubicBezTo>
                  <a:cubicBezTo>
                    <a:pt x="21621" y="737"/>
                    <a:pt x="21358" y="815"/>
                    <a:pt x="21149" y="949"/>
                  </a:cubicBezTo>
                  <a:cubicBezTo>
                    <a:pt x="20950" y="1041"/>
                    <a:pt x="20752" y="1134"/>
                    <a:pt x="20554" y="1229"/>
                  </a:cubicBezTo>
                  <a:lnTo>
                    <a:pt x="20554" y="1229"/>
                  </a:lnTo>
                  <a:cubicBezTo>
                    <a:pt x="20530" y="1213"/>
                    <a:pt x="20506" y="1198"/>
                    <a:pt x="20482" y="1182"/>
                  </a:cubicBezTo>
                  <a:cubicBezTo>
                    <a:pt x="20440" y="1229"/>
                    <a:pt x="20399" y="1276"/>
                    <a:pt x="20357" y="1323"/>
                  </a:cubicBezTo>
                  <a:lnTo>
                    <a:pt x="20357" y="1323"/>
                  </a:lnTo>
                  <a:cubicBezTo>
                    <a:pt x="15324" y="3747"/>
                    <a:pt x="10567" y="6819"/>
                    <a:pt x="6431" y="10590"/>
                  </a:cubicBezTo>
                  <a:lnTo>
                    <a:pt x="6431" y="10590"/>
                  </a:lnTo>
                  <a:cubicBezTo>
                    <a:pt x="6089" y="10735"/>
                    <a:pt x="5812" y="10962"/>
                    <a:pt x="5751" y="11221"/>
                  </a:cubicBezTo>
                  <a:lnTo>
                    <a:pt x="5751" y="11221"/>
                  </a:lnTo>
                  <a:cubicBezTo>
                    <a:pt x="5190" y="11753"/>
                    <a:pt x="4640" y="12298"/>
                    <a:pt x="4103" y="12857"/>
                  </a:cubicBezTo>
                  <a:cubicBezTo>
                    <a:pt x="2869" y="14150"/>
                    <a:pt x="1738" y="15495"/>
                    <a:pt x="689" y="16891"/>
                  </a:cubicBezTo>
                  <a:lnTo>
                    <a:pt x="689" y="16891"/>
                  </a:lnTo>
                  <a:cubicBezTo>
                    <a:pt x="560" y="16970"/>
                    <a:pt x="430" y="17049"/>
                    <a:pt x="300" y="17127"/>
                  </a:cubicBezTo>
                  <a:cubicBezTo>
                    <a:pt x="360" y="17143"/>
                    <a:pt x="418" y="17160"/>
                    <a:pt x="476" y="17176"/>
                  </a:cubicBezTo>
                  <a:lnTo>
                    <a:pt x="476" y="17176"/>
                  </a:lnTo>
                  <a:cubicBezTo>
                    <a:pt x="406" y="17271"/>
                    <a:pt x="336" y="17365"/>
                    <a:pt x="267" y="17460"/>
                  </a:cubicBezTo>
                  <a:cubicBezTo>
                    <a:pt x="0" y="17794"/>
                    <a:pt x="334" y="18128"/>
                    <a:pt x="634" y="18194"/>
                  </a:cubicBezTo>
                  <a:cubicBezTo>
                    <a:pt x="762" y="18231"/>
                    <a:pt x="889" y="18247"/>
                    <a:pt x="1016" y="18247"/>
                  </a:cubicBezTo>
                  <a:cubicBezTo>
                    <a:pt x="1351" y="18247"/>
                    <a:pt x="1677" y="18130"/>
                    <a:pt x="1968" y="17961"/>
                  </a:cubicBezTo>
                  <a:cubicBezTo>
                    <a:pt x="2305" y="17756"/>
                    <a:pt x="2639" y="17546"/>
                    <a:pt x="2970" y="17334"/>
                  </a:cubicBezTo>
                  <a:lnTo>
                    <a:pt x="2970" y="17334"/>
                  </a:lnTo>
                  <a:cubicBezTo>
                    <a:pt x="3039" y="17348"/>
                    <a:pt x="3108" y="17362"/>
                    <a:pt x="3177" y="17375"/>
                  </a:cubicBezTo>
                  <a:lnTo>
                    <a:pt x="3177" y="17375"/>
                  </a:lnTo>
                  <a:cubicBezTo>
                    <a:pt x="3141" y="17426"/>
                    <a:pt x="3105" y="17476"/>
                    <a:pt x="3069" y="17527"/>
                  </a:cubicBezTo>
                  <a:cubicBezTo>
                    <a:pt x="2955" y="17679"/>
                    <a:pt x="2952" y="17821"/>
                    <a:pt x="3009" y="17941"/>
                  </a:cubicBezTo>
                  <a:lnTo>
                    <a:pt x="3009" y="17941"/>
                  </a:lnTo>
                  <a:cubicBezTo>
                    <a:pt x="2913" y="18167"/>
                    <a:pt x="2821" y="18396"/>
                    <a:pt x="2736" y="18628"/>
                  </a:cubicBezTo>
                  <a:cubicBezTo>
                    <a:pt x="2509" y="19194"/>
                    <a:pt x="2923" y="19387"/>
                    <a:pt x="3416" y="19387"/>
                  </a:cubicBezTo>
                  <a:cubicBezTo>
                    <a:pt x="3795" y="19387"/>
                    <a:pt x="4219" y="19273"/>
                    <a:pt x="4437" y="19128"/>
                  </a:cubicBezTo>
                  <a:cubicBezTo>
                    <a:pt x="4598" y="19020"/>
                    <a:pt x="4758" y="18912"/>
                    <a:pt x="4919" y="18803"/>
                  </a:cubicBezTo>
                  <a:lnTo>
                    <a:pt x="4919" y="18803"/>
                  </a:lnTo>
                  <a:cubicBezTo>
                    <a:pt x="4947" y="18811"/>
                    <a:pt x="4975" y="18820"/>
                    <a:pt x="5004" y="18828"/>
                  </a:cubicBezTo>
                  <a:cubicBezTo>
                    <a:pt x="5018" y="18791"/>
                    <a:pt x="5031" y="18754"/>
                    <a:pt x="5045" y="18717"/>
                  </a:cubicBezTo>
                  <a:lnTo>
                    <a:pt x="5045" y="18717"/>
                  </a:lnTo>
                  <a:cubicBezTo>
                    <a:pt x="7560" y="17009"/>
                    <a:pt x="10029" y="15208"/>
                    <a:pt x="12511" y="13419"/>
                  </a:cubicBezTo>
                  <a:lnTo>
                    <a:pt x="12511" y="13419"/>
                  </a:lnTo>
                  <a:cubicBezTo>
                    <a:pt x="13321" y="13096"/>
                    <a:pt x="14127" y="12766"/>
                    <a:pt x="14931" y="12429"/>
                  </a:cubicBezTo>
                  <a:lnTo>
                    <a:pt x="14931" y="12429"/>
                  </a:lnTo>
                  <a:cubicBezTo>
                    <a:pt x="13806" y="13330"/>
                    <a:pt x="12717" y="14278"/>
                    <a:pt x="11675" y="15292"/>
                  </a:cubicBezTo>
                  <a:cubicBezTo>
                    <a:pt x="11051" y="15904"/>
                    <a:pt x="10453" y="16538"/>
                    <a:pt x="9882" y="17195"/>
                  </a:cubicBezTo>
                  <a:lnTo>
                    <a:pt x="9882" y="17195"/>
                  </a:lnTo>
                  <a:cubicBezTo>
                    <a:pt x="8960" y="18035"/>
                    <a:pt x="8088" y="18931"/>
                    <a:pt x="7267" y="19832"/>
                  </a:cubicBezTo>
                  <a:lnTo>
                    <a:pt x="7267" y="19832"/>
                  </a:lnTo>
                  <a:cubicBezTo>
                    <a:pt x="7102" y="19976"/>
                    <a:pt x="6937" y="20119"/>
                    <a:pt x="6772" y="20262"/>
                  </a:cubicBezTo>
                  <a:lnTo>
                    <a:pt x="6874" y="20292"/>
                  </a:lnTo>
                  <a:lnTo>
                    <a:pt x="6874" y="20292"/>
                  </a:lnTo>
                  <a:cubicBezTo>
                    <a:pt x="6681" y="20616"/>
                    <a:pt x="6751" y="20927"/>
                    <a:pt x="7046" y="21079"/>
                  </a:cubicBezTo>
                  <a:lnTo>
                    <a:pt x="7046" y="21079"/>
                  </a:lnTo>
                  <a:cubicBezTo>
                    <a:pt x="7004" y="21301"/>
                    <a:pt x="7160" y="21521"/>
                    <a:pt x="7406" y="21630"/>
                  </a:cubicBezTo>
                  <a:cubicBezTo>
                    <a:pt x="7538" y="21690"/>
                    <a:pt x="7675" y="21716"/>
                    <a:pt x="7815" y="21716"/>
                  </a:cubicBezTo>
                  <a:cubicBezTo>
                    <a:pt x="8062" y="21716"/>
                    <a:pt x="8317" y="21636"/>
                    <a:pt x="8573" y="21530"/>
                  </a:cubicBezTo>
                  <a:cubicBezTo>
                    <a:pt x="9816" y="21064"/>
                    <a:pt x="11001" y="20506"/>
                    <a:pt x="12145" y="19879"/>
                  </a:cubicBezTo>
                  <a:lnTo>
                    <a:pt x="12145" y="19879"/>
                  </a:lnTo>
                  <a:cubicBezTo>
                    <a:pt x="10899" y="21294"/>
                    <a:pt x="9780" y="22783"/>
                    <a:pt x="8740" y="24299"/>
                  </a:cubicBezTo>
                  <a:cubicBezTo>
                    <a:pt x="8506" y="24632"/>
                    <a:pt x="8807" y="24966"/>
                    <a:pt x="9107" y="25032"/>
                  </a:cubicBezTo>
                  <a:cubicBezTo>
                    <a:pt x="9216" y="25069"/>
                    <a:pt x="9338" y="25085"/>
                    <a:pt x="9465" y="25085"/>
                  </a:cubicBezTo>
                  <a:cubicBezTo>
                    <a:pt x="9802" y="25085"/>
                    <a:pt x="10174" y="24969"/>
                    <a:pt x="10441" y="24799"/>
                  </a:cubicBezTo>
                  <a:cubicBezTo>
                    <a:pt x="10576" y="24701"/>
                    <a:pt x="10710" y="24603"/>
                    <a:pt x="10844" y="24505"/>
                  </a:cubicBezTo>
                  <a:lnTo>
                    <a:pt x="10844" y="24505"/>
                  </a:lnTo>
                  <a:cubicBezTo>
                    <a:pt x="10877" y="24514"/>
                    <a:pt x="10909" y="24523"/>
                    <a:pt x="10941" y="24532"/>
                  </a:cubicBezTo>
                  <a:cubicBezTo>
                    <a:pt x="10986" y="24466"/>
                    <a:pt x="11031" y="24401"/>
                    <a:pt x="11077" y="24335"/>
                  </a:cubicBezTo>
                  <a:lnTo>
                    <a:pt x="11077" y="24335"/>
                  </a:lnTo>
                  <a:cubicBezTo>
                    <a:pt x="14672" y="21709"/>
                    <a:pt x="18218" y="19035"/>
                    <a:pt x="21821" y="16445"/>
                  </a:cubicBezTo>
                  <a:lnTo>
                    <a:pt x="21821" y="16445"/>
                  </a:lnTo>
                  <a:cubicBezTo>
                    <a:pt x="19633" y="18559"/>
                    <a:pt x="17619" y="20824"/>
                    <a:pt x="15978" y="23365"/>
                  </a:cubicBezTo>
                  <a:cubicBezTo>
                    <a:pt x="15778" y="23698"/>
                    <a:pt x="16045" y="24032"/>
                    <a:pt x="16345" y="24132"/>
                  </a:cubicBezTo>
                  <a:cubicBezTo>
                    <a:pt x="16470" y="24168"/>
                    <a:pt x="16598" y="24184"/>
                    <a:pt x="16725" y="24184"/>
                  </a:cubicBezTo>
                  <a:cubicBezTo>
                    <a:pt x="17071" y="24184"/>
                    <a:pt x="17411" y="24060"/>
                    <a:pt x="17680" y="23865"/>
                  </a:cubicBezTo>
                  <a:cubicBezTo>
                    <a:pt x="17817" y="23779"/>
                    <a:pt x="17954" y="23692"/>
                    <a:pt x="18090" y="23605"/>
                  </a:cubicBezTo>
                  <a:lnTo>
                    <a:pt x="18090" y="23605"/>
                  </a:lnTo>
                  <a:cubicBezTo>
                    <a:pt x="18120" y="23614"/>
                    <a:pt x="18150" y="23623"/>
                    <a:pt x="18180" y="23631"/>
                  </a:cubicBezTo>
                  <a:cubicBezTo>
                    <a:pt x="18211" y="23583"/>
                    <a:pt x="18242" y="23535"/>
                    <a:pt x="18274" y="23487"/>
                  </a:cubicBezTo>
                  <a:lnTo>
                    <a:pt x="18274" y="23487"/>
                  </a:lnTo>
                  <a:cubicBezTo>
                    <a:pt x="23141" y="20355"/>
                    <a:pt x="27561" y="16585"/>
                    <a:pt x="32690" y="13925"/>
                  </a:cubicBezTo>
                  <a:cubicBezTo>
                    <a:pt x="32771" y="13882"/>
                    <a:pt x="32851" y="13839"/>
                    <a:pt x="32932" y="13797"/>
                  </a:cubicBezTo>
                  <a:lnTo>
                    <a:pt x="32932" y="13797"/>
                  </a:lnTo>
                  <a:cubicBezTo>
                    <a:pt x="28474" y="17277"/>
                    <a:pt x="23753" y="20473"/>
                    <a:pt x="19681" y="24465"/>
                  </a:cubicBezTo>
                  <a:cubicBezTo>
                    <a:pt x="18678" y="25444"/>
                    <a:pt x="17727" y="26491"/>
                    <a:pt x="16839" y="27594"/>
                  </a:cubicBezTo>
                  <a:lnTo>
                    <a:pt x="16839" y="27594"/>
                  </a:lnTo>
                  <a:cubicBezTo>
                    <a:pt x="15274" y="28821"/>
                    <a:pt x="13698" y="30026"/>
                    <a:pt x="12142" y="31270"/>
                  </a:cubicBezTo>
                  <a:cubicBezTo>
                    <a:pt x="11809" y="31504"/>
                    <a:pt x="11542" y="31971"/>
                    <a:pt x="12009" y="32271"/>
                  </a:cubicBezTo>
                  <a:cubicBezTo>
                    <a:pt x="12163" y="32366"/>
                    <a:pt x="12352" y="32406"/>
                    <a:pt x="12549" y="32406"/>
                  </a:cubicBezTo>
                  <a:cubicBezTo>
                    <a:pt x="12904" y="32406"/>
                    <a:pt x="13286" y="32276"/>
                    <a:pt x="13543" y="32104"/>
                  </a:cubicBezTo>
                  <a:cubicBezTo>
                    <a:pt x="13548" y="32101"/>
                    <a:pt x="13552" y="32098"/>
                    <a:pt x="13557" y="32095"/>
                  </a:cubicBezTo>
                  <a:lnTo>
                    <a:pt x="13557" y="32095"/>
                  </a:lnTo>
                  <a:cubicBezTo>
                    <a:pt x="13597" y="32120"/>
                    <a:pt x="13636" y="32145"/>
                    <a:pt x="13677" y="32171"/>
                  </a:cubicBezTo>
                  <a:cubicBezTo>
                    <a:pt x="14390" y="31623"/>
                    <a:pt x="15103" y="31073"/>
                    <a:pt x="15814" y="30523"/>
                  </a:cubicBezTo>
                  <a:lnTo>
                    <a:pt x="15814" y="30523"/>
                  </a:lnTo>
                  <a:cubicBezTo>
                    <a:pt x="16258" y="30213"/>
                    <a:pt x="16704" y="29904"/>
                    <a:pt x="17149" y="29595"/>
                  </a:cubicBezTo>
                  <a:lnTo>
                    <a:pt x="17149" y="29595"/>
                  </a:lnTo>
                  <a:cubicBezTo>
                    <a:pt x="17275" y="29549"/>
                    <a:pt x="17397" y="29494"/>
                    <a:pt x="17513" y="29436"/>
                  </a:cubicBezTo>
                  <a:cubicBezTo>
                    <a:pt x="17672" y="29345"/>
                    <a:pt x="17830" y="29254"/>
                    <a:pt x="17989" y="29162"/>
                  </a:cubicBezTo>
                  <a:lnTo>
                    <a:pt x="17989" y="29162"/>
                  </a:lnTo>
                  <a:cubicBezTo>
                    <a:pt x="17997" y="29164"/>
                    <a:pt x="18005" y="29166"/>
                    <a:pt x="18013" y="29169"/>
                  </a:cubicBezTo>
                  <a:cubicBezTo>
                    <a:pt x="18022" y="29156"/>
                    <a:pt x="18031" y="29144"/>
                    <a:pt x="18041" y="29131"/>
                  </a:cubicBezTo>
                  <a:lnTo>
                    <a:pt x="18041" y="29131"/>
                  </a:lnTo>
                  <a:cubicBezTo>
                    <a:pt x="21372" y="27193"/>
                    <a:pt x="24540" y="24999"/>
                    <a:pt x="27648" y="22715"/>
                  </a:cubicBezTo>
                  <a:lnTo>
                    <a:pt x="27648" y="22715"/>
                  </a:lnTo>
                  <a:cubicBezTo>
                    <a:pt x="31546" y="20384"/>
                    <a:pt x="35574" y="18300"/>
                    <a:pt x="39829" y="16693"/>
                  </a:cubicBezTo>
                  <a:cubicBezTo>
                    <a:pt x="41726" y="16003"/>
                    <a:pt x="43715" y="15386"/>
                    <a:pt x="45714" y="14909"/>
                  </a:cubicBezTo>
                  <a:lnTo>
                    <a:pt x="45714" y="14909"/>
                  </a:lnTo>
                  <a:cubicBezTo>
                    <a:pt x="42791" y="18343"/>
                    <a:pt x="38677" y="20728"/>
                    <a:pt x="34725" y="22764"/>
                  </a:cubicBezTo>
                  <a:cubicBezTo>
                    <a:pt x="29655" y="25333"/>
                    <a:pt x="24351" y="27468"/>
                    <a:pt x="19281" y="30003"/>
                  </a:cubicBezTo>
                  <a:cubicBezTo>
                    <a:pt x="16612" y="31337"/>
                    <a:pt x="13944" y="32805"/>
                    <a:pt x="11508" y="34539"/>
                  </a:cubicBezTo>
                  <a:cubicBezTo>
                    <a:pt x="11275" y="34773"/>
                    <a:pt x="10975" y="35106"/>
                    <a:pt x="11208" y="35440"/>
                  </a:cubicBezTo>
                  <a:cubicBezTo>
                    <a:pt x="11366" y="35637"/>
                    <a:pt x="11629" y="35695"/>
                    <a:pt x="11887" y="35695"/>
                  </a:cubicBezTo>
                  <a:cubicBezTo>
                    <a:pt x="12064" y="35695"/>
                    <a:pt x="12240" y="35667"/>
                    <a:pt x="12376" y="35640"/>
                  </a:cubicBezTo>
                  <a:cubicBezTo>
                    <a:pt x="12583" y="35580"/>
                    <a:pt x="12790" y="35519"/>
                    <a:pt x="12996" y="35457"/>
                  </a:cubicBezTo>
                  <a:lnTo>
                    <a:pt x="12996" y="35457"/>
                  </a:lnTo>
                  <a:cubicBezTo>
                    <a:pt x="13001" y="35463"/>
                    <a:pt x="13005" y="35468"/>
                    <a:pt x="13010" y="35473"/>
                  </a:cubicBezTo>
                  <a:cubicBezTo>
                    <a:pt x="13025" y="35462"/>
                    <a:pt x="13040" y="35451"/>
                    <a:pt x="13056" y="35439"/>
                  </a:cubicBezTo>
                  <a:lnTo>
                    <a:pt x="13056" y="35439"/>
                  </a:lnTo>
                  <a:cubicBezTo>
                    <a:pt x="14165" y="35104"/>
                    <a:pt x="15262" y="34733"/>
                    <a:pt x="16347" y="34331"/>
                  </a:cubicBezTo>
                  <a:lnTo>
                    <a:pt x="16347" y="34331"/>
                  </a:lnTo>
                  <a:cubicBezTo>
                    <a:pt x="16168" y="34527"/>
                    <a:pt x="16032" y="34783"/>
                    <a:pt x="16212" y="35040"/>
                  </a:cubicBezTo>
                  <a:cubicBezTo>
                    <a:pt x="16383" y="35254"/>
                    <a:pt x="16678" y="35317"/>
                    <a:pt x="16964" y="35317"/>
                  </a:cubicBezTo>
                  <a:cubicBezTo>
                    <a:pt x="17124" y="35317"/>
                    <a:pt x="17281" y="35297"/>
                    <a:pt x="17413" y="35273"/>
                  </a:cubicBezTo>
                  <a:cubicBezTo>
                    <a:pt x="26919" y="32805"/>
                    <a:pt x="35325" y="27434"/>
                    <a:pt x="43965" y="22964"/>
                  </a:cubicBezTo>
                  <a:cubicBezTo>
                    <a:pt x="44803" y="22522"/>
                    <a:pt x="45646" y="22088"/>
                    <a:pt x="46493" y="21666"/>
                  </a:cubicBezTo>
                  <a:lnTo>
                    <a:pt x="46493" y="21666"/>
                  </a:lnTo>
                  <a:cubicBezTo>
                    <a:pt x="39823" y="26796"/>
                    <a:pt x="31648" y="29749"/>
                    <a:pt x="24451" y="34039"/>
                  </a:cubicBezTo>
                  <a:cubicBezTo>
                    <a:pt x="22116" y="35440"/>
                    <a:pt x="19914" y="37008"/>
                    <a:pt x="17846" y="38809"/>
                  </a:cubicBezTo>
                  <a:cubicBezTo>
                    <a:pt x="17579" y="39043"/>
                    <a:pt x="17613" y="39443"/>
                    <a:pt x="17880" y="39643"/>
                  </a:cubicBezTo>
                  <a:cubicBezTo>
                    <a:pt x="18048" y="39741"/>
                    <a:pt x="18240" y="39780"/>
                    <a:pt x="18434" y="39780"/>
                  </a:cubicBezTo>
                  <a:cubicBezTo>
                    <a:pt x="18700" y="39780"/>
                    <a:pt x="18968" y="39706"/>
                    <a:pt x="19181" y="39610"/>
                  </a:cubicBezTo>
                  <a:cubicBezTo>
                    <a:pt x="27954" y="36341"/>
                    <a:pt x="35993" y="31470"/>
                    <a:pt x="44399" y="27501"/>
                  </a:cubicBezTo>
                  <a:cubicBezTo>
                    <a:pt x="45185" y="27130"/>
                    <a:pt x="45971" y="26769"/>
                    <a:pt x="46760" y="26421"/>
                  </a:cubicBezTo>
                  <a:lnTo>
                    <a:pt x="46760" y="26421"/>
                  </a:lnTo>
                  <a:cubicBezTo>
                    <a:pt x="39750" y="31446"/>
                    <a:pt x="31851" y="35102"/>
                    <a:pt x="24284" y="39209"/>
                  </a:cubicBezTo>
                  <a:cubicBezTo>
                    <a:pt x="21782" y="40610"/>
                    <a:pt x="19281" y="42011"/>
                    <a:pt x="16846" y="43612"/>
                  </a:cubicBezTo>
                  <a:cubicBezTo>
                    <a:pt x="16171" y="44072"/>
                    <a:pt x="16567" y="44729"/>
                    <a:pt x="17257" y="44729"/>
                  </a:cubicBezTo>
                  <a:cubicBezTo>
                    <a:pt x="17318" y="44729"/>
                    <a:pt x="17381" y="44724"/>
                    <a:pt x="17446" y="44713"/>
                  </a:cubicBezTo>
                  <a:cubicBezTo>
                    <a:pt x="20581" y="44264"/>
                    <a:pt x="23529" y="43271"/>
                    <a:pt x="26390" y="42026"/>
                  </a:cubicBezTo>
                  <a:lnTo>
                    <a:pt x="26390" y="42026"/>
                  </a:lnTo>
                  <a:cubicBezTo>
                    <a:pt x="26187" y="42138"/>
                    <a:pt x="25985" y="42256"/>
                    <a:pt x="25785" y="42378"/>
                  </a:cubicBezTo>
                  <a:cubicBezTo>
                    <a:pt x="23484" y="43779"/>
                    <a:pt x="21549" y="45647"/>
                    <a:pt x="19881" y="47715"/>
                  </a:cubicBezTo>
                  <a:cubicBezTo>
                    <a:pt x="19382" y="48353"/>
                    <a:pt x="20036" y="48691"/>
                    <a:pt x="20615" y="48691"/>
                  </a:cubicBezTo>
                  <a:cubicBezTo>
                    <a:pt x="20733" y="48691"/>
                    <a:pt x="20847" y="48677"/>
                    <a:pt x="20949" y="48649"/>
                  </a:cubicBezTo>
                  <a:cubicBezTo>
                    <a:pt x="23617" y="47982"/>
                    <a:pt x="26286" y="47148"/>
                    <a:pt x="28787" y="45881"/>
                  </a:cubicBezTo>
                  <a:cubicBezTo>
                    <a:pt x="30065" y="45230"/>
                    <a:pt x="31325" y="44509"/>
                    <a:pt x="32631" y="43857"/>
                  </a:cubicBezTo>
                  <a:lnTo>
                    <a:pt x="32631" y="43857"/>
                  </a:lnTo>
                  <a:cubicBezTo>
                    <a:pt x="31651" y="44425"/>
                    <a:pt x="30668" y="44986"/>
                    <a:pt x="29688" y="45547"/>
                  </a:cubicBezTo>
                  <a:cubicBezTo>
                    <a:pt x="27487" y="46815"/>
                    <a:pt x="25352" y="48182"/>
                    <a:pt x="23350" y="49784"/>
                  </a:cubicBezTo>
                  <a:cubicBezTo>
                    <a:pt x="21516" y="51185"/>
                    <a:pt x="19781" y="52719"/>
                    <a:pt x="18080" y="54287"/>
                  </a:cubicBezTo>
                  <a:cubicBezTo>
                    <a:pt x="17746" y="54554"/>
                    <a:pt x="17846" y="54987"/>
                    <a:pt x="18247" y="55154"/>
                  </a:cubicBezTo>
                  <a:cubicBezTo>
                    <a:pt x="18382" y="55217"/>
                    <a:pt x="18534" y="55243"/>
                    <a:pt x="18690" y="55243"/>
                  </a:cubicBezTo>
                  <a:cubicBezTo>
                    <a:pt x="19033" y="55243"/>
                    <a:pt x="19395" y="55114"/>
                    <a:pt x="19648" y="54954"/>
                  </a:cubicBezTo>
                  <a:cubicBezTo>
                    <a:pt x="23584" y="52352"/>
                    <a:pt x="27320" y="49517"/>
                    <a:pt x="31156" y="46881"/>
                  </a:cubicBezTo>
                  <a:cubicBezTo>
                    <a:pt x="34258" y="44780"/>
                    <a:pt x="37460" y="43012"/>
                    <a:pt x="40963" y="41778"/>
                  </a:cubicBezTo>
                  <a:cubicBezTo>
                    <a:pt x="42619" y="41172"/>
                    <a:pt x="44311" y="40664"/>
                    <a:pt x="46033" y="40224"/>
                  </a:cubicBezTo>
                  <a:lnTo>
                    <a:pt x="46033" y="40224"/>
                  </a:lnTo>
                  <a:cubicBezTo>
                    <a:pt x="43220" y="42239"/>
                    <a:pt x="40267" y="44053"/>
                    <a:pt x="37294" y="45847"/>
                  </a:cubicBezTo>
                  <a:cubicBezTo>
                    <a:pt x="33691" y="48016"/>
                    <a:pt x="30122" y="50317"/>
                    <a:pt x="26919" y="53019"/>
                  </a:cubicBezTo>
                  <a:cubicBezTo>
                    <a:pt x="24851" y="54787"/>
                    <a:pt x="22950" y="56722"/>
                    <a:pt x="21249" y="58790"/>
                  </a:cubicBezTo>
                  <a:cubicBezTo>
                    <a:pt x="20982" y="59124"/>
                    <a:pt x="20982" y="59490"/>
                    <a:pt x="21416" y="59657"/>
                  </a:cubicBezTo>
                  <a:cubicBezTo>
                    <a:pt x="21551" y="59720"/>
                    <a:pt x="21700" y="59747"/>
                    <a:pt x="21852" y="59747"/>
                  </a:cubicBezTo>
                  <a:cubicBezTo>
                    <a:pt x="22188" y="59747"/>
                    <a:pt x="22541" y="59618"/>
                    <a:pt x="22817" y="59457"/>
                  </a:cubicBezTo>
                  <a:cubicBezTo>
                    <a:pt x="32090" y="53886"/>
                    <a:pt x="39829" y="45981"/>
                    <a:pt x="49669" y="41378"/>
                  </a:cubicBezTo>
                  <a:cubicBezTo>
                    <a:pt x="51623" y="40483"/>
                    <a:pt x="53628" y="39738"/>
                    <a:pt x="55693" y="39154"/>
                  </a:cubicBezTo>
                  <a:lnTo>
                    <a:pt x="55693" y="39154"/>
                  </a:lnTo>
                  <a:cubicBezTo>
                    <a:pt x="50857" y="43671"/>
                    <a:pt x="45155" y="47276"/>
                    <a:pt x="40262" y="51718"/>
                  </a:cubicBezTo>
                  <a:cubicBezTo>
                    <a:pt x="38628" y="53186"/>
                    <a:pt x="37127" y="54720"/>
                    <a:pt x="35692" y="56388"/>
                  </a:cubicBezTo>
                  <a:cubicBezTo>
                    <a:pt x="35459" y="56688"/>
                    <a:pt x="35426" y="57022"/>
                    <a:pt x="35759" y="57222"/>
                  </a:cubicBezTo>
                  <a:cubicBezTo>
                    <a:pt x="35910" y="57332"/>
                    <a:pt x="36089" y="57374"/>
                    <a:pt x="36272" y="57374"/>
                  </a:cubicBezTo>
                  <a:cubicBezTo>
                    <a:pt x="36536" y="57374"/>
                    <a:pt x="36810" y="57287"/>
                    <a:pt x="37027" y="57189"/>
                  </a:cubicBezTo>
                  <a:cubicBezTo>
                    <a:pt x="39768" y="55975"/>
                    <a:pt x="42268" y="54301"/>
                    <a:pt x="44668" y="52485"/>
                  </a:cubicBezTo>
                  <a:lnTo>
                    <a:pt x="44668" y="52485"/>
                  </a:lnTo>
                  <a:cubicBezTo>
                    <a:pt x="43417" y="53564"/>
                    <a:pt x="42240" y="54755"/>
                    <a:pt x="41196" y="56021"/>
                  </a:cubicBezTo>
                  <a:cubicBezTo>
                    <a:pt x="40963" y="56355"/>
                    <a:pt x="40929" y="56722"/>
                    <a:pt x="41363" y="56889"/>
                  </a:cubicBezTo>
                  <a:cubicBezTo>
                    <a:pt x="41519" y="56966"/>
                    <a:pt x="41682" y="57000"/>
                    <a:pt x="41846" y="57000"/>
                  </a:cubicBezTo>
                  <a:cubicBezTo>
                    <a:pt x="42175" y="57000"/>
                    <a:pt x="42508" y="56866"/>
                    <a:pt x="42797" y="56688"/>
                  </a:cubicBezTo>
                  <a:cubicBezTo>
                    <a:pt x="48511" y="53110"/>
                    <a:pt x="54510" y="50027"/>
                    <a:pt x="60598" y="47130"/>
                  </a:cubicBezTo>
                  <a:lnTo>
                    <a:pt x="60598" y="47130"/>
                  </a:lnTo>
                  <a:cubicBezTo>
                    <a:pt x="59669" y="47757"/>
                    <a:pt x="58788" y="48442"/>
                    <a:pt x="57975" y="49216"/>
                  </a:cubicBezTo>
                  <a:cubicBezTo>
                    <a:pt x="57675" y="49517"/>
                    <a:pt x="57708" y="49950"/>
                    <a:pt x="58142" y="50117"/>
                  </a:cubicBezTo>
                  <a:cubicBezTo>
                    <a:pt x="58285" y="50179"/>
                    <a:pt x="58435" y="50205"/>
                    <a:pt x="58585" y="50205"/>
                  </a:cubicBezTo>
                  <a:cubicBezTo>
                    <a:pt x="58924" y="50205"/>
                    <a:pt x="59265" y="50069"/>
                    <a:pt x="59543" y="49884"/>
                  </a:cubicBezTo>
                  <a:cubicBezTo>
                    <a:pt x="59597" y="49850"/>
                    <a:pt x="59652" y="49816"/>
                    <a:pt x="59707" y="49782"/>
                  </a:cubicBezTo>
                  <a:lnTo>
                    <a:pt x="59707" y="49782"/>
                  </a:lnTo>
                  <a:cubicBezTo>
                    <a:pt x="59708" y="49783"/>
                    <a:pt x="59709" y="49783"/>
                    <a:pt x="59710" y="49784"/>
                  </a:cubicBezTo>
                  <a:cubicBezTo>
                    <a:pt x="59713" y="49781"/>
                    <a:pt x="59716" y="49778"/>
                    <a:pt x="59719" y="49775"/>
                  </a:cubicBezTo>
                  <a:lnTo>
                    <a:pt x="59719" y="49775"/>
                  </a:lnTo>
                  <a:cubicBezTo>
                    <a:pt x="65577" y="46176"/>
                    <a:pt x="72156" y="44120"/>
                    <a:pt x="78345" y="41274"/>
                  </a:cubicBezTo>
                  <a:lnTo>
                    <a:pt x="78345" y="41274"/>
                  </a:lnTo>
                  <a:cubicBezTo>
                    <a:pt x="74641" y="44050"/>
                    <a:pt x="70818" y="46690"/>
                    <a:pt x="66981" y="49317"/>
                  </a:cubicBezTo>
                  <a:cubicBezTo>
                    <a:pt x="66648" y="49517"/>
                    <a:pt x="66448" y="49950"/>
                    <a:pt x="66781" y="50217"/>
                  </a:cubicBezTo>
                  <a:cubicBezTo>
                    <a:pt x="66948" y="50367"/>
                    <a:pt x="67198" y="50426"/>
                    <a:pt x="67453" y="50426"/>
                  </a:cubicBezTo>
                  <a:cubicBezTo>
                    <a:pt x="67707" y="50426"/>
                    <a:pt x="67965" y="50367"/>
                    <a:pt x="68149" y="50284"/>
                  </a:cubicBezTo>
                  <a:cubicBezTo>
                    <a:pt x="71478" y="48603"/>
                    <a:pt x="74686" y="46718"/>
                    <a:pt x="77823" y="44722"/>
                  </a:cubicBezTo>
                  <a:lnTo>
                    <a:pt x="77823" y="44722"/>
                  </a:lnTo>
                  <a:cubicBezTo>
                    <a:pt x="77839" y="44843"/>
                    <a:pt x="77909" y="44956"/>
                    <a:pt x="78056" y="45047"/>
                  </a:cubicBezTo>
                  <a:cubicBezTo>
                    <a:pt x="78222" y="45153"/>
                    <a:pt x="78412" y="45197"/>
                    <a:pt x="78609" y="45197"/>
                  </a:cubicBezTo>
                  <a:cubicBezTo>
                    <a:pt x="78944" y="45197"/>
                    <a:pt x="79296" y="45070"/>
                    <a:pt x="79570" y="44912"/>
                  </a:cubicBezTo>
                  <a:lnTo>
                    <a:pt x="79570" y="44912"/>
                  </a:lnTo>
                  <a:cubicBezTo>
                    <a:pt x="79588" y="44924"/>
                    <a:pt x="79606" y="44935"/>
                    <a:pt x="79624" y="44947"/>
                  </a:cubicBezTo>
                  <a:cubicBezTo>
                    <a:pt x="79723" y="44866"/>
                    <a:pt x="79823" y="44786"/>
                    <a:pt x="79923" y="44706"/>
                  </a:cubicBezTo>
                  <a:lnTo>
                    <a:pt x="79923" y="44706"/>
                  </a:lnTo>
                  <a:cubicBezTo>
                    <a:pt x="85642" y="41366"/>
                    <a:pt x="90833" y="37216"/>
                    <a:pt x="96636" y="33872"/>
                  </a:cubicBezTo>
                  <a:cubicBezTo>
                    <a:pt x="97142" y="33594"/>
                    <a:pt x="97651" y="33316"/>
                    <a:pt x="98164" y="33042"/>
                  </a:cubicBezTo>
                  <a:lnTo>
                    <a:pt x="98164" y="33042"/>
                  </a:lnTo>
                  <a:cubicBezTo>
                    <a:pt x="97210" y="34183"/>
                    <a:pt x="96235" y="35306"/>
                    <a:pt x="95035" y="36174"/>
                  </a:cubicBezTo>
                  <a:cubicBezTo>
                    <a:pt x="94735" y="36374"/>
                    <a:pt x="94501" y="36808"/>
                    <a:pt x="94835" y="37108"/>
                  </a:cubicBezTo>
                  <a:cubicBezTo>
                    <a:pt x="94985" y="37259"/>
                    <a:pt x="95204" y="37314"/>
                    <a:pt x="95433" y="37314"/>
                  </a:cubicBezTo>
                  <a:cubicBezTo>
                    <a:pt x="95710" y="37314"/>
                    <a:pt x="96001" y="37233"/>
                    <a:pt x="96202" y="37141"/>
                  </a:cubicBezTo>
                  <a:cubicBezTo>
                    <a:pt x="98671" y="35974"/>
                    <a:pt x="101072" y="34673"/>
                    <a:pt x="103541" y="33472"/>
                  </a:cubicBezTo>
                  <a:cubicBezTo>
                    <a:pt x="104742" y="32871"/>
                    <a:pt x="105976" y="32338"/>
                    <a:pt x="107177" y="31871"/>
                  </a:cubicBezTo>
                  <a:cubicBezTo>
                    <a:pt x="108177" y="31504"/>
                    <a:pt x="109245" y="31170"/>
                    <a:pt x="110179" y="31037"/>
                  </a:cubicBezTo>
                  <a:cubicBezTo>
                    <a:pt x="110579" y="31003"/>
                    <a:pt x="111313" y="30770"/>
                    <a:pt x="111380" y="30270"/>
                  </a:cubicBezTo>
                  <a:cubicBezTo>
                    <a:pt x="111466" y="29839"/>
                    <a:pt x="110983" y="29655"/>
                    <a:pt x="110592" y="29655"/>
                  </a:cubicBezTo>
                  <a:cubicBezTo>
                    <a:pt x="110529" y="29655"/>
                    <a:pt x="110468" y="29660"/>
                    <a:pt x="110412" y="29669"/>
                  </a:cubicBezTo>
                  <a:cubicBezTo>
                    <a:pt x="107811" y="30003"/>
                    <a:pt x="105309" y="31137"/>
                    <a:pt x="102974" y="32271"/>
                  </a:cubicBezTo>
                  <a:cubicBezTo>
                    <a:pt x="101844" y="32792"/>
                    <a:pt x="100733" y="33351"/>
                    <a:pt x="99628" y="33918"/>
                  </a:cubicBezTo>
                  <a:lnTo>
                    <a:pt x="99628" y="33918"/>
                  </a:lnTo>
                  <a:cubicBezTo>
                    <a:pt x="100492" y="32918"/>
                    <a:pt x="101337" y="31893"/>
                    <a:pt x="102307" y="30970"/>
                  </a:cubicBezTo>
                  <a:cubicBezTo>
                    <a:pt x="102540" y="30703"/>
                    <a:pt x="102540" y="30336"/>
                    <a:pt x="102240" y="30136"/>
                  </a:cubicBezTo>
                  <a:cubicBezTo>
                    <a:pt x="102089" y="30027"/>
                    <a:pt x="101910" y="29984"/>
                    <a:pt x="101727" y="29984"/>
                  </a:cubicBezTo>
                  <a:cubicBezTo>
                    <a:pt x="101463" y="29984"/>
                    <a:pt x="101189" y="30071"/>
                    <a:pt x="100972" y="30169"/>
                  </a:cubicBezTo>
                  <a:cubicBezTo>
                    <a:pt x="98142" y="31416"/>
                    <a:pt x="95460" y="32921"/>
                    <a:pt x="92849" y="34544"/>
                  </a:cubicBezTo>
                  <a:lnTo>
                    <a:pt x="92849" y="34544"/>
                  </a:lnTo>
                  <a:cubicBezTo>
                    <a:pt x="93061" y="34249"/>
                    <a:pt x="93007" y="33861"/>
                    <a:pt x="92633" y="33705"/>
                  </a:cubicBezTo>
                  <a:cubicBezTo>
                    <a:pt x="92480" y="33640"/>
                    <a:pt x="92314" y="33610"/>
                    <a:pt x="92145" y="33610"/>
                  </a:cubicBezTo>
                  <a:cubicBezTo>
                    <a:pt x="91799" y="33610"/>
                    <a:pt x="91446" y="33737"/>
                    <a:pt x="91199" y="33939"/>
                  </a:cubicBezTo>
                  <a:cubicBezTo>
                    <a:pt x="91143" y="33977"/>
                    <a:pt x="91086" y="34015"/>
                    <a:pt x="91030" y="34053"/>
                  </a:cubicBezTo>
                  <a:lnTo>
                    <a:pt x="91030" y="34053"/>
                  </a:lnTo>
                  <a:cubicBezTo>
                    <a:pt x="91020" y="34048"/>
                    <a:pt x="91009" y="34044"/>
                    <a:pt x="90999" y="34039"/>
                  </a:cubicBezTo>
                  <a:cubicBezTo>
                    <a:pt x="90953" y="34081"/>
                    <a:pt x="90908" y="34124"/>
                    <a:pt x="90863" y="34166"/>
                  </a:cubicBezTo>
                  <a:lnTo>
                    <a:pt x="90863" y="34166"/>
                  </a:lnTo>
                  <a:cubicBezTo>
                    <a:pt x="88341" y="35874"/>
                    <a:pt x="85846" y="37614"/>
                    <a:pt x="83340" y="39327"/>
                  </a:cubicBezTo>
                  <a:lnTo>
                    <a:pt x="83340" y="39327"/>
                  </a:lnTo>
                  <a:cubicBezTo>
                    <a:pt x="84449" y="38450"/>
                    <a:pt x="85546" y="37556"/>
                    <a:pt x="86629" y="36641"/>
                  </a:cubicBezTo>
                  <a:cubicBezTo>
                    <a:pt x="86962" y="36341"/>
                    <a:pt x="86829" y="35940"/>
                    <a:pt x="86462" y="35773"/>
                  </a:cubicBezTo>
                  <a:cubicBezTo>
                    <a:pt x="86298" y="35691"/>
                    <a:pt x="86117" y="35655"/>
                    <a:pt x="85935" y="35655"/>
                  </a:cubicBezTo>
                  <a:cubicBezTo>
                    <a:pt x="85601" y="35655"/>
                    <a:pt x="85265" y="35779"/>
                    <a:pt x="85028" y="35974"/>
                  </a:cubicBezTo>
                  <a:cubicBezTo>
                    <a:pt x="83110" y="37312"/>
                    <a:pt x="81084" y="38447"/>
                    <a:pt x="78999" y="39469"/>
                  </a:cubicBezTo>
                  <a:lnTo>
                    <a:pt x="78999" y="39469"/>
                  </a:lnTo>
                  <a:cubicBezTo>
                    <a:pt x="79746" y="38907"/>
                    <a:pt x="80457" y="38293"/>
                    <a:pt x="81125" y="37608"/>
                  </a:cubicBezTo>
                  <a:cubicBezTo>
                    <a:pt x="81358" y="37341"/>
                    <a:pt x="81358" y="36974"/>
                    <a:pt x="81058" y="36774"/>
                  </a:cubicBezTo>
                  <a:cubicBezTo>
                    <a:pt x="80907" y="36665"/>
                    <a:pt x="80729" y="36623"/>
                    <a:pt x="80545" y="36623"/>
                  </a:cubicBezTo>
                  <a:cubicBezTo>
                    <a:pt x="80281" y="36623"/>
                    <a:pt x="80007" y="36709"/>
                    <a:pt x="79791" y="36808"/>
                  </a:cubicBezTo>
                  <a:cubicBezTo>
                    <a:pt x="69683" y="41511"/>
                    <a:pt x="59376" y="45847"/>
                    <a:pt x="49536" y="51151"/>
                  </a:cubicBezTo>
                  <a:cubicBezTo>
                    <a:pt x="48655" y="51634"/>
                    <a:pt x="47772" y="52121"/>
                    <a:pt x="46891" y="52614"/>
                  </a:cubicBezTo>
                  <a:lnTo>
                    <a:pt x="46891" y="52614"/>
                  </a:lnTo>
                  <a:cubicBezTo>
                    <a:pt x="52184" y="48251"/>
                    <a:pt x="58895" y="45586"/>
                    <a:pt x="64713" y="42111"/>
                  </a:cubicBezTo>
                  <a:cubicBezTo>
                    <a:pt x="66815" y="40844"/>
                    <a:pt x="68816" y="39476"/>
                    <a:pt x="70651" y="37875"/>
                  </a:cubicBezTo>
                  <a:cubicBezTo>
                    <a:pt x="71151" y="37441"/>
                    <a:pt x="70651" y="36974"/>
                    <a:pt x="70150" y="36941"/>
                  </a:cubicBezTo>
                  <a:cubicBezTo>
                    <a:pt x="69822" y="36920"/>
                    <a:pt x="69496" y="36909"/>
                    <a:pt x="69171" y="36909"/>
                  </a:cubicBezTo>
                  <a:cubicBezTo>
                    <a:pt x="64440" y="36909"/>
                    <a:pt x="60044" y="39118"/>
                    <a:pt x="56174" y="41678"/>
                  </a:cubicBezTo>
                  <a:cubicBezTo>
                    <a:pt x="51637" y="44713"/>
                    <a:pt x="47534" y="48483"/>
                    <a:pt x="43164" y="51718"/>
                  </a:cubicBezTo>
                  <a:cubicBezTo>
                    <a:pt x="42347" y="52337"/>
                    <a:pt x="41516" y="52947"/>
                    <a:pt x="40664" y="53528"/>
                  </a:cubicBezTo>
                  <a:lnTo>
                    <a:pt x="40664" y="53528"/>
                  </a:lnTo>
                  <a:cubicBezTo>
                    <a:pt x="44926" y="49414"/>
                    <a:pt x="49871" y="46061"/>
                    <a:pt x="54439" y="42312"/>
                  </a:cubicBezTo>
                  <a:cubicBezTo>
                    <a:pt x="56007" y="40977"/>
                    <a:pt x="57541" y="39643"/>
                    <a:pt x="59009" y="38142"/>
                  </a:cubicBezTo>
                  <a:cubicBezTo>
                    <a:pt x="59209" y="37942"/>
                    <a:pt x="59309" y="37608"/>
                    <a:pt x="59042" y="37341"/>
                  </a:cubicBezTo>
                  <a:cubicBezTo>
                    <a:pt x="58885" y="37204"/>
                    <a:pt x="58658" y="37159"/>
                    <a:pt x="58430" y="37159"/>
                  </a:cubicBezTo>
                  <a:cubicBezTo>
                    <a:pt x="58271" y="37159"/>
                    <a:pt x="58112" y="37180"/>
                    <a:pt x="57975" y="37208"/>
                  </a:cubicBezTo>
                  <a:cubicBezTo>
                    <a:pt x="54478" y="37928"/>
                    <a:pt x="51129" y="39147"/>
                    <a:pt x="47936" y="40711"/>
                  </a:cubicBezTo>
                  <a:lnTo>
                    <a:pt x="47936" y="40711"/>
                  </a:lnTo>
                  <a:cubicBezTo>
                    <a:pt x="48621" y="40209"/>
                    <a:pt x="49298" y="39698"/>
                    <a:pt x="49969" y="39176"/>
                  </a:cubicBezTo>
                  <a:cubicBezTo>
                    <a:pt x="50203" y="38976"/>
                    <a:pt x="50503" y="38642"/>
                    <a:pt x="50269" y="38309"/>
                  </a:cubicBezTo>
                  <a:cubicBezTo>
                    <a:pt x="50108" y="38107"/>
                    <a:pt x="49850" y="38040"/>
                    <a:pt x="49590" y="38040"/>
                  </a:cubicBezTo>
                  <a:cubicBezTo>
                    <a:pt x="49419" y="38040"/>
                    <a:pt x="49247" y="38069"/>
                    <a:pt x="49102" y="38109"/>
                  </a:cubicBezTo>
                  <a:cubicBezTo>
                    <a:pt x="46148" y="38753"/>
                    <a:pt x="43220" y="39515"/>
                    <a:pt x="40390" y="40523"/>
                  </a:cubicBezTo>
                  <a:lnTo>
                    <a:pt x="40390" y="40523"/>
                  </a:lnTo>
                  <a:cubicBezTo>
                    <a:pt x="40394" y="40418"/>
                    <a:pt x="40366" y="40311"/>
                    <a:pt x="40296" y="40210"/>
                  </a:cubicBezTo>
                  <a:cubicBezTo>
                    <a:pt x="40138" y="40013"/>
                    <a:pt x="39875" y="39955"/>
                    <a:pt x="39617" y="39955"/>
                  </a:cubicBezTo>
                  <a:cubicBezTo>
                    <a:pt x="39439" y="39955"/>
                    <a:pt x="39264" y="39983"/>
                    <a:pt x="39128" y="40010"/>
                  </a:cubicBezTo>
                  <a:cubicBezTo>
                    <a:pt x="36293" y="40810"/>
                    <a:pt x="33491" y="41778"/>
                    <a:pt x="30889" y="43145"/>
                  </a:cubicBezTo>
                  <a:cubicBezTo>
                    <a:pt x="29154" y="44046"/>
                    <a:pt x="27487" y="45047"/>
                    <a:pt x="25619" y="45781"/>
                  </a:cubicBezTo>
                  <a:cubicBezTo>
                    <a:pt x="24788" y="46081"/>
                    <a:pt x="23911" y="46363"/>
                    <a:pt x="23022" y="46626"/>
                  </a:cubicBezTo>
                  <a:lnTo>
                    <a:pt x="23022" y="46626"/>
                  </a:lnTo>
                  <a:cubicBezTo>
                    <a:pt x="24152" y="45411"/>
                    <a:pt x="25402" y="44320"/>
                    <a:pt x="26819" y="43446"/>
                  </a:cubicBezTo>
                  <a:cubicBezTo>
                    <a:pt x="28320" y="42478"/>
                    <a:pt x="29955" y="41811"/>
                    <a:pt x="31556" y="41311"/>
                  </a:cubicBezTo>
                  <a:cubicBezTo>
                    <a:pt x="35025" y="40210"/>
                    <a:pt x="38561" y="39510"/>
                    <a:pt x="41697" y="37608"/>
                  </a:cubicBezTo>
                  <a:cubicBezTo>
                    <a:pt x="43998" y="36207"/>
                    <a:pt x="45900" y="34339"/>
                    <a:pt x="47568" y="32271"/>
                  </a:cubicBezTo>
                  <a:cubicBezTo>
                    <a:pt x="48094" y="31633"/>
                    <a:pt x="47445" y="31295"/>
                    <a:pt x="46867" y="31295"/>
                  </a:cubicBezTo>
                  <a:cubicBezTo>
                    <a:pt x="46749" y="31295"/>
                    <a:pt x="46635" y="31309"/>
                    <a:pt x="46533" y="31337"/>
                  </a:cubicBezTo>
                  <a:cubicBezTo>
                    <a:pt x="38461" y="33372"/>
                    <a:pt x="31656" y="38475"/>
                    <a:pt x="23984" y="41511"/>
                  </a:cubicBezTo>
                  <a:cubicBezTo>
                    <a:pt x="23201" y="41824"/>
                    <a:pt x="22397" y="42112"/>
                    <a:pt x="21580" y="42366"/>
                  </a:cubicBezTo>
                  <a:lnTo>
                    <a:pt x="21580" y="42366"/>
                  </a:lnTo>
                  <a:cubicBezTo>
                    <a:pt x="29257" y="37838"/>
                    <a:pt x="37473" y="34249"/>
                    <a:pt x="44999" y="29436"/>
                  </a:cubicBezTo>
                  <a:cubicBezTo>
                    <a:pt x="47467" y="27834"/>
                    <a:pt x="49836" y="26133"/>
                    <a:pt x="52071" y="24265"/>
                  </a:cubicBezTo>
                  <a:cubicBezTo>
                    <a:pt x="52371" y="23998"/>
                    <a:pt x="52671" y="23631"/>
                    <a:pt x="52304" y="23331"/>
                  </a:cubicBezTo>
                  <a:cubicBezTo>
                    <a:pt x="52123" y="23180"/>
                    <a:pt x="51908" y="23125"/>
                    <a:pt x="51687" y="23125"/>
                  </a:cubicBezTo>
                  <a:cubicBezTo>
                    <a:pt x="51419" y="23125"/>
                    <a:pt x="51141" y="23207"/>
                    <a:pt x="50903" y="23298"/>
                  </a:cubicBezTo>
                  <a:cubicBezTo>
                    <a:pt x="42164" y="26534"/>
                    <a:pt x="34125" y="31437"/>
                    <a:pt x="25685" y="35373"/>
                  </a:cubicBezTo>
                  <a:cubicBezTo>
                    <a:pt x="25014" y="35695"/>
                    <a:pt x="24337" y="36008"/>
                    <a:pt x="23654" y="36314"/>
                  </a:cubicBezTo>
                  <a:lnTo>
                    <a:pt x="23654" y="36314"/>
                  </a:lnTo>
                  <a:cubicBezTo>
                    <a:pt x="26273" y="34571"/>
                    <a:pt x="29079" y="33092"/>
                    <a:pt x="31856" y="31671"/>
                  </a:cubicBezTo>
                  <a:cubicBezTo>
                    <a:pt x="36360" y="29369"/>
                    <a:pt x="40963" y="27201"/>
                    <a:pt x="45199" y="24432"/>
                  </a:cubicBezTo>
                  <a:cubicBezTo>
                    <a:pt x="47568" y="22864"/>
                    <a:pt x="49802" y="21130"/>
                    <a:pt x="51804" y="19128"/>
                  </a:cubicBezTo>
                  <a:cubicBezTo>
                    <a:pt x="52037" y="18861"/>
                    <a:pt x="52037" y="18494"/>
                    <a:pt x="51737" y="18294"/>
                  </a:cubicBezTo>
                  <a:cubicBezTo>
                    <a:pt x="51587" y="18185"/>
                    <a:pt x="51408" y="18143"/>
                    <a:pt x="51224" y="18143"/>
                  </a:cubicBezTo>
                  <a:cubicBezTo>
                    <a:pt x="50960" y="18143"/>
                    <a:pt x="50686" y="18229"/>
                    <a:pt x="50470" y="18328"/>
                  </a:cubicBezTo>
                  <a:cubicBezTo>
                    <a:pt x="41530" y="22097"/>
                    <a:pt x="33491" y="27534"/>
                    <a:pt x="24618" y="31337"/>
                  </a:cubicBezTo>
                  <a:cubicBezTo>
                    <a:pt x="23614" y="31757"/>
                    <a:pt x="22605" y="32161"/>
                    <a:pt x="21590" y="32537"/>
                  </a:cubicBezTo>
                  <a:lnTo>
                    <a:pt x="21590" y="32537"/>
                  </a:lnTo>
                  <a:cubicBezTo>
                    <a:pt x="22692" y="31829"/>
                    <a:pt x="23815" y="31152"/>
                    <a:pt x="24952" y="30496"/>
                  </a:cubicBezTo>
                  <a:lnTo>
                    <a:pt x="24952" y="30496"/>
                  </a:lnTo>
                  <a:cubicBezTo>
                    <a:pt x="27050" y="29424"/>
                    <a:pt x="29118" y="28285"/>
                    <a:pt x="31168" y="27123"/>
                  </a:cubicBezTo>
                  <a:lnTo>
                    <a:pt x="31168" y="27123"/>
                  </a:lnTo>
                  <a:cubicBezTo>
                    <a:pt x="33918" y="25691"/>
                    <a:pt x="36687" y="24289"/>
                    <a:pt x="39395" y="22798"/>
                  </a:cubicBezTo>
                  <a:cubicBezTo>
                    <a:pt x="41497" y="21663"/>
                    <a:pt x="43531" y="20463"/>
                    <a:pt x="45533" y="19162"/>
                  </a:cubicBezTo>
                  <a:cubicBezTo>
                    <a:pt x="45866" y="18961"/>
                    <a:pt x="46066" y="18528"/>
                    <a:pt x="45733" y="18261"/>
                  </a:cubicBezTo>
                  <a:cubicBezTo>
                    <a:pt x="45561" y="18106"/>
                    <a:pt x="45299" y="18040"/>
                    <a:pt x="45036" y="18040"/>
                  </a:cubicBezTo>
                  <a:cubicBezTo>
                    <a:pt x="45017" y="18040"/>
                    <a:pt x="44997" y="18040"/>
                    <a:pt x="44978" y="18041"/>
                  </a:cubicBezTo>
                  <a:lnTo>
                    <a:pt x="44978" y="18041"/>
                  </a:lnTo>
                  <a:cubicBezTo>
                    <a:pt x="46405" y="16828"/>
                    <a:pt x="47710" y="15486"/>
                    <a:pt x="48802" y="13958"/>
                  </a:cubicBezTo>
                  <a:cubicBezTo>
                    <a:pt x="48969" y="13691"/>
                    <a:pt x="48835" y="13458"/>
                    <a:pt x="48635" y="13291"/>
                  </a:cubicBezTo>
                  <a:cubicBezTo>
                    <a:pt x="48485" y="13174"/>
                    <a:pt x="48318" y="13141"/>
                    <a:pt x="48147" y="13141"/>
                  </a:cubicBezTo>
                  <a:cubicBezTo>
                    <a:pt x="47976" y="13141"/>
                    <a:pt x="47801" y="13174"/>
                    <a:pt x="47634" y="13191"/>
                  </a:cubicBezTo>
                  <a:cubicBezTo>
                    <a:pt x="43013" y="14073"/>
                    <a:pt x="38612" y="15646"/>
                    <a:pt x="34388" y="17637"/>
                  </a:cubicBezTo>
                  <a:lnTo>
                    <a:pt x="34388" y="17637"/>
                  </a:lnTo>
                  <a:cubicBezTo>
                    <a:pt x="35188" y="17030"/>
                    <a:pt x="35989" y="16426"/>
                    <a:pt x="36793" y="15826"/>
                  </a:cubicBezTo>
                  <a:cubicBezTo>
                    <a:pt x="38249" y="14741"/>
                    <a:pt x="39704" y="13677"/>
                    <a:pt x="41177" y="12617"/>
                  </a:cubicBezTo>
                  <a:lnTo>
                    <a:pt x="41177" y="12617"/>
                  </a:lnTo>
                  <a:cubicBezTo>
                    <a:pt x="41528" y="12417"/>
                    <a:pt x="41879" y="12220"/>
                    <a:pt x="42230" y="12023"/>
                  </a:cubicBezTo>
                  <a:cubicBezTo>
                    <a:pt x="42197" y="11993"/>
                    <a:pt x="42164" y="11963"/>
                    <a:pt x="42131" y="11932"/>
                  </a:cubicBezTo>
                  <a:lnTo>
                    <a:pt x="42131" y="11932"/>
                  </a:lnTo>
                  <a:cubicBezTo>
                    <a:pt x="42197" y="11885"/>
                    <a:pt x="42264" y="11837"/>
                    <a:pt x="42330" y="11790"/>
                  </a:cubicBezTo>
                  <a:cubicBezTo>
                    <a:pt x="42664" y="11590"/>
                    <a:pt x="42864" y="11156"/>
                    <a:pt x="42531" y="10856"/>
                  </a:cubicBezTo>
                  <a:cubicBezTo>
                    <a:pt x="42364" y="10722"/>
                    <a:pt x="42114" y="10664"/>
                    <a:pt x="41859" y="10664"/>
                  </a:cubicBezTo>
                  <a:cubicBezTo>
                    <a:pt x="41605" y="10664"/>
                    <a:pt x="41346" y="10722"/>
                    <a:pt x="41163" y="10822"/>
                  </a:cubicBezTo>
                  <a:cubicBezTo>
                    <a:pt x="38737" y="12149"/>
                    <a:pt x="36374" y="13570"/>
                    <a:pt x="34057" y="15061"/>
                  </a:cubicBezTo>
                  <a:lnTo>
                    <a:pt x="34057" y="15061"/>
                  </a:lnTo>
                  <a:cubicBezTo>
                    <a:pt x="35485" y="13964"/>
                    <a:pt x="36931" y="12835"/>
                    <a:pt x="38294" y="11623"/>
                  </a:cubicBezTo>
                  <a:cubicBezTo>
                    <a:pt x="38528" y="11389"/>
                    <a:pt x="38528" y="11056"/>
                    <a:pt x="38328" y="10822"/>
                  </a:cubicBezTo>
                  <a:cubicBezTo>
                    <a:pt x="38171" y="10666"/>
                    <a:pt x="37935" y="10601"/>
                    <a:pt x="37699" y="10601"/>
                  </a:cubicBezTo>
                  <a:cubicBezTo>
                    <a:pt x="37532" y="10601"/>
                    <a:pt x="37365" y="10634"/>
                    <a:pt x="37227" y="10689"/>
                  </a:cubicBezTo>
                  <a:cubicBezTo>
                    <a:pt x="31156" y="12690"/>
                    <a:pt x="26052" y="16460"/>
                    <a:pt x="20882" y="20129"/>
                  </a:cubicBezTo>
                  <a:cubicBezTo>
                    <a:pt x="20840" y="20159"/>
                    <a:pt x="20798" y="20189"/>
                    <a:pt x="20757" y="20219"/>
                  </a:cubicBezTo>
                  <a:lnTo>
                    <a:pt x="20757" y="20219"/>
                  </a:lnTo>
                  <a:cubicBezTo>
                    <a:pt x="22019" y="18754"/>
                    <a:pt x="23397" y="17385"/>
                    <a:pt x="24818" y="16059"/>
                  </a:cubicBezTo>
                  <a:cubicBezTo>
                    <a:pt x="27320" y="13724"/>
                    <a:pt x="29988" y="11623"/>
                    <a:pt x="32624" y="9388"/>
                  </a:cubicBezTo>
                  <a:cubicBezTo>
                    <a:pt x="32957" y="9154"/>
                    <a:pt x="33191" y="8687"/>
                    <a:pt x="32724" y="8387"/>
                  </a:cubicBezTo>
                  <a:cubicBezTo>
                    <a:pt x="32577" y="8297"/>
                    <a:pt x="32403" y="8260"/>
                    <a:pt x="32220" y="8260"/>
                  </a:cubicBezTo>
                  <a:cubicBezTo>
                    <a:pt x="31864" y="8260"/>
                    <a:pt x="31476" y="8400"/>
                    <a:pt x="31189" y="8554"/>
                  </a:cubicBezTo>
                  <a:cubicBezTo>
                    <a:pt x="31184" y="8557"/>
                    <a:pt x="31180" y="8560"/>
                    <a:pt x="31175" y="8563"/>
                  </a:cubicBezTo>
                  <a:lnTo>
                    <a:pt x="31175" y="8563"/>
                  </a:lnTo>
                  <a:cubicBezTo>
                    <a:pt x="31135" y="8538"/>
                    <a:pt x="31096" y="8513"/>
                    <a:pt x="31056" y="8487"/>
                  </a:cubicBezTo>
                  <a:cubicBezTo>
                    <a:pt x="30832" y="8675"/>
                    <a:pt x="30608" y="8862"/>
                    <a:pt x="30382" y="9050"/>
                  </a:cubicBezTo>
                  <a:lnTo>
                    <a:pt x="30382" y="9050"/>
                  </a:lnTo>
                  <a:cubicBezTo>
                    <a:pt x="24783" y="12520"/>
                    <a:pt x="19494" y="16416"/>
                    <a:pt x="14210" y="20347"/>
                  </a:cubicBezTo>
                  <a:lnTo>
                    <a:pt x="14210" y="20347"/>
                  </a:lnTo>
                  <a:cubicBezTo>
                    <a:pt x="17762" y="16323"/>
                    <a:pt x="22013" y="12898"/>
                    <a:pt x="26452" y="9888"/>
                  </a:cubicBezTo>
                  <a:cubicBezTo>
                    <a:pt x="28120" y="8788"/>
                    <a:pt x="29855" y="7653"/>
                    <a:pt x="31589" y="6619"/>
                  </a:cubicBezTo>
                  <a:cubicBezTo>
                    <a:pt x="31923" y="6386"/>
                    <a:pt x="32123" y="5986"/>
                    <a:pt x="31790" y="5685"/>
                  </a:cubicBezTo>
                  <a:cubicBezTo>
                    <a:pt x="31634" y="5546"/>
                    <a:pt x="31407" y="5493"/>
                    <a:pt x="31168" y="5493"/>
                  </a:cubicBezTo>
                  <a:cubicBezTo>
                    <a:pt x="30893" y="5493"/>
                    <a:pt x="30603" y="5563"/>
                    <a:pt x="30389" y="5652"/>
                  </a:cubicBezTo>
                  <a:cubicBezTo>
                    <a:pt x="30297" y="5698"/>
                    <a:pt x="30207" y="5744"/>
                    <a:pt x="30116" y="5790"/>
                  </a:cubicBezTo>
                  <a:lnTo>
                    <a:pt x="30116" y="5790"/>
                  </a:lnTo>
                  <a:cubicBezTo>
                    <a:pt x="30073" y="5755"/>
                    <a:pt x="30030" y="5720"/>
                    <a:pt x="29988" y="5685"/>
                  </a:cubicBezTo>
                  <a:cubicBezTo>
                    <a:pt x="25112" y="8653"/>
                    <a:pt x="20355" y="11919"/>
                    <a:pt x="16150" y="15794"/>
                  </a:cubicBezTo>
                  <a:lnTo>
                    <a:pt x="16150" y="15794"/>
                  </a:lnTo>
                  <a:cubicBezTo>
                    <a:pt x="15127" y="16551"/>
                    <a:pt x="14085" y="17280"/>
                    <a:pt x="13010" y="17961"/>
                  </a:cubicBezTo>
                  <a:cubicBezTo>
                    <a:pt x="12225" y="18457"/>
                    <a:pt x="11425" y="18915"/>
                    <a:pt x="10606" y="19331"/>
                  </a:cubicBezTo>
                  <a:lnTo>
                    <a:pt x="10606" y="19331"/>
                  </a:lnTo>
                  <a:cubicBezTo>
                    <a:pt x="10830" y="19034"/>
                    <a:pt x="11059" y="18743"/>
                    <a:pt x="11293" y="18456"/>
                  </a:cubicBezTo>
                  <a:lnTo>
                    <a:pt x="11293" y="18456"/>
                  </a:lnTo>
                  <a:cubicBezTo>
                    <a:pt x="15903" y="14568"/>
                    <a:pt x="20641" y="10865"/>
                    <a:pt x="25685" y="7587"/>
                  </a:cubicBezTo>
                  <a:cubicBezTo>
                    <a:pt x="26709" y="6930"/>
                    <a:pt x="27745" y="6273"/>
                    <a:pt x="28791" y="5642"/>
                  </a:cubicBezTo>
                  <a:lnTo>
                    <a:pt x="28791" y="5642"/>
                  </a:lnTo>
                  <a:cubicBezTo>
                    <a:pt x="29365" y="5313"/>
                    <a:pt x="29937" y="4980"/>
                    <a:pt x="30505" y="4641"/>
                  </a:cubicBezTo>
                  <a:lnTo>
                    <a:pt x="30505" y="4641"/>
                  </a:lnTo>
                  <a:cubicBezTo>
                    <a:pt x="30699" y="4532"/>
                    <a:pt x="30894" y="4424"/>
                    <a:pt x="31089" y="4318"/>
                  </a:cubicBezTo>
                  <a:cubicBezTo>
                    <a:pt x="31081" y="4313"/>
                    <a:pt x="31074" y="4308"/>
                    <a:pt x="31066" y="4303"/>
                  </a:cubicBezTo>
                  <a:lnTo>
                    <a:pt x="31066" y="4303"/>
                  </a:lnTo>
                  <a:cubicBezTo>
                    <a:pt x="31349" y="4100"/>
                    <a:pt x="31471" y="3709"/>
                    <a:pt x="31212" y="3431"/>
                  </a:cubicBezTo>
                  <a:lnTo>
                    <a:pt x="31212" y="3431"/>
                  </a:lnTo>
                  <a:cubicBezTo>
                    <a:pt x="32318" y="2687"/>
                    <a:pt x="33415" y="1928"/>
                    <a:pt x="34492" y="1149"/>
                  </a:cubicBezTo>
                  <a:cubicBezTo>
                    <a:pt x="35267" y="575"/>
                    <a:pt x="34683" y="0"/>
                    <a:pt x="339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11;p35">
              <a:extLst>
                <a:ext uri="{FF2B5EF4-FFF2-40B4-BE49-F238E27FC236}">
                  <a16:creationId xmlns:a16="http://schemas.microsoft.com/office/drawing/2014/main" id="{4CC47E70-05C9-4921-BEE5-3BF6860263BD}"/>
                </a:ext>
              </a:extLst>
            </p:cNvPr>
            <p:cNvSpPr/>
            <p:nvPr/>
          </p:nvSpPr>
          <p:spPr>
            <a:xfrm>
              <a:off x="4861599" y="3828090"/>
              <a:ext cx="2144087" cy="847772"/>
            </a:xfrm>
            <a:custGeom>
              <a:avLst/>
              <a:gdLst/>
              <a:ahLst/>
              <a:cxnLst/>
              <a:rect l="l" t="t" r="r" b="b"/>
              <a:pathLst>
                <a:path w="118786" h="46968" fill="none" extrusionOk="0">
                  <a:moveTo>
                    <a:pt x="401" y="3069"/>
                  </a:moveTo>
                  <a:cubicBezTo>
                    <a:pt x="2069" y="1602"/>
                    <a:pt x="4737" y="601"/>
                    <a:pt x="7039" y="0"/>
                  </a:cubicBezTo>
                  <a:cubicBezTo>
                    <a:pt x="4804" y="1902"/>
                    <a:pt x="2069" y="3203"/>
                    <a:pt x="0" y="5237"/>
                  </a:cubicBezTo>
                  <a:cubicBezTo>
                    <a:pt x="2469" y="4504"/>
                    <a:pt x="4537" y="2702"/>
                    <a:pt x="6972" y="2202"/>
                  </a:cubicBezTo>
                  <a:cubicBezTo>
                    <a:pt x="5638" y="3169"/>
                    <a:pt x="4570" y="4871"/>
                    <a:pt x="3403" y="5871"/>
                  </a:cubicBezTo>
                  <a:cubicBezTo>
                    <a:pt x="5204" y="5438"/>
                    <a:pt x="7206" y="4871"/>
                    <a:pt x="9140" y="4370"/>
                  </a:cubicBezTo>
                  <a:cubicBezTo>
                    <a:pt x="7572" y="5371"/>
                    <a:pt x="6138" y="6672"/>
                    <a:pt x="4871" y="8106"/>
                  </a:cubicBezTo>
                  <a:cubicBezTo>
                    <a:pt x="7673" y="6905"/>
                    <a:pt x="10208" y="4871"/>
                    <a:pt x="13143" y="4003"/>
                  </a:cubicBezTo>
                  <a:cubicBezTo>
                    <a:pt x="12176" y="5671"/>
                    <a:pt x="10708" y="7239"/>
                    <a:pt x="9174" y="8506"/>
                  </a:cubicBezTo>
                  <a:cubicBezTo>
                    <a:pt x="10508" y="7873"/>
                    <a:pt x="12576" y="6939"/>
                    <a:pt x="14144" y="6238"/>
                  </a:cubicBezTo>
                  <a:cubicBezTo>
                    <a:pt x="12910" y="8006"/>
                    <a:pt x="11142" y="9841"/>
                    <a:pt x="9741" y="11709"/>
                  </a:cubicBezTo>
                  <a:cubicBezTo>
                    <a:pt x="11242" y="10241"/>
                    <a:pt x="13043" y="8907"/>
                    <a:pt x="15044" y="8373"/>
                  </a:cubicBezTo>
                  <a:cubicBezTo>
                    <a:pt x="13643" y="9440"/>
                    <a:pt x="12543" y="10875"/>
                    <a:pt x="11342" y="12209"/>
                  </a:cubicBezTo>
                  <a:cubicBezTo>
                    <a:pt x="13810" y="11442"/>
                    <a:pt x="16012" y="9941"/>
                    <a:pt x="18414" y="9174"/>
                  </a:cubicBezTo>
                  <a:cubicBezTo>
                    <a:pt x="17546" y="10108"/>
                    <a:pt x="16846" y="11842"/>
                    <a:pt x="15745" y="12843"/>
                  </a:cubicBezTo>
                  <a:cubicBezTo>
                    <a:pt x="16579" y="12609"/>
                    <a:pt x="18047" y="12743"/>
                    <a:pt x="18881" y="12509"/>
                  </a:cubicBezTo>
                  <a:cubicBezTo>
                    <a:pt x="18147" y="13777"/>
                    <a:pt x="17313" y="15612"/>
                    <a:pt x="16079" y="16679"/>
                  </a:cubicBezTo>
                  <a:cubicBezTo>
                    <a:pt x="17580" y="15511"/>
                    <a:pt x="19581" y="14377"/>
                    <a:pt x="21082" y="13777"/>
                  </a:cubicBezTo>
                  <a:cubicBezTo>
                    <a:pt x="20081" y="14911"/>
                    <a:pt x="19514" y="16879"/>
                    <a:pt x="18847" y="17947"/>
                  </a:cubicBezTo>
                  <a:cubicBezTo>
                    <a:pt x="19915" y="17113"/>
                    <a:pt x="22316" y="16245"/>
                    <a:pt x="23217" y="15478"/>
                  </a:cubicBezTo>
                  <a:cubicBezTo>
                    <a:pt x="22683" y="17113"/>
                    <a:pt x="21683" y="18814"/>
                    <a:pt x="20548" y="20248"/>
                  </a:cubicBezTo>
                  <a:cubicBezTo>
                    <a:pt x="21549" y="19281"/>
                    <a:pt x="23350" y="18113"/>
                    <a:pt x="24251" y="17079"/>
                  </a:cubicBezTo>
                  <a:cubicBezTo>
                    <a:pt x="23350" y="18414"/>
                    <a:pt x="22416" y="20548"/>
                    <a:pt x="22183" y="21849"/>
                  </a:cubicBezTo>
                  <a:cubicBezTo>
                    <a:pt x="23417" y="20515"/>
                    <a:pt x="25018" y="19114"/>
                    <a:pt x="26419" y="18213"/>
                  </a:cubicBezTo>
                  <a:cubicBezTo>
                    <a:pt x="26486" y="20282"/>
                    <a:pt x="25719" y="22350"/>
                    <a:pt x="24718" y="24084"/>
                  </a:cubicBezTo>
                  <a:cubicBezTo>
                    <a:pt x="25685" y="22717"/>
                    <a:pt x="27553" y="21382"/>
                    <a:pt x="28587" y="20582"/>
                  </a:cubicBezTo>
                  <a:cubicBezTo>
                    <a:pt x="28254" y="22950"/>
                    <a:pt x="26519" y="24851"/>
                    <a:pt x="25218" y="26820"/>
                  </a:cubicBezTo>
                  <a:cubicBezTo>
                    <a:pt x="26419" y="25452"/>
                    <a:pt x="27820" y="24084"/>
                    <a:pt x="29088" y="22917"/>
                  </a:cubicBezTo>
                  <a:cubicBezTo>
                    <a:pt x="28587" y="24985"/>
                    <a:pt x="27553" y="26953"/>
                    <a:pt x="26419" y="28788"/>
                  </a:cubicBezTo>
                  <a:cubicBezTo>
                    <a:pt x="28321" y="27220"/>
                    <a:pt x="29688" y="24551"/>
                    <a:pt x="31323" y="23417"/>
                  </a:cubicBezTo>
                  <a:cubicBezTo>
                    <a:pt x="30489" y="25986"/>
                    <a:pt x="28521" y="28154"/>
                    <a:pt x="27887" y="30922"/>
                  </a:cubicBezTo>
                  <a:cubicBezTo>
                    <a:pt x="29355" y="29788"/>
                    <a:pt x="30656" y="27887"/>
                    <a:pt x="31723" y="26319"/>
                  </a:cubicBezTo>
                  <a:cubicBezTo>
                    <a:pt x="31389" y="27820"/>
                    <a:pt x="31323" y="29488"/>
                    <a:pt x="30689" y="30989"/>
                  </a:cubicBezTo>
                  <a:cubicBezTo>
                    <a:pt x="31189" y="30089"/>
                    <a:pt x="32724" y="28654"/>
                    <a:pt x="33358" y="27820"/>
                  </a:cubicBezTo>
                  <a:cubicBezTo>
                    <a:pt x="33257" y="29555"/>
                    <a:pt x="33324" y="31390"/>
                    <a:pt x="32724" y="33057"/>
                  </a:cubicBezTo>
                  <a:cubicBezTo>
                    <a:pt x="33925" y="31089"/>
                    <a:pt x="35025" y="29054"/>
                    <a:pt x="36727" y="28054"/>
                  </a:cubicBezTo>
                  <a:cubicBezTo>
                    <a:pt x="36026" y="30756"/>
                    <a:pt x="34558" y="33391"/>
                    <a:pt x="33858" y="36126"/>
                  </a:cubicBezTo>
                  <a:cubicBezTo>
                    <a:pt x="35426" y="34725"/>
                    <a:pt x="36927" y="32824"/>
                    <a:pt x="38828" y="31890"/>
                  </a:cubicBezTo>
                  <a:cubicBezTo>
                    <a:pt x="38161" y="33958"/>
                    <a:pt x="37094" y="35759"/>
                    <a:pt x="35993" y="37627"/>
                  </a:cubicBezTo>
                  <a:cubicBezTo>
                    <a:pt x="37694" y="35492"/>
                    <a:pt x="39662" y="33324"/>
                    <a:pt x="42164" y="32123"/>
                  </a:cubicBezTo>
                  <a:cubicBezTo>
                    <a:pt x="40729" y="34659"/>
                    <a:pt x="38428" y="36994"/>
                    <a:pt x="37060" y="39562"/>
                  </a:cubicBezTo>
                  <a:cubicBezTo>
                    <a:pt x="39595" y="37794"/>
                    <a:pt x="42064" y="35593"/>
                    <a:pt x="44866" y="34292"/>
                  </a:cubicBezTo>
                  <a:cubicBezTo>
                    <a:pt x="43732" y="37427"/>
                    <a:pt x="40696" y="39429"/>
                    <a:pt x="39228" y="42297"/>
                  </a:cubicBezTo>
                  <a:cubicBezTo>
                    <a:pt x="42097" y="41463"/>
                    <a:pt x="43765" y="37827"/>
                    <a:pt x="47001" y="37727"/>
                  </a:cubicBezTo>
                  <a:cubicBezTo>
                    <a:pt x="46567" y="39662"/>
                    <a:pt x="45399" y="41730"/>
                    <a:pt x="44165" y="43431"/>
                  </a:cubicBezTo>
                  <a:cubicBezTo>
                    <a:pt x="46700" y="41764"/>
                    <a:pt x="49102" y="39629"/>
                    <a:pt x="51837" y="38328"/>
                  </a:cubicBezTo>
                  <a:cubicBezTo>
                    <a:pt x="49936" y="40629"/>
                    <a:pt x="47501" y="42831"/>
                    <a:pt x="47434" y="45833"/>
                  </a:cubicBezTo>
                  <a:cubicBezTo>
                    <a:pt x="51104" y="45333"/>
                    <a:pt x="54106" y="41797"/>
                    <a:pt x="57842" y="40596"/>
                  </a:cubicBezTo>
                  <a:cubicBezTo>
                    <a:pt x="55373" y="42131"/>
                    <a:pt x="53405" y="44632"/>
                    <a:pt x="51671" y="46967"/>
                  </a:cubicBezTo>
                  <a:cubicBezTo>
                    <a:pt x="54039" y="44065"/>
                    <a:pt x="57008" y="41263"/>
                    <a:pt x="60243" y="39228"/>
                  </a:cubicBezTo>
                  <a:cubicBezTo>
                    <a:pt x="58742" y="41730"/>
                    <a:pt x="56107" y="43598"/>
                    <a:pt x="54573" y="45967"/>
                  </a:cubicBezTo>
                  <a:cubicBezTo>
                    <a:pt x="57041" y="43431"/>
                    <a:pt x="59876" y="40263"/>
                    <a:pt x="62879" y="38595"/>
                  </a:cubicBezTo>
                  <a:cubicBezTo>
                    <a:pt x="62045" y="39796"/>
                    <a:pt x="61411" y="41764"/>
                    <a:pt x="60777" y="42764"/>
                  </a:cubicBezTo>
                  <a:cubicBezTo>
                    <a:pt x="62545" y="41297"/>
                    <a:pt x="63779" y="39295"/>
                    <a:pt x="64680" y="37227"/>
                  </a:cubicBezTo>
                  <a:cubicBezTo>
                    <a:pt x="64013" y="39028"/>
                    <a:pt x="62912" y="40696"/>
                    <a:pt x="61744" y="42264"/>
                  </a:cubicBezTo>
                  <a:cubicBezTo>
                    <a:pt x="63279" y="39762"/>
                    <a:pt x="64613" y="37094"/>
                    <a:pt x="65947" y="34525"/>
                  </a:cubicBezTo>
                  <a:cubicBezTo>
                    <a:pt x="65614" y="36226"/>
                    <a:pt x="65380" y="38061"/>
                    <a:pt x="64747" y="39562"/>
                  </a:cubicBezTo>
                  <a:cubicBezTo>
                    <a:pt x="66048" y="37160"/>
                    <a:pt x="66881" y="34592"/>
                    <a:pt x="68082" y="32157"/>
                  </a:cubicBezTo>
                  <a:cubicBezTo>
                    <a:pt x="68416" y="34091"/>
                    <a:pt x="68182" y="36226"/>
                    <a:pt x="67582" y="37994"/>
                  </a:cubicBezTo>
                  <a:cubicBezTo>
                    <a:pt x="68383" y="35993"/>
                    <a:pt x="68683" y="33658"/>
                    <a:pt x="69216" y="31623"/>
                  </a:cubicBezTo>
                  <a:cubicBezTo>
                    <a:pt x="69283" y="33324"/>
                    <a:pt x="69383" y="35226"/>
                    <a:pt x="69183" y="36927"/>
                  </a:cubicBezTo>
                  <a:cubicBezTo>
                    <a:pt x="69850" y="34792"/>
                    <a:pt x="70684" y="32657"/>
                    <a:pt x="71585" y="30622"/>
                  </a:cubicBezTo>
                  <a:cubicBezTo>
                    <a:pt x="71418" y="32357"/>
                    <a:pt x="71585" y="34125"/>
                    <a:pt x="71385" y="35859"/>
                  </a:cubicBezTo>
                  <a:cubicBezTo>
                    <a:pt x="71885" y="34058"/>
                    <a:pt x="72686" y="32257"/>
                    <a:pt x="73620" y="30722"/>
                  </a:cubicBezTo>
                  <a:cubicBezTo>
                    <a:pt x="73553" y="31857"/>
                    <a:pt x="73853" y="33258"/>
                    <a:pt x="73753" y="34392"/>
                  </a:cubicBezTo>
                  <a:cubicBezTo>
                    <a:pt x="74754" y="32457"/>
                    <a:pt x="75187" y="29622"/>
                    <a:pt x="77055" y="28554"/>
                  </a:cubicBezTo>
                  <a:cubicBezTo>
                    <a:pt x="77089" y="30522"/>
                    <a:pt x="76855" y="32424"/>
                    <a:pt x="76388" y="34358"/>
                  </a:cubicBezTo>
                  <a:cubicBezTo>
                    <a:pt x="77122" y="32290"/>
                    <a:pt x="77889" y="29955"/>
                    <a:pt x="79224" y="28521"/>
                  </a:cubicBezTo>
                  <a:cubicBezTo>
                    <a:pt x="79290" y="30556"/>
                    <a:pt x="78723" y="32457"/>
                    <a:pt x="77723" y="34225"/>
                  </a:cubicBezTo>
                  <a:cubicBezTo>
                    <a:pt x="78923" y="32257"/>
                    <a:pt x="80091" y="30055"/>
                    <a:pt x="81559" y="28421"/>
                  </a:cubicBezTo>
                  <a:cubicBezTo>
                    <a:pt x="82292" y="30222"/>
                    <a:pt x="81125" y="32524"/>
                    <a:pt x="80224" y="34458"/>
                  </a:cubicBezTo>
                  <a:cubicBezTo>
                    <a:pt x="81092" y="32123"/>
                    <a:pt x="82426" y="29922"/>
                    <a:pt x="84227" y="28221"/>
                  </a:cubicBezTo>
                  <a:cubicBezTo>
                    <a:pt x="84127" y="29521"/>
                    <a:pt x="84427" y="31023"/>
                    <a:pt x="84127" y="32357"/>
                  </a:cubicBezTo>
                  <a:cubicBezTo>
                    <a:pt x="84928" y="30122"/>
                    <a:pt x="86028" y="28020"/>
                    <a:pt x="87563" y="26519"/>
                  </a:cubicBezTo>
                  <a:cubicBezTo>
                    <a:pt x="87196" y="28187"/>
                    <a:pt x="86762" y="30089"/>
                    <a:pt x="86395" y="31857"/>
                  </a:cubicBezTo>
                  <a:cubicBezTo>
                    <a:pt x="87229" y="30122"/>
                    <a:pt x="88263" y="28554"/>
                    <a:pt x="89464" y="27086"/>
                  </a:cubicBezTo>
                  <a:cubicBezTo>
                    <a:pt x="89464" y="28621"/>
                    <a:pt x="89564" y="30189"/>
                    <a:pt x="88697" y="31923"/>
                  </a:cubicBezTo>
                  <a:cubicBezTo>
                    <a:pt x="90231" y="29455"/>
                    <a:pt x="91799" y="26753"/>
                    <a:pt x="94268" y="25152"/>
                  </a:cubicBezTo>
                  <a:cubicBezTo>
                    <a:pt x="93867" y="26653"/>
                    <a:pt x="93734" y="28921"/>
                    <a:pt x="93200" y="30355"/>
                  </a:cubicBezTo>
                  <a:cubicBezTo>
                    <a:pt x="95068" y="28287"/>
                    <a:pt x="96703" y="25619"/>
                    <a:pt x="99271" y="24585"/>
                  </a:cubicBezTo>
                  <a:cubicBezTo>
                    <a:pt x="98904" y="25952"/>
                    <a:pt x="98771" y="28087"/>
                    <a:pt x="98204" y="29388"/>
                  </a:cubicBezTo>
                  <a:cubicBezTo>
                    <a:pt x="98938" y="28087"/>
                    <a:pt x="100205" y="27053"/>
                    <a:pt x="101039" y="25919"/>
                  </a:cubicBezTo>
                  <a:cubicBezTo>
                    <a:pt x="100906" y="26920"/>
                    <a:pt x="101106" y="28054"/>
                    <a:pt x="100972" y="29021"/>
                  </a:cubicBezTo>
                  <a:cubicBezTo>
                    <a:pt x="102474" y="27720"/>
                    <a:pt x="103808" y="25519"/>
                    <a:pt x="105909" y="24751"/>
                  </a:cubicBezTo>
                  <a:cubicBezTo>
                    <a:pt x="105642" y="25919"/>
                    <a:pt x="105776" y="27387"/>
                    <a:pt x="105409" y="28454"/>
                  </a:cubicBezTo>
                  <a:cubicBezTo>
                    <a:pt x="106910" y="26286"/>
                    <a:pt x="108378" y="23951"/>
                    <a:pt x="110413" y="22250"/>
                  </a:cubicBezTo>
                  <a:cubicBezTo>
                    <a:pt x="110079" y="23450"/>
                    <a:pt x="110212" y="25185"/>
                    <a:pt x="109912" y="26386"/>
                  </a:cubicBezTo>
                  <a:cubicBezTo>
                    <a:pt x="110813" y="24718"/>
                    <a:pt x="112047" y="23050"/>
                    <a:pt x="113281" y="21749"/>
                  </a:cubicBezTo>
                  <a:cubicBezTo>
                    <a:pt x="113448" y="23450"/>
                    <a:pt x="114048" y="24585"/>
                    <a:pt x="113081" y="26453"/>
                  </a:cubicBezTo>
                  <a:cubicBezTo>
                    <a:pt x="113648" y="25552"/>
                    <a:pt x="114449" y="25018"/>
                    <a:pt x="114882" y="24451"/>
                  </a:cubicBezTo>
                  <a:cubicBezTo>
                    <a:pt x="114882" y="24451"/>
                    <a:pt x="115550" y="26119"/>
                    <a:pt x="115449" y="26052"/>
                  </a:cubicBezTo>
                  <a:cubicBezTo>
                    <a:pt x="116283" y="25052"/>
                    <a:pt x="117918" y="23917"/>
                    <a:pt x="118652" y="22450"/>
                  </a:cubicBezTo>
                  <a:cubicBezTo>
                    <a:pt x="118785" y="23117"/>
                    <a:pt x="118752" y="23784"/>
                    <a:pt x="118718" y="24518"/>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12;p35">
              <a:extLst>
                <a:ext uri="{FF2B5EF4-FFF2-40B4-BE49-F238E27FC236}">
                  <a16:creationId xmlns:a16="http://schemas.microsoft.com/office/drawing/2014/main" id="{AE54BD9B-D5A0-4C55-ACEE-094ACA90B833}"/>
                </a:ext>
              </a:extLst>
            </p:cNvPr>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13;p35">
              <a:extLst>
                <a:ext uri="{FF2B5EF4-FFF2-40B4-BE49-F238E27FC236}">
                  <a16:creationId xmlns:a16="http://schemas.microsoft.com/office/drawing/2014/main" id="{1AE11268-D432-4E61-BBBB-DB6DE217F63F}"/>
                </a:ext>
              </a:extLst>
            </p:cNvPr>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14;p35">
              <a:extLst>
                <a:ext uri="{FF2B5EF4-FFF2-40B4-BE49-F238E27FC236}">
                  <a16:creationId xmlns:a16="http://schemas.microsoft.com/office/drawing/2014/main" id="{1ABD5E97-83DE-443C-B92A-7281652A874B}"/>
                </a:ext>
              </a:extLst>
            </p:cNvPr>
            <p:cNvSpPr/>
            <p:nvPr/>
          </p:nvSpPr>
          <p:spPr>
            <a:xfrm>
              <a:off x="4694243" y="3292020"/>
              <a:ext cx="2343973" cy="1372143"/>
            </a:xfrm>
            <a:custGeom>
              <a:avLst/>
              <a:gdLst/>
              <a:ahLst/>
              <a:cxnLst/>
              <a:rect l="l" t="t" r="r" b="b"/>
              <a:pathLst>
                <a:path w="129860" h="76019" extrusionOk="0">
                  <a:moveTo>
                    <a:pt x="54310" y="0"/>
                  </a:moveTo>
                  <a:cubicBezTo>
                    <a:pt x="45478" y="0"/>
                    <a:pt x="33403" y="8919"/>
                    <a:pt x="26352" y="12258"/>
                  </a:cubicBezTo>
                  <a:cubicBezTo>
                    <a:pt x="17946" y="16260"/>
                    <a:pt x="8806" y="25367"/>
                    <a:pt x="0" y="25567"/>
                  </a:cubicBezTo>
                  <a:lnTo>
                    <a:pt x="1168" y="26768"/>
                  </a:lnTo>
                  <a:cubicBezTo>
                    <a:pt x="12075" y="35141"/>
                    <a:pt x="22583" y="44247"/>
                    <a:pt x="33124" y="52887"/>
                  </a:cubicBezTo>
                  <a:cubicBezTo>
                    <a:pt x="37427" y="56422"/>
                    <a:pt x="41863" y="59358"/>
                    <a:pt x="45466" y="63261"/>
                  </a:cubicBezTo>
                  <a:cubicBezTo>
                    <a:pt x="48268" y="66263"/>
                    <a:pt x="51804" y="73968"/>
                    <a:pt x="55206" y="75736"/>
                  </a:cubicBezTo>
                  <a:cubicBezTo>
                    <a:pt x="55578" y="75929"/>
                    <a:pt x="56011" y="76018"/>
                    <a:pt x="56497" y="76018"/>
                  </a:cubicBezTo>
                  <a:cubicBezTo>
                    <a:pt x="62324" y="76018"/>
                    <a:pt x="75721" y="63143"/>
                    <a:pt x="82125" y="60926"/>
                  </a:cubicBezTo>
                  <a:cubicBezTo>
                    <a:pt x="92633" y="57256"/>
                    <a:pt x="103374" y="55589"/>
                    <a:pt x="114182" y="53821"/>
                  </a:cubicBezTo>
                  <a:cubicBezTo>
                    <a:pt x="118718" y="53087"/>
                    <a:pt x="126757" y="53987"/>
                    <a:pt x="129859" y="50785"/>
                  </a:cubicBezTo>
                  <a:cubicBezTo>
                    <a:pt x="118918" y="42279"/>
                    <a:pt x="108377" y="36608"/>
                    <a:pt x="96169" y="29904"/>
                  </a:cubicBezTo>
                  <a:cubicBezTo>
                    <a:pt x="89864" y="26401"/>
                    <a:pt x="80891" y="18362"/>
                    <a:pt x="74887" y="14292"/>
                  </a:cubicBezTo>
                  <a:cubicBezTo>
                    <a:pt x="69817" y="10857"/>
                    <a:pt x="65047" y="5753"/>
                    <a:pt x="60176" y="1883"/>
                  </a:cubicBezTo>
                  <a:cubicBezTo>
                    <a:pt x="58507" y="553"/>
                    <a:pt x="56509" y="0"/>
                    <a:pt x="54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5;p35">
              <a:extLst>
                <a:ext uri="{FF2B5EF4-FFF2-40B4-BE49-F238E27FC236}">
                  <a16:creationId xmlns:a16="http://schemas.microsoft.com/office/drawing/2014/main" id="{6235DEAD-7FD4-4692-A0A9-2875416EE9E9}"/>
                </a:ext>
              </a:extLst>
            </p:cNvPr>
            <p:cNvSpPr/>
            <p:nvPr/>
          </p:nvSpPr>
          <p:spPr>
            <a:xfrm>
              <a:off x="4694243" y="3205607"/>
              <a:ext cx="2343973" cy="1498637"/>
            </a:xfrm>
            <a:custGeom>
              <a:avLst/>
              <a:gdLst/>
              <a:ahLst/>
              <a:cxnLst/>
              <a:rect l="l" t="t" r="r" b="b"/>
              <a:pathLst>
                <a:path w="129860" h="83027" fill="none" extrusionOk="0">
                  <a:moveTo>
                    <a:pt x="1168" y="31556"/>
                  </a:moveTo>
                  <a:cubicBezTo>
                    <a:pt x="12075" y="39929"/>
                    <a:pt x="22583" y="49035"/>
                    <a:pt x="33124" y="57675"/>
                  </a:cubicBezTo>
                  <a:cubicBezTo>
                    <a:pt x="37427" y="61210"/>
                    <a:pt x="41863" y="64146"/>
                    <a:pt x="45466" y="68049"/>
                  </a:cubicBezTo>
                  <a:cubicBezTo>
                    <a:pt x="48268" y="71051"/>
                    <a:pt x="51804" y="78756"/>
                    <a:pt x="55206" y="80524"/>
                  </a:cubicBezTo>
                  <a:cubicBezTo>
                    <a:pt x="60043" y="83026"/>
                    <a:pt x="75187" y="68115"/>
                    <a:pt x="82125" y="65714"/>
                  </a:cubicBezTo>
                  <a:cubicBezTo>
                    <a:pt x="92633" y="62044"/>
                    <a:pt x="103374" y="60377"/>
                    <a:pt x="114182" y="58609"/>
                  </a:cubicBezTo>
                  <a:cubicBezTo>
                    <a:pt x="118718" y="57875"/>
                    <a:pt x="126757" y="58775"/>
                    <a:pt x="129859" y="55573"/>
                  </a:cubicBezTo>
                  <a:cubicBezTo>
                    <a:pt x="118918" y="47067"/>
                    <a:pt x="108377" y="41396"/>
                    <a:pt x="96169" y="34692"/>
                  </a:cubicBezTo>
                  <a:cubicBezTo>
                    <a:pt x="89864" y="31189"/>
                    <a:pt x="80891" y="23150"/>
                    <a:pt x="74887" y="19080"/>
                  </a:cubicBezTo>
                  <a:cubicBezTo>
                    <a:pt x="69817" y="15645"/>
                    <a:pt x="65047" y="10541"/>
                    <a:pt x="60176" y="6671"/>
                  </a:cubicBezTo>
                  <a:cubicBezTo>
                    <a:pt x="51804" y="0"/>
                    <a:pt x="35159" y="12876"/>
                    <a:pt x="26352" y="17046"/>
                  </a:cubicBezTo>
                  <a:cubicBezTo>
                    <a:pt x="17946" y="21048"/>
                    <a:pt x="8806" y="30155"/>
                    <a:pt x="0" y="30355"/>
                  </a:cubicBezTo>
                </a:path>
              </a:pathLst>
            </a:custGeom>
            <a:noFill/>
            <a:ln w="458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6;p35">
              <a:extLst>
                <a:ext uri="{FF2B5EF4-FFF2-40B4-BE49-F238E27FC236}">
                  <a16:creationId xmlns:a16="http://schemas.microsoft.com/office/drawing/2014/main" id="{4673ECD0-DB04-4E23-9B39-9C1969628980}"/>
                </a:ext>
              </a:extLst>
            </p:cNvPr>
            <p:cNvSpPr/>
            <p:nvPr/>
          </p:nvSpPr>
          <p:spPr>
            <a:xfrm>
              <a:off x="4849561" y="3288952"/>
              <a:ext cx="2038711" cy="1337595"/>
            </a:xfrm>
            <a:custGeom>
              <a:avLst/>
              <a:gdLst/>
              <a:ahLst/>
              <a:cxnLst/>
              <a:rect l="l" t="t" r="r" b="b"/>
              <a:pathLst>
                <a:path w="112948" h="74105" extrusionOk="0">
                  <a:moveTo>
                    <a:pt x="39762" y="13195"/>
                  </a:moveTo>
                  <a:lnTo>
                    <a:pt x="39762" y="13195"/>
                  </a:lnTo>
                  <a:cubicBezTo>
                    <a:pt x="39028" y="13695"/>
                    <a:pt x="38261" y="14229"/>
                    <a:pt x="37527" y="14729"/>
                  </a:cubicBezTo>
                  <a:lnTo>
                    <a:pt x="36893" y="15096"/>
                  </a:lnTo>
                  <a:cubicBezTo>
                    <a:pt x="37594" y="14596"/>
                    <a:pt x="38328" y="14095"/>
                    <a:pt x="39028" y="13562"/>
                  </a:cubicBezTo>
                  <a:lnTo>
                    <a:pt x="39762" y="13195"/>
                  </a:lnTo>
                  <a:close/>
                  <a:moveTo>
                    <a:pt x="20446" y="17064"/>
                  </a:moveTo>
                  <a:cubicBezTo>
                    <a:pt x="19436" y="17784"/>
                    <a:pt x="18431" y="18411"/>
                    <a:pt x="17479" y="19066"/>
                  </a:cubicBezTo>
                  <a:cubicBezTo>
                    <a:pt x="17913" y="18765"/>
                    <a:pt x="18380" y="18432"/>
                    <a:pt x="18847" y="18098"/>
                  </a:cubicBezTo>
                  <a:lnTo>
                    <a:pt x="19914" y="17364"/>
                  </a:lnTo>
                  <a:cubicBezTo>
                    <a:pt x="20087" y="17269"/>
                    <a:pt x="20271" y="17173"/>
                    <a:pt x="20446" y="17064"/>
                  </a:cubicBezTo>
                  <a:close/>
                  <a:moveTo>
                    <a:pt x="51237" y="19733"/>
                  </a:moveTo>
                  <a:lnTo>
                    <a:pt x="49869" y="21100"/>
                  </a:lnTo>
                  <a:cubicBezTo>
                    <a:pt x="49569" y="21267"/>
                    <a:pt x="49235" y="21434"/>
                    <a:pt x="48935" y="21634"/>
                  </a:cubicBezTo>
                  <a:cubicBezTo>
                    <a:pt x="49736" y="21034"/>
                    <a:pt x="50503" y="20400"/>
                    <a:pt x="51237" y="19733"/>
                  </a:cubicBezTo>
                  <a:close/>
                  <a:moveTo>
                    <a:pt x="66381" y="24636"/>
                  </a:moveTo>
                  <a:lnTo>
                    <a:pt x="66381" y="24636"/>
                  </a:lnTo>
                  <a:cubicBezTo>
                    <a:pt x="66081" y="24870"/>
                    <a:pt x="65781" y="25037"/>
                    <a:pt x="65514" y="25237"/>
                  </a:cubicBezTo>
                  <a:cubicBezTo>
                    <a:pt x="65547" y="25203"/>
                    <a:pt x="65580" y="25103"/>
                    <a:pt x="65614" y="25037"/>
                  </a:cubicBezTo>
                  <a:cubicBezTo>
                    <a:pt x="65847" y="24870"/>
                    <a:pt x="66081" y="24770"/>
                    <a:pt x="66381" y="24636"/>
                  </a:cubicBezTo>
                  <a:close/>
                  <a:moveTo>
                    <a:pt x="27053" y="16897"/>
                  </a:moveTo>
                  <a:lnTo>
                    <a:pt x="27053" y="16897"/>
                  </a:lnTo>
                  <a:cubicBezTo>
                    <a:pt x="24017" y="19066"/>
                    <a:pt x="21015" y="21301"/>
                    <a:pt x="18046" y="23469"/>
                  </a:cubicBezTo>
                  <a:cubicBezTo>
                    <a:pt x="16946" y="24269"/>
                    <a:pt x="15878" y="25103"/>
                    <a:pt x="14811" y="25904"/>
                  </a:cubicBezTo>
                  <a:cubicBezTo>
                    <a:pt x="17079" y="23702"/>
                    <a:pt x="19581" y="21534"/>
                    <a:pt x="22249" y="19433"/>
                  </a:cubicBezTo>
                  <a:cubicBezTo>
                    <a:pt x="23817" y="18599"/>
                    <a:pt x="25385" y="17765"/>
                    <a:pt x="27053" y="16897"/>
                  </a:cubicBezTo>
                  <a:close/>
                  <a:moveTo>
                    <a:pt x="46667" y="16264"/>
                  </a:moveTo>
                  <a:lnTo>
                    <a:pt x="46667" y="16264"/>
                  </a:lnTo>
                  <a:cubicBezTo>
                    <a:pt x="43998" y="18765"/>
                    <a:pt x="41096" y="21067"/>
                    <a:pt x="38194" y="23302"/>
                  </a:cubicBezTo>
                  <a:cubicBezTo>
                    <a:pt x="36426" y="24369"/>
                    <a:pt x="34692" y="25437"/>
                    <a:pt x="32924" y="26538"/>
                  </a:cubicBezTo>
                  <a:cubicBezTo>
                    <a:pt x="35426" y="24636"/>
                    <a:pt x="37994" y="22735"/>
                    <a:pt x="40429" y="20900"/>
                  </a:cubicBezTo>
                  <a:cubicBezTo>
                    <a:pt x="42497" y="19399"/>
                    <a:pt x="44565" y="17798"/>
                    <a:pt x="46667" y="16264"/>
                  </a:cubicBezTo>
                  <a:close/>
                  <a:moveTo>
                    <a:pt x="26219" y="25537"/>
                  </a:moveTo>
                  <a:lnTo>
                    <a:pt x="26219" y="25537"/>
                  </a:lnTo>
                  <a:cubicBezTo>
                    <a:pt x="24251" y="27038"/>
                    <a:pt x="22316" y="28472"/>
                    <a:pt x="20348" y="29707"/>
                  </a:cubicBezTo>
                  <a:cubicBezTo>
                    <a:pt x="20648" y="29373"/>
                    <a:pt x="20982" y="29039"/>
                    <a:pt x="21249" y="28739"/>
                  </a:cubicBezTo>
                  <a:cubicBezTo>
                    <a:pt x="22917" y="27638"/>
                    <a:pt x="24551" y="26571"/>
                    <a:pt x="26219" y="25537"/>
                  </a:cubicBezTo>
                  <a:close/>
                  <a:moveTo>
                    <a:pt x="56941" y="19433"/>
                  </a:moveTo>
                  <a:lnTo>
                    <a:pt x="56941" y="19433"/>
                  </a:lnTo>
                  <a:cubicBezTo>
                    <a:pt x="51070" y="23602"/>
                    <a:pt x="45866" y="27538"/>
                    <a:pt x="40863" y="31475"/>
                  </a:cubicBezTo>
                  <a:lnTo>
                    <a:pt x="40362" y="31741"/>
                  </a:lnTo>
                  <a:cubicBezTo>
                    <a:pt x="39729" y="32075"/>
                    <a:pt x="39061" y="32409"/>
                    <a:pt x="38428" y="32742"/>
                  </a:cubicBezTo>
                  <a:cubicBezTo>
                    <a:pt x="38661" y="32575"/>
                    <a:pt x="38861" y="32442"/>
                    <a:pt x="39061" y="32275"/>
                  </a:cubicBezTo>
                  <a:cubicBezTo>
                    <a:pt x="41730" y="30207"/>
                    <a:pt x="44532" y="28072"/>
                    <a:pt x="47267" y="25904"/>
                  </a:cubicBezTo>
                  <a:cubicBezTo>
                    <a:pt x="47568" y="25704"/>
                    <a:pt x="47834" y="25470"/>
                    <a:pt x="48101" y="25237"/>
                  </a:cubicBezTo>
                  <a:cubicBezTo>
                    <a:pt x="50036" y="23802"/>
                    <a:pt x="52004" y="22401"/>
                    <a:pt x="53905" y="20934"/>
                  </a:cubicBezTo>
                  <a:cubicBezTo>
                    <a:pt x="54939" y="20400"/>
                    <a:pt x="55940" y="19900"/>
                    <a:pt x="56941" y="19433"/>
                  </a:cubicBezTo>
                  <a:close/>
                  <a:moveTo>
                    <a:pt x="38027" y="26037"/>
                  </a:moveTo>
                  <a:lnTo>
                    <a:pt x="38027" y="26037"/>
                  </a:lnTo>
                  <a:cubicBezTo>
                    <a:pt x="35859" y="27638"/>
                    <a:pt x="33691" y="29306"/>
                    <a:pt x="31656" y="31041"/>
                  </a:cubicBezTo>
                  <a:cubicBezTo>
                    <a:pt x="30322" y="31875"/>
                    <a:pt x="29021" y="32709"/>
                    <a:pt x="27687" y="33543"/>
                  </a:cubicBezTo>
                  <a:cubicBezTo>
                    <a:pt x="30222" y="31441"/>
                    <a:pt x="32857" y="29540"/>
                    <a:pt x="35426" y="27605"/>
                  </a:cubicBezTo>
                  <a:cubicBezTo>
                    <a:pt x="35559" y="27538"/>
                    <a:pt x="35726" y="27405"/>
                    <a:pt x="35859" y="27305"/>
                  </a:cubicBezTo>
                  <a:cubicBezTo>
                    <a:pt x="36560" y="26905"/>
                    <a:pt x="37260" y="26471"/>
                    <a:pt x="38027" y="26037"/>
                  </a:cubicBezTo>
                  <a:close/>
                  <a:moveTo>
                    <a:pt x="60610" y="24870"/>
                  </a:moveTo>
                  <a:lnTo>
                    <a:pt x="60610" y="24870"/>
                  </a:lnTo>
                  <a:cubicBezTo>
                    <a:pt x="59776" y="25604"/>
                    <a:pt x="58942" y="26271"/>
                    <a:pt x="58108" y="26971"/>
                  </a:cubicBezTo>
                  <a:cubicBezTo>
                    <a:pt x="52938" y="29940"/>
                    <a:pt x="47934" y="33242"/>
                    <a:pt x="43231" y="36545"/>
                  </a:cubicBezTo>
                  <a:cubicBezTo>
                    <a:pt x="43765" y="36011"/>
                    <a:pt x="44265" y="35577"/>
                    <a:pt x="44766" y="35077"/>
                  </a:cubicBezTo>
                  <a:cubicBezTo>
                    <a:pt x="47101" y="32775"/>
                    <a:pt x="49569" y="30440"/>
                    <a:pt x="52004" y="28239"/>
                  </a:cubicBezTo>
                  <a:cubicBezTo>
                    <a:pt x="54873" y="26771"/>
                    <a:pt x="57741" y="25604"/>
                    <a:pt x="60610" y="24870"/>
                  </a:cubicBezTo>
                  <a:close/>
                  <a:moveTo>
                    <a:pt x="45433" y="14896"/>
                  </a:moveTo>
                  <a:lnTo>
                    <a:pt x="45433" y="14896"/>
                  </a:lnTo>
                  <a:cubicBezTo>
                    <a:pt x="43398" y="16430"/>
                    <a:pt x="41330" y="17965"/>
                    <a:pt x="39328" y="19466"/>
                  </a:cubicBezTo>
                  <a:cubicBezTo>
                    <a:pt x="36693" y="21434"/>
                    <a:pt x="33991" y="23469"/>
                    <a:pt x="31323" y="25437"/>
                  </a:cubicBezTo>
                  <a:cubicBezTo>
                    <a:pt x="29154" y="27071"/>
                    <a:pt x="27253" y="28739"/>
                    <a:pt x="25418" y="30374"/>
                  </a:cubicBezTo>
                  <a:cubicBezTo>
                    <a:pt x="24484" y="31208"/>
                    <a:pt x="23517" y="32075"/>
                    <a:pt x="22550" y="32876"/>
                  </a:cubicBezTo>
                  <a:cubicBezTo>
                    <a:pt x="20715" y="33943"/>
                    <a:pt x="19081" y="34944"/>
                    <a:pt x="17713" y="35944"/>
                  </a:cubicBezTo>
                  <a:cubicBezTo>
                    <a:pt x="17513" y="36078"/>
                    <a:pt x="17379" y="36278"/>
                    <a:pt x="17346" y="36478"/>
                  </a:cubicBezTo>
                  <a:cubicBezTo>
                    <a:pt x="16712" y="36812"/>
                    <a:pt x="16045" y="37145"/>
                    <a:pt x="15345" y="37445"/>
                  </a:cubicBezTo>
                  <a:cubicBezTo>
                    <a:pt x="15878" y="35978"/>
                    <a:pt x="16579" y="34643"/>
                    <a:pt x="17479" y="33309"/>
                  </a:cubicBezTo>
                  <a:cubicBezTo>
                    <a:pt x="21182" y="31641"/>
                    <a:pt x="24851" y="28873"/>
                    <a:pt x="28387" y="26204"/>
                  </a:cubicBezTo>
                  <a:cubicBezTo>
                    <a:pt x="30555" y="24536"/>
                    <a:pt x="32590" y="22968"/>
                    <a:pt x="34558" y="21768"/>
                  </a:cubicBezTo>
                  <a:cubicBezTo>
                    <a:pt x="36193" y="20767"/>
                    <a:pt x="37794" y="19733"/>
                    <a:pt x="39428" y="18699"/>
                  </a:cubicBezTo>
                  <a:cubicBezTo>
                    <a:pt x="41396" y="17398"/>
                    <a:pt x="43398" y="16130"/>
                    <a:pt x="45433" y="14896"/>
                  </a:cubicBezTo>
                  <a:close/>
                  <a:moveTo>
                    <a:pt x="32075" y="38678"/>
                  </a:moveTo>
                  <a:cubicBezTo>
                    <a:pt x="32049" y="38703"/>
                    <a:pt x="32024" y="38729"/>
                    <a:pt x="31990" y="38746"/>
                  </a:cubicBezTo>
                  <a:lnTo>
                    <a:pt x="31970" y="38758"/>
                  </a:lnTo>
                  <a:lnTo>
                    <a:pt x="31970" y="38758"/>
                  </a:lnTo>
                  <a:cubicBezTo>
                    <a:pt x="32006" y="38732"/>
                    <a:pt x="32041" y="38705"/>
                    <a:pt x="32075" y="38678"/>
                  </a:cubicBezTo>
                  <a:close/>
                  <a:moveTo>
                    <a:pt x="78056" y="31741"/>
                  </a:moveTo>
                  <a:cubicBezTo>
                    <a:pt x="76088" y="32942"/>
                    <a:pt x="74053" y="34110"/>
                    <a:pt x="72085" y="35244"/>
                  </a:cubicBezTo>
                  <a:cubicBezTo>
                    <a:pt x="69016" y="36978"/>
                    <a:pt x="65881" y="38780"/>
                    <a:pt x="62812" y="40815"/>
                  </a:cubicBezTo>
                  <a:cubicBezTo>
                    <a:pt x="63913" y="39580"/>
                    <a:pt x="65080" y="38313"/>
                    <a:pt x="66281" y="37145"/>
                  </a:cubicBezTo>
                  <a:cubicBezTo>
                    <a:pt x="70084" y="34944"/>
                    <a:pt x="74020" y="33076"/>
                    <a:pt x="78056" y="31741"/>
                  </a:cubicBezTo>
                  <a:close/>
                  <a:moveTo>
                    <a:pt x="84027" y="35077"/>
                  </a:moveTo>
                  <a:cubicBezTo>
                    <a:pt x="82893" y="36145"/>
                    <a:pt x="81859" y="37245"/>
                    <a:pt x="80825" y="38413"/>
                  </a:cubicBezTo>
                  <a:cubicBezTo>
                    <a:pt x="77656" y="39080"/>
                    <a:pt x="74787" y="40081"/>
                    <a:pt x="72085" y="41382"/>
                  </a:cubicBezTo>
                  <a:cubicBezTo>
                    <a:pt x="72952" y="40714"/>
                    <a:pt x="73886" y="40081"/>
                    <a:pt x="74720" y="39614"/>
                  </a:cubicBezTo>
                  <a:cubicBezTo>
                    <a:pt x="77422" y="38146"/>
                    <a:pt x="80858" y="36278"/>
                    <a:pt x="84027" y="35077"/>
                  </a:cubicBezTo>
                  <a:close/>
                  <a:moveTo>
                    <a:pt x="38494" y="30074"/>
                  </a:moveTo>
                  <a:cubicBezTo>
                    <a:pt x="36827" y="31374"/>
                    <a:pt x="35159" y="32742"/>
                    <a:pt x="33558" y="34143"/>
                  </a:cubicBezTo>
                  <a:cubicBezTo>
                    <a:pt x="30255" y="36712"/>
                    <a:pt x="26919" y="39313"/>
                    <a:pt x="23684" y="42082"/>
                  </a:cubicBezTo>
                  <a:cubicBezTo>
                    <a:pt x="25152" y="39981"/>
                    <a:pt x="26853" y="38046"/>
                    <a:pt x="28721" y="36145"/>
                  </a:cubicBezTo>
                  <a:cubicBezTo>
                    <a:pt x="29521" y="35644"/>
                    <a:pt x="30355" y="35144"/>
                    <a:pt x="31156" y="34610"/>
                  </a:cubicBezTo>
                  <a:cubicBezTo>
                    <a:pt x="33558" y="33109"/>
                    <a:pt x="36026" y="31541"/>
                    <a:pt x="38494" y="30074"/>
                  </a:cubicBezTo>
                  <a:close/>
                  <a:moveTo>
                    <a:pt x="92733" y="42816"/>
                  </a:moveTo>
                  <a:cubicBezTo>
                    <a:pt x="92700" y="42883"/>
                    <a:pt x="92600" y="42883"/>
                    <a:pt x="92600" y="42949"/>
                  </a:cubicBezTo>
                  <a:cubicBezTo>
                    <a:pt x="92481" y="43038"/>
                    <a:pt x="92336" y="43075"/>
                    <a:pt x="92235" y="43128"/>
                  </a:cubicBezTo>
                  <a:lnTo>
                    <a:pt x="92235" y="43128"/>
                  </a:lnTo>
                  <a:cubicBezTo>
                    <a:pt x="92394" y="43035"/>
                    <a:pt x="92578" y="42940"/>
                    <a:pt x="92733" y="42816"/>
                  </a:cubicBezTo>
                  <a:close/>
                  <a:moveTo>
                    <a:pt x="66581" y="43316"/>
                  </a:moveTo>
                  <a:cubicBezTo>
                    <a:pt x="65447" y="44250"/>
                    <a:pt x="64279" y="45118"/>
                    <a:pt x="63112" y="45851"/>
                  </a:cubicBezTo>
                  <a:cubicBezTo>
                    <a:pt x="64279" y="44984"/>
                    <a:pt x="65414" y="44150"/>
                    <a:pt x="66581" y="43316"/>
                  </a:cubicBezTo>
                  <a:close/>
                  <a:moveTo>
                    <a:pt x="97103" y="42883"/>
                  </a:moveTo>
                  <a:lnTo>
                    <a:pt x="97103" y="42883"/>
                  </a:lnTo>
                  <a:cubicBezTo>
                    <a:pt x="95702" y="43950"/>
                    <a:pt x="94234" y="44984"/>
                    <a:pt x="92800" y="46052"/>
                  </a:cubicBezTo>
                  <a:cubicBezTo>
                    <a:pt x="91999" y="46285"/>
                    <a:pt x="91265" y="46419"/>
                    <a:pt x="90465" y="46485"/>
                  </a:cubicBezTo>
                  <a:cubicBezTo>
                    <a:pt x="91532" y="45851"/>
                    <a:pt x="92566" y="45218"/>
                    <a:pt x="93567" y="44450"/>
                  </a:cubicBezTo>
                  <a:cubicBezTo>
                    <a:pt x="94768" y="43883"/>
                    <a:pt x="95935" y="43316"/>
                    <a:pt x="97103" y="42883"/>
                  </a:cubicBezTo>
                  <a:close/>
                  <a:moveTo>
                    <a:pt x="90465" y="46485"/>
                  </a:moveTo>
                  <a:lnTo>
                    <a:pt x="90465" y="46485"/>
                  </a:lnTo>
                  <a:cubicBezTo>
                    <a:pt x="90454" y="46507"/>
                    <a:pt x="90446" y="46515"/>
                    <a:pt x="90443" y="46515"/>
                  </a:cubicBezTo>
                  <a:cubicBezTo>
                    <a:pt x="90435" y="46515"/>
                    <a:pt x="90443" y="46485"/>
                    <a:pt x="90465" y="46485"/>
                  </a:cubicBezTo>
                  <a:close/>
                  <a:moveTo>
                    <a:pt x="104441" y="47986"/>
                  </a:moveTo>
                  <a:lnTo>
                    <a:pt x="104275" y="48153"/>
                  </a:lnTo>
                  <a:lnTo>
                    <a:pt x="103374" y="48153"/>
                  </a:lnTo>
                  <a:cubicBezTo>
                    <a:pt x="103741" y="48086"/>
                    <a:pt x="104108" y="48053"/>
                    <a:pt x="104441" y="47986"/>
                  </a:cubicBezTo>
                  <a:close/>
                  <a:moveTo>
                    <a:pt x="41697" y="40881"/>
                  </a:moveTo>
                  <a:lnTo>
                    <a:pt x="39562" y="42749"/>
                  </a:lnTo>
                  <a:cubicBezTo>
                    <a:pt x="36860" y="44751"/>
                    <a:pt x="34091" y="46719"/>
                    <a:pt x="31323" y="48453"/>
                  </a:cubicBezTo>
                  <a:cubicBezTo>
                    <a:pt x="31589" y="48053"/>
                    <a:pt x="31890" y="47653"/>
                    <a:pt x="32190" y="47252"/>
                  </a:cubicBezTo>
                  <a:cubicBezTo>
                    <a:pt x="35325" y="45084"/>
                    <a:pt x="38561" y="42949"/>
                    <a:pt x="41697" y="40881"/>
                  </a:cubicBezTo>
                  <a:close/>
                  <a:moveTo>
                    <a:pt x="97570" y="49554"/>
                  </a:moveTo>
                  <a:cubicBezTo>
                    <a:pt x="97570" y="49721"/>
                    <a:pt x="97603" y="49921"/>
                    <a:pt x="97703" y="50088"/>
                  </a:cubicBezTo>
                  <a:cubicBezTo>
                    <a:pt x="97864" y="50363"/>
                    <a:pt x="98167" y="50528"/>
                    <a:pt x="98492" y="50528"/>
                  </a:cubicBezTo>
                  <a:cubicBezTo>
                    <a:pt x="98640" y="50528"/>
                    <a:pt x="98792" y="50494"/>
                    <a:pt x="98938" y="50421"/>
                  </a:cubicBezTo>
                  <a:cubicBezTo>
                    <a:pt x="99095" y="50327"/>
                    <a:pt x="99387" y="50289"/>
                    <a:pt x="99770" y="50289"/>
                  </a:cubicBezTo>
                  <a:cubicBezTo>
                    <a:pt x="100608" y="50289"/>
                    <a:pt x="101882" y="50472"/>
                    <a:pt x="103141" y="50655"/>
                  </a:cubicBezTo>
                  <a:lnTo>
                    <a:pt x="103141" y="50722"/>
                  </a:lnTo>
                  <a:cubicBezTo>
                    <a:pt x="103274" y="50955"/>
                    <a:pt x="103574" y="51122"/>
                    <a:pt x="103874" y="51155"/>
                  </a:cubicBezTo>
                  <a:cubicBezTo>
                    <a:pt x="104041" y="51222"/>
                    <a:pt x="104241" y="51222"/>
                    <a:pt x="104408" y="51222"/>
                  </a:cubicBezTo>
                  <a:cubicBezTo>
                    <a:pt x="103023" y="51436"/>
                    <a:pt x="101639" y="51610"/>
                    <a:pt x="100472" y="51610"/>
                  </a:cubicBezTo>
                  <a:cubicBezTo>
                    <a:pt x="99277" y="51610"/>
                    <a:pt x="98310" y="51428"/>
                    <a:pt x="97803" y="50922"/>
                  </a:cubicBezTo>
                  <a:cubicBezTo>
                    <a:pt x="97370" y="50455"/>
                    <a:pt x="97303" y="50121"/>
                    <a:pt x="97303" y="49921"/>
                  </a:cubicBezTo>
                  <a:cubicBezTo>
                    <a:pt x="97370" y="49788"/>
                    <a:pt x="97370" y="49721"/>
                    <a:pt x="97403" y="49587"/>
                  </a:cubicBezTo>
                  <a:cubicBezTo>
                    <a:pt x="97436" y="49554"/>
                    <a:pt x="97470" y="49554"/>
                    <a:pt x="97570" y="49554"/>
                  </a:cubicBezTo>
                  <a:close/>
                  <a:moveTo>
                    <a:pt x="74406" y="27808"/>
                  </a:moveTo>
                  <a:cubicBezTo>
                    <a:pt x="74385" y="27815"/>
                    <a:pt x="74376" y="27839"/>
                    <a:pt x="74320" y="27839"/>
                  </a:cubicBezTo>
                  <a:cubicBezTo>
                    <a:pt x="69950" y="30841"/>
                    <a:pt x="65747" y="34110"/>
                    <a:pt x="61778" y="37312"/>
                  </a:cubicBezTo>
                  <a:cubicBezTo>
                    <a:pt x="60910" y="37912"/>
                    <a:pt x="60076" y="38480"/>
                    <a:pt x="59209" y="39080"/>
                  </a:cubicBezTo>
                  <a:cubicBezTo>
                    <a:pt x="52838" y="43416"/>
                    <a:pt x="46233" y="47820"/>
                    <a:pt x="40196" y="52923"/>
                  </a:cubicBezTo>
                  <a:cubicBezTo>
                    <a:pt x="40596" y="51322"/>
                    <a:pt x="41330" y="49721"/>
                    <a:pt x="42230" y="48120"/>
                  </a:cubicBezTo>
                  <a:cubicBezTo>
                    <a:pt x="44932" y="46152"/>
                    <a:pt x="47568" y="43983"/>
                    <a:pt x="50203" y="41815"/>
                  </a:cubicBezTo>
                  <a:cubicBezTo>
                    <a:pt x="57738" y="35647"/>
                    <a:pt x="65539" y="29280"/>
                    <a:pt x="74406" y="27808"/>
                  </a:cubicBezTo>
                  <a:close/>
                  <a:moveTo>
                    <a:pt x="88664" y="47553"/>
                  </a:moveTo>
                  <a:cubicBezTo>
                    <a:pt x="88730" y="47986"/>
                    <a:pt x="89064" y="48320"/>
                    <a:pt x="89464" y="48387"/>
                  </a:cubicBezTo>
                  <a:cubicBezTo>
                    <a:pt x="85728" y="50888"/>
                    <a:pt x="81925" y="53090"/>
                    <a:pt x="78189" y="54758"/>
                  </a:cubicBezTo>
                  <a:cubicBezTo>
                    <a:pt x="78123" y="54758"/>
                    <a:pt x="78123" y="54791"/>
                    <a:pt x="78089" y="54791"/>
                  </a:cubicBezTo>
                  <a:cubicBezTo>
                    <a:pt x="80691" y="52957"/>
                    <a:pt x="83260" y="51089"/>
                    <a:pt x="85728" y="49120"/>
                  </a:cubicBezTo>
                  <a:cubicBezTo>
                    <a:pt x="86695" y="48620"/>
                    <a:pt x="87696" y="48120"/>
                    <a:pt x="88664" y="47553"/>
                  </a:cubicBezTo>
                  <a:close/>
                  <a:moveTo>
                    <a:pt x="50068" y="53558"/>
                  </a:moveTo>
                  <a:cubicBezTo>
                    <a:pt x="49401" y="54125"/>
                    <a:pt x="48768" y="54725"/>
                    <a:pt x="48168" y="55258"/>
                  </a:cubicBezTo>
                  <a:cubicBezTo>
                    <a:pt x="48768" y="54658"/>
                    <a:pt x="49401" y="54125"/>
                    <a:pt x="50068" y="53558"/>
                  </a:cubicBezTo>
                  <a:close/>
                  <a:moveTo>
                    <a:pt x="59276" y="49654"/>
                  </a:moveTo>
                  <a:cubicBezTo>
                    <a:pt x="58409" y="50388"/>
                    <a:pt x="57541" y="51055"/>
                    <a:pt x="56674" y="51756"/>
                  </a:cubicBezTo>
                  <a:cubicBezTo>
                    <a:pt x="54839" y="53223"/>
                    <a:pt x="53005" y="54658"/>
                    <a:pt x="51070" y="56092"/>
                  </a:cubicBezTo>
                  <a:cubicBezTo>
                    <a:pt x="53438" y="53924"/>
                    <a:pt x="55840" y="51822"/>
                    <a:pt x="58175" y="49888"/>
                  </a:cubicBezTo>
                  <a:cubicBezTo>
                    <a:pt x="58542" y="49821"/>
                    <a:pt x="58909" y="49788"/>
                    <a:pt x="59276" y="49654"/>
                  </a:cubicBezTo>
                  <a:close/>
                  <a:moveTo>
                    <a:pt x="81692" y="43216"/>
                  </a:moveTo>
                  <a:lnTo>
                    <a:pt x="81692" y="43216"/>
                  </a:lnTo>
                  <a:cubicBezTo>
                    <a:pt x="81258" y="43750"/>
                    <a:pt x="80891" y="44284"/>
                    <a:pt x="80458" y="44784"/>
                  </a:cubicBezTo>
                  <a:cubicBezTo>
                    <a:pt x="80224" y="45084"/>
                    <a:pt x="80224" y="45551"/>
                    <a:pt x="80458" y="45885"/>
                  </a:cubicBezTo>
                  <a:cubicBezTo>
                    <a:pt x="80659" y="46137"/>
                    <a:pt x="80937" y="46255"/>
                    <a:pt x="81233" y="46255"/>
                  </a:cubicBezTo>
                  <a:cubicBezTo>
                    <a:pt x="81329" y="46255"/>
                    <a:pt x="81427" y="46243"/>
                    <a:pt x="81525" y="46218"/>
                  </a:cubicBezTo>
                  <a:cubicBezTo>
                    <a:pt x="82793" y="45785"/>
                    <a:pt x="84060" y="44984"/>
                    <a:pt x="85228" y="43983"/>
                  </a:cubicBezTo>
                  <a:cubicBezTo>
                    <a:pt x="86228" y="43917"/>
                    <a:pt x="87129" y="43650"/>
                    <a:pt x="88063" y="43316"/>
                  </a:cubicBezTo>
                  <a:lnTo>
                    <a:pt x="88063" y="43316"/>
                  </a:lnTo>
                  <a:cubicBezTo>
                    <a:pt x="82693" y="46452"/>
                    <a:pt x="77222" y="49754"/>
                    <a:pt x="71952" y="53390"/>
                  </a:cubicBezTo>
                  <a:cubicBezTo>
                    <a:pt x="71918" y="53290"/>
                    <a:pt x="71885" y="53223"/>
                    <a:pt x="71785" y="53123"/>
                  </a:cubicBezTo>
                  <a:cubicBezTo>
                    <a:pt x="71605" y="52943"/>
                    <a:pt x="71376" y="52851"/>
                    <a:pt x="71147" y="52851"/>
                  </a:cubicBezTo>
                  <a:cubicBezTo>
                    <a:pt x="70950" y="52851"/>
                    <a:pt x="70753" y="52918"/>
                    <a:pt x="70584" y="53057"/>
                  </a:cubicBezTo>
                  <a:cubicBezTo>
                    <a:pt x="68683" y="54491"/>
                    <a:pt x="66681" y="56059"/>
                    <a:pt x="64580" y="57660"/>
                  </a:cubicBezTo>
                  <a:cubicBezTo>
                    <a:pt x="63379" y="58627"/>
                    <a:pt x="62111" y="59595"/>
                    <a:pt x="60877" y="60562"/>
                  </a:cubicBezTo>
                  <a:cubicBezTo>
                    <a:pt x="66781" y="55458"/>
                    <a:pt x="72919" y="50221"/>
                    <a:pt x="79624" y="46252"/>
                  </a:cubicBezTo>
                  <a:cubicBezTo>
                    <a:pt x="80024" y="46052"/>
                    <a:pt x="80191" y="45551"/>
                    <a:pt x="80024" y="45118"/>
                  </a:cubicBezTo>
                  <a:cubicBezTo>
                    <a:pt x="79891" y="44784"/>
                    <a:pt x="79557" y="44551"/>
                    <a:pt x="79190" y="44551"/>
                  </a:cubicBezTo>
                  <a:cubicBezTo>
                    <a:pt x="79123" y="44551"/>
                    <a:pt x="79057" y="44551"/>
                    <a:pt x="78923" y="44584"/>
                  </a:cubicBezTo>
                  <a:cubicBezTo>
                    <a:pt x="77822" y="44817"/>
                    <a:pt x="76788" y="45151"/>
                    <a:pt x="75754" y="45551"/>
                  </a:cubicBezTo>
                  <a:cubicBezTo>
                    <a:pt x="76388" y="45084"/>
                    <a:pt x="76955" y="44584"/>
                    <a:pt x="77589" y="44117"/>
                  </a:cubicBezTo>
                  <a:cubicBezTo>
                    <a:pt x="77764" y="44292"/>
                    <a:pt x="78040" y="44390"/>
                    <a:pt x="78307" y="44390"/>
                  </a:cubicBezTo>
                  <a:cubicBezTo>
                    <a:pt x="78346" y="44390"/>
                    <a:pt x="78385" y="44388"/>
                    <a:pt x="78423" y="44384"/>
                  </a:cubicBezTo>
                  <a:cubicBezTo>
                    <a:pt x="79557" y="44150"/>
                    <a:pt x="80624" y="43750"/>
                    <a:pt x="81692" y="43216"/>
                  </a:cubicBezTo>
                  <a:close/>
                  <a:moveTo>
                    <a:pt x="47247" y="1"/>
                  </a:moveTo>
                  <a:cubicBezTo>
                    <a:pt x="47143" y="1"/>
                    <a:pt x="47037" y="18"/>
                    <a:pt x="46934" y="52"/>
                  </a:cubicBezTo>
                  <a:cubicBezTo>
                    <a:pt x="43398" y="1220"/>
                    <a:pt x="39895" y="3154"/>
                    <a:pt x="36526" y="5389"/>
                  </a:cubicBezTo>
                  <a:cubicBezTo>
                    <a:pt x="36393" y="5456"/>
                    <a:pt x="36226" y="5556"/>
                    <a:pt x="36059" y="5623"/>
                  </a:cubicBezTo>
                  <a:cubicBezTo>
                    <a:pt x="31656" y="5956"/>
                    <a:pt x="26586" y="9892"/>
                    <a:pt x="22550" y="13061"/>
                  </a:cubicBezTo>
                  <a:cubicBezTo>
                    <a:pt x="21716" y="13728"/>
                    <a:pt x="20915" y="14329"/>
                    <a:pt x="20181" y="14896"/>
                  </a:cubicBezTo>
                  <a:cubicBezTo>
                    <a:pt x="19714" y="15163"/>
                    <a:pt x="19214" y="15463"/>
                    <a:pt x="18747" y="15763"/>
                  </a:cubicBezTo>
                  <a:lnTo>
                    <a:pt x="17413" y="16597"/>
                  </a:lnTo>
                  <a:cubicBezTo>
                    <a:pt x="16812" y="16964"/>
                    <a:pt x="16212" y="17398"/>
                    <a:pt x="15645" y="17765"/>
                  </a:cubicBezTo>
                  <a:cubicBezTo>
                    <a:pt x="13843" y="18966"/>
                    <a:pt x="12009" y="20400"/>
                    <a:pt x="10208" y="21801"/>
                  </a:cubicBezTo>
                  <a:cubicBezTo>
                    <a:pt x="9874" y="22068"/>
                    <a:pt x="9540" y="22335"/>
                    <a:pt x="9207" y="22601"/>
                  </a:cubicBezTo>
                  <a:cubicBezTo>
                    <a:pt x="6672" y="24269"/>
                    <a:pt x="4036" y="25971"/>
                    <a:pt x="501" y="28139"/>
                  </a:cubicBezTo>
                  <a:cubicBezTo>
                    <a:pt x="401" y="28172"/>
                    <a:pt x="334" y="28272"/>
                    <a:pt x="234" y="28339"/>
                  </a:cubicBezTo>
                  <a:cubicBezTo>
                    <a:pt x="167" y="28439"/>
                    <a:pt x="100" y="28506"/>
                    <a:pt x="67" y="28606"/>
                  </a:cubicBezTo>
                  <a:cubicBezTo>
                    <a:pt x="34" y="28773"/>
                    <a:pt x="0" y="28939"/>
                    <a:pt x="34" y="29106"/>
                  </a:cubicBezTo>
                  <a:cubicBezTo>
                    <a:pt x="34" y="29140"/>
                    <a:pt x="34" y="29240"/>
                    <a:pt x="67" y="29273"/>
                  </a:cubicBezTo>
                  <a:cubicBezTo>
                    <a:pt x="134" y="29440"/>
                    <a:pt x="234" y="29607"/>
                    <a:pt x="401" y="29673"/>
                  </a:cubicBezTo>
                  <a:cubicBezTo>
                    <a:pt x="467" y="29740"/>
                    <a:pt x="501" y="29773"/>
                    <a:pt x="534" y="29773"/>
                  </a:cubicBezTo>
                  <a:cubicBezTo>
                    <a:pt x="641" y="29845"/>
                    <a:pt x="768" y="29878"/>
                    <a:pt x="893" y="29878"/>
                  </a:cubicBezTo>
                  <a:cubicBezTo>
                    <a:pt x="1001" y="29878"/>
                    <a:pt x="1108" y="29853"/>
                    <a:pt x="1201" y="29807"/>
                  </a:cubicBezTo>
                  <a:cubicBezTo>
                    <a:pt x="2369" y="29406"/>
                    <a:pt x="3403" y="28939"/>
                    <a:pt x="4370" y="28439"/>
                  </a:cubicBezTo>
                  <a:lnTo>
                    <a:pt x="4370" y="28439"/>
                  </a:lnTo>
                  <a:cubicBezTo>
                    <a:pt x="3569" y="29140"/>
                    <a:pt x="2769" y="29940"/>
                    <a:pt x="1935" y="30774"/>
                  </a:cubicBezTo>
                  <a:cubicBezTo>
                    <a:pt x="1601" y="31108"/>
                    <a:pt x="1601" y="31641"/>
                    <a:pt x="1935" y="32008"/>
                  </a:cubicBezTo>
                  <a:cubicBezTo>
                    <a:pt x="2135" y="32227"/>
                    <a:pt x="2385" y="32336"/>
                    <a:pt x="2630" y="32336"/>
                  </a:cubicBezTo>
                  <a:cubicBezTo>
                    <a:pt x="2834" y="32336"/>
                    <a:pt x="3036" y="32260"/>
                    <a:pt x="3203" y="32108"/>
                  </a:cubicBezTo>
                  <a:cubicBezTo>
                    <a:pt x="3670" y="31675"/>
                    <a:pt x="4137" y="31308"/>
                    <a:pt x="4570" y="30941"/>
                  </a:cubicBezTo>
                  <a:cubicBezTo>
                    <a:pt x="4704" y="30941"/>
                    <a:pt x="4804" y="30907"/>
                    <a:pt x="4904" y="30807"/>
                  </a:cubicBezTo>
                  <a:cubicBezTo>
                    <a:pt x="5304" y="30607"/>
                    <a:pt x="5671" y="30340"/>
                    <a:pt x="6005" y="30107"/>
                  </a:cubicBezTo>
                  <a:cubicBezTo>
                    <a:pt x="7906" y="28839"/>
                    <a:pt x="9807" y="27605"/>
                    <a:pt x="11675" y="26338"/>
                  </a:cubicBezTo>
                  <a:lnTo>
                    <a:pt x="11675" y="26338"/>
                  </a:lnTo>
                  <a:cubicBezTo>
                    <a:pt x="9507" y="28639"/>
                    <a:pt x="7539" y="30974"/>
                    <a:pt x="5971" y="33409"/>
                  </a:cubicBezTo>
                  <a:cubicBezTo>
                    <a:pt x="5738" y="33743"/>
                    <a:pt x="5738" y="34176"/>
                    <a:pt x="6005" y="34477"/>
                  </a:cubicBezTo>
                  <a:cubicBezTo>
                    <a:pt x="6153" y="34724"/>
                    <a:pt x="6430" y="34861"/>
                    <a:pt x="6713" y="34861"/>
                  </a:cubicBezTo>
                  <a:cubicBezTo>
                    <a:pt x="6811" y="34861"/>
                    <a:pt x="6910" y="34845"/>
                    <a:pt x="7005" y="34810"/>
                  </a:cubicBezTo>
                  <a:cubicBezTo>
                    <a:pt x="8473" y="34343"/>
                    <a:pt x="9874" y="33643"/>
                    <a:pt x="11308" y="32775"/>
                  </a:cubicBezTo>
                  <a:lnTo>
                    <a:pt x="11308" y="32775"/>
                  </a:lnTo>
                  <a:cubicBezTo>
                    <a:pt x="11175" y="32942"/>
                    <a:pt x="11008" y="33142"/>
                    <a:pt x="10841" y="33309"/>
                  </a:cubicBezTo>
                  <a:cubicBezTo>
                    <a:pt x="10541" y="33643"/>
                    <a:pt x="10541" y="34176"/>
                    <a:pt x="10841" y="34510"/>
                  </a:cubicBezTo>
                  <a:cubicBezTo>
                    <a:pt x="11044" y="34713"/>
                    <a:pt x="11309" y="34830"/>
                    <a:pt x="11568" y="34830"/>
                  </a:cubicBezTo>
                  <a:cubicBezTo>
                    <a:pt x="11734" y="34830"/>
                    <a:pt x="11899" y="34781"/>
                    <a:pt x="12042" y="34677"/>
                  </a:cubicBezTo>
                  <a:lnTo>
                    <a:pt x="13176" y="33943"/>
                  </a:lnTo>
                  <a:cubicBezTo>
                    <a:pt x="13338" y="34212"/>
                    <a:pt x="13650" y="34372"/>
                    <a:pt x="13957" y="34372"/>
                  </a:cubicBezTo>
                  <a:cubicBezTo>
                    <a:pt x="14032" y="34372"/>
                    <a:pt x="14106" y="34363"/>
                    <a:pt x="14177" y="34343"/>
                  </a:cubicBezTo>
                  <a:cubicBezTo>
                    <a:pt x="14344" y="34310"/>
                    <a:pt x="14544" y="34277"/>
                    <a:pt x="14711" y="34243"/>
                  </a:cubicBezTo>
                  <a:lnTo>
                    <a:pt x="14711" y="34243"/>
                  </a:lnTo>
                  <a:cubicBezTo>
                    <a:pt x="13977" y="35644"/>
                    <a:pt x="13343" y="37145"/>
                    <a:pt x="12976" y="38680"/>
                  </a:cubicBezTo>
                  <a:cubicBezTo>
                    <a:pt x="12876" y="39013"/>
                    <a:pt x="12976" y="39347"/>
                    <a:pt x="13210" y="39614"/>
                  </a:cubicBezTo>
                  <a:cubicBezTo>
                    <a:pt x="13396" y="39777"/>
                    <a:pt x="13616" y="39859"/>
                    <a:pt x="13845" y="39859"/>
                  </a:cubicBezTo>
                  <a:cubicBezTo>
                    <a:pt x="13944" y="39859"/>
                    <a:pt x="14044" y="39844"/>
                    <a:pt x="14144" y="39814"/>
                  </a:cubicBezTo>
                  <a:cubicBezTo>
                    <a:pt x="17313" y="38813"/>
                    <a:pt x="19848" y="37245"/>
                    <a:pt x="22216" y="35411"/>
                  </a:cubicBezTo>
                  <a:lnTo>
                    <a:pt x="23484" y="34643"/>
                  </a:lnTo>
                  <a:lnTo>
                    <a:pt x="23484" y="34643"/>
                  </a:lnTo>
                  <a:cubicBezTo>
                    <a:pt x="20215" y="37512"/>
                    <a:pt x="17213" y="40681"/>
                    <a:pt x="14711" y="44417"/>
                  </a:cubicBezTo>
                  <a:cubicBezTo>
                    <a:pt x="14477" y="44784"/>
                    <a:pt x="14544" y="45318"/>
                    <a:pt x="14878" y="45618"/>
                  </a:cubicBezTo>
                  <a:cubicBezTo>
                    <a:pt x="15044" y="45768"/>
                    <a:pt x="15261" y="45843"/>
                    <a:pt x="15478" y="45843"/>
                  </a:cubicBezTo>
                  <a:cubicBezTo>
                    <a:pt x="15695" y="45843"/>
                    <a:pt x="15912" y="45768"/>
                    <a:pt x="16078" y="45618"/>
                  </a:cubicBezTo>
                  <a:cubicBezTo>
                    <a:pt x="18247" y="43750"/>
                    <a:pt x="20482" y="41915"/>
                    <a:pt x="22750" y="40147"/>
                  </a:cubicBezTo>
                  <a:lnTo>
                    <a:pt x="22750" y="40147"/>
                  </a:lnTo>
                  <a:cubicBezTo>
                    <a:pt x="21416" y="41982"/>
                    <a:pt x="20248" y="43917"/>
                    <a:pt x="19347" y="45985"/>
                  </a:cubicBezTo>
                  <a:cubicBezTo>
                    <a:pt x="19181" y="46419"/>
                    <a:pt x="19314" y="46852"/>
                    <a:pt x="19648" y="47119"/>
                  </a:cubicBezTo>
                  <a:cubicBezTo>
                    <a:pt x="19808" y="47221"/>
                    <a:pt x="19988" y="47272"/>
                    <a:pt x="20167" y="47272"/>
                  </a:cubicBezTo>
                  <a:cubicBezTo>
                    <a:pt x="20398" y="47272"/>
                    <a:pt x="20627" y="47188"/>
                    <a:pt x="20815" y="47019"/>
                  </a:cubicBezTo>
                  <a:cubicBezTo>
                    <a:pt x="22149" y="45818"/>
                    <a:pt x="23484" y="44651"/>
                    <a:pt x="24851" y="43483"/>
                  </a:cubicBezTo>
                  <a:lnTo>
                    <a:pt x="24851" y="43483"/>
                  </a:lnTo>
                  <a:cubicBezTo>
                    <a:pt x="24818" y="43583"/>
                    <a:pt x="24818" y="43683"/>
                    <a:pt x="24851" y="43783"/>
                  </a:cubicBezTo>
                  <a:cubicBezTo>
                    <a:pt x="24251" y="44684"/>
                    <a:pt x="23650" y="45618"/>
                    <a:pt x="23050" y="46585"/>
                  </a:cubicBezTo>
                  <a:cubicBezTo>
                    <a:pt x="22850" y="46986"/>
                    <a:pt x="22917" y="47486"/>
                    <a:pt x="23250" y="47786"/>
                  </a:cubicBezTo>
                  <a:cubicBezTo>
                    <a:pt x="23433" y="47923"/>
                    <a:pt x="23636" y="47984"/>
                    <a:pt x="23835" y="47984"/>
                  </a:cubicBezTo>
                  <a:cubicBezTo>
                    <a:pt x="24072" y="47984"/>
                    <a:pt x="24303" y="47898"/>
                    <a:pt x="24484" y="47753"/>
                  </a:cubicBezTo>
                  <a:cubicBezTo>
                    <a:pt x="27386" y="45118"/>
                    <a:pt x="30222" y="42649"/>
                    <a:pt x="33057" y="40247"/>
                  </a:cubicBezTo>
                  <a:cubicBezTo>
                    <a:pt x="34525" y="39247"/>
                    <a:pt x="36026" y="38246"/>
                    <a:pt x="37560" y="37179"/>
                  </a:cubicBezTo>
                  <a:cubicBezTo>
                    <a:pt x="39995" y="35511"/>
                    <a:pt x="42431" y="33843"/>
                    <a:pt x="44899" y="32308"/>
                  </a:cubicBezTo>
                  <a:lnTo>
                    <a:pt x="44899" y="32308"/>
                  </a:lnTo>
                  <a:cubicBezTo>
                    <a:pt x="44365" y="32809"/>
                    <a:pt x="43865" y="33309"/>
                    <a:pt x="43365" y="33810"/>
                  </a:cubicBezTo>
                  <a:cubicBezTo>
                    <a:pt x="42164" y="35010"/>
                    <a:pt x="40729" y="36311"/>
                    <a:pt x="39195" y="37646"/>
                  </a:cubicBezTo>
                  <a:cubicBezTo>
                    <a:pt x="36493" y="40014"/>
                    <a:pt x="33591" y="42616"/>
                    <a:pt x="31323" y="45351"/>
                  </a:cubicBezTo>
                  <a:cubicBezTo>
                    <a:pt x="29855" y="46485"/>
                    <a:pt x="28421" y="47619"/>
                    <a:pt x="27053" y="48687"/>
                  </a:cubicBezTo>
                  <a:cubicBezTo>
                    <a:pt x="26653" y="49020"/>
                    <a:pt x="26586" y="49587"/>
                    <a:pt x="26886" y="49988"/>
                  </a:cubicBezTo>
                  <a:cubicBezTo>
                    <a:pt x="27086" y="50207"/>
                    <a:pt x="27357" y="50331"/>
                    <a:pt x="27635" y="50331"/>
                  </a:cubicBezTo>
                  <a:cubicBezTo>
                    <a:pt x="27822" y="50331"/>
                    <a:pt x="28013" y="50275"/>
                    <a:pt x="28187" y="50155"/>
                  </a:cubicBezTo>
                  <a:cubicBezTo>
                    <a:pt x="28220" y="50155"/>
                    <a:pt x="28220" y="50121"/>
                    <a:pt x="28254" y="50121"/>
                  </a:cubicBezTo>
                  <a:lnTo>
                    <a:pt x="28254" y="50121"/>
                  </a:lnTo>
                  <a:cubicBezTo>
                    <a:pt x="28020" y="50655"/>
                    <a:pt x="27820" y="51189"/>
                    <a:pt x="27653" y="51789"/>
                  </a:cubicBezTo>
                  <a:cubicBezTo>
                    <a:pt x="27520" y="52156"/>
                    <a:pt x="27653" y="52523"/>
                    <a:pt x="27920" y="52790"/>
                  </a:cubicBezTo>
                  <a:cubicBezTo>
                    <a:pt x="28083" y="52916"/>
                    <a:pt x="28285" y="52974"/>
                    <a:pt x="28489" y="52974"/>
                  </a:cubicBezTo>
                  <a:cubicBezTo>
                    <a:pt x="28661" y="52974"/>
                    <a:pt x="28835" y="52933"/>
                    <a:pt x="28988" y="52856"/>
                  </a:cubicBezTo>
                  <a:cubicBezTo>
                    <a:pt x="30655" y="51956"/>
                    <a:pt x="32223" y="50955"/>
                    <a:pt x="33758" y="49821"/>
                  </a:cubicBezTo>
                  <a:cubicBezTo>
                    <a:pt x="34425" y="49587"/>
                    <a:pt x="35059" y="49287"/>
                    <a:pt x="35726" y="48954"/>
                  </a:cubicBezTo>
                  <a:lnTo>
                    <a:pt x="35726" y="48954"/>
                  </a:lnTo>
                  <a:cubicBezTo>
                    <a:pt x="33658" y="50455"/>
                    <a:pt x="31523" y="51922"/>
                    <a:pt x="29254" y="53190"/>
                  </a:cubicBezTo>
                  <a:cubicBezTo>
                    <a:pt x="28854" y="53424"/>
                    <a:pt x="28687" y="53957"/>
                    <a:pt x="28888" y="54358"/>
                  </a:cubicBezTo>
                  <a:cubicBezTo>
                    <a:pt x="29044" y="54696"/>
                    <a:pt x="29362" y="54912"/>
                    <a:pt x="29716" y="54912"/>
                  </a:cubicBezTo>
                  <a:cubicBezTo>
                    <a:pt x="29816" y="54912"/>
                    <a:pt x="29919" y="54895"/>
                    <a:pt x="30022" y="54858"/>
                  </a:cubicBezTo>
                  <a:cubicBezTo>
                    <a:pt x="33157" y="53891"/>
                    <a:pt x="36193" y="52289"/>
                    <a:pt x="39095" y="50355"/>
                  </a:cubicBezTo>
                  <a:lnTo>
                    <a:pt x="39095" y="50355"/>
                  </a:lnTo>
                  <a:cubicBezTo>
                    <a:pt x="38528" y="51856"/>
                    <a:pt x="38094" y="53424"/>
                    <a:pt x="37927" y="54958"/>
                  </a:cubicBezTo>
                  <a:cubicBezTo>
                    <a:pt x="37227" y="55625"/>
                    <a:pt x="36493" y="56292"/>
                    <a:pt x="35759" y="56959"/>
                  </a:cubicBezTo>
                  <a:cubicBezTo>
                    <a:pt x="35426" y="57293"/>
                    <a:pt x="35392" y="57827"/>
                    <a:pt x="35692" y="58194"/>
                  </a:cubicBezTo>
                  <a:cubicBezTo>
                    <a:pt x="35884" y="58424"/>
                    <a:pt x="36132" y="58533"/>
                    <a:pt x="36383" y="58533"/>
                  </a:cubicBezTo>
                  <a:cubicBezTo>
                    <a:pt x="36569" y="58533"/>
                    <a:pt x="36757" y="58474"/>
                    <a:pt x="36927" y="58360"/>
                  </a:cubicBezTo>
                  <a:cubicBezTo>
                    <a:pt x="38094" y="57593"/>
                    <a:pt x="39262" y="56759"/>
                    <a:pt x="40429" y="55925"/>
                  </a:cubicBezTo>
                  <a:cubicBezTo>
                    <a:pt x="45666" y="54658"/>
                    <a:pt x="50770" y="49821"/>
                    <a:pt x="55373" y="45485"/>
                  </a:cubicBezTo>
                  <a:cubicBezTo>
                    <a:pt x="56908" y="43983"/>
                    <a:pt x="58409" y="42582"/>
                    <a:pt x="59743" y="41482"/>
                  </a:cubicBezTo>
                  <a:cubicBezTo>
                    <a:pt x="59876" y="41348"/>
                    <a:pt x="60010" y="41282"/>
                    <a:pt x="60110" y="41148"/>
                  </a:cubicBezTo>
                  <a:lnTo>
                    <a:pt x="60510" y="40915"/>
                  </a:lnTo>
                  <a:lnTo>
                    <a:pt x="60510" y="40915"/>
                  </a:lnTo>
                  <a:cubicBezTo>
                    <a:pt x="59710" y="41949"/>
                    <a:pt x="59009" y="43016"/>
                    <a:pt x="58409" y="44150"/>
                  </a:cubicBezTo>
                  <a:cubicBezTo>
                    <a:pt x="58375" y="44184"/>
                    <a:pt x="58342" y="44184"/>
                    <a:pt x="58275" y="44250"/>
                  </a:cubicBezTo>
                  <a:cubicBezTo>
                    <a:pt x="51537" y="49688"/>
                    <a:pt x="44899" y="55525"/>
                    <a:pt x="39162" y="61162"/>
                  </a:cubicBezTo>
                  <a:cubicBezTo>
                    <a:pt x="38861" y="61463"/>
                    <a:pt x="38761" y="61963"/>
                    <a:pt x="39028" y="62330"/>
                  </a:cubicBezTo>
                  <a:cubicBezTo>
                    <a:pt x="39199" y="62574"/>
                    <a:pt x="39495" y="62729"/>
                    <a:pt x="39812" y="62729"/>
                  </a:cubicBezTo>
                  <a:cubicBezTo>
                    <a:pt x="39927" y="62729"/>
                    <a:pt x="40046" y="62708"/>
                    <a:pt x="40162" y="62664"/>
                  </a:cubicBezTo>
                  <a:cubicBezTo>
                    <a:pt x="40929" y="62330"/>
                    <a:pt x="41730" y="61963"/>
                    <a:pt x="42531" y="61529"/>
                  </a:cubicBezTo>
                  <a:lnTo>
                    <a:pt x="42531" y="61529"/>
                  </a:lnTo>
                  <a:cubicBezTo>
                    <a:pt x="42364" y="61663"/>
                    <a:pt x="42230" y="61796"/>
                    <a:pt x="42097" y="61930"/>
                  </a:cubicBezTo>
                  <a:cubicBezTo>
                    <a:pt x="41763" y="62263"/>
                    <a:pt x="41730" y="62764"/>
                    <a:pt x="41964" y="63131"/>
                  </a:cubicBezTo>
                  <a:cubicBezTo>
                    <a:pt x="42146" y="63382"/>
                    <a:pt x="42439" y="63524"/>
                    <a:pt x="42744" y="63524"/>
                  </a:cubicBezTo>
                  <a:cubicBezTo>
                    <a:pt x="42885" y="63524"/>
                    <a:pt x="43028" y="63494"/>
                    <a:pt x="43164" y="63431"/>
                  </a:cubicBezTo>
                  <a:cubicBezTo>
                    <a:pt x="48602" y="60462"/>
                    <a:pt x="53238" y="56793"/>
                    <a:pt x="57741" y="53257"/>
                  </a:cubicBezTo>
                  <a:cubicBezTo>
                    <a:pt x="64313" y="48020"/>
                    <a:pt x="70584" y="43083"/>
                    <a:pt x="78890" y="40781"/>
                  </a:cubicBezTo>
                  <a:lnTo>
                    <a:pt x="78890" y="40781"/>
                  </a:lnTo>
                  <a:cubicBezTo>
                    <a:pt x="74687" y="44184"/>
                    <a:pt x="70084" y="47419"/>
                    <a:pt x="65680" y="50521"/>
                  </a:cubicBezTo>
                  <a:cubicBezTo>
                    <a:pt x="58375" y="55658"/>
                    <a:pt x="50870" y="60962"/>
                    <a:pt x="44665" y="67300"/>
                  </a:cubicBezTo>
                  <a:cubicBezTo>
                    <a:pt x="44365" y="67600"/>
                    <a:pt x="44332" y="68101"/>
                    <a:pt x="44565" y="68468"/>
                  </a:cubicBezTo>
                  <a:cubicBezTo>
                    <a:pt x="44771" y="68719"/>
                    <a:pt x="45055" y="68861"/>
                    <a:pt x="45342" y="68861"/>
                  </a:cubicBezTo>
                  <a:cubicBezTo>
                    <a:pt x="45474" y="68861"/>
                    <a:pt x="45607" y="68831"/>
                    <a:pt x="45733" y="68768"/>
                  </a:cubicBezTo>
                  <a:cubicBezTo>
                    <a:pt x="50736" y="66266"/>
                    <a:pt x="55340" y="62330"/>
                    <a:pt x="59776" y="58527"/>
                  </a:cubicBezTo>
                  <a:cubicBezTo>
                    <a:pt x="63112" y="55692"/>
                    <a:pt x="66548" y="52790"/>
                    <a:pt x="70184" y="50455"/>
                  </a:cubicBezTo>
                  <a:lnTo>
                    <a:pt x="70184" y="50455"/>
                  </a:lnTo>
                  <a:cubicBezTo>
                    <a:pt x="66448" y="53257"/>
                    <a:pt x="62912" y="56292"/>
                    <a:pt x="59443" y="59294"/>
                  </a:cubicBezTo>
                  <a:cubicBezTo>
                    <a:pt x="55240" y="62930"/>
                    <a:pt x="50903" y="66633"/>
                    <a:pt x="46400" y="69869"/>
                  </a:cubicBezTo>
                  <a:cubicBezTo>
                    <a:pt x="46033" y="70169"/>
                    <a:pt x="45900" y="70669"/>
                    <a:pt x="46167" y="71103"/>
                  </a:cubicBezTo>
                  <a:cubicBezTo>
                    <a:pt x="46309" y="71388"/>
                    <a:pt x="46621" y="71555"/>
                    <a:pt x="46945" y="71555"/>
                  </a:cubicBezTo>
                  <a:cubicBezTo>
                    <a:pt x="47076" y="71555"/>
                    <a:pt x="47209" y="71527"/>
                    <a:pt x="47334" y="71470"/>
                  </a:cubicBezTo>
                  <a:cubicBezTo>
                    <a:pt x="49502" y="70469"/>
                    <a:pt x="51670" y="69202"/>
                    <a:pt x="53839" y="67834"/>
                  </a:cubicBezTo>
                  <a:lnTo>
                    <a:pt x="53839" y="67834"/>
                  </a:lnTo>
                  <a:cubicBezTo>
                    <a:pt x="51904" y="69302"/>
                    <a:pt x="49936" y="70769"/>
                    <a:pt x="48068" y="72304"/>
                  </a:cubicBezTo>
                  <a:cubicBezTo>
                    <a:pt x="47734" y="72604"/>
                    <a:pt x="47601" y="73071"/>
                    <a:pt x="47834" y="73438"/>
                  </a:cubicBezTo>
                  <a:cubicBezTo>
                    <a:pt x="48001" y="73738"/>
                    <a:pt x="48268" y="73938"/>
                    <a:pt x="48602" y="73938"/>
                  </a:cubicBezTo>
                  <a:cubicBezTo>
                    <a:pt x="48702" y="73972"/>
                    <a:pt x="48768" y="73938"/>
                    <a:pt x="48735" y="74105"/>
                  </a:cubicBezTo>
                  <a:cubicBezTo>
                    <a:pt x="53939" y="72837"/>
                    <a:pt x="58675" y="69168"/>
                    <a:pt x="62845" y="65966"/>
                  </a:cubicBezTo>
                  <a:cubicBezTo>
                    <a:pt x="63245" y="65632"/>
                    <a:pt x="63712" y="65299"/>
                    <a:pt x="64113" y="64965"/>
                  </a:cubicBezTo>
                  <a:cubicBezTo>
                    <a:pt x="67348" y="62530"/>
                    <a:pt x="70717" y="60128"/>
                    <a:pt x="73953" y="57827"/>
                  </a:cubicBezTo>
                  <a:cubicBezTo>
                    <a:pt x="75221" y="56926"/>
                    <a:pt x="76455" y="56025"/>
                    <a:pt x="77756" y="55125"/>
                  </a:cubicBezTo>
                  <a:lnTo>
                    <a:pt x="77756" y="55125"/>
                  </a:lnTo>
                  <a:cubicBezTo>
                    <a:pt x="77456" y="55358"/>
                    <a:pt x="77389" y="55759"/>
                    <a:pt x="77522" y="56125"/>
                  </a:cubicBezTo>
                  <a:cubicBezTo>
                    <a:pt x="77653" y="56491"/>
                    <a:pt x="77987" y="56713"/>
                    <a:pt x="78334" y="56713"/>
                  </a:cubicBezTo>
                  <a:cubicBezTo>
                    <a:pt x="78431" y="56713"/>
                    <a:pt x="78528" y="56696"/>
                    <a:pt x="78623" y="56659"/>
                  </a:cubicBezTo>
                  <a:cubicBezTo>
                    <a:pt x="82292" y="55492"/>
                    <a:pt x="85761" y="53757"/>
                    <a:pt x="89131" y="51856"/>
                  </a:cubicBezTo>
                  <a:cubicBezTo>
                    <a:pt x="89304" y="52178"/>
                    <a:pt x="89625" y="52353"/>
                    <a:pt x="89957" y="52353"/>
                  </a:cubicBezTo>
                  <a:cubicBezTo>
                    <a:pt x="90071" y="52353"/>
                    <a:pt x="90187" y="52332"/>
                    <a:pt x="90298" y="52289"/>
                  </a:cubicBezTo>
                  <a:cubicBezTo>
                    <a:pt x="92066" y="51589"/>
                    <a:pt x="93734" y="50922"/>
                    <a:pt x="95302" y="50355"/>
                  </a:cubicBezTo>
                  <a:cubicBezTo>
                    <a:pt x="95368" y="51089"/>
                    <a:pt x="95702" y="51756"/>
                    <a:pt x="96302" y="52356"/>
                  </a:cubicBezTo>
                  <a:cubicBezTo>
                    <a:pt x="97214" y="53268"/>
                    <a:pt x="98704" y="53590"/>
                    <a:pt x="100446" y="53590"/>
                  </a:cubicBezTo>
                  <a:cubicBezTo>
                    <a:pt x="102848" y="53590"/>
                    <a:pt x="105731" y="52978"/>
                    <a:pt x="108244" y="52456"/>
                  </a:cubicBezTo>
                  <a:cubicBezTo>
                    <a:pt x="109111" y="52289"/>
                    <a:pt x="109912" y="52123"/>
                    <a:pt x="110579" y="51989"/>
                  </a:cubicBezTo>
                  <a:cubicBezTo>
                    <a:pt x="111313" y="51989"/>
                    <a:pt x="111913" y="51922"/>
                    <a:pt x="112314" y="51689"/>
                  </a:cubicBezTo>
                  <a:cubicBezTo>
                    <a:pt x="112747" y="51489"/>
                    <a:pt x="112948" y="51022"/>
                    <a:pt x="112814" y="50622"/>
                  </a:cubicBezTo>
                  <a:cubicBezTo>
                    <a:pt x="112723" y="50198"/>
                    <a:pt x="112386" y="49912"/>
                    <a:pt x="112000" y="49912"/>
                  </a:cubicBezTo>
                  <a:cubicBezTo>
                    <a:pt x="111961" y="49912"/>
                    <a:pt x="111921" y="49915"/>
                    <a:pt x="111880" y="49921"/>
                  </a:cubicBezTo>
                  <a:cubicBezTo>
                    <a:pt x="111446" y="49954"/>
                    <a:pt x="110946" y="50021"/>
                    <a:pt x="110412" y="50121"/>
                  </a:cubicBezTo>
                  <a:cubicBezTo>
                    <a:pt x="109712" y="50088"/>
                    <a:pt x="108811" y="49954"/>
                    <a:pt x="107911" y="49821"/>
                  </a:cubicBezTo>
                  <a:cubicBezTo>
                    <a:pt x="108077" y="49754"/>
                    <a:pt x="108211" y="49688"/>
                    <a:pt x="108378" y="49621"/>
                  </a:cubicBezTo>
                  <a:cubicBezTo>
                    <a:pt x="108778" y="49421"/>
                    <a:pt x="108945" y="48987"/>
                    <a:pt x="108878" y="48587"/>
                  </a:cubicBezTo>
                  <a:cubicBezTo>
                    <a:pt x="108778" y="48153"/>
                    <a:pt x="108411" y="47853"/>
                    <a:pt x="107977" y="47853"/>
                  </a:cubicBezTo>
                  <a:lnTo>
                    <a:pt x="107777" y="47853"/>
                  </a:lnTo>
                  <a:cubicBezTo>
                    <a:pt x="108244" y="47786"/>
                    <a:pt x="108544" y="47319"/>
                    <a:pt x="108478" y="46852"/>
                  </a:cubicBezTo>
                  <a:cubicBezTo>
                    <a:pt x="108444" y="46419"/>
                    <a:pt x="108044" y="46085"/>
                    <a:pt x="107577" y="46085"/>
                  </a:cubicBezTo>
                  <a:cubicBezTo>
                    <a:pt x="105042" y="46118"/>
                    <a:pt x="102373" y="46485"/>
                    <a:pt x="99538" y="47186"/>
                  </a:cubicBezTo>
                  <a:cubicBezTo>
                    <a:pt x="99738" y="46986"/>
                    <a:pt x="99972" y="46819"/>
                    <a:pt x="100205" y="46652"/>
                  </a:cubicBezTo>
                  <a:cubicBezTo>
                    <a:pt x="102573" y="45318"/>
                    <a:pt x="104942" y="44084"/>
                    <a:pt x="107310" y="43016"/>
                  </a:cubicBezTo>
                  <a:cubicBezTo>
                    <a:pt x="107777" y="42816"/>
                    <a:pt x="107977" y="42316"/>
                    <a:pt x="107811" y="41849"/>
                  </a:cubicBezTo>
                  <a:cubicBezTo>
                    <a:pt x="107673" y="41491"/>
                    <a:pt x="107309" y="41247"/>
                    <a:pt x="106942" y="41247"/>
                  </a:cubicBezTo>
                  <a:cubicBezTo>
                    <a:pt x="106864" y="41247"/>
                    <a:pt x="106786" y="41258"/>
                    <a:pt x="106710" y="41282"/>
                  </a:cubicBezTo>
                  <a:cubicBezTo>
                    <a:pt x="105109" y="41749"/>
                    <a:pt x="103541" y="42316"/>
                    <a:pt x="101973" y="42983"/>
                  </a:cubicBezTo>
                  <a:lnTo>
                    <a:pt x="101906" y="42983"/>
                  </a:lnTo>
                  <a:cubicBezTo>
                    <a:pt x="100872" y="43183"/>
                    <a:pt x="99872" y="43483"/>
                    <a:pt x="98904" y="43850"/>
                  </a:cubicBezTo>
                  <a:cubicBezTo>
                    <a:pt x="99938" y="43083"/>
                    <a:pt x="100972" y="42282"/>
                    <a:pt x="101973" y="41482"/>
                  </a:cubicBezTo>
                  <a:cubicBezTo>
                    <a:pt x="102307" y="41248"/>
                    <a:pt x="102440" y="40781"/>
                    <a:pt x="102273" y="40414"/>
                  </a:cubicBezTo>
                  <a:cubicBezTo>
                    <a:pt x="102125" y="40060"/>
                    <a:pt x="101794" y="39836"/>
                    <a:pt x="101419" y="39836"/>
                  </a:cubicBezTo>
                  <a:cubicBezTo>
                    <a:pt x="101371" y="39836"/>
                    <a:pt x="101322" y="39840"/>
                    <a:pt x="101273" y="39847"/>
                  </a:cubicBezTo>
                  <a:cubicBezTo>
                    <a:pt x="100205" y="40081"/>
                    <a:pt x="99071" y="40314"/>
                    <a:pt x="97970" y="40681"/>
                  </a:cubicBezTo>
                  <a:cubicBezTo>
                    <a:pt x="98471" y="40147"/>
                    <a:pt x="98971" y="39580"/>
                    <a:pt x="99438" y="38980"/>
                  </a:cubicBezTo>
                  <a:cubicBezTo>
                    <a:pt x="99705" y="38646"/>
                    <a:pt x="99705" y="38146"/>
                    <a:pt x="99405" y="37812"/>
                  </a:cubicBezTo>
                  <a:cubicBezTo>
                    <a:pt x="99217" y="37604"/>
                    <a:pt x="98951" y="37500"/>
                    <a:pt x="98689" y="37500"/>
                  </a:cubicBezTo>
                  <a:cubicBezTo>
                    <a:pt x="98531" y="37500"/>
                    <a:pt x="98375" y="37537"/>
                    <a:pt x="98237" y="37612"/>
                  </a:cubicBezTo>
                  <a:cubicBezTo>
                    <a:pt x="96569" y="38513"/>
                    <a:pt x="94801" y="39480"/>
                    <a:pt x="93100" y="40481"/>
                  </a:cubicBezTo>
                  <a:cubicBezTo>
                    <a:pt x="92933" y="40348"/>
                    <a:pt x="92733" y="40281"/>
                    <a:pt x="92466" y="40281"/>
                  </a:cubicBezTo>
                  <a:cubicBezTo>
                    <a:pt x="90932" y="40314"/>
                    <a:pt x="89598" y="40848"/>
                    <a:pt x="88263" y="41348"/>
                  </a:cubicBezTo>
                  <a:cubicBezTo>
                    <a:pt x="88130" y="41415"/>
                    <a:pt x="87963" y="41482"/>
                    <a:pt x="87863" y="41515"/>
                  </a:cubicBezTo>
                  <a:cubicBezTo>
                    <a:pt x="88563" y="40781"/>
                    <a:pt x="89264" y="39981"/>
                    <a:pt x="89931" y="39247"/>
                  </a:cubicBezTo>
                  <a:cubicBezTo>
                    <a:pt x="90431" y="38680"/>
                    <a:pt x="90898" y="38146"/>
                    <a:pt x="91365" y="37646"/>
                  </a:cubicBezTo>
                  <a:cubicBezTo>
                    <a:pt x="91699" y="37312"/>
                    <a:pt x="91699" y="36745"/>
                    <a:pt x="91365" y="36411"/>
                  </a:cubicBezTo>
                  <a:cubicBezTo>
                    <a:pt x="91199" y="36245"/>
                    <a:pt x="90965" y="36111"/>
                    <a:pt x="90765" y="36111"/>
                  </a:cubicBezTo>
                  <a:cubicBezTo>
                    <a:pt x="91132" y="35811"/>
                    <a:pt x="91532" y="35511"/>
                    <a:pt x="91899" y="35277"/>
                  </a:cubicBezTo>
                  <a:cubicBezTo>
                    <a:pt x="92299" y="34977"/>
                    <a:pt x="92400" y="34443"/>
                    <a:pt x="92133" y="34010"/>
                  </a:cubicBezTo>
                  <a:cubicBezTo>
                    <a:pt x="91982" y="33751"/>
                    <a:pt x="91678" y="33604"/>
                    <a:pt x="91374" y="33604"/>
                  </a:cubicBezTo>
                  <a:cubicBezTo>
                    <a:pt x="91207" y="33604"/>
                    <a:pt x="91040" y="33648"/>
                    <a:pt x="90898" y="33743"/>
                  </a:cubicBezTo>
                  <a:cubicBezTo>
                    <a:pt x="89397" y="34643"/>
                    <a:pt x="87963" y="35811"/>
                    <a:pt x="86695" y="37145"/>
                  </a:cubicBezTo>
                  <a:cubicBezTo>
                    <a:pt x="86695" y="37179"/>
                    <a:pt x="86629" y="37179"/>
                    <a:pt x="86595" y="37245"/>
                  </a:cubicBezTo>
                  <a:cubicBezTo>
                    <a:pt x="84694" y="38947"/>
                    <a:pt x="82693" y="40748"/>
                    <a:pt x="80591" y="41782"/>
                  </a:cubicBezTo>
                  <a:cubicBezTo>
                    <a:pt x="81392" y="41115"/>
                    <a:pt x="82126" y="40481"/>
                    <a:pt x="82893" y="39814"/>
                  </a:cubicBezTo>
                  <a:cubicBezTo>
                    <a:pt x="83193" y="39580"/>
                    <a:pt x="83260" y="39113"/>
                    <a:pt x="83093" y="38746"/>
                  </a:cubicBezTo>
                  <a:cubicBezTo>
                    <a:pt x="83093" y="38746"/>
                    <a:pt x="83060" y="38680"/>
                    <a:pt x="83060" y="38646"/>
                  </a:cubicBezTo>
                  <a:cubicBezTo>
                    <a:pt x="84294" y="37312"/>
                    <a:pt x="85628" y="36011"/>
                    <a:pt x="86929" y="34777"/>
                  </a:cubicBezTo>
                  <a:lnTo>
                    <a:pt x="87796" y="33910"/>
                  </a:lnTo>
                  <a:cubicBezTo>
                    <a:pt x="88096" y="33609"/>
                    <a:pt x="88130" y="33176"/>
                    <a:pt x="87963" y="32809"/>
                  </a:cubicBezTo>
                  <a:cubicBezTo>
                    <a:pt x="87789" y="32489"/>
                    <a:pt x="87487" y="32296"/>
                    <a:pt x="87125" y="32296"/>
                  </a:cubicBezTo>
                  <a:cubicBezTo>
                    <a:pt x="87072" y="32296"/>
                    <a:pt x="87018" y="32300"/>
                    <a:pt x="86962" y="32308"/>
                  </a:cubicBezTo>
                  <a:cubicBezTo>
                    <a:pt x="86195" y="32442"/>
                    <a:pt x="85361" y="32642"/>
                    <a:pt x="84527" y="32942"/>
                  </a:cubicBezTo>
                  <a:lnTo>
                    <a:pt x="84761" y="32809"/>
                  </a:lnTo>
                  <a:cubicBezTo>
                    <a:pt x="85228" y="32609"/>
                    <a:pt x="85428" y="32075"/>
                    <a:pt x="85228" y="31608"/>
                  </a:cubicBezTo>
                  <a:cubicBezTo>
                    <a:pt x="85080" y="31263"/>
                    <a:pt x="84732" y="31064"/>
                    <a:pt x="84385" y="31064"/>
                  </a:cubicBezTo>
                  <a:cubicBezTo>
                    <a:pt x="84263" y="31064"/>
                    <a:pt x="84140" y="31089"/>
                    <a:pt x="84027" y="31141"/>
                  </a:cubicBezTo>
                  <a:lnTo>
                    <a:pt x="78523" y="33643"/>
                  </a:lnTo>
                  <a:cubicBezTo>
                    <a:pt x="80224" y="32609"/>
                    <a:pt x="81925" y="31475"/>
                    <a:pt x="83593" y="30307"/>
                  </a:cubicBezTo>
                  <a:cubicBezTo>
                    <a:pt x="83960" y="30074"/>
                    <a:pt x="84094" y="29607"/>
                    <a:pt x="83927" y="29173"/>
                  </a:cubicBezTo>
                  <a:cubicBezTo>
                    <a:pt x="83779" y="28848"/>
                    <a:pt x="83449" y="28628"/>
                    <a:pt x="83074" y="28628"/>
                  </a:cubicBezTo>
                  <a:cubicBezTo>
                    <a:pt x="83025" y="28628"/>
                    <a:pt x="82976" y="28631"/>
                    <a:pt x="82926" y="28639"/>
                  </a:cubicBezTo>
                  <a:cubicBezTo>
                    <a:pt x="79524" y="29306"/>
                    <a:pt x="76221" y="30340"/>
                    <a:pt x="73052" y="31675"/>
                  </a:cubicBezTo>
                  <a:cubicBezTo>
                    <a:pt x="74887" y="30307"/>
                    <a:pt x="76722" y="28839"/>
                    <a:pt x="78523" y="27405"/>
                  </a:cubicBezTo>
                  <a:cubicBezTo>
                    <a:pt x="78857" y="27138"/>
                    <a:pt x="78923" y="26738"/>
                    <a:pt x="78790" y="26338"/>
                  </a:cubicBezTo>
                  <a:cubicBezTo>
                    <a:pt x="78690" y="25971"/>
                    <a:pt x="78289" y="25737"/>
                    <a:pt x="77923" y="25737"/>
                  </a:cubicBezTo>
                  <a:cubicBezTo>
                    <a:pt x="75321" y="25770"/>
                    <a:pt x="72819" y="26171"/>
                    <a:pt x="70451" y="26905"/>
                  </a:cubicBezTo>
                  <a:cubicBezTo>
                    <a:pt x="71051" y="26471"/>
                    <a:pt x="71685" y="26071"/>
                    <a:pt x="72252" y="25604"/>
                  </a:cubicBezTo>
                  <a:cubicBezTo>
                    <a:pt x="72619" y="25303"/>
                    <a:pt x="72719" y="24770"/>
                    <a:pt x="72452" y="24336"/>
                  </a:cubicBezTo>
                  <a:cubicBezTo>
                    <a:pt x="72291" y="24061"/>
                    <a:pt x="71989" y="23896"/>
                    <a:pt x="71674" y="23896"/>
                  </a:cubicBezTo>
                  <a:cubicBezTo>
                    <a:pt x="71531" y="23896"/>
                    <a:pt x="71386" y="23930"/>
                    <a:pt x="71251" y="24002"/>
                  </a:cubicBezTo>
                  <a:cubicBezTo>
                    <a:pt x="69883" y="24803"/>
                    <a:pt x="68449" y="25570"/>
                    <a:pt x="66948" y="26404"/>
                  </a:cubicBezTo>
                  <a:cubicBezTo>
                    <a:pt x="69083" y="24936"/>
                    <a:pt x="71084" y="23335"/>
                    <a:pt x="72652" y="21567"/>
                  </a:cubicBezTo>
                  <a:cubicBezTo>
                    <a:pt x="72952" y="21234"/>
                    <a:pt x="72952" y="20733"/>
                    <a:pt x="72719" y="20400"/>
                  </a:cubicBezTo>
                  <a:cubicBezTo>
                    <a:pt x="72530" y="20164"/>
                    <a:pt x="72241" y="20028"/>
                    <a:pt x="71946" y="20028"/>
                  </a:cubicBezTo>
                  <a:cubicBezTo>
                    <a:pt x="71824" y="20028"/>
                    <a:pt x="71702" y="20051"/>
                    <a:pt x="71585" y="20100"/>
                  </a:cubicBezTo>
                  <a:cubicBezTo>
                    <a:pt x="69150" y="21167"/>
                    <a:pt x="66748" y="22301"/>
                    <a:pt x="64380" y="23569"/>
                  </a:cubicBezTo>
                  <a:cubicBezTo>
                    <a:pt x="64380" y="23435"/>
                    <a:pt x="64380" y="23269"/>
                    <a:pt x="64279" y="23102"/>
                  </a:cubicBezTo>
                  <a:cubicBezTo>
                    <a:pt x="64132" y="22777"/>
                    <a:pt x="63827" y="22557"/>
                    <a:pt x="63459" y="22557"/>
                  </a:cubicBezTo>
                  <a:cubicBezTo>
                    <a:pt x="63411" y="22557"/>
                    <a:pt x="63362" y="22560"/>
                    <a:pt x="63312" y="22568"/>
                  </a:cubicBezTo>
                  <a:cubicBezTo>
                    <a:pt x="60910" y="22802"/>
                    <a:pt x="58475" y="23469"/>
                    <a:pt x="56074" y="24403"/>
                  </a:cubicBezTo>
                  <a:cubicBezTo>
                    <a:pt x="57741" y="22835"/>
                    <a:pt x="59409" y="21267"/>
                    <a:pt x="60977" y="19633"/>
                  </a:cubicBezTo>
                  <a:cubicBezTo>
                    <a:pt x="61744" y="18966"/>
                    <a:pt x="62512" y="18265"/>
                    <a:pt x="63212" y="17498"/>
                  </a:cubicBezTo>
                  <a:cubicBezTo>
                    <a:pt x="63279" y="17431"/>
                    <a:pt x="63379" y="17264"/>
                    <a:pt x="63412" y="17131"/>
                  </a:cubicBezTo>
                  <a:cubicBezTo>
                    <a:pt x="63446" y="17064"/>
                    <a:pt x="63546" y="16997"/>
                    <a:pt x="63579" y="16931"/>
                  </a:cubicBezTo>
                  <a:cubicBezTo>
                    <a:pt x="63879" y="16564"/>
                    <a:pt x="63879" y="15997"/>
                    <a:pt x="63579" y="15663"/>
                  </a:cubicBezTo>
                  <a:cubicBezTo>
                    <a:pt x="63404" y="15449"/>
                    <a:pt x="63149" y="15348"/>
                    <a:pt x="62894" y="15348"/>
                  </a:cubicBezTo>
                  <a:cubicBezTo>
                    <a:pt x="62712" y="15348"/>
                    <a:pt x="62531" y="15399"/>
                    <a:pt x="62378" y="15496"/>
                  </a:cubicBezTo>
                  <a:cubicBezTo>
                    <a:pt x="62178" y="15663"/>
                    <a:pt x="61911" y="15830"/>
                    <a:pt x="61678" y="15997"/>
                  </a:cubicBezTo>
                  <a:cubicBezTo>
                    <a:pt x="60744" y="16130"/>
                    <a:pt x="59876" y="16330"/>
                    <a:pt x="58942" y="16631"/>
                  </a:cubicBezTo>
                  <a:cubicBezTo>
                    <a:pt x="60377" y="15330"/>
                    <a:pt x="61778" y="13995"/>
                    <a:pt x="63179" y="12594"/>
                  </a:cubicBezTo>
                  <a:cubicBezTo>
                    <a:pt x="63512" y="12261"/>
                    <a:pt x="63546" y="11794"/>
                    <a:pt x="63279" y="11427"/>
                  </a:cubicBezTo>
                  <a:cubicBezTo>
                    <a:pt x="63132" y="11183"/>
                    <a:pt x="62843" y="11028"/>
                    <a:pt x="62541" y="11028"/>
                  </a:cubicBezTo>
                  <a:cubicBezTo>
                    <a:pt x="62431" y="11028"/>
                    <a:pt x="62319" y="11049"/>
                    <a:pt x="62211" y="11093"/>
                  </a:cubicBezTo>
                  <a:cubicBezTo>
                    <a:pt x="58942" y="12327"/>
                    <a:pt x="55907" y="14996"/>
                    <a:pt x="53005" y="17898"/>
                  </a:cubicBezTo>
                  <a:cubicBezTo>
                    <a:pt x="53071" y="17631"/>
                    <a:pt x="53038" y="17398"/>
                    <a:pt x="52905" y="17131"/>
                  </a:cubicBezTo>
                  <a:cubicBezTo>
                    <a:pt x="52838" y="16964"/>
                    <a:pt x="52705" y="16897"/>
                    <a:pt x="52571" y="16797"/>
                  </a:cubicBezTo>
                  <a:cubicBezTo>
                    <a:pt x="54072" y="15396"/>
                    <a:pt x="55507" y="13929"/>
                    <a:pt x="56774" y="12428"/>
                  </a:cubicBezTo>
                  <a:cubicBezTo>
                    <a:pt x="57108" y="12061"/>
                    <a:pt x="57074" y="11460"/>
                    <a:pt x="56707" y="11127"/>
                  </a:cubicBezTo>
                  <a:cubicBezTo>
                    <a:pt x="56541" y="10975"/>
                    <a:pt x="56326" y="10899"/>
                    <a:pt x="56109" y="10899"/>
                  </a:cubicBezTo>
                  <a:cubicBezTo>
                    <a:pt x="55850" y="10899"/>
                    <a:pt x="55588" y="11008"/>
                    <a:pt x="55406" y="11227"/>
                  </a:cubicBezTo>
                  <a:cubicBezTo>
                    <a:pt x="54873" y="11827"/>
                    <a:pt x="54339" y="12428"/>
                    <a:pt x="53739" y="12995"/>
                  </a:cubicBezTo>
                  <a:cubicBezTo>
                    <a:pt x="54606" y="11760"/>
                    <a:pt x="55273" y="10459"/>
                    <a:pt x="55707" y="9125"/>
                  </a:cubicBezTo>
                  <a:cubicBezTo>
                    <a:pt x="55840" y="8792"/>
                    <a:pt x="55707" y="8425"/>
                    <a:pt x="55440" y="8158"/>
                  </a:cubicBezTo>
                  <a:cubicBezTo>
                    <a:pt x="55287" y="8005"/>
                    <a:pt x="55077" y="7938"/>
                    <a:pt x="54856" y="7938"/>
                  </a:cubicBezTo>
                  <a:cubicBezTo>
                    <a:pt x="54740" y="7938"/>
                    <a:pt x="54621" y="7956"/>
                    <a:pt x="54506" y="7991"/>
                  </a:cubicBezTo>
                  <a:cubicBezTo>
                    <a:pt x="49769" y="9959"/>
                    <a:pt x="45266" y="12728"/>
                    <a:pt x="40863" y="15496"/>
                  </a:cubicBezTo>
                  <a:cubicBezTo>
                    <a:pt x="42864" y="14062"/>
                    <a:pt x="44899" y="12561"/>
                    <a:pt x="46867" y="10993"/>
                  </a:cubicBezTo>
                  <a:cubicBezTo>
                    <a:pt x="47167" y="10760"/>
                    <a:pt x="47267" y="10393"/>
                    <a:pt x="47201" y="10059"/>
                  </a:cubicBezTo>
                  <a:cubicBezTo>
                    <a:pt x="47334" y="9959"/>
                    <a:pt x="47434" y="9826"/>
                    <a:pt x="47568" y="9759"/>
                  </a:cubicBezTo>
                  <a:cubicBezTo>
                    <a:pt x="47934" y="9492"/>
                    <a:pt x="48035" y="8992"/>
                    <a:pt x="47834" y="8591"/>
                  </a:cubicBezTo>
                  <a:cubicBezTo>
                    <a:pt x="47653" y="8307"/>
                    <a:pt x="47312" y="8103"/>
                    <a:pt x="46982" y="8103"/>
                  </a:cubicBezTo>
                  <a:cubicBezTo>
                    <a:pt x="46886" y="8103"/>
                    <a:pt x="46790" y="8120"/>
                    <a:pt x="46700" y="8158"/>
                  </a:cubicBezTo>
                  <a:lnTo>
                    <a:pt x="44699" y="8925"/>
                  </a:lnTo>
                  <a:cubicBezTo>
                    <a:pt x="45066" y="8591"/>
                    <a:pt x="45399" y="8258"/>
                    <a:pt x="45766" y="7924"/>
                  </a:cubicBezTo>
                  <a:cubicBezTo>
                    <a:pt x="46100" y="7591"/>
                    <a:pt x="46167" y="7057"/>
                    <a:pt x="45866" y="6657"/>
                  </a:cubicBezTo>
                  <a:cubicBezTo>
                    <a:pt x="45683" y="6433"/>
                    <a:pt x="45425" y="6320"/>
                    <a:pt x="45160" y="6320"/>
                  </a:cubicBezTo>
                  <a:cubicBezTo>
                    <a:pt x="44992" y="6320"/>
                    <a:pt x="44821" y="6366"/>
                    <a:pt x="44665" y="6457"/>
                  </a:cubicBezTo>
                  <a:cubicBezTo>
                    <a:pt x="44499" y="6557"/>
                    <a:pt x="44265" y="6657"/>
                    <a:pt x="44098" y="6790"/>
                  </a:cubicBezTo>
                  <a:cubicBezTo>
                    <a:pt x="43938" y="6515"/>
                    <a:pt x="43635" y="6350"/>
                    <a:pt x="43310" y="6350"/>
                  </a:cubicBezTo>
                  <a:cubicBezTo>
                    <a:pt x="43162" y="6350"/>
                    <a:pt x="43010" y="6384"/>
                    <a:pt x="42864" y="6457"/>
                  </a:cubicBezTo>
                  <a:cubicBezTo>
                    <a:pt x="40162" y="8058"/>
                    <a:pt x="37527" y="9425"/>
                    <a:pt x="35025" y="10760"/>
                  </a:cubicBezTo>
                  <a:cubicBezTo>
                    <a:pt x="39061" y="8091"/>
                    <a:pt x="43098" y="5423"/>
                    <a:pt x="47167" y="2821"/>
                  </a:cubicBezTo>
                  <a:cubicBezTo>
                    <a:pt x="47501" y="2654"/>
                    <a:pt x="47601" y="2287"/>
                    <a:pt x="47568" y="1920"/>
                  </a:cubicBezTo>
                  <a:cubicBezTo>
                    <a:pt x="47701" y="1753"/>
                    <a:pt x="47801" y="1620"/>
                    <a:pt x="47934" y="1486"/>
                  </a:cubicBezTo>
                  <a:cubicBezTo>
                    <a:pt x="48201" y="1153"/>
                    <a:pt x="48235" y="719"/>
                    <a:pt x="48001" y="386"/>
                  </a:cubicBezTo>
                  <a:cubicBezTo>
                    <a:pt x="47828" y="138"/>
                    <a:pt x="47545" y="1"/>
                    <a:pt x="47247"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7;p35">
              <a:extLst>
                <a:ext uri="{FF2B5EF4-FFF2-40B4-BE49-F238E27FC236}">
                  <a16:creationId xmlns:a16="http://schemas.microsoft.com/office/drawing/2014/main" id="{8D451969-D88E-47C8-B0FC-4DE32A56552E}"/>
                </a:ext>
              </a:extLst>
            </p:cNvPr>
            <p:cNvSpPr/>
            <p:nvPr/>
          </p:nvSpPr>
          <p:spPr>
            <a:xfrm>
              <a:off x="7444254" y="2551018"/>
              <a:ext cx="113083" cy="154346"/>
            </a:xfrm>
            <a:custGeom>
              <a:avLst/>
              <a:gdLst/>
              <a:ahLst/>
              <a:cxnLst/>
              <a:rect l="l" t="t" r="r" b="b"/>
              <a:pathLst>
                <a:path w="6265" h="8551" extrusionOk="0">
                  <a:moveTo>
                    <a:pt x="6075" y="0"/>
                  </a:moveTo>
                  <a:cubicBezTo>
                    <a:pt x="5910" y="0"/>
                    <a:pt x="5678" y="84"/>
                    <a:pt x="5638" y="144"/>
                  </a:cubicBezTo>
                  <a:cubicBezTo>
                    <a:pt x="3570" y="2813"/>
                    <a:pt x="1835" y="5748"/>
                    <a:pt x="1" y="8550"/>
                  </a:cubicBezTo>
                  <a:lnTo>
                    <a:pt x="6238" y="144"/>
                  </a:lnTo>
                  <a:cubicBezTo>
                    <a:pt x="6265" y="37"/>
                    <a:pt x="6185" y="0"/>
                    <a:pt x="607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8;p35">
              <a:extLst>
                <a:ext uri="{FF2B5EF4-FFF2-40B4-BE49-F238E27FC236}">
                  <a16:creationId xmlns:a16="http://schemas.microsoft.com/office/drawing/2014/main" id="{932ADBF5-3428-42B0-84E8-19D31131689C}"/>
                </a:ext>
              </a:extLst>
            </p:cNvPr>
            <p:cNvSpPr/>
            <p:nvPr/>
          </p:nvSpPr>
          <p:spPr>
            <a:xfrm>
              <a:off x="7498433" y="2740230"/>
              <a:ext cx="18" cy="18"/>
            </a:xfrm>
            <a:custGeom>
              <a:avLst/>
              <a:gdLst/>
              <a:ahLst/>
              <a:cxnLst/>
              <a:rect l="l" t="t" r="r" b="b"/>
              <a:pathLst>
                <a:path w="1" h="1" extrusionOk="0">
                  <a:moveTo>
                    <a:pt x="1"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19;p35">
              <a:extLst>
                <a:ext uri="{FF2B5EF4-FFF2-40B4-BE49-F238E27FC236}">
                  <a16:creationId xmlns:a16="http://schemas.microsoft.com/office/drawing/2014/main" id="{4BB25134-5239-4F40-A3E2-3DCF7BCD1960}"/>
                </a:ext>
              </a:extLst>
            </p:cNvPr>
            <p:cNvSpPr/>
            <p:nvPr/>
          </p:nvSpPr>
          <p:spPr>
            <a:xfrm>
              <a:off x="7424383" y="2374818"/>
              <a:ext cx="140303" cy="332896"/>
            </a:xfrm>
            <a:custGeom>
              <a:avLst/>
              <a:gdLst/>
              <a:ahLst/>
              <a:cxnLst/>
              <a:rect l="l" t="t" r="r" b="b"/>
              <a:pathLst>
                <a:path w="7773" h="18443" extrusionOk="0">
                  <a:moveTo>
                    <a:pt x="4471" y="0"/>
                  </a:moveTo>
                  <a:cubicBezTo>
                    <a:pt x="4271" y="0"/>
                    <a:pt x="4070" y="33"/>
                    <a:pt x="3837" y="33"/>
                  </a:cubicBezTo>
                  <a:cubicBezTo>
                    <a:pt x="3509" y="1089"/>
                    <a:pt x="3180" y="2151"/>
                    <a:pt x="2864" y="3218"/>
                  </a:cubicBezTo>
                  <a:lnTo>
                    <a:pt x="2864" y="3218"/>
                  </a:lnTo>
                  <a:cubicBezTo>
                    <a:pt x="3438" y="2163"/>
                    <a:pt x="4007" y="1104"/>
                    <a:pt x="4471" y="0"/>
                  </a:cubicBezTo>
                  <a:close/>
                  <a:moveTo>
                    <a:pt x="1150" y="6578"/>
                  </a:moveTo>
                  <a:cubicBezTo>
                    <a:pt x="768" y="7021"/>
                    <a:pt x="388" y="7466"/>
                    <a:pt x="1" y="7906"/>
                  </a:cubicBezTo>
                  <a:lnTo>
                    <a:pt x="635" y="7906"/>
                  </a:lnTo>
                  <a:cubicBezTo>
                    <a:pt x="787" y="7455"/>
                    <a:pt x="961" y="7014"/>
                    <a:pt x="1150" y="6578"/>
                  </a:cubicBezTo>
                  <a:close/>
                  <a:moveTo>
                    <a:pt x="6672" y="9907"/>
                  </a:moveTo>
                  <a:lnTo>
                    <a:pt x="6922" y="10437"/>
                  </a:lnTo>
                  <a:lnTo>
                    <a:pt x="6922" y="10437"/>
                  </a:lnTo>
                  <a:cubicBezTo>
                    <a:pt x="7049" y="10260"/>
                    <a:pt x="7177" y="10083"/>
                    <a:pt x="7306" y="9907"/>
                  </a:cubicBezTo>
                  <a:close/>
                  <a:moveTo>
                    <a:pt x="7723" y="12136"/>
                  </a:moveTo>
                  <a:lnTo>
                    <a:pt x="7773" y="12242"/>
                  </a:lnTo>
                  <a:cubicBezTo>
                    <a:pt x="7773" y="12194"/>
                    <a:pt x="7754" y="12160"/>
                    <a:pt x="7723" y="12136"/>
                  </a:cubicBezTo>
                  <a:close/>
                  <a:moveTo>
                    <a:pt x="4979" y="2987"/>
                  </a:moveTo>
                  <a:cubicBezTo>
                    <a:pt x="4823" y="2987"/>
                    <a:pt x="4609" y="3050"/>
                    <a:pt x="4571" y="3069"/>
                  </a:cubicBezTo>
                  <a:cubicBezTo>
                    <a:pt x="3734" y="3760"/>
                    <a:pt x="2983" y="4522"/>
                    <a:pt x="2265" y="5312"/>
                  </a:cubicBezTo>
                  <a:lnTo>
                    <a:pt x="2265" y="5312"/>
                  </a:lnTo>
                  <a:cubicBezTo>
                    <a:pt x="2457" y="4612"/>
                    <a:pt x="2658" y="3914"/>
                    <a:pt x="2864" y="3218"/>
                  </a:cubicBezTo>
                  <a:lnTo>
                    <a:pt x="2864" y="3218"/>
                  </a:lnTo>
                  <a:cubicBezTo>
                    <a:pt x="2260" y="4326"/>
                    <a:pt x="1651" y="5431"/>
                    <a:pt x="1150" y="6578"/>
                  </a:cubicBezTo>
                  <a:lnTo>
                    <a:pt x="1150" y="6578"/>
                  </a:lnTo>
                  <a:cubicBezTo>
                    <a:pt x="1518" y="6152"/>
                    <a:pt x="1887" y="5728"/>
                    <a:pt x="2265" y="5312"/>
                  </a:cubicBezTo>
                  <a:lnTo>
                    <a:pt x="2265" y="5312"/>
                  </a:lnTo>
                  <a:cubicBezTo>
                    <a:pt x="1403" y="8465"/>
                    <a:pt x="729" y="11667"/>
                    <a:pt x="601" y="14911"/>
                  </a:cubicBezTo>
                  <a:cubicBezTo>
                    <a:pt x="601" y="15035"/>
                    <a:pt x="686" y="15079"/>
                    <a:pt x="796" y="15079"/>
                  </a:cubicBezTo>
                  <a:cubicBezTo>
                    <a:pt x="952" y="15079"/>
                    <a:pt x="1157" y="14989"/>
                    <a:pt x="1235" y="14911"/>
                  </a:cubicBezTo>
                  <a:cubicBezTo>
                    <a:pt x="2629" y="13098"/>
                    <a:pt x="3884" y="11216"/>
                    <a:pt x="5232" y="9400"/>
                  </a:cubicBezTo>
                  <a:lnTo>
                    <a:pt x="5232" y="9400"/>
                  </a:lnTo>
                  <a:cubicBezTo>
                    <a:pt x="4935" y="10573"/>
                    <a:pt x="4437" y="11665"/>
                    <a:pt x="3871" y="12731"/>
                  </a:cubicBezTo>
                  <a:lnTo>
                    <a:pt x="3871" y="12731"/>
                  </a:lnTo>
                  <a:cubicBezTo>
                    <a:pt x="3681" y="12951"/>
                    <a:pt x="3480" y="13166"/>
                    <a:pt x="3270" y="13376"/>
                  </a:cubicBezTo>
                  <a:cubicBezTo>
                    <a:pt x="3343" y="13391"/>
                    <a:pt x="3422" y="13399"/>
                    <a:pt x="3502" y="13409"/>
                  </a:cubicBezTo>
                  <a:lnTo>
                    <a:pt x="3502" y="13409"/>
                  </a:lnTo>
                  <a:cubicBezTo>
                    <a:pt x="2613" y="15008"/>
                    <a:pt x="1636" y="16577"/>
                    <a:pt x="1035" y="18313"/>
                  </a:cubicBezTo>
                  <a:cubicBezTo>
                    <a:pt x="1008" y="18409"/>
                    <a:pt x="1098" y="18443"/>
                    <a:pt x="1218" y="18443"/>
                  </a:cubicBezTo>
                  <a:cubicBezTo>
                    <a:pt x="1392" y="18443"/>
                    <a:pt x="1629" y="18372"/>
                    <a:pt x="1669" y="18313"/>
                  </a:cubicBezTo>
                  <a:cubicBezTo>
                    <a:pt x="2867" y="16516"/>
                    <a:pt x="4024" y="14691"/>
                    <a:pt x="5228" y="12891"/>
                  </a:cubicBezTo>
                  <a:lnTo>
                    <a:pt x="5228" y="12891"/>
                  </a:lnTo>
                  <a:cubicBezTo>
                    <a:pt x="5365" y="12911"/>
                    <a:pt x="5501" y="12921"/>
                    <a:pt x="5638" y="12976"/>
                  </a:cubicBezTo>
                  <a:cubicBezTo>
                    <a:pt x="5643" y="12849"/>
                    <a:pt x="5650" y="12722"/>
                    <a:pt x="5657" y="12596"/>
                  </a:cubicBezTo>
                  <a:lnTo>
                    <a:pt x="5657" y="12596"/>
                  </a:lnTo>
                  <a:cubicBezTo>
                    <a:pt x="5541" y="12644"/>
                    <a:pt x="5426" y="12699"/>
                    <a:pt x="5313" y="12764"/>
                  </a:cubicBezTo>
                  <a:lnTo>
                    <a:pt x="5313" y="12764"/>
                  </a:lnTo>
                  <a:cubicBezTo>
                    <a:pt x="5437" y="12580"/>
                    <a:pt x="5561" y="12396"/>
                    <a:pt x="5685" y="12213"/>
                  </a:cubicBezTo>
                  <a:lnTo>
                    <a:pt x="5685" y="12213"/>
                  </a:lnTo>
                  <a:cubicBezTo>
                    <a:pt x="5674" y="12340"/>
                    <a:pt x="5665" y="12468"/>
                    <a:pt x="5657" y="12596"/>
                  </a:cubicBezTo>
                  <a:lnTo>
                    <a:pt x="5657" y="12596"/>
                  </a:lnTo>
                  <a:cubicBezTo>
                    <a:pt x="6188" y="12380"/>
                    <a:pt x="6756" y="12317"/>
                    <a:pt x="7306" y="12142"/>
                  </a:cubicBezTo>
                  <a:cubicBezTo>
                    <a:pt x="7364" y="12113"/>
                    <a:pt x="7460" y="12090"/>
                    <a:pt x="7549" y="12090"/>
                  </a:cubicBezTo>
                  <a:cubicBezTo>
                    <a:pt x="7617" y="12090"/>
                    <a:pt x="7681" y="12103"/>
                    <a:pt x="7723" y="12136"/>
                  </a:cubicBezTo>
                  <a:lnTo>
                    <a:pt x="7723" y="12136"/>
                  </a:lnTo>
                  <a:lnTo>
                    <a:pt x="6922" y="10437"/>
                  </a:lnTo>
                  <a:lnTo>
                    <a:pt x="6922" y="10437"/>
                  </a:lnTo>
                  <a:cubicBezTo>
                    <a:pt x="6501" y="11024"/>
                    <a:pt x="6090" y="11617"/>
                    <a:pt x="5685" y="12213"/>
                  </a:cubicBezTo>
                  <a:lnTo>
                    <a:pt x="5685" y="12213"/>
                  </a:lnTo>
                  <a:cubicBezTo>
                    <a:pt x="5732" y="11682"/>
                    <a:pt x="5813" y="11162"/>
                    <a:pt x="5972" y="10641"/>
                  </a:cubicBezTo>
                  <a:cubicBezTo>
                    <a:pt x="6014" y="10528"/>
                    <a:pt x="5925" y="10487"/>
                    <a:pt x="5801" y="10487"/>
                  </a:cubicBezTo>
                  <a:cubicBezTo>
                    <a:pt x="5687" y="10487"/>
                    <a:pt x="5543" y="10522"/>
                    <a:pt x="5444" y="10568"/>
                  </a:cubicBezTo>
                  <a:lnTo>
                    <a:pt x="5444" y="10568"/>
                  </a:lnTo>
                  <a:cubicBezTo>
                    <a:pt x="5885" y="9680"/>
                    <a:pt x="6273" y="8765"/>
                    <a:pt x="6572" y="7806"/>
                  </a:cubicBezTo>
                  <a:cubicBezTo>
                    <a:pt x="6598" y="7688"/>
                    <a:pt x="6517" y="7647"/>
                    <a:pt x="6404" y="7647"/>
                  </a:cubicBezTo>
                  <a:cubicBezTo>
                    <a:pt x="6229" y="7647"/>
                    <a:pt x="5979" y="7745"/>
                    <a:pt x="5938" y="7806"/>
                  </a:cubicBezTo>
                  <a:cubicBezTo>
                    <a:pt x="5196" y="8602"/>
                    <a:pt x="4284" y="9123"/>
                    <a:pt x="3438" y="9740"/>
                  </a:cubicBezTo>
                  <a:lnTo>
                    <a:pt x="3438" y="9740"/>
                  </a:lnTo>
                  <a:cubicBezTo>
                    <a:pt x="3626" y="7466"/>
                    <a:pt x="4368" y="5230"/>
                    <a:pt x="5138" y="3136"/>
                  </a:cubicBezTo>
                  <a:cubicBezTo>
                    <a:pt x="5180" y="3022"/>
                    <a:pt x="5096" y="2987"/>
                    <a:pt x="4979" y="2987"/>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20;p35">
              <a:extLst>
                <a:ext uri="{FF2B5EF4-FFF2-40B4-BE49-F238E27FC236}">
                  <a16:creationId xmlns:a16="http://schemas.microsoft.com/office/drawing/2014/main" id="{E4C0889B-7D21-48DD-BA13-31FBF05AAE11}"/>
                </a:ext>
              </a:extLst>
            </p:cNvPr>
            <p:cNvSpPr/>
            <p:nvPr/>
          </p:nvSpPr>
          <p:spPr>
            <a:xfrm>
              <a:off x="7523718" y="2742648"/>
              <a:ext cx="9043" cy="614"/>
            </a:xfrm>
            <a:custGeom>
              <a:avLst/>
              <a:gdLst/>
              <a:ahLst/>
              <a:cxnLst/>
              <a:rect l="l" t="t" r="r" b="b"/>
              <a:pathLst>
                <a:path w="501" h="34" extrusionOk="0">
                  <a:moveTo>
                    <a:pt x="1" y="0"/>
                  </a:moveTo>
                  <a:lnTo>
                    <a:pt x="501" y="34"/>
                  </a:lnTo>
                  <a:cubicBezTo>
                    <a:pt x="334" y="0"/>
                    <a:pt x="168" y="0"/>
                    <a:pt x="1"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21;p35">
              <a:extLst>
                <a:ext uri="{FF2B5EF4-FFF2-40B4-BE49-F238E27FC236}">
                  <a16:creationId xmlns:a16="http://schemas.microsoft.com/office/drawing/2014/main" id="{AEE074BA-1C60-4E4F-AA74-296232ABDDCD}"/>
                </a:ext>
              </a:extLst>
            </p:cNvPr>
            <p:cNvSpPr/>
            <p:nvPr/>
          </p:nvSpPr>
          <p:spPr>
            <a:xfrm>
              <a:off x="7475567" y="2773780"/>
              <a:ext cx="144508" cy="626371"/>
            </a:xfrm>
            <a:custGeom>
              <a:avLst/>
              <a:gdLst/>
              <a:ahLst/>
              <a:cxnLst/>
              <a:rect l="l" t="t" r="r" b="b"/>
              <a:pathLst>
                <a:path w="8006" h="34702" extrusionOk="0">
                  <a:moveTo>
                    <a:pt x="5031" y="13170"/>
                  </a:moveTo>
                  <a:lnTo>
                    <a:pt x="5031" y="13170"/>
                  </a:lnTo>
                  <a:cubicBezTo>
                    <a:pt x="4777" y="13785"/>
                    <a:pt x="4530" y="14402"/>
                    <a:pt x="4281" y="15016"/>
                  </a:cubicBezTo>
                  <a:lnTo>
                    <a:pt x="4281" y="15016"/>
                  </a:lnTo>
                  <a:cubicBezTo>
                    <a:pt x="4397" y="14818"/>
                    <a:pt x="4515" y="14620"/>
                    <a:pt x="4634" y="14423"/>
                  </a:cubicBezTo>
                  <a:lnTo>
                    <a:pt x="4634" y="14423"/>
                  </a:lnTo>
                  <a:cubicBezTo>
                    <a:pt x="4771" y="14007"/>
                    <a:pt x="4905" y="13590"/>
                    <a:pt x="5031" y="13170"/>
                  </a:cubicBezTo>
                  <a:close/>
                  <a:moveTo>
                    <a:pt x="7326" y="0"/>
                  </a:moveTo>
                  <a:cubicBezTo>
                    <a:pt x="7172" y="0"/>
                    <a:pt x="6975" y="55"/>
                    <a:pt x="6938" y="110"/>
                  </a:cubicBezTo>
                  <a:cubicBezTo>
                    <a:pt x="6118" y="897"/>
                    <a:pt x="5365" y="1746"/>
                    <a:pt x="4628" y="2612"/>
                  </a:cubicBezTo>
                  <a:lnTo>
                    <a:pt x="4270" y="2612"/>
                  </a:lnTo>
                  <a:cubicBezTo>
                    <a:pt x="4232" y="2803"/>
                    <a:pt x="4191" y="2993"/>
                    <a:pt x="4147" y="3182"/>
                  </a:cubicBezTo>
                  <a:lnTo>
                    <a:pt x="4147" y="3182"/>
                  </a:lnTo>
                  <a:cubicBezTo>
                    <a:pt x="3500" y="3951"/>
                    <a:pt x="2859" y="4725"/>
                    <a:pt x="2189" y="5472"/>
                  </a:cubicBezTo>
                  <a:lnTo>
                    <a:pt x="2189" y="5472"/>
                  </a:lnTo>
                  <a:cubicBezTo>
                    <a:pt x="2793" y="4276"/>
                    <a:pt x="3462" y="3137"/>
                    <a:pt x="4337" y="2078"/>
                  </a:cubicBezTo>
                  <a:lnTo>
                    <a:pt x="3736" y="2078"/>
                  </a:lnTo>
                  <a:cubicBezTo>
                    <a:pt x="3303" y="3273"/>
                    <a:pt x="2729" y="4401"/>
                    <a:pt x="2144" y="5522"/>
                  </a:cubicBezTo>
                  <a:lnTo>
                    <a:pt x="2144" y="5522"/>
                  </a:lnTo>
                  <a:cubicBezTo>
                    <a:pt x="1471" y="6270"/>
                    <a:pt x="767" y="6990"/>
                    <a:pt x="0" y="7649"/>
                  </a:cubicBezTo>
                  <a:cubicBezTo>
                    <a:pt x="200" y="7649"/>
                    <a:pt x="367" y="7682"/>
                    <a:pt x="601" y="7682"/>
                  </a:cubicBezTo>
                  <a:lnTo>
                    <a:pt x="767" y="7148"/>
                  </a:lnTo>
                  <a:lnTo>
                    <a:pt x="767" y="7148"/>
                  </a:lnTo>
                  <a:cubicBezTo>
                    <a:pt x="754" y="7269"/>
                    <a:pt x="838" y="7314"/>
                    <a:pt x="949" y="7314"/>
                  </a:cubicBezTo>
                  <a:cubicBezTo>
                    <a:pt x="1048" y="7314"/>
                    <a:pt x="1168" y="7279"/>
                    <a:pt x="1262" y="7229"/>
                  </a:cubicBezTo>
                  <a:lnTo>
                    <a:pt x="1262" y="7229"/>
                  </a:lnTo>
                  <a:cubicBezTo>
                    <a:pt x="852" y="8050"/>
                    <a:pt x="471" y="8882"/>
                    <a:pt x="167" y="9750"/>
                  </a:cubicBezTo>
                  <a:cubicBezTo>
                    <a:pt x="140" y="9846"/>
                    <a:pt x="230" y="9880"/>
                    <a:pt x="351" y="9880"/>
                  </a:cubicBezTo>
                  <a:cubicBezTo>
                    <a:pt x="524" y="9880"/>
                    <a:pt x="761" y="9809"/>
                    <a:pt x="801" y="9750"/>
                  </a:cubicBezTo>
                  <a:cubicBezTo>
                    <a:pt x="1861" y="7888"/>
                    <a:pt x="2782" y="5965"/>
                    <a:pt x="3888" y="4153"/>
                  </a:cubicBezTo>
                  <a:lnTo>
                    <a:pt x="3888" y="4153"/>
                  </a:lnTo>
                  <a:cubicBezTo>
                    <a:pt x="3015" y="7107"/>
                    <a:pt x="1460" y="9834"/>
                    <a:pt x="634" y="12852"/>
                  </a:cubicBezTo>
                  <a:cubicBezTo>
                    <a:pt x="606" y="12965"/>
                    <a:pt x="697" y="13006"/>
                    <a:pt x="819" y="13006"/>
                  </a:cubicBezTo>
                  <a:cubicBezTo>
                    <a:pt x="985" y="13006"/>
                    <a:pt x="1210" y="12929"/>
                    <a:pt x="1268" y="12852"/>
                  </a:cubicBezTo>
                  <a:cubicBezTo>
                    <a:pt x="1527" y="12447"/>
                    <a:pt x="1769" y="12035"/>
                    <a:pt x="1999" y="11618"/>
                  </a:cubicBezTo>
                  <a:lnTo>
                    <a:pt x="2302" y="11618"/>
                  </a:lnTo>
                  <a:cubicBezTo>
                    <a:pt x="2540" y="10943"/>
                    <a:pt x="2818" y="10284"/>
                    <a:pt x="3121" y="9635"/>
                  </a:cubicBezTo>
                  <a:lnTo>
                    <a:pt x="3121" y="9635"/>
                  </a:lnTo>
                  <a:cubicBezTo>
                    <a:pt x="2707" y="10974"/>
                    <a:pt x="2240" y="12298"/>
                    <a:pt x="1902" y="13653"/>
                  </a:cubicBezTo>
                  <a:cubicBezTo>
                    <a:pt x="1860" y="13763"/>
                    <a:pt x="1943" y="13805"/>
                    <a:pt x="2059" y="13805"/>
                  </a:cubicBezTo>
                  <a:cubicBezTo>
                    <a:pt x="2226" y="13805"/>
                    <a:pt x="2463" y="13718"/>
                    <a:pt x="2502" y="13620"/>
                  </a:cubicBezTo>
                  <a:cubicBezTo>
                    <a:pt x="3247" y="11659"/>
                    <a:pt x="4107" y="9813"/>
                    <a:pt x="5251" y="8100"/>
                  </a:cubicBezTo>
                  <a:lnTo>
                    <a:pt x="5251" y="8100"/>
                  </a:lnTo>
                  <a:cubicBezTo>
                    <a:pt x="4212" y="10482"/>
                    <a:pt x="3004" y="12806"/>
                    <a:pt x="2030" y="15234"/>
                  </a:cubicBezTo>
                  <a:lnTo>
                    <a:pt x="2030" y="15234"/>
                  </a:lnTo>
                  <a:cubicBezTo>
                    <a:pt x="2993" y="13614"/>
                    <a:pt x="3943" y="11980"/>
                    <a:pt x="4949" y="10379"/>
                  </a:cubicBezTo>
                  <a:lnTo>
                    <a:pt x="4949" y="10379"/>
                  </a:lnTo>
                  <a:cubicBezTo>
                    <a:pt x="4411" y="12439"/>
                    <a:pt x="3530" y="14425"/>
                    <a:pt x="3069" y="16555"/>
                  </a:cubicBezTo>
                  <a:cubicBezTo>
                    <a:pt x="3064" y="16572"/>
                    <a:pt x="3063" y="16587"/>
                    <a:pt x="3065" y="16601"/>
                  </a:cubicBezTo>
                  <a:lnTo>
                    <a:pt x="3065" y="16601"/>
                  </a:lnTo>
                  <a:cubicBezTo>
                    <a:pt x="3883" y="14793"/>
                    <a:pt x="4756" y="13012"/>
                    <a:pt x="5555" y="11204"/>
                  </a:cubicBezTo>
                  <a:lnTo>
                    <a:pt x="5555" y="11204"/>
                  </a:lnTo>
                  <a:cubicBezTo>
                    <a:pt x="5404" y="11867"/>
                    <a:pt x="5226" y="12522"/>
                    <a:pt x="5031" y="13170"/>
                  </a:cubicBezTo>
                  <a:lnTo>
                    <a:pt x="5031" y="13170"/>
                  </a:lnTo>
                  <a:cubicBezTo>
                    <a:pt x="5452" y="12153"/>
                    <a:pt x="5894" y="11140"/>
                    <a:pt x="6405" y="10150"/>
                  </a:cubicBezTo>
                  <a:lnTo>
                    <a:pt x="6011" y="10150"/>
                  </a:lnTo>
                  <a:cubicBezTo>
                    <a:pt x="6193" y="9719"/>
                    <a:pt x="6369" y="9286"/>
                    <a:pt x="6538" y="8850"/>
                  </a:cubicBezTo>
                  <a:cubicBezTo>
                    <a:pt x="6579" y="8754"/>
                    <a:pt x="6497" y="8720"/>
                    <a:pt x="6381" y="8720"/>
                  </a:cubicBezTo>
                  <a:cubicBezTo>
                    <a:pt x="6214" y="8720"/>
                    <a:pt x="5977" y="8790"/>
                    <a:pt x="5938" y="8850"/>
                  </a:cubicBezTo>
                  <a:cubicBezTo>
                    <a:pt x="5601" y="9355"/>
                    <a:pt x="5272" y="9865"/>
                    <a:pt x="4949" y="10379"/>
                  </a:cubicBezTo>
                  <a:lnTo>
                    <a:pt x="4949" y="10379"/>
                  </a:lnTo>
                  <a:cubicBezTo>
                    <a:pt x="5160" y="9573"/>
                    <a:pt x="5318" y="8755"/>
                    <a:pt x="5378" y="7913"/>
                  </a:cubicBezTo>
                  <a:lnTo>
                    <a:pt x="5378" y="7913"/>
                  </a:lnTo>
                  <a:cubicBezTo>
                    <a:pt x="5335" y="7975"/>
                    <a:pt x="5293" y="8038"/>
                    <a:pt x="5251" y="8100"/>
                  </a:cubicBezTo>
                  <a:lnTo>
                    <a:pt x="5251" y="8100"/>
                  </a:lnTo>
                  <a:cubicBezTo>
                    <a:pt x="5297" y="7997"/>
                    <a:pt x="5342" y="7893"/>
                    <a:pt x="5386" y="7789"/>
                  </a:cubicBezTo>
                  <a:lnTo>
                    <a:pt x="5386" y="7789"/>
                  </a:lnTo>
                  <a:cubicBezTo>
                    <a:pt x="5384" y="7830"/>
                    <a:pt x="5381" y="7872"/>
                    <a:pt x="5378" y="7913"/>
                  </a:cubicBezTo>
                  <a:lnTo>
                    <a:pt x="5378" y="7913"/>
                  </a:lnTo>
                  <a:cubicBezTo>
                    <a:pt x="5578" y="7621"/>
                    <a:pt x="5786" y="7333"/>
                    <a:pt x="6004" y="7048"/>
                  </a:cubicBezTo>
                  <a:cubicBezTo>
                    <a:pt x="5899" y="7048"/>
                    <a:pt x="5794" y="7057"/>
                    <a:pt x="5689" y="7066"/>
                  </a:cubicBezTo>
                  <a:lnTo>
                    <a:pt x="5689" y="7066"/>
                  </a:lnTo>
                  <a:cubicBezTo>
                    <a:pt x="5728" y="6971"/>
                    <a:pt x="5766" y="6876"/>
                    <a:pt x="5804" y="6781"/>
                  </a:cubicBezTo>
                  <a:cubicBezTo>
                    <a:pt x="5833" y="6665"/>
                    <a:pt x="5742" y="6625"/>
                    <a:pt x="5621" y="6625"/>
                  </a:cubicBezTo>
                  <a:cubicBezTo>
                    <a:pt x="5465" y="6625"/>
                    <a:pt x="5260" y="6692"/>
                    <a:pt x="5204" y="6748"/>
                  </a:cubicBezTo>
                  <a:cubicBezTo>
                    <a:pt x="4682" y="7257"/>
                    <a:pt x="4196" y="7798"/>
                    <a:pt x="3744" y="8367"/>
                  </a:cubicBezTo>
                  <a:lnTo>
                    <a:pt x="3744" y="8367"/>
                  </a:lnTo>
                  <a:cubicBezTo>
                    <a:pt x="5126" y="5674"/>
                    <a:pt x="6763" y="3089"/>
                    <a:pt x="7506" y="143"/>
                  </a:cubicBezTo>
                  <a:cubicBezTo>
                    <a:pt x="7551" y="38"/>
                    <a:pt x="7453" y="0"/>
                    <a:pt x="7326" y="0"/>
                  </a:cubicBezTo>
                  <a:close/>
                  <a:moveTo>
                    <a:pt x="4281" y="15016"/>
                  </a:moveTo>
                  <a:lnTo>
                    <a:pt x="4281" y="15016"/>
                  </a:lnTo>
                  <a:cubicBezTo>
                    <a:pt x="3958" y="15565"/>
                    <a:pt x="3641" y="16117"/>
                    <a:pt x="3327" y="16671"/>
                  </a:cubicBezTo>
                  <a:lnTo>
                    <a:pt x="3327" y="16671"/>
                  </a:lnTo>
                  <a:cubicBezTo>
                    <a:pt x="3475" y="16644"/>
                    <a:pt x="3637" y="16570"/>
                    <a:pt x="3669" y="16488"/>
                  </a:cubicBezTo>
                  <a:cubicBezTo>
                    <a:pt x="3879" y="16000"/>
                    <a:pt x="4080" y="15509"/>
                    <a:pt x="4281" y="15016"/>
                  </a:cubicBezTo>
                  <a:close/>
                  <a:moveTo>
                    <a:pt x="2030" y="15234"/>
                  </a:moveTo>
                  <a:lnTo>
                    <a:pt x="2030" y="15234"/>
                  </a:lnTo>
                  <a:cubicBezTo>
                    <a:pt x="1527" y="16081"/>
                    <a:pt x="1021" y="16924"/>
                    <a:pt x="501" y="17756"/>
                  </a:cubicBezTo>
                  <a:lnTo>
                    <a:pt x="1134" y="17756"/>
                  </a:lnTo>
                  <a:cubicBezTo>
                    <a:pt x="1395" y="16899"/>
                    <a:pt x="1699" y="16061"/>
                    <a:pt x="2030" y="15234"/>
                  </a:cubicBezTo>
                  <a:close/>
                  <a:moveTo>
                    <a:pt x="3065" y="16601"/>
                  </a:moveTo>
                  <a:lnTo>
                    <a:pt x="3065" y="16601"/>
                  </a:lnTo>
                  <a:cubicBezTo>
                    <a:pt x="2728" y="17345"/>
                    <a:pt x="2400" y="18093"/>
                    <a:pt x="2091" y="18849"/>
                  </a:cubicBezTo>
                  <a:lnTo>
                    <a:pt x="2091" y="18849"/>
                  </a:lnTo>
                  <a:cubicBezTo>
                    <a:pt x="2506" y="18125"/>
                    <a:pt x="2914" y="17397"/>
                    <a:pt x="3327" y="16671"/>
                  </a:cubicBezTo>
                  <a:lnTo>
                    <a:pt x="3327" y="16671"/>
                  </a:lnTo>
                  <a:cubicBezTo>
                    <a:pt x="3290" y="16677"/>
                    <a:pt x="3254" y="16681"/>
                    <a:pt x="3221" y="16681"/>
                  </a:cubicBezTo>
                  <a:cubicBezTo>
                    <a:pt x="3137" y="16681"/>
                    <a:pt x="3072" y="16657"/>
                    <a:pt x="3065" y="16601"/>
                  </a:cubicBezTo>
                  <a:close/>
                  <a:moveTo>
                    <a:pt x="6842" y="11541"/>
                  </a:moveTo>
                  <a:cubicBezTo>
                    <a:pt x="6677" y="11541"/>
                    <a:pt x="6445" y="11625"/>
                    <a:pt x="6405" y="11685"/>
                  </a:cubicBezTo>
                  <a:cubicBezTo>
                    <a:pt x="5777" y="12575"/>
                    <a:pt x="5193" y="13492"/>
                    <a:pt x="4634" y="14423"/>
                  </a:cubicBezTo>
                  <a:lnTo>
                    <a:pt x="4634" y="14423"/>
                  </a:lnTo>
                  <a:cubicBezTo>
                    <a:pt x="3859" y="16758"/>
                    <a:pt x="2940" y="19046"/>
                    <a:pt x="2335" y="21425"/>
                  </a:cubicBezTo>
                  <a:cubicBezTo>
                    <a:pt x="2306" y="21527"/>
                    <a:pt x="2410" y="21565"/>
                    <a:pt x="2542" y="21565"/>
                  </a:cubicBezTo>
                  <a:cubicBezTo>
                    <a:pt x="2713" y="21565"/>
                    <a:pt x="2931" y="21501"/>
                    <a:pt x="2969" y="21425"/>
                  </a:cubicBezTo>
                  <a:cubicBezTo>
                    <a:pt x="3692" y="20231"/>
                    <a:pt x="4274" y="18955"/>
                    <a:pt x="4862" y="17684"/>
                  </a:cubicBezTo>
                  <a:lnTo>
                    <a:pt x="4862" y="17684"/>
                  </a:lnTo>
                  <a:cubicBezTo>
                    <a:pt x="4610" y="18282"/>
                    <a:pt x="4367" y="18883"/>
                    <a:pt x="4151" y="19491"/>
                  </a:cubicBezTo>
                  <a:lnTo>
                    <a:pt x="4151" y="19491"/>
                  </a:lnTo>
                  <a:cubicBezTo>
                    <a:pt x="4441" y="18767"/>
                    <a:pt x="4737" y="18046"/>
                    <a:pt x="5029" y="17324"/>
                  </a:cubicBezTo>
                  <a:lnTo>
                    <a:pt x="5029" y="17324"/>
                  </a:lnTo>
                  <a:cubicBezTo>
                    <a:pt x="4974" y="17444"/>
                    <a:pt x="4918" y="17564"/>
                    <a:pt x="4862" y="17684"/>
                  </a:cubicBezTo>
                  <a:lnTo>
                    <a:pt x="4862" y="17684"/>
                  </a:lnTo>
                  <a:cubicBezTo>
                    <a:pt x="4988" y="17388"/>
                    <a:pt x="5115" y="17092"/>
                    <a:pt x="5242" y="16795"/>
                  </a:cubicBezTo>
                  <a:lnTo>
                    <a:pt x="5242" y="16795"/>
                  </a:lnTo>
                  <a:cubicBezTo>
                    <a:pt x="5172" y="16972"/>
                    <a:pt x="5101" y="17148"/>
                    <a:pt x="5029" y="17324"/>
                  </a:cubicBezTo>
                  <a:lnTo>
                    <a:pt x="5029" y="17324"/>
                  </a:lnTo>
                  <a:cubicBezTo>
                    <a:pt x="5636" y="16021"/>
                    <a:pt x="6264" y="14732"/>
                    <a:pt x="7072" y="13553"/>
                  </a:cubicBezTo>
                  <a:lnTo>
                    <a:pt x="6522" y="13553"/>
                  </a:lnTo>
                  <a:cubicBezTo>
                    <a:pt x="6720" y="12943"/>
                    <a:pt x="6887" y="12322"/>
                    <a:pt x="7005" y="11685"/>
                  </a:cubicBezTo>
                  <a:cubicBezTo>
                    <a:pt x="7032" y="11578"/>
                    <a:pt x="6952" y="11541"/>
                    <a:pt x="6842" y="11541"/>
                  </a:cubicBezTo>
                  <a:close/>
                  <a:moveTo>
                    <a:pt x="2091" y="18849"/>
                  </a:moveTo>
                  <a:lnTo>
                    <a:pt x="2091" y="18849"/>
                  </a:lnTo>
                  <a:cubicBezTo>
                    <a:pt x="1556" y="19785"/>
                    <a:pt x="1010" y="20714"/>
                    <a:pt x="434" y="21625"/>
                  </a:cubicBezTo>
                  <a:lnTo>
                    <a:pt x="1068" y="21625"/>
                  </a:lnTo>
                  <a:cubicBezTo>
                    <a:pt x="1372" y="20684"/>
                    <a:pt x="1718" y="19761"/>
                    <a:pt x="2091" y="18849"/>
                  </a:cubicBezTo>
                  <a:close/>
                  <a:moveTo>
                    <a:pt x="7405" y="24994"/>
                  </a:moveTo>
                  <a:cubicBezTo>
                    <a:pt x="7348" y="25457"/>
                    <a:pt x="7270" y="25914"/>
                    <a:pt x="7176" y="26365"/>
                  </a:cubicBezTo>
                  <a:lnTo>
                    <a:pt x="7176" y="26365"/>
                  </a:lnTo>
                  <a:cubicBezTo>
                    <a:pt x="7435" y="25898"/>
                    <a:pt x="7709" y="25440"/>
                    <a:pt x="8006" y="24994"/>
                  </a:cubicBezTo>
                  <a:close/>
                  <a:moveTo>
                    <a:pt x="6658" y="17763"/>
                  </a:moveTo>
                  <a:cubicBezTo>
                    <a:pt x="6504" y="17763"/>
                    <a:pt x="6308" y="17820"/>
                    <a:pt x="6271" y="17856"/>
                  </a:cubicBezTo>
                  <a:cubicBezTo>
                    <a:pt x="5940" y="18204"/>
                    <a:pt x="5641" y="18575"/>
                    <a:pt x="5359" y="18957"/>
                  </a:cubicBezTo>
                  <a:lnTo>
                    <a:pt x="4970" y="18957"/>
                  </a:lnTo>
                  <a:cubicBezTo>
                    <a:pt x="4939" y="19192"/>
                    <a:pt x="4903" y="19426"/>
                    <a:pt x="4863" y="19660"/>
                  </a:cubicBezTo>
                  <a:lnTo>
                    <a:pt x="4863" y="19660"/>
                  </a:lnTo>
                  <a:cubicBezTo>
                    <a:pt x="4435" y="20285"/>
                    <a:pt x="4024" y="20922"/>
                    <a:pt x="3564" y="21525"/>
                  </a:cubicBezTo>
                  <a:lnTo>
                    <a:pt x="3564" y="21525"/>
                  </a:lnTo>
                  <a:cubicBezTo>
                    <a:pt x="3712" y="20832"/>
                    <a:pt x="3915" y="20157"/>
                    <a:pt x="4151" y="19491"/>
                  </a:cubicBezTo>
                  <a:lnTo>
                    <a:pt x="4151" y="19491"/>
                  </a:lnTo>
                  <a:cubicBezTo>
                    <a:pt x="3826" y="20307"/>
                    <a:pt x="3510" y="21127"/>
                    <a:pt x="3221" y="21955"/>
                  </a:cubicBezTo>
                  <a:lnTo>
                    <a:pt x="3221" y="21955"/>
                  </a:lnTo>
                  <a:cubicBezTo>
                    <a:pt x="3087" y="22116"/>
                    <a:pt x="2948" y="22273"/>
                    <a:pt x="2802" y="22426"/>
                  </a:cubicBezTo>
                  <a:cubicBezTo>
                    <a:pt x="2890" y="22426"/>
                    <a:pt x="2972" y="22432"/>
                    <a:pt x="3056" y="22440"/>
                  </a:cubicBezTo>
                  <a:lnTo>
                    <a:pt x="3056" y="22440"/>
                  </a:lnTo>
                  <a:cubicBezTo>
                    <a:pt x="2852" y="23052"/>
                    <a:pt x="2665" y="23669"/>
                    <a:pt x="2502" y="24294"/>
                  </a:cubicBezTo>
                  <a:cubicBezTo>
                    <a:pt x="2473" y="24409"/>
                    <a:pt x="2581" y="24456"/>
                    <a:pt x="2715" y="24456"/>
                  </a:cubicBezTo>
                  <a:cubicBezTo>
                    <a:pt x="2893" y="24456"/>
                    <a:pt x="3117" y="24374"/>
                    <a:pt x="3136" y="24261"/>
                  </a:cubicBezTo>
                  <a:cubicBezTo>
                    <a:pt x="3560" y="23011"/>
                    <a:pt x="4074" y="21805"/>
                    <a:pt x="4667" y="20645"/>
                  </a:cubicBezTo>
                  <a:lnTo>
                    <a:pt x="4667" y="20645"/>
                  </a:lnTo>
                  <a:cubicBezTo>
                    <a:pt x="4128" y="23082"/>
                    <a:pt x="3234" y="25467"/>
                    <a:pt x="2936" y="27963"/>
                  </a:cubicBezTo>
                  <a:cubicBezTo>
                    <a:pt x="2921" y="28078"/>
                    <a:pt x="3025" y="28125"/>
                    <a:pt x="3152" y="28125"/>
                  </a:cubicBezTo>
                  <a:cubicBezTo>
                    <a:pt x="3156" y="28125"/>
                    <a:pt x="3159" y="28125"/>
                    <a:pt x="3162" y="28125"/>
                  </a:cubicBezTo>
                  <a:lnTo>
                    <a:pt x="3162" y="28125"/>
                  </a:lnTo>
                  <a:cubicBezTo>
                    <a:pt x="3056" y="28306"/>
                    <a:pt x="2947" y="28486"/>
                    <a:pt x="2836" y="28664"/>
                  </a:cubicBezTo>
                  <a:lnTo>
                    <a:pt x="3469" y="28664"/>
                  </a:lnTo>
                  <a:cubicBezTo>
                    <a:pt x="3498" y="28412"/>
                    <a:pt x="3532" y="28163"/>
                    <a:pt x="3572" y="27915"/>
                  </a:cubicBezTo>
                  <a:lnTo>
                    <a:pt x="3572" y="27915"/>
                  </a:lnTo>
                  <a:cubicBezTo>
                    <a:pt x="3631" y="27613"/>
                    <a:pt x="3697" y="27316"/>
                    <a:pt x="3772" y="27023"/>
                  </a:cubicBezTo>
                  <a:lnTo>
                    <a:pt x="3772" y="27023"/>
                  </a:lnTo>
                  <a:cubicBezTo>
                    <a:pt x="3754" y="27058"/>
                    <a:pt x="3735" y="27093"/>
                    <a:pt x="3717" y="27128"/>
                  </a:cubicBezTo>
                  <a:lnTo>
                    <a:pt x="3717" y="27128"/>
                  </a:lnTo>
                  <a:cubicBezTo>
                    <a:pt x="4375" y="23937"/>
                    <a:pt x="5830" y="21004"/>
                    <a:pt x="6838" y="17923"/>
                  </a:cubicBezTo>
                  <a:cubicBezTo>
                    <a:pt x="6884" y="17802"/>
                    <a:pt x="6785" y="17763"/>
                    <a:pt x="6658" y="17763"/>
                  </a:cubicBezTo>
                  <a:close/>
                  <a:moveTo>
                    <a:pt x="7377" y="20637"/>
                  </a:moveTo>
                  <a:cubicBezTo>
                    <a:pt x="7204" y="20637"/>
                    <a:pt x="6977" y="20714"/>
                    <a:pt x="6938" y="20791"/>
                  </a:cubicBezTo>
                  <a:cubicBezTo>
                    <a:pt x="6519" y="21485"/>
                    <a:pt x="6139" y="22201"/>
                    <a:pt x="5776" y="22926"/>
                  </a:cubicBezTo>
                  <a:lnTo>
                    <a:pt x="5404" y="22926"/>
                  </a:lnTo>
                  <a:cubicBezTo>
                    <a:pt x="5435" y="23112"/>
                    <a:pt x="5456" y="23297"/>
                    <a:pt x="5469" y="23482"/>
                  </a:cubicBezTo>
                  <a:lnTo>
                    <a:pt x="5469" y="23482"/>
                  </a:lnTo>
                  <a:cubicBezTo>
                    <a:pt x="5496" y="23449"/>
                    <a:pt x="5523" y="23416"/>
                    <a:pt x="5551" y="23383"/>
                  </a:cubicBezTo>
                  <a:lnTo>
                    <a:pt x="5551" y="23383"/>
                  </a:lnTo>
                  <a:cubicBezTo>
                    <a:pt x="5525" y="23437"/>
                    <a:pt x="5499" y="23490"/>
                    <a:pt x="5473" y="23544"/>
                  </a:cubicBezTo>
                  <a:lnTo>
                    <a:pt x="5473" y="23544"/>
                  </a:lnTo>
                  <a:cubicBezTo>
                    <a:pt x="5472" y="23523"/>
                    <a:pt x="5470" y="23503"/>
                    <a:pt x="5469" y="23482"/>
                  </a:cubicBezTo>
                  <a:lnTo>
                    <a:pt x="5469" y="23482"/>
                  </a:lnTo>
                  <a:cubicBezTo>
                    <a:pt x="4626" y="24515"/>
                    <a:pt x="4108" y="25719"/>
                    <a:pt x="3772" y="27023"/>
                  </a:cubicBezTo>
                  <a:lnTo>
                    <a:pt x="3772" y="27023"/>
                  </a:lnTo>
                  <a:cubicBezTo>
                    <a:pt x="4372" y="25884"/>
                    <a:pt x="4908" y="24706"/>
                    <a:pt x="5473" y="23544"/>
                  </a:cubicBezTo>
                  <a:lnTo>
                    <a:pt x="5473" y="23544"/>
                  </a:lnTo>
                  <a:cubicBezTo>
                    <a:pt x="5602" y="25735"/>
                    <a:pt x="4579" y="27905"/>
                    <a:pt x="4670" y="30131"/>
                  </a:cubicBezTo>
                  <a:cubicBezTo>
                    <a:pt x="4670" y="30207"/>
                    <a:pt x="4752" y="30235"/>
                    <a:pt x="4856" y="30235"/>
                  </a:cubicBezTo>
                  <a:cubicBezTo>
                    <a:pt x="5028" y="30235"/>
                    <a:pt x="5263" y="30160"/>
                    <a:pt x="5304" y="30098"/>
                  </a:cubicBezTo>
                  <a:cubicBezTo>
                    <a:pt x="5369" y="29967"/>
                    <a:pt x="5434" y="29836"/>
                    <a:pt x="5499" y="29705"/>
                  </a:cubicBezTo>
                  <a:lnTo>
                    <a:pt x="5499" y="29705"/>
                  </a:lnTo>
                  <a:cubicBezTo>
                    <a:pt x="5409" y="30317"/>
                    <a:pt x="5334" y="30931"/>
                    <a:pt x="5276" y="31547"/>
                  </a:cubicBezTo>
                  <a:lnTo>
                    <a:pt x="5276" y="31547"/>
                  </a:lnTo>
                  <a:cubicBezTo>
                    <a:pt x="5825" y="30233"/>
                    <a:pt x="6323" y="28898"/>
                    <a:pt x="6772" y="27530"/>
                  </a:cubicBezTo>
                  <a:lnTo>
                    <a:pt x="6895" y="27530"/>
                  </a:lnTo>
                  <a:cubicBezTo>
                    <a:pt x="7000" y="27145"/>
                    <a:pt x="7094" y="26757"/>
                    <a:pt x="7176" y="26365"/>
                  </a:cubicBezTo>
                  <a:lnTo>
                    <a:pt x="7176" y="26365"/>
                  </a:lnTo>
                  <a:cubicBezTo>
                    <a:pt x="6574" y="27450"/>
                    <a:pt x="6051" y="28581"/>
                    <a:pt x="5499" y="29705"/>
                  </a:cubicBezTo>
                  <a:lnTo>
                    <a:pt x="5499" y="29705"/>
                  </a:lnTo>
                  <a:cubicBezTo>
                    <a:pt x="5942" y="26690"/>
                    <a:pt x="6748" y="23723"/>
                    <a:pt x="7572" y="20791"/>
                  </a:cubicBezTo>
                  <a:cubicBezTo>
                    <a:pt x="7600" y="20679"/>
                    <a:pt x="7503" y="20637"/>
                    <a:pt x="7377" y="20637"/>
                  </a:cubicBezTo>
                  <a:close/>
                  <a:moveTo>
                    <a:pt x="6895" y="27530"/>
                  </a:moveTo>
                  <a:cubicBezTo>
                    <a:pt x="6475" y="29068"/>
                    <a:pt x="5882" y="30552"/>
                    <a:pt x="5237" y="32009"/>
                  </a:cubicBezTo>
                  <a:lnTo>
                    <a:pt x="5237" y="32009"/>
                  </a:lnTo>
                  <a:cubicBezTo>
                    <a:pt x="5249" y="31855"/>
                    <a:pt x="5262" y="31701"/>
                    <a:pt x="5276" y="31547"/>
                  </a:cubicBezTo>
                  <a:lnTo>
                    <a:pt x="5276" y="31547"/>
                  </a:lnTo>
                  <a:cubicBezTo>
                    <a:pt x="5050" y="32090"/>
                    <a:pt x="4814" y="32630"/>
                    <a:pt x="4570" y="33167"/>
                  </a:cubicBezTo>
                  <a:cubicBezTo>
                    <a:pt x="4621" y="33158"/>
                    <a:pt x="4672" y="33152"/>
                    <a:pt x="4722" y="33147"/>
                  </a:cubicBezTo>
                  <a:lnTo>
                    <a:pt x="4722" y="33147"/>
                  </a:lnTo>
                  <a:cubicBezTo>
                    <a:pt x="4483" y="33667"/>
                    <a:pt x="4242" y="34185"/>
                    <a:pt x="4003" y="34701"/>
                  </a:cubicBezTo>
                  <a:cubicBezTo>
                    <a:pt x="4237" y="34701"/>
                    <a:pt x="4437" y="34668"/>
                    <a:pt x="4637" y="34668"/>
                  </a:cubicBezTo>
                  <a:cubicBezTo>
                    <a:pt x="4806" y="34160"/>
                    <a:pt x="4965" y="33647"/>
                    <a:pt x="5124" y="33134"/>
                  </a:cubicBezTo>
                  <a:lnTo>
                    <a:pt x="5124" y="33134"/>
                  </a:lnTo>
                  <a:cubicBezTo>
                    <a:pt x="5139" y="33134"/>
                    <a:pt x="5155" y="33134"/>
                    <a:pt x="5171" y="33134"/>
                  </a:cubicBezTo>
                  <a:cubicBezTo>
                    <a:pt x="5173" y="33075"/>
                    <a:pt x="5175" y="33016"/>
                    <a:pt x="5178" y="32958"/>
                  </a:cubicBezTo>
                  <a:lnTo>
                    <a:pt x="5178" y="32958"/>
                  </a:lnTo>
                  <a:cubicBezTo>
                    <a:pt x="5751" y="31102"/>
                    <a:pt x="6335" y="29238"/>
                    <a:pt x="7405" y="2753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22;p35">
              <a:extLst>
                <a:ext uri="{FF2B5EF4-FFF2-40B4-BE49-F238E27FC236}">
                  <a16:creationId xmlns:a16="http://schemas.microsoft.com/office/drawing/2014/main" id="{143F091C-2F0A-4913-9511-D26E02F8D3CA}"/>
                </a:ext>
              </a:extLst>
            </p:cNvPr>
            <p:cNvSpPr/>
            <p:nvPr/>
          </p:nvSpPr>
          <p:spPr>
            <a:xfrm>
              <a:off x="7567068" y="2610810"/>
              <a:ext cx="10848" cy="18"/>
            </a:xfrm>
            <a:custGeom>
              <a:avLst/>
              <a:gdLst/>
              <a:ahLst/>
              <a:cxnLst/>
              <a:rect l="l" t="t" r="r" b="b"/>
              <a:pathLst>
                <a:path w="601" h="1" extrusionOk="0">
                  <a:moveTo>
                    <a:pt x="601" y="0"/>
                  </a:moveTo>
                  <a:lnTo>
                    <a:pt x="0" y="0"/>
                  </a:lnTo>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23;p35">
              <a:extLst>
                <a:ext uri="{FF2B5EF4-FFF2-40B4-BE49-F238E27FC236}">
                  <a16:creationId xmlns:a16="http://schemas.microsoft.com/office/drawing/2014/main" id="{1FD3AFC4-33CE-4A38-80DA-125726ED0752}"/>
                </a:ext>
              </a:extLst>
            </p:cNvPr>
            <p:cNvSpPr/>
            <p:nvPr/>
          </p:nvSpPr>
          <p:spPr>
            <a:xfrm>
              <a:off x="7489409" y="2739634"/>
              <a:ext cx="18" cy="18"/>
            </a:xfrm>
            <a:custGeom>
              <a:avLst/>
              <a:gdLst/>
              <a:ahLst/>
              <a:cxnLst/>
              <a:rect l="l" t="t" r="r" b="b"/>
              <a:pathLst>
                <a:path w="1" h="1" extrusionOk="0">
                  <a:moveTo>
                    <a:pt x="0" y="1"/>
                  </a:move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24;p35">
              <a:extLst>
                <a:ext uri="{FF2B5EF4-FFF2-40B4-BE49-F238E27FC236}">
                  <a16:creationId xmlns:a16="http://schemas.microsoft.com/office/drawing/2014/main" id="{59B73933-D42E-4102-BDD5-B8A39EB7DB78}"/>
                </a:ext>
              </a:extLst>
            </p:cNvPr>
            <p:cNvSpPr/>
            <p:nvPr/>
          </p:nvSpPr>
          <p:spPr>
            <a:xfrm>
              <a:off x="7445373" y="2396295"/>
              <a:ext cx="128191" cy="293403"/>
            </a:xfrm>
            <a:custGeom>
              <a:avLst/>
              <a:gdLst/>
              <a:ahLst/>
              <a:cxnLst/>
              <a:rect l="l" t="t" r="r" b="b"/>
              <a:pathLst>
                <a:path w="7102" h="16255" extrusionOk="0">
                  <a:moveTo>
                    <a:pt x="4740" y="0"/>
                  </a:moveTo>
                  <a:cubicBezTo>
                    <a:pt x="4653" y="0"/>
                    <a:pt x="4562" y="11"/>
                    <a:pt x="4509" y="11"/>
                  </a:cubicBezTo>
                  <a:cubicBezTo>
                    <a:pt x="2841" y="611"/>
                    <a:pt x="1573" y="1779"/>
                    <a:pt x="172" y="2813"/>
                  </a:cubicBezTo>
                  <a:cubicBezTo>
                    <a:pt x="1" y="2941"/>
                    <a:pt x="186" y="3001"/>
                    <a:pt x="385" y="3001"/>
                  </a:cubicBezTo>
                  <a:cubicBezTo>
                    <a:pt x="497" y="3001"/>
                    <a:pt x="613" y="2982"/>
                    <a:pt x="672" y="2946"/>
                  </a:cubicBezTo>
                  <a:cubicBezTo>
                    <a:pt x="1825" y="2059"/>
                    <a:pt x="2900" y="1094"/>
                    <a:pt x="4244" y="491"/>
                  </a:cubicBezTo>
                  <a:lnTo>
                    <a:pt x="4244" y="491"/>
                  </a:lnTo>
                  <a:cubicBezTo>
                    <a:pt x="3689" y="3159"/>
                    <a:pt x="1934" y="5258"/>
                    <a:pt x="1006" y="7817"/>
                  </a:cubicBezTo>
                  <a:cubicBezTo>
                    <a:pt x="980" y="7909"/>
                    <a:pt x="1053" y="7939"/>
                    <a:pt x="1157" y="7939"/>
                  </a:cubicBezTo>
                  <a:cubicBezTo>
                    <a:pt x="1316" y="7939"/>
                    <a:pt x="1546" y="7870"/>
                    <a:pt x="1606" y="7850"/>
                  </a:cubicBezTo>
                  <a:cubicBezTo>
                    <a:pt x="1622" y="7839"/>
                    <a:pt x="1637" y="7828"/>
                    <a:pt x="1653" y="7816"/>
                  </a:cubicBezTo>
                  <a:lnTo>
                    <a:pt x="1653" y="7816"/>
                  </a:lnTo>
                  <a:cubicBezTo>
                    <a:pt x="1659" y="7816"/>
                    <a:pt x="1666" y="7817"/>
                    <a:pt x="1673" y="7817"/>
                  </a:cubicBezTo>
                  <a:cubicBezTo>
                    <a:pt x="1676" y="7809"/>
                    <a:pt x="1678" y="7802"/>
                    <a:pt x="1681" y="7795"/>
                  </a:cubicBezTo>
                  <a:lnTo>
                    <a:pt x="1681" y="7795"/>
                  </a:lnTo>
                  <a:cubicBezTo>
                    <a:pt x="3150" y="6710"/>
                    <a:pt x="4130" y="5246"/>
                    <a:pt x="5238" y="3834"/>
                  </a:cubicBezTo>
                  <a:lnTo>
                    <a:pt x="5238" y="3834"/>
                  </a:lnTo>
                  <a:cubicBezTo>
                    <a:pt x="4914" y="6958"/>
                    <a:pt x="2559" y="9441"/>
                    <a:pt x="1173" y="12153"/>
                  </a:cubicBezTo>
                  <a:cubicBezTo>
                    <a:pt x="1125" y="12297"/>
                    <a:pt x="1223" y="12349"/>
                    <a:pt x="1353" y="12349"/>
                  </a:cubicBezTo>
                  <a:cubicBezTo>
                    <a:pt x="1481" y="12349"/>
                    <a:pt x="1638" y="12299"/>
                    <a:pt x="1718" y="12238"/>
                  </a:cubicBezTo>
                  <a:lnTo>
                    <a:pt x="1718" y="12238"/>
                  </a:lnTo>
                  <a:cubicBezTo>
                    <a:pt x="1748" y="12243"/>
                    <a:pt x="1778" y="12247"/>
                    <a:pt x="1807" y="12253"/>
                  </a:cubicBezTo>
                  <a:cubicBezTo>
                    <a:pt x="1842" y="12184"/>
                    <a:pt x="1878" y="12114"/>
                    <a:pt x="1915" y="12045"/>
                  </a:cubicBezTo>
                  <a:lnTo>
                    <a:pt x="1915" y="12045"/>
                  </a:lnTo>
                  <a:cubicBezTo>
                    <a:pt x="3375" y="10567"/>
                    <a:pt x="4553" y="8806"/>
                    <a:pt x="6062" y="7334"/>
                  </a:cubicBezTo>
                  <a:lnTo>
                    <a:pt x="6062" y="7334"/>
                  </a:lnTo>
                  <a:cubicBezTo>
                    <a:pt x="5397" y="10492"/>
                    <a:pt x="3023" y="12915"/>
                    <a:pt x="2307" y="16122"/>
                  </a:cubicBezTo>
                  <a:cubicBezTo>
                    <a:pt x="2293" y="16222"/>
                    <a:pt x="2375" y="16255"/>
                    <a:pt x="2484" y="16255"/>
                  </a:cubicBezTo>
                  <a:cubicBezTo>
                    <a:pt x="2632" y="16255"/>
                    <a:pt x="2831" y="16194"/>
                    <a:pt x="2907" y="16156"/>
                  </a:cubicBezTo>
                  <a:cubicBezTo>
                    <a:pt x="2909" y="16154"/>
                    <a:pt x="2910" y="16153"/>
                    <a:pt x="2912" y="16151"/>
                  </a:cubicBezTo>
                  <a:lnTo>
                    <a:pt x="2912" y="16151"/>
                  </a:lnTo>
                  <a:cubicBezTo>
                    <a:pt x="2943" y="16154"/>
                    <a:pt x="2975" y="16156"/>
                    <a:pt x="3007" y="16156"/>
                  </a:cubicBezTo>
                  <a:cubicBezTo>
                    <a:pt x="3017" y="16109"/>
                    <a:pt x="3028" y="16063"/>
                    <a:pt x="3038" y="16017"/>
                  </a:cubicBezTo>
                  <a:lnTo>
                    <a:pt x="3038" y="16017"/>
                  </a:lnTo>
                  <a:cubicBezTo>
                    <a:pt x="4552" y="14377"/>
                    <a:pt x="5475" y="12292"/>
                    <a:pt x="6953" y="10546"/>
                  </a:cubicBezTo>
                  <a:lnTo>
                    <a:pt x="6953" y="10546"/>
                  </a:lnTo>
                  <a:lnTo>
                    <a:pt x="7077" y="10552"/>
                  </a:lnTo>
                  <a:cubicBezTo>
                    <a:pt x="7102" y="10440"/>
                    <a:pt x="7030" y="10402"/>
                    <a:pt x="6926" y="10402"/>
                  </a:cubicBezTo>
                  <a:cubicBezTo>
                    <a:pt x="6787" y="10402"/>
                    <a:pt x="6592" y="10470"/>
                    <a:pt x="6496" y="10518"/>
                  </a:cubicBezTo>
                  <a:lnTo>
                    <a:pt x="6343" y="10518"/>
                  </a:lnTo>
                  <a:lnTo>
                    <a:pt x="6484" y="10525"/>
                  </a:lnTo>
                  <a:lnTo>
                    <a:pt x="6484" y="10525"/>
                  </a:lnTo>
                  <a:cubicBezTo>
                    <a:pt x="6465" y="10535"/>
                    <a:pt x="6451" y="10544"/>
                    <a:pt x="6443" y="10552"/>
                  </a:cubicBezTo>
                  <a:cubicBezTo>
                    <a:pt x="5228" y="11982"/>
                    <a:pt x="4429" y="13632"/>
                    <a:pt x="3302" y="15093"/>
                  </a:cubicBezTo>
                  <a:lnTo>
                    <a:pt x="3302" y="15093"/>
                  </a:lnTo>
                  <a:cubicBezTo>
                    <a:pt x="4288" y="12172"/>
                    <a:pt x="6493" y="9814"/>
                    <a:pt x="6910" y="6682"/>
                  </a:cubicBezTo>
                  <a:cubicBezTo>
                    <a:pt x="6925" y="6566"/>
                    <a:pt x="6838" y="6526"/>
                    <a:pt x="6724" y="6526"/>
                  </a:cubicBezTo>
                  <a:cubicBezTo>
                    <a:pt x="6577" y="6526"/>
                    <a:pt x="6385" y="6593"/>
                    <a:pt x="6310" y="6649"/>
                  </a:cubicBezTo>
                  <a:cubicBezTo>
                    <a:pt x="6308" y="6650"/>
                    <a:pt x="6307" y="6651"/>
                    <a:pt x="6306" y="6652"/>
                  </a:cubicBezTo>
                  <a:lnTo>
                    <a:pt x="6306" y="6652"/>
                  </a:lnTo>
                  <a:cubicBezTo>
                    <a:pt x="6265" y="6650"/>
                    <a:pt x="6222" y="6649"/>
                    <a:pt x="6176" y="6649"/>
                  </a:cubicBezTo>
                  <a:cubicBezTo>
                    <a:pt x="6171" y="6692"/>
                    <a:pt x="6165" y="6735"/>
                    <a:pt x="6159" y="6778"/>
                  </a:cubicBezTo>
                  <a:lnTo>
                    <a:pt x="6159" y="6778"/>
                  </a:lnTo>
                  <a:cubicBezTo>
                    <a:pt x="4916" y="7861"/>
                    <a:pt x="3911" y="9182"/>
                    <a:pt x="2841" y="10459"/>
                  </a:cubicBezTo>
                  <a:lnTo>
                    <a:pt x="2841" y="10459"/>
                  </a:lnTo>
                  <a:cubicBezTo>
                    <a:pt x="4297" y="8123"/>
                    <a:pt x="5969" y="5827"/>
                    <a:pt x="5943" y="2980"/>
                  </a:cubicBezTo>
                  <a:cubicBezTo>
                    <a:pt x="5943" y="2882"/>
                    <a:pt x="5871" y="2847"/>
                    <a:pt x="5774" y="2847"/>
                  </a:cubicBezTo>
                  <a:cubicBezTo>
                    <a:pt x="5609" y="2847"/>
                    <a:pt x="5372" y="2950"/>
                    <a:pt x="5309" y="3013"/>
                  </a:cubicBezTo>
                  <a:cubicBezTo>
                    <a:pt x="5300" y="3024"/>
                    <a:pt x="5290" y="3035"/>
                    <a:pt x="5281" y="3046"/>
                  </a:cubicBezTo>
                  <a:lnTo>
                    <a:pt x="5281" y="3046"/>
                  </a:lnTo>
                  <a:cubicBezTo>
                    <a:pt x="5279" y="3046"/>
                    <a:pt x="5278" y="3046"/>
                    <a:pt x="5276" y="3046"/>
                  </a:cubicBezTo>
                  <a:cubicBezTo>
                    <a:pt x="5276" y="3049"/>
                    <a:pt x="5276" y="3051"/>
                    <a:pt x="5276" y="3053"/>
                  </a:cubicBezTo>
                  <a:lnTo>
                    <a:pt x="5276" y="3053"/>
                  </a:lnTo>
                  <a:cubicBezTo>
                    <a:pt x="4176" y="4374"/>
                    <a:pt x="3245" y="5821"/>
                    <a:pt x="2010" y="6992"/>
                  </a:cubicBezTo>
                  <a:lnTo>
                    <a:pt x="2010" y="6992"/>
                  </a:lnTo>
                  <a:cubicBezTo>
                    <a:pt x="3033" y="4708"/>
                    <a:pt x="4618" y="2679"/>
                    <a:pt x="4976" y="144"/>
                  </a:cubicBezTo>
                  <a:cubicBezTo>
                    <a:pt x="4996" y="24"/>
                    <a:pt x="4871" y="0"/>
                    <a:pt x="4740"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25;p35">
              <a:extLst>
                <a:ext uri="{FF2B5EF4-FFF2-40B4-BE49-F238E27FC236}">
                  <a16:creationId xmlns:a16="http://schemas.microsoft.com/office/drawing/2014/main" id="{4367D270-5A3D-4010-B785-A3892B802D5A}"/>
                </a:ext>
              </a:extLst>
            </p:cNvPr>
            <p:cNvSpPr/>
            <p:nvPr/>
          </p:nvSpPr>
          <p:spPr>
            <a:xfrm>
              <a:off x="7464720" y="2826317"/>
              <a:ext cx="9657" cy="1227"/>
            </a:xfrm>
            <a:custGeom>
              <a:avLst/>
              <a:gdLst/>
              <a:ahLst/>
              <a:cxnLst/>
              <a:rect l="l" t="t" r="r" b="b"/>
              <a:pathLst>
                <a:path w="535" h="68" extrusionOk="0">
                  <a:moveTo>
                    <a:pt x="1" y="1"/>
                  </a:moveTo>
                  <a:cubicBezTo>
                    <a:pt x="84" y="18"/>
                    <a:pt x="176" y="26"/>
                    <a:pt x="268" y="34"/>
                  </a:cubicBezTo>
                  <a:lnTo>
                    <a:pt x="268" y="34"/>
                  </a:lnTo>
                  <a:lnTo>
                    <a:pt x="1" y="1"/>
                  </a:lnTo>
                  <a:close/>
                  <a:moveTo>
                    <a:pt x="268" y="34"/>
                  </a:moveTo>
                  <a:lnTo>
                    <a:pt x="534" y="68"/>
                  </a:lnTo>
                  <a:cubicBezTo>
                    <a:pt x="451" y="51"/>
                    <a:pt x="359" y="43"/>
                    <a:pt x="268" y="34"/>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26;p35">
              <a:extLst>
                <a:ext uri="{FF2B5EF4-FFF2-40B4-BE49-F238E27FC236}">
                  <a16:creationId xmlns:a16="http://schemas.microsoft.com/office/drawing/2014/main" id="{906D5BC4-B659-46D2-AB6C-35D478970A65}"/>
                </a:ext>
              </a:extLst>
            </p:cNvPr>
            <p:cNvSpPr/>
            <p:nvPr/>
          </p:nvSpPr>
          <p:spPr>
            <a:xfrm>
              <a:off x="7478996" y="2775152"/>
              <a:ext cx="145555" cy="626534"/>
            </a:xfrm>
            <a:custGeom>
              <a:avLst/>
              <a:gdLst/>
              <a:ahLst/>
              <a:cxnLst/>
              <a:rect l="l" t="t" r="r" b="b"/>
              <a:pathLst>
                <a:path w="8064" h="34711" extrusionOk="0">
                  <a:moveTo>
                    <a:pt x="6949" y="1"/>
                  </a:moveTo>
                  <a:lnTo>
                    <a:pt x="6949" y="1"/>
                  </a:lnTo>
                  <a:cubicBezTo>
                    <a:pt x="6939" y="39"/>
                    <a:pt x="6929" y="77"/>
                    <a:pt x="6919" y="116"/>
                  </a:cubicBezTo>
                  <a:lnTo>
                    <a:pt x="6919" y="116"/>
                  </a:lnTo>
                  <a:cubicBezTo>
                    <a:pt x="6984" y="59"/>
                    <a:pt x="7017" y="12"/>
                    <a:pt x="6949" y="1"/>
                  </a:cubicBezTo>
                  <a:close/>
                  <a:moveTo>
                    <a:pt x="6919" y="116"/>
                  </a:moveTo>
                  <a:cubicBezTo>
                    <a:pt x="6796" y="224"/>
                    <a:pt x="6562" y="368"/>
                    <a:pt x="6715" y="368"/>
                  </a:cubicBezTo>
                  <a:cubicBezTo>
                    <a:pt x="5915" y="1157"/>
                    <a:pt x="5266" y="1956"/>
                    <a:pt x="4665" y="2755"/>
                  </a:cubicBezTo>
                  <a:lnTo>
                    <a:pt x="4665" y="2755"/>
                  </a:lnTo>
                  <a:cubicBezTo>
                    <a:pt x="4231" y="4911"/>
                    <a:pt x="3340" y="6884"/>
                    <a:pt x="2498" y="8873"/>
                  </a:cubicBezTo>
                  <a:lnTo>
                    <a:pt x="2498" y="8873"/>
                  </a:lnTo>
                  <a:cubicBezTo>
                    <a:pt x="2894" y="8038"/>
                    <a:pt x="3286" y="7200"/>
                    <a:pt x="3713" y="6372"/>
                  </a:cubicBezTo>
                  <a:cubicBezTo>
                    <a:pt x="3751" y="6296"/>
                    <a:pt x="3959" y="6232"/>
                    <a:pt x="4120" y="6232"/>
                  </a:cubicBezTo>
                  <a:cubicBezTo>
                    <a:pt x="4167" y="6232"/>
                    <a:pt x="4209" y="6237"/>
                    <a:pt x="4243" y="6249"/>
                  </a:cubicBezTo>
                  <a:lnTo>
                    <a:pt x="4243" y="6249"/>
                  </a:lnTo>
                  <a:cubicBezTo>
                    <a:pt x="5306" y="4281"/>
                    <a:pt x="6353" y="2305"/>
                    <a:pt x="6919" y="116"/>
                  </a:cubicBezTo>
                  <a:close/>
                  <a:moveTo>
                    <a:pt x="4038" y="1825"/>
                  </a:moveTo>
                  <a:cubicBezTo>
                    <a:pt x="3864" y="1825"/>
                    <a:pt x="3620" y="1909"/>
                    <a:pt x="3580" y="1969"/>
                  </a:cubicBezTo>
                  <a:cubicBezTo>
                    <a:pt x="2279" y="3503"/>
                    <a:pt x="1411" y="5304"/>
                    <a:pt x="577" y="7072"/>
                  </a:cubicBezTo>
                  <a:cubicBezTo>
                    <a:pt x="778" y="7072"/>
                    <a:pt x="978" y="7039"/>
                    <a:pt x="1211" y="7039"/>
                  </a:cubicBezTo>
                  <a:lnTo>
                    <a:pt x="44" y="7573"/>
                  </a:lnTo>
                  <a:cubicBezTo>
                    <a:pt x="1" y="7687"/>
                    <a:pt x="80" y="7721"/>
                    <a:pt x="192" y="7721"/>
                  </a:cubicBezTo>
                  <a:cubicBezTo>
                    <a:pt x="343" y="7721"/>
                    <a:pt x="553" y="7659"/>
                    <a:pt x="611" y="7639"/>
                  </a:cubicBezTo>
                  <a:cubicBezTo>
                    <a:pt x="992" y="7302"/>
                    <a:pt x="1340" y="6960"/>
                    <a:pt x="1663" y="6614"/>
                  </a:cubicBezTo>
                  <a:lnTo>
                    <a:pt x="1663" y="6614"/>
                  </a:lnTo>
                  <a:cubicBezTo>
                    <a:pt x="1126" y="7622"/>
                    <a:pt x="600" y="8640"/>
                    <a:pt x="44" y="9641"/>
                  </a:cubicBezTo>
                  <a:lnTo>
                    <a:pt x="644" y="9641"/>
                  </a:lnTo>
                  <a:cubicBezTo>
                    <a:pt x="1157" y="8224"/>
                    <a:pt x="1868" y="6902"/>
                    <a:pt x="2562" y="5574"/>
                  </a:cubicBezTo>
                  <a:lnTo>
                    <a:pt x="2562" y="5574"/>
                  </a:lnTo>
                  <a:cubicBezTo>
                    <a:pt x="3308" y="4648"/>
                    <a:pt x="3953" y="3702"/>
                    <a:pt x="4665" y="2755"/>
                  </a:cubicBezTo>
                  <a:lnTo>
                    <a:pt x="4665" y="2755"/>
                  </a:lnTo>
                  <a:cubicBezTo>
                    <a:pt x="4682" y="2671"/>
                    <a:pt x="4698" y="2587"/>
                    <a:pt x="4714" y="2502"/>
                  </a:cubicBezTo>
                  <a:cubicBezTo>
                    <a:pt x="4727" y="2379"/>
                    <a:pt x="4633" y="2334"/>
                    <a:pt x="4513" y="2334"/>
                  </a:cubicBezTo>
                  <a:cubicBezTo>
                    <a:pt x="4342" y="2334"/>
                    <a:pt x="4119" y="2424"/>
                    <a:pt x="4080" y="2502"/>
                  </a:cubicBezTo>
                  <a:cubicBezTo>
                    <a:pt x="4027" y="2579"/>
                    <a:pt x="3975" y="2656"/>
                    <a:pt x="3924" y="2733"/>
                  </a:cubicBezTo>
                  <a:lnTo>
                    <a:pt x="3924" y="2733"/>
                  </a:lnTo>
                  <a:cubicBezTo>
                    <a:pt x="4026" y="2481"/>
                    <a:pt x="4123" y="2226"/>
                    <a:pt x="4213" y="1969"/>
                  </a:cubicBezTo>
                  <a:cubicBezTo>
                    <a:pt x="4240" y="1862"/>
                    <a:pt x="4155" y="1825"/>
                    <a:pt x="4038" y="1825"/>
                  </a:cubicBezTo>
                  <a:close/>
                  <a:moveTo>
                    <a:pt x="5511" y="10435"/>
                  </a:moveTo>
                  <a:lnTo>
                    <a:pt x="5511" y="10435"/>
                  </a:lnTo>
                  <a:cubicBezTo>
                    <a:pt x="5393" y="10669"/>
                    <a:pt x="5278" y="10903"/>
                    <a:pt x="5165" y="11137"/>
                  </a:cubicBezTo>
                  <a:lnTo>
                    <a:pt x="5165" y="11137"/>
                  </a:lnTo>
                  <a:cubicBezTo>
                    <a:pt x="5194" y="11044"/>
                    <a:pt x="5221" y="10951"/>
                    <a:pt x="5248" y="10858"/>
                  </a:cubicBezTo>
                  <a:lnTo>
                    <a:pt x="5248" y="10858"/>
                  </a:lnTo>
                  <a:cubicBezTo>
                    <a:pt x="5335" y="10717"/>
                    <a:pt x="5423" y="10576"/>
                    <a:pt x="5511" y="10435"/>
                  </a:cubicBezTo>
                  <a:close/>
                  <a:moveTo>
                    <a:pt x="4243" y="6249"/>
                  </a:moveTo>
                  <a:cubicBezTo>
                    <a:pt x="3322" y="7953"/>
                    <a:pt x="2389" y="9651"/>
                    <a:pt x="1745" y="11475"/>
                  </a:cubicBezTo>
                  <a:cubicBezTo>
                    <a:pt x="1697" y="11571"/>
                    <a:pt x="1817" y="11613"/>
                    <a:pt x="1965" y="11613"/>
                  </a:cubicBezTo>
                  <a:cubicBezTo>
                    <a:pt x="2128" y="11613"/>
                    <a:pt x="2326" y="11563"/>
                    <a:pt x="2379" y="11475"/>
                  </a:cubicBezTo>
                  <a:cubicBezTo>
                    <a:pt x="2740" y="10724"/>
                    <a:pt x="3154" y="10008"/>
                    <a:pt x="3615" y="9329"/>
                  </a:cubicBezTo>
                  <a:lnTo>
                    <a:pt x="3615" y="9329"/>
                  </a:lnTo>
                  <a:cubicBezTo>
                    <a:pt x="3596" y="9395"/>
                    <a:pt x="3575" y="9461"/>
                    <a:pt x="3555" y="9527"/>
                  </a:cubicBezTo>
                  <a:lnTo>
                    <a:pt x="3555" y="9527"/>
                  </a:lnTo>
                  <a:cubicBezTo>
                    <a:pt x="3674" y="9314"/>
                    <a:pt x="3796" y="9103"/>
                    <a:pt x="3921" y="8893"/>
                  </a:cubicBezTo>
                  <a:lnTo>
                    <a:pt x="3921" y="8893"/>
                  </a:lnTo>
                  <a:cubicBezTo>
                    <a:pt x="3817" y="9037"/>
                    <a:pt x="3715" y="9182"/>
                    <a:pt x="3615" y="9329"/>
                  </a:cubicBezTo>
                  <a:lnTo>
                    <a:pt x="3615" y="9329"/>
                  </a:lnTo>
                  <a:cubicBezTo>
                    <a:pt x="3908" y="8359"/>
                    <a:pt x="4164" y="7379"/>
                    <a:pt x="4313" y="6372"/>
                  </a:cubicBezTo>
                  <a:cubicBezTo>
                    <a:pt x="4332" y="6308"/>
                    <a:pt x="4300" y="6269"/>
                    <a:pt x="4243" y="6249"/>
                  </a:cubicBezTo>
                  <a:close/>
                  <a:moveTo>
                    <a:pt x="2498" y="8873"/>
                  </a:moveTo>
                  <a:lnTo>
                    <a:pt x="2498" y="8873"/>
                  </a:lnTo>
                  <a:cubicBezTo>
                    <a:pt x="1874" y="10190"/>
                    <a:pt x="1240" y="11498"/>
                    <a:pt x="444" y="12743"/>
                  </a:cubicBezTo>
                  <a:lnTo>
                    <a:pt x="1078" y="12743"/>
                  </a:lnTo>
                  <a:cubicBezTo>
                    <a:pt x="1445" y="11412"/>
                    <a:pt x="1962" y="10140"/>
                    <a:pt x="2498" y="8873"/>
                  </a:cubicBezTo>
                  <a:close/>
                  <a:moveTo>
                    <a:pt x="6448" y="11576"/>
                  </a:moveTo>
                  <a:cubicBezTo>
                    <a:pt x="6344" y="12112"/>
                    <a:pt x="6205" y="12636"/>
                    <a:pt x="6042" y="13152"/>
                  </a:cubicBezTo>
                  <a:lnTo>
                    <a:pt x="6042" y="13152"/>
                  </a:lnTo>
                  <a:cubicBezTo>
                    <a:pt x="6377" y="12619"/>
                    <a:pt x="6723" y="12093"/>
                    <a:pt x="7082" y="11576"/>
                  </a:cubicBezTo>
                  <a:close/>
                  <a:moveTo>
                    <a:pt x="6281" y="17813"/>
                  </a:moveTo>
                  <a:cubicBezTo>
                    <a:pt x="6136" y="18258"/>
                    <a:pt x="5981" y="18699"/>
                    <a:pt x="5820" y="19139"/>
                  </a:cubicBezTo>
                  <a:lnTo>
                    <a:pt x="5820" y="19139"/>
                  </a:lnTo>
                  <a:cubicBezTo>
                    <a:pt x="6146" y="18685"/>
                    <a:pt x="6491" y="18247"/>
                    <a:pt x="6882" y="17847"/>
                  </a:cubicBezTo>
                  <a:cubicBezTo>
                    <a:pt x="6648" y="17847"/>
                    <a:pt x="6482" y="17813"/>
                    <a:pt x="6281" y="17813"/>
                  </a:cubicBezTo>
                  <a:close/>
                  <a:moveTo>
                    <a:pt x="5820" y="19139"/>
                  </a:moveTo>
                  <a:cubicBezTo>
                    <a:pt x="5697" y="19309"/>
                    <a:pt x="5577" y="19482"/>
                    <a:pt x="5458" y="19656"/>
                  </a:cubicBezTo>
                  <a:lnTo>
                    <a:pt x="5458" y="19656"/>
                  </a:lnTo>
                  <a:cubicBezTo>
                    <a:pt x="5407" y="19955"/>
                    <a:pt x="5349" y="20252"/>
                    <a:pt x="5285" y="20549"/>
                  </a:cubicBezTo>
                  <a:lnTo>
                    <a:pt x="5285" y="20549"/>
                  </a:lnTo>
                  <a:cubicBezTo>
                    <a:pt x="5467" y="20080"/>
                    <a:pt x="5647" y="19610"/>
                    <a:pt x="5820" y="19139"/>
                  </a:cubicBezTo>
                  <a:close/>
                  <a:moveTo>
                    <a:pt x="3635" y="18743"/>
                  </a:moveTo>
                  <a:cubicBezTo>
                    <a:pt x="3218" y="19626"/>
                    <a:pt x="2782" y="20494"/>
                    <a:pt x="2279" y="21316"/>
                  </a:cubicBezTo>
                  <a:lnTo>
                    <a:pt x="2912" y="21316"/>
                  </a:lnTo>
                  <a:cubicBezTo>
                    <a:pt x="3116" y="20448"/>
                    <a:pt x="3364" y="19592"/>
                    <a:pt x="3635" y="18743"/>
                  </a:cubicBezTo>
                  <a:close/>
                  <a:moveTo>
                    <a:pt x="6982" y="20682"/>
                  </a:moveTo>
                  <a:cubicBezTo>
                    <a:pt x="6774" y="21445"/>
                    <a:pt x="6566" y="22211"/>
                    <a:pt x="6364" y="22979"/>
                  </a:cubicBezTo>
                  <a:lnTo>
                    <a:pt x="6364" y="22979"/>
                  </a:lnTo>
                  <a:cubicBezTo>
                    <a:pt x="6753" y="22195"/>
                    <a:pt x="7161" y="21424"/>
                    <a:pt x="7616" y="20682"/>
                  </a:cubicBezTo>
                  <a:close/>
                  <a:moveTo>
                    <a:pt x="6364" y="22979"/>
                  </a:moveTo>
                  <a:lnTo>
                    <a:pt x="6364" y="22979"/>
                  </a:lnTo>
                  <a:cubicBezTo>
                    <a:pt x="6284" y="23140"/>
                    <a:pt x="6204" y="23303"/>
                    <a:pt x="6125" y="23466"/>
                  </a:cubicBezTo>
                  <a:lnTo>
                    <a:pt x="6125" y="23466"/>
                  </a:lnTo>
                  <a:cubicBezTo>
                    <a:pt x="6129" y="23613"/>
                    <a:pt x="6129" y="23759"/>
                    <a:pt x="6124" y="23905"/>
                  </a:cubicBezTo>
                  <a:lnTo>
                    <a:pt x="6124" y="23905"/>
                  </a:lnTo>
                  <a:cubicBezTo>
                    <a:pt x="6203" y="23596"/>
                    <a:pt x="6283" y="23287"/>
                    <a:pt x="6364" y="22979"/>
                  </a:cubicBezTo>
                  <a:close/>
                  <a:moveTo>
                    <a:pt x="5247" y="6672"/>
                  </a:moveTo>
                  <a:cubicBezTo>
                    <a:pt x="5178" y="6847"/>
                    <a:pt x="5107" y="7022"/>
                    <a:pt x="5036" y="7196"/>
                  </a:cubicBezTo>
                  <a:lnTo>
                    <a:pt x="5036" y="7196"/>
                  </a:lnTo>
                  <a:cubicBezTo>
                    <a:pt x="4637" y="7750"/>
                    <a:pt x="4267" y="8316"/>
                    <a:pt x="3921" y="8893"/>
                  </a:cubicBezTo>
                  <a:lnTo>
                    <a:pt x="3921" y="8893"/>
                  </a:lnTo>
                  <a:cubicBezTo>
                    <a:pt x="4192" y="8521"/>
                    <a:pt x="4477" y="8160"/>
                    <a:pt x="4776" y="7812"/>
                  </a:cubicBezTo>
                  <a:lnTo>
                    <a:pt x="4776" y="7812"/>
                  </a:lnTo>
                  <a:cubicBezTo>
                    <a:pt x="4084" y="9426"/>
                    <a:pt x="3311" y="11006"/>
                    <a:pt x="2579" y="12600"/>
                  </a:cubicBezTo>
                  <a:lnTo>
                    <a:pt x="2579" y="12600"/>
                  </a:lnTo>
                  <a:cubicBezTo>
                    <a:pt x="2887" y="11571"/>
                    <a:pt x="3240" y="10553"/>
                    <a:pt x="3555" y="9527"/>
                  </a:cubicBezTo>
                  <a:lnTo>
                    <a:pt x="3555" y="9527"/>
                  </a:lnTo>
                  <a:cubicBezTo>
                    <a:pt x="2829" y="10826"/>
                    <a:pt x="2224" y="12178"/>
                    <a:pt x="1712" y="13577"/>
                  </a:cubicBezTo>
                  <a:cubicBezTo>
                    <a:pt x="1858" y="13577"/>
                    <a:pt x="2004" y="13559"/>
                    <a:pt x="2150" y="13550"/>
                  </a:cubicBezTo>
                  <a:lnTo>
                    <a:pt x="2150" y="13550"/>
                  </a:lnTo>
                  <a:cubicBezTo>
                    <a:pt x="1556" y="14889"/>
                    <a:pt x="1008" y="16245"/>
                    <a:pt x="577" y="17647"/>
                  </a:cubicBezTo>
                  <a:cubicBezTo>
                    <a:pt x="536" y="17742"/>
                    <a:pt x="619" y="17776"/>
                    <a:pt x="737" y="17776"/>
                  </a:cubicBezTo>
                  <a:cubicBezTo>
                    <a:pt x="907" y="17776"/>
                    <a:pt x="1152" y="17706"/>
                    <a:pt x="1211" y="17647"/>
                  </a:cubicBezTo>
                  <a:cubicBezTo>
                    <a:pt x="2415" y="15698"/>
                    <a:pt x="3519" y="13721"/>
                    <a:pt x="4691" y="11772"/>
                  </a:cubicBezTo>
                  <a:lnTo>
                    <a:pt x="4691" y="11772"/>
                  </a:lnTo>
                  <a:cubicBezTo>
                    <a:pt x="3227" y="15014"/>
                    <a:pt x="1599" y="18177"/>
                    <a:pt x="477" y="21516"/>
                  </a:cubicBezTo>
                  <a:cubicBezTo>
                    <a:pt x="448" y="21618"/>
                    <a:pt x="552" y="21656"/>
                    <a:pt x="684" y="21656"/>
                  </a:cubicBezTo>
                  <a:cubicBezTo>
                    <a:pt x="855" y="21656"/>
                    <a:pt x="1073" y="21591"/>
                    <a:pt x="1111" y="21516"/>
                  </a:cubicBezTo>
                  <a:cubicBezTo>
                    <a:pt x="2464" y="19411"/>
                    <a:pt x="3637" y="17210"/>
                    <a:pt x="4889" y="15063"/>
                  </a:cubicBezTo>
                  <a:lnTo>
                    <a:pt x="4889" y="15063"/>
                  </a:lnTo>
                  <a:cubicBezTo>
                    <a:pt x="4469" y="16287"/>
                    <a:pt x="4028" y="17508"/>
                    <a:pt x="3635" y="18743"/>
                  </a:cubicBezTo>
                  <a:lnTo>
                    <a:pt x="3635" y="18743"/>
                  </a:lnTo>
                  <a:cubicBezTo>
                    <a:pt x="4116" y="17724"/>
                    <a:pt x="4571" y="16686"/>
                    <a:pt x="5079" y="15676"/>
                  </a:cubicBezTo>
                  <a:lnTo>
                    <a:pt x="5079" y="15676"/>
                  </a:lnTo>
                  <a:cubicBezTo>
                    <a:pt x="4150" y="17846"/>
                    <a:pt x="3102" y="19969"/>
                    <a:pt x="2812" y="22350"/>
                  </a:cubicBezTo>
                  <a:cubicBezTo>
                    <a:pt x="2797" y="22456"/>
                    <a:pt x="2891" y="22493"/>
                    <a:pt x="3011" y="22493"/>
                  </a:cubicBezTo>
                  <a:cubicBezTo>
                    <a:pt x="3038" y="22493"/>
                    <a:pt x="3067" y="22491"/>
                    <a:pt x="3095" y="22488"/>
                  </a:cubicBezTo>
                  <a:lnTo>
                    <a:pt x="3095" y="22488"/>
                  </a:lnTo>
                  <a:cubicBezTo>
                    <a:pt x="2858" y="23055"/>
                    <a:pt x="2641" y="23632"/>
                    <a:pt x="2445" y="24218"/>
                  </a:cubicBezTo>
                  <a:cubicBezTo>
                    <a:pt x="2646" y="24218"/>
                    <a:pt x="2879" y="24185"/>
                    <a:pt x="3079" y="24185"/>
                  </a:cubicBezTo>
                  <a:cubicBezTo>
                    <a:pt x="3267" y="23464"/>
                    <a:pt x="3485" y="22753"/>
                    <a:pt x="3722" y="22049"/>
                  </a:cubicBezTo>
                  <a:lnTo>
                    <a:pt x="3722" y="22049"/>
                  </a:lnTo>
                  <a:cubicBezTo>
                    <a:pt x="4371" y="21309"/>
                    <a:pt x="4901" y="20471"/>
                    <a:pt x="5458" y="19656"/>
                  </a:cubicBezTo>
                  <a:lnTo>
                    <a:pt x="5458" y="19656"/>
                  </a:lnTo>
                  <a:cubicBezTo>
                    <a:pt x="5506" y="19377"/>
                    <a:pt x="5547" y="19096"/>
                    <a:pt x="5581" y="18814"/>
                  </a:cubicBezTo>
                  <a:cubicBezTo>
                    <a:pt x="5595" y="18701"/>
                    <a:pt x="5502" y="18660"/>
                    <a:pt x="5382" y="18660"/>
                  </a:cubicBezTo>
                  <a:cubicBezTo>
                    <a:pt x="5218" y="18660"/>
                    <a:pt x="5005" y="18737"/>
                    <a:pt x="4947" y="18814"/>
                  </a:cubicBezTo>
                  <a:cubicBezTo>
                    <a:pt x="4926" y="18850"/>
                    <a:pt x="4904" y="18887"/>
                    <a:pt x="4883" y="18923"/>
                  </a:cubicBezTo>
                  <a:lnTo>
                    <a:pt x="4883" y="18923"/>
                  </a:lnTo>
                  <a:cubicBezTo>
                    <a:pt x="5606" y="17096"/>
                    <a:pt x="6365" y="15280"/>
                    <a:pt x="6982" y="13410"/>
                  </a:cubicBezTo>
                  <a:cubicBezTo>
                    <a:pt x="7023" y="13315"/>
                    <a:pt x="6941" y="13280"/>
                    <a:pt x="6825" y="13280"/>
                  </a:cubicBezTo>
                  <a:cubicBezTo>
                    <a:pt x="6658" y="13280"/>
                    <a:pt x="6421" y="13351"/>
                    <a:pt x="6382" y="13410"/>
                  </a:cubicBezTo>
                  <a:cubicBezTo>
                    <a:pt x="5893" y="14133"/>
                    <a:pt x="5471" y="14896"/>
                    <a:pt x="5079" y="15676"/>
                  </a:cubicBezTo>
                  <a:lnTo>
                    <a:pt x="5079" y="15676"/>
                  </a:lnTo>
                  <a:cubicBezTo>
                    <a:pt x="5433" y="14847"/>
                    <a:pt x="5771" y="14011"/>
                    <a:pt x="6042" y="13152"/>
                  </a:cubicBezTo>
                  <a:lnTo>
                    <a:pt x="6042" y="13152"/>
                  </a:lnTo>
                  <a:cubicBezTo>
                    <a:pt x="5646" y="13781"/>
                    <a:pt x="5264" y="14420"/>
                    <a:pt x="4889" y="15063"/>
                  </a:cubicBezTo>
                  <a:lnTo>
                    <a:pt x="4889" y="15063"/>
                  </a:lnTo>
                  <a:cubicBezTo>
                    <a:pt x="5457" y="13408"/>
                    <a:pt x="5988" y="11748"/>
                    <a:pt x="6315" y="10041"/>
                  </a:cubicBezTo>
                  <a:cubicBezTo>
                    <a:pt x="6344" y="9939"/>
                    <a:pt x="6246" y="9901"/>
                    <a:pt x="6122" y="9901"/>
                  </a:cubicBezTo>
                  <a:cubicBezTo>
                    <a:pt x="6017" y="9901"/>
                    <a:pt x="5892" y="9928"/>
                    <a:pt x="5807" y="9968"/>
                  </a:cubicBezTo>
                  <a:lnTo>
                    <a:pt x="5807" y="9968"/>
                  </a:lnTo>
                  <a:cubicBezTo>
                    <a:pt x="6070" y="9557"/>
                    <a:pt x="6339" y="9147"/>
                    <a:pt x="6615" y="8740"/>
                  </a:cubicBezTo>
                  <a:lnTo>
                    <a:pt x="5981" y="8740"/>
                  </a:lnTo>
                  <a:cubicBezTo>
                    <a:pt x="5824" y="9141"/>
                    <a:pt x="5662" y="9539"/>
                    <a:pt x="5495" y="9935"/>
                  </a:cubicBezTo>
                  <a:lnTo>
                    <a:pt x="5495" y="9935"/>
                  </a:lnTo>
                  <a:cubicBezTo>
                    <a:pt x="5736" y="8940"/>
                    <a:pt x="5892" y="7926"/>
                    <a:pt x="5881" y="6872"/>
                  </a:cubicBezTo>
                  <a:cubicBezTo>
                    <a:pt x="5881" y="6802"/>
                    <a:pt x="5829" y="6771"/>
                    <a:pt x="5755" y="6764"/>
                  </a:cubicBezTo>
                  <a:lnTo>
                    <a:pt x="5755" y="6764"/>
                  </a:lnTo>
                  <a:cubicBezTo>
                    <a:pt x="5775" y="6744"/>
                    <a:pt x="5795" y="6725"/>
                    <a:pt x="5814" y="6705"/>
                  </a:cubicBezTo>
                  <a:cubicBezTo>
                    <a:pt x="5614" y="6705"/>
                    <a:pt x="5448" y="6672"/>
                    <a:pt x="5247" y="6672"/>
                  </a:cubicBezTo>
                  <a:close/>
                  <a:moveTo>
                    <a:pt x="5285" y="20549"/>
                  </a:moveTo>
                  <a:cubicBezTo>
                    <a:pt x="4565" y="22407"/>
                    <a:pt x="3815" y="24255"/>
                    <a:pt x="3337" y="26188"/>
                  </a:cubicBezTo>
                  <a:lnTo>
                    <a:pt x="3337" y="26188"/>
                  </a:lnTo>
                  <a:cubicBezTo>
                    <a:pt x="3158" y="26727"/>
                    <a:pt x="3018" y="27285"/>
                    <a:pt x="2912" y="27854"/>
                  </a:cubicBezTo>
                  <a:cubicBezTo>
                    <a:pt x="2943" y="27849"/>
                    <a:pt x="2973" y="27844"/>
                    <a:pt x="3004" y="27841"/>
                  </a:cubicBezTo>
                  <a:lnTo>
                    <a:pt x="3004" y="27841"/>
                  </a:lnTo>
                  <a:cubicBezTo>
                    <a:pt x="2968" y="28077"/>
                    <a:pt x="2938" y="28315"/>
                    <a:pt x="2912" y="28554"/>
                  </a:cubicBezTo>
                  <a:cubicBezTo>
                    <a:pt x="2899" y="28678"/>
                    <a:pt x="2987" y="28723"/>
                    <a:pt x="3103" y="28723"/>
                  </a:cubicBezTo>
                  <a:cubicBezTo>
                    <a:pt x="3267" y="28723"/>
                    <a:pt x="3487" y="28633"/>
                    <a:pt x="3546" y="28554"/>
                  </a:cubicBezTo>
                  <a:cubicBezTo>
                    <a:pt x="4532" y="26926"/>
                    <a:pt x="5297" y="25174"/>
                    <a:pt x="6125" y="23466"/>
                  </a:cubicBezTo>
                  <a:lnTo>
                    <a:pt x="6125" y="23466"/>
                  </a:lnTo>
                  <a:cubicBezTo>
                    <a:pt x="6117" y="23195"/>
                    <a:pt x="6093" y="22924"/>
                    <a:pt x="6048" y="22650"/>
                  </a:cubicBezTo>
                  <a:cubicBezTo>
                    <a:pt x="6021" y="22554"/>
                    <a:pt x="5932" y="22520"/>
                    <a:pt x="5829" y="22520"/>
                  </a:cubicBezTo>
                  <a:cubicBezTo>
                    <a:pt x="5682" y="22520"/>
                    <a:pt x="5507" y="22591"/>
                    <a:pt x="5448" y="22650"/>
                  </a:cubicBezTo>
                  <a:cubicBezTo>
                    <a:pt x="5050" y="23047"/>
                    <a:pt x="4704" y="23479"/>
                    <a:pt x="4403" y="23939"/>
                  </a:cubicBezTo>
                  <a:lnTo>
                    <a:pt x="4403" y="23939"/>
                  </a:lnTo>
                  <a:cubicBezTo>
                    <a:pt x="4714" y="22812"/>
                    <a:pt x="5040" y="21690"/>
                    <a:pt x="5285" y="20549"/>
                  </a:cubicBezTo>
                  <a:close/>
                  <a:moveTo>
                    <a:pt x="6124" y="23905"/>
                  </a:moveTo>
                  <a:lnTo>
                    <a:pt x="6124" y="23905"/>
                  </a:lnTo>
                  <a:cubicBezTo>
                    <a:pt x="5666" y="25710"/>
                    <a:pt x="5256" y="27529"/>
                    <a:pt x="4976" y="29366"/>
                  </a:cubicBezTo>
                  <a:lnTo>
                    <a:pt x="4976" y="29366"/>
                  </a:lnTo>
                  <a:cubicBezTo>
                    <a:pt x="4889" y="29541"/>
                    <a:pt x="4802" y="29715"/>
                    <a:pt x="4714" y="29889"/>
                  </a:cubicBezTo>
                  <a:cubicBezTo>
                    <a:pt x="4776" y="29889"/>
                    <a:pt x="4838" y="29885"/>
                    <a:pt x="4900" y="29881"/>
                  </a:cubicBezTo>
                  <a:lnTo>
                    <a:pt x="4900" y="29881"/>
                  </a:lnTo>
                  <a:cubicBezTo>
                    <a:pt x="4774" y="30793"/>
                    <a:pt x="4681" y="31710"/>
                    <a:pt x="4632" y="32631"/>
                  </a:cubicBezTo>
                  <a:lnTo>
                    <a:pt x="4632" y="32631"/>
                  </a:lnTo>
                  <a:cubicBezTo>
                    <a:pt x="4436" y="33273"/>
                    <a:pt x="4246" y="33918"/>
                    <a:pt x="4047" y="34559"/>
                  </a:cubicBezTo>
                  <a:cubicBezTo>
                    <a:pt x="4005" y="34668"/>
                    <a:pt x="4088" y="34710"/>
                    <a:pt x="4204" y="34710"/>
                  </a:cubicBezTo>
                  <a:cubicBezTo>
                    <a:pt x="4371" y="34710"/>
                    <a:pt x="4608" y="34624"/>
                    <a:pt x="4647" y="34525"/>
                  </a:cubicBezTo>
                  <a:cubicBezTo>
                    <a:pt x="6081" y="31390"/>
                    <a:pt x="7582" y="28254"/>
                    <a:pt x="8049" y="24818"/>
                  </a:cubicBezTo>
                  <a:cubicBezTo>
                    <a:pt x="8063" y="24694"/>
                    <a:pt x="7969" y="24650"/>
                    <a:pt x="7849" y="24650"/>
                  </a:cubicBezTo>
                  <a:cubicBezTo>
                    <a:pt x="7678" y="24650"/>
                    <a:pt x="7455" y="24740"/>
                    <a:pt x="7416" y="24818"/>
                  </a:cubicBezTo>
                  <a:cubicBezTo>
                    <a:pt x="6600" y="26004"/>
                    <a:pt x="5986" y="27282"/>
                    <a:pt x="5370" y="28556"/>
                  </a:cubicBezTo>
                  <a:lnTo>
                    <a:pt x="5370" y="28556"/>
                  </a:lnTo>
                  <a:cubicBezTo>
                    <a:pt x="5552" y="26985"/>
                    <a:pt x="6074" y="25462"/>
                    <a:pt x="6124" y="23905"/>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27;p35">
              <a:extLst>
                <a:ext uri="{FF2B5EF4-FFF2-40B4-BE49-F238E27FC236}">
                  <a16:creationId xmlns:a16="http://schemas.microsoft.com/office/drawing/2014/main" id="{A1975FEB-E2C4-4A05-B8EE-5BE7C9008917}"/>
                </a:ext>
              </a:extLst>
            </p:cNvPr>
            <p:cNvSpPr/>
            <p:nvPr/>
          </p:nvSpPr>
          <p:spPr>
            <a:xfrm>
              <a:off x="7424925" y="2372670"/>
              <a:ext cx="134960" cy="332716"/>
            </a:xfrm>
            <a:custGeom>
              <a:avLst/>
              <a:gdLst/>
              <a:ahLst/>
              <a:cxnLst/>
              <a:rect l="l" t="t" r="r" b="b"/>
              <a:pathLst>
                <a:path w="7477" h="18433" extrusionOk="0">
                  <a:moveTo>
                    <a:pt x="4541" y="3321"/>
                  </a:moveTo>
                  <a:cubicBezTo>
                    <a:pt x="4444" y="3592"/>
                    <a:pt x="4348" y="3863"/>
                    <a:pt x="4253" y="4135"/>
                  </a:cubicBezTo>
                  <a:lnTo>
                    <a:pt x="4253" y="4135"/>
                  </a:lnTo>
                  <a:cubicBezTo>
                    <a:pt x="4530" y="3868"/>
                    <a:pt x="4814" y="3607"/>
                    <a:pt x="5108" y="3355"/>
                  </a:cubicBezTo>
                  <a:cubicBezTo>
                    <a:pt x="4908" y="3355"/>
                    <a:pt x="4741" y="3321"/>
                    <a:pt x="4541" y="3321"/>
                  </a:cubicBezTo>
                  <a:close/>
                  <a:moveTo>
                    <a:pt x="7043" y="12428"/>
                  </a:moveTo>
                  <a:lnTo>
                    <a:pt x="6742" y="12728"/>
                  </a:lnTo>
                  <a:lnTo>
                    <a:pt x="6742" y="12728"/>
                  </a:lnTo>
                  <a:cubicBezTo>
                    <a:pt x="6989" y="12670"/>
                    <a:pt x="7237" y="12612"/>
                    <a:pt x="7476" y="12528"/>
                  </a:cubicBezTo>
                  <a:cubicBezTo>
                    <a:pt x="7376" y="12495"/>
                    <a:pt x="7209" y="12461"/>
                    <a:pt x="7043" y="12428"/>
                  </a:cubicBezTo>
                  <a:close/>
                  <a:moveTo>
                    <a:pt x="4316" y="1"/>
                  </a:moveTo>
                  <a:cubicBezTo>
                    <a:pt x="4149" y="1"/>
                    <a:pt x="3913" y="87"/>
                    <a:pt x="3874" y="186"/>
                  </a:cubicBezTo>
                  <a:cubicBezTo>
                    <a:pt x="2739" y="2921"/>
                    <a:pt x="938" y="5289"/>
                    <a:pt x="37" y="8125"/>
                  </a:cubicBezTo>
                  <a:cubicBezTo>
                    <a:pt x="0" y="8237"/>
                    <a:pt x="65" y="8274"/>
                    <a:pt x="164" y="8274"/>
                  </a:cubicBezTo>
                  <a:cubicBezTo>
                    <a:pt x="331" y="8274"/>
                    <a:pt x="596" y="8167"/>
                    <a:pt x="638" y="8125"/>
                  </a:cubicBezTo>
                  <a:cubicBezTo>
                    <a:pt x="1380" y="7279"/>
                    <a:pt x="2105" y="6415"/>
                    <a:pt x="2862" y="5580"/>
                  </a:cubicBezTo>
                  <a:lnTo>
                    <a:pt x="2862" y="5580"/>
                  </a:lnTo>
                  <a:cubicBezTo>
                    <a:pt x="2097" y="8399"/>
                    <a:pt x="1487" y="11257"/>
                    <a:pt x="1286" y="14149"/>
                  </a:cubicBezTo>
                  <a:lnTo>
                    <a:pt x="1286" y="14149"/>
                  </a:lnTo>
                  <a:cubicBezTo>
                    <a:pt x="2402" y="12675"/>
                    <a:pt x="3462" y="11129"/>
                    <a:pt x="4572" y="9617"/>
                  </a:cubicBezTo>
                  <a:lnTo>
                    <a:pt x="4572" y="9617"/>
                  </a:lnTo>
                  <a:cubicBezTo>
                    <a:pt x="4162" y="9904"/>
                    <a:pt x="3754" y="10195"/>
                    <a:pt x="3373" y="10527"/>
                  </a:cubicBezTo>
                  <a:cubicBezTo>
                    <a:pt x="3298" y="10583"/>
                    <a:pt x="3117" y="10650"/>
                    <a:pt x="2973" y="10650"/>
                  </a:cubicBezTo>
                  <a:cubicBezTo>
                    <a:pt x="2862" y="10650"/>
                    <a:pt x="2773" y="10610"/>
                    <a:pt x="2773" y="10493"/>
                  </a:cubicBezTo>
                  <a:cubicBezTo>
                    <a:pt x="2891" y="8311"/>
                    <a:pt x="3530" y="6207"/>
                    <a:pt x="4253" y="4135"/>
                  </a:cubicBezTo>
                  <a:lnTo>
                    <a:pt x="4253" y="4135"/>
                  </a:lnTo>
                  <a:cubicBezTo>
                    <a:pt x="3771" y="4600"/>
                    <a:pt x="3310" y="5085"/>
                    <a:pt x="2862" y="5580"/>
                  </a:cubicBezTo>
                  <a:lnTo>
                    <a:pt x="2862" y="5580"/>
                  </a:lnTo>
                  <a:cubicBezTo>
                    <a:pt x="3357" y="3754"/>
                    <a:pt x="3918" y="1944"/>
                    <a:pt x="4474" y="152"/>
                  </a:cubicBezTo>
                  <a:cubicBezTo>
                    <a:pt x="4515" y="43"/>
                    <a:pt x="4432" y="1"/>
                    <a:pt x="4316" y="1"/>
                  </a:cubicBezTo>
                  <a:close/>
                  <a:moveTo>
                    <a:pt x="1286" y="14149"/>
                  </a:moveTo>
                  <a:cubicBezTo>
                    <a:pt x="1062" y="14446"/>
                    <a:pt x="835" y="14740"/>
                    <a:pt x="605" y="15030"/>
                  </a:cubicBezTo>
                  <a:lnTo>
                    <a:pt x="1238" y="15030"/>
                  </a:lnTo>
                  <a:cubicBezTo>
                    <a:pt x="1250" y="14736"/>
                    <a:pt x="1266" y="14442"/>
                    <a:pt x="1286" y="14149"/>
                  </a:cubicBezTo>
                  <a:close/>
                  <a:moveTo>
                    <a:pt x="5942" y="7991"/>
                  </a:moveTo>
                  <a:cubicBezTo>
                    <a:pt x="5910" y="8092"/>
                    <a:pt x="5877" y="8193"/>
                    <a:pt x="5843" y="8293"/>
                  </a:cubicBezTo>
                  <a:lnTo>
                    <a:pt x="5843" y="8293"/>
                  </a:lnTo>
                  <a:cubicBezTo>
                    <a:pt x="5692" y="8309"/>
                    <a:pt x="5511" y="8388"/>
                    <a:pt x="5441" y="8458"/>
                  </a:cubicBezTo>
                  <a:cubicBezTo>
                    <a:pt x="5147" y="8841"/>
                    <a:pt x="4858" y="9228"/>
                    <a:pt x="4572" y="9617"/>
                  </a:cubicBezTo>
                  <a:lnTo>
                    <a:pt x="4572" y="9617"/>
                  </a:lnTo>
                  <a:cubicBezTo>
                    <a:pt x="4935" y="9363"/>
                    <a:pt x="5299" y="9113"/>
                    <a:pt x="5647" y="8840"/>
                  </a:cubicBezTo>
                  <a:lnTo>
                    <a:pt x="5647" y="8840"/>
                  </a:lnTo>
                  <a:cubicBezTo>
                    <a:pt x="5020" y="10508"/>
                    <a:pt x="4154" y="12043"/>
                    <a:pt x="3240" y="13529"/>
                  </a:cubicBezTo>
                  <a:cubicBezTo>
                    <a:pt x="3149" y="13673"/>
                    <a:pt x="3275" y="13730"/>
                    <a:pt x="3430" y="13730"/>
                  </a:cubicBezTo>
                  <a:cubicBezTo>
                    <a:pt x="3561" y="13730"/>
                    <a:pt x="3712" y="13690"/>
                    <a:pt x="3774" y="13629"/>
                  </a:cubicBezTo>
                  <a:cubicBezTo>
                    <a:pt x="4013" y="13389"/>
                    <a:pt x="4242" y="13145"/>
                    <a:pt x="4460" y="12895"/>
                  </a:cubicBezTo>
                  <a:lnTo>
                    <a:pt x="4460" y="12895"/>
                  </a:lnTo>
                  <a:cubicBezTo>
                    <a:pt x="3640" y="14410"/>
                    <a:pt x="2690" y="15877"/>
                    <a:pt x="2012" y="17458"/>
                  </a:cubicBezTo>
                  <a:lnTo>
                    <a:pt x="2012" y="17458"/>
                  </a:lnTo>
                  <a:lnTo>
                    <a:pt x="6742" y="12728"/>
                  </a:lnTo>
                  <a:lnTo>
                    <a:pt x="6742" y="12728"/>
                  </a:lnTo>
                  <a:cubicBezTo>
                    <a:pt x="6300" y="12832"/>
                    <a:pt x="5860" y="12938"/>
                    <a:pt x="5475" y="13195"/>
                  </a:cubicBezTo>
                  <a:cubicBezTo>
                    <a:pt x="5425" y="13245"/>
                    <a:pt x="5300" y="13287"/>
                    <a:pt x="5187" y="13287"/>
                  </a:cubicBezTo>
                  <a:cubicBezTo>
                    <a:pt x="5074" y="13287"/>
                    <a:pt x="4974" y="13245"/>
                    <a:pt x="4974" y="13128"/>
                  </a:cubicBezTo>
                  <a:cubicBezTo>
                    <a:pt x="5002" y="12784"/>
                    <a:pt x="5029" y="12462"/>
                    <a:pt x="5066" y="12147"/>
                  </a:cubicBezTo>
                  <a:lnTo>
                    <a:pt x="5066" y="12147"/>
                  </a:lnTo>
                  <a:cubicBezTo>
                    <a:pt x="4875" y="12402"/>
                    <a:pt x="4673" y="12651"/>
                    <a:pt x="4460" y="12895"/>
                  </a:cubicBezTo>
                  <a:lnTo>
                    <a:pt x="4460" y="12895"/>
                  </a:lnTo>
                  <a:cubicBezTo>
                    <a:pt x="4709" y="12434"/>
                    <a:pt x="4946" y="11969"/>
                    <a:pt x="5160" y="11495"/>
                  </a:cubicBezTo>
                  <a:lnTo>
                    <a:pt x="5160" y="11495"/>
                  </a:lnTo>
                  <a:cubicBezTo>
                    <a:pt x="5122" y="11713"/>
                    <a:pt x="5092" y="11928"/>
                    <a:pt x="5066" y="12147"/>
                  </a:cubicBezTo>
                  <a:lnTo>
                    <a:pt x="5066" y="12147"/>
                  </a:lnTo>
                  <a:cubicBezTo>
                    <a:pt x="5391" y="11714"/>
                    <a:pt x="5683" y="11264"/>
                    <a:pt x="5942" y="10793"/>
                  </a:cubicBezTo>
                  <a:lnTo>
                    <a:pt x="5455" y="10793"/>
                  </a:lnTo>
                  <a:cubicBezTo>
                    <a:pt x="5741" y="10057"/>
                    <a:pt x="5959" y="9294"/>
                    <a:pt x="6071" y="8489"/>
                  </a:cubicBezTo>
                  <a:lnTo>
                    <a:pt x="6071" y="8489"/>
                  </a:lnTo>
                  <a:cubicBezTo>
                    <a:pt x="6246" y="8333"/>
                    <a:pt x="6415" y="8169"/>
                    <a:pt x="6576" y="7991"/>
                  </a:cubicBezTo>
                  <a:close/>
                  <a:moveTo>
                    <a:pt x="2012" y="17458"/>
                  </a:moveTo>
                  <a:lnTo>
                    <a:pt x="1038" y="18432"/>
                  </a:lnTo>
                  <a:lnTo>
                    <a:pt x="1639" y="18432"/>
                  </a:lnTo>
                  <a:cubicBezTo>
                    <a:pt x="1750" y="18102"/>
                    <a:pt x="1875" y="17778"/>
                    <a:pt x="2012" y="17458"/>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28;p35">
              <a:extLst>
                <a:ext uri="{FF2B5EF4-FFF2-40B4-BE49-F238E27FC236}">
                  <a16:creationId xmlns:a16="http://schemas.microsoft.com/office/drawing/2014/main" id="{9DC4CAD7-6363-4691-9FE1-3E0B3EFBD61D}"/>
                </a:ext>
              </a:extLst>
            </p:cNvPr>
            <p:cNvSpPr/>
            <p:nvPr/>
          </p:nvSpPr>
          <p:spPr>
            <a:xfrm>
              <a:off x="5147564" y="1625063"/>
              <a:ext cx="1086195" cy="1550657"/>
            </a:xfrm>
            <a:custGeom>
              <a:avLst/>
              <a:gdLst/>
              <a:ahLst/>
              <a:cxnLst/>
              <a:rect l="l" t="t" r="r" b="b"/>
              <a:pathLst>
                <a:path w="60177" h="85909" extrusionOk="0">
                  <a:moveTo>
                    <a:pt x="29443" y="0"/>
                  </a:moveTo>
                  <a:cubicBezTo>
                    <a:pt x="28089" y="0"/>
                    <a:pt x="26613" y="58"/>
                    <a:pt x="25018" y="180"/>
                  </a:cubicBezTo>
                  <a:cubicBezTo>
                    <a:pt x="9503" y="802"/>
                    <a:pt x="12295" y="8361"/>
                    <a:pt x="20126" y="8361"/>
                  </a:cubicBezTo>
                  <a:cubicBezTo>
                    <a:pt x="20276" y="8361"/>
                    <a:pt x="20428" y="8358"/>
                    <a:pt x="20581" y="8353"/>
                  </a:cubicBezTo>
                  <a:lnTo>
                    <a:pt x="20581" y="8353"/>
                  </a:lnTo>
                  <a:lnTo>
                    <a:pt x="20548" y="36439"/>
                  </a:lnTo>
                  <a:cubicBezTo>
                    <a:pt x="1401" y="39075"/>
                    <a:pt x="0" y="55453"/>
                    <a:pt x="1735" y="62591"/>
                  </a:cubicBezTo>
                  <a:cubicBezTo>
                    <a:pt x="3736" y="70864"/>
                    <a:pt x="9173" y="78536"/>
                    <a:pt x="17246" y="82739"/>
                  </a:cubicBezTo>
                  <a:cubicBezTo>
                    <a:pt x="21393" y="84896"/>
                    <a:pt x="25834" y="85908"/>
                    <a:pt x="30195" y="85908"/>
                  </a:cubicBezTo>
                  <a:cubicBezTo>
                    <a:pt x="41687" y="85908"/>
                    <a:pt x="52628" y="78874"/>
                    <a:pt x="56207" y="67195"/>
                  </a:cubicBezTo>
                  <a:cubicBezTo>
                    <a:pt x="60176" y="54352"/>
                    <a:pt x="56440" y="37373"/>
                    <a:pt x="34725" y="35239"/>
                  </a:cubicBezTo>
                  <a:lnTo>
                    <a:pt x="34224" y="8186"/>
                  </a:lnTo>
                  <a:cubicBezTo>
                    <a:pt x="43603" y="4213"/>
                    <a:pt x="41027" y="0"/>
                    <a:pt x="29443" y="0"/>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29;p35">
              <a:extLst>
                <a:ext uri="{FF2B5EF4-FFF2-40B4-BE49-F238E27FC236}">
                  <a16:creationId xmlns:a16="http://schemas.microsoft.com/office/drawing/2014/main" id="{2BFE5415-CFCF-474A-9075-70F2F5C07B41}"/>
                </a:ext>
              </a:extLst>
            </p:cNvPr>
            <p:cNvSpPr/>
            <p:nvPr/>
          </p:nvSpPr>
          <p:spPr>
            <a:xfrm>
              <a:off x="5290844" y="2315820"/>
              <a:ext cx="793568" cy="216762"/>
            </a:xfrm>
            <a:custGeom>
              <a:avLst/>
              <a:gdLst/>
              <a:ahLst/>
              <a:cxnLst/>
              <a:rect l="l" t="t" r="r" b="b"/>
              <a:pathLst>
                <a:path w="43965" h="12009" fill="none" extrusionOk="0">
                  <a:moveTo>
                    <a:pt x="28487" y="2468"/>
                  </a:moveTo>
                  <a:cubicBezTo>
                    <a:pt x="33724" y="3269"/>
                    <a:pt x="43965" y="4737"/>
                    <a:pt x="41630" y="9340"/>
                  </a:cubicBezTo>
                  <a:cubicBezTo>
                    <a:pt x="32123" y="12009"/>
                    <a:pt x="3736" y="7639"/>
                    <a:pt x="0" y="7272"/>
                  </a:cubicBezTo>
                  <a:cubicBezTo>
                    <a:pt x="3936" y="2302"/>
                    <a:pt x="12909" y="0"/>
                    <a:pt x="28487" y="2468"/>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30;p35">
              <a:extLst>
                <a:ext uri="{FF2B5EF4-FFF2-40B4-BE49-F238E27FC236}">
                  <a16:creationId xmlns:a16="http://schemas.microsoft.com/office/drawing/2014/main" id="{7F3AAAC6-D347-41B1-861C-E59B1A511AFC}"/>
                </a:ext>
              </a:extLst>
            </p:cNvPr>
            <p:cNvSpPr/>
            <p:nvPr/>
          </p:nvSpPr>
          <p:spPr>
            <a:xfrm>
              <a:off x="5252313" y="2447045"/>
              <a:ext cx="873656" cy="633429"/>
            </a:xfrm>
            <a:custGeom>
              <a:avLst/>
              <a:gdLst/>
              <a:ahLst/>
              <a:cxnLst/>
              <a:rect l="l" t="t" r="r" b="b"/>
              <a:pathLst>
                <a:path w="48402" h="35093" fill="none" extrusionOk="0">
                  <a:moveTo>
                    <a:pt x="2168" y="1"/>
                  </a:moveTo>
                  <a:cubicBezTo>
                    <a:pt x="734" y="4237"/>
                    <a:pt x="0" y="14244"/>
                    <a:pt x="5070" y="23084"/>
                  </a:cubicBezTo>
                  <a:cubicBezTo>
                    <a:pt x="9207" y="29522"/>
                    <a:pt x="15945" y="33892"/>
                    <a:pt x="23550" y="34492"/>
                  </a:cubicBezTo>
                  <a:cubicBezTo>
                    <a:pt x="31623" y="35093"/>
                    <a:pt x="41463" y="32091"/>
                    <a:pt x="44765" y="23818"/>
                  </a:cubicBezTo>
                  <a:cubicBezTo>
                    <a:pt x="46934" y="18381"/>
                    <a:pt x="48401" y="7573"/>
                    <a:pt x="44132" y="1302"/>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31;p35">
              <a:extLst>
                <a:ext uri="{FF2B5EF4-FFF2-40B4-BE49-F238E27FC236}">
                  <a16:creationId xmlns:a16="http://schemas.microsoft.com/office/drawing/2014/main" id="{B1338471-C0FB-41DA-8F6C-18383681B231}"/>
                </a:ext>
              </a:extLst>
            </p:cNvPr>
            <p:cNvSpPr/>
            <p:nvPr/>
          </p:nvSpPr>
          <p:spPr>
            <a:xfrm>
              <a:off x="5421473" y="2362636"/>
              <a:ext cx="532276" cy="116964"/>
            </a:xfrm>
            <a:custGeom>
              <a:avLst/>
              <a:gdLst/>
              <a:ahLst/>
              <a:cxnLst/>
              <a:rect l="l" t="t" r="r" b="b"/>
              <a:pathLst>
                <a:path w="29489" h="6480" extrusionOk="0">
                  <a:moveTo>
                    <a:pt x="10806" y="1"/>
                  </a:moveTo>
                  <a:cubicBezTo>
                    <a:pt x="9195" y="1"/>
                    <a:pt x="7587" y="922"/>
                    <a:pt x="6005" y="1843"/>
                  </a:cubicBezTo>
                  <a:cubicBezTo>
                    <a:pt x="4636" y="2614"/>
                    <a:pt x="3304" y="3367"/>
                    <a:pt x="2190" y="3367"/>
                  </a:cubicBezTo>
                  <a:cubicBezTo>
                    <a:pt x="1810" y="3367"/>
                    <a:pt x="1456" y="3280"/>
                    <a:pt x="1135" y="3077"/>
                  </a:cubicBezTo>
                  <a:cubicBezTo>
                    <a:pt x="1028" y="3024"/>
                    <a:pt x="912" y="2998"/>
                    <a:pt x="796" y="2998"/>
                  </a:cubicBezTo>
                  <a:cubicBezTo>
                    <a:pt x="548" y="2998"/>
                    <a:pt x="304" y="3116"/>
                    <a:pt x="167" y="3344"/>
                  </a:cubicBezTo>
                  <a:cubicBezTo>
                    <a:pt x="1" y="3677"/>
                    <a:pt x="67" y="4077"/>
                    <a:pt x="401" y="4278"/>
                  </a:cubicBezTo>
                  <a:cubicBezTo>
                    <a:pt x="990" y="4651"/>
                    <a:pt x="1600" y="4804"/>
                    <a:pt x="2220" y="4804"/>
                  </a:cubicBezTo>
                  <a:cubicBezTo>
                    <a:pt x="3704" y="4804"/>
                    <a:pt x="5246" y="3924"/>
                    <a:pt x="6705" y="3077"/>
                  </a:cubicBezTo>
                  <a:cubicBezTo>
                    <a:pt x="7306" y="2777"/>
                    <a:pt x="7839" y="2443"/>
                    <a:pt x="8407" y="2176"/>
                  </a:cubicBezTo>
                  <a:lnTo>
                    <a:pt x="8407" y="2176"/>
                  </a:lnTo>
                  <a:cubicBezTo>
                    <a:pt x="7673" y="2576"/>
                    <a:pt x="6905" y="3043"/>
                    <a:pt x="6305" y="3610"/>
                  </a:cubicBezTo>
                  <a:cubicBezTo>
                    <a:pt x="6072" y="3844"/>
                    <a:pt x="6005" y="4111"/>
                    <a:pt x="6105" y="4411"/>
                  </a:cubicBezTo>
                  <a:cubicBezTo>
                    <a:pt x="6238" y="4711"/>
                    <a:pt x="6505" y="4878"/>
                    <a:pt x="6772" y="4878"/>
                  </a:cubicBezTo>
                  <a:cubicBezTo>
                    <a:pt x="8173" y="4845"/>
                    <a:pt x="9407" y="4278"/>
                    <a:pt x="10675" y="3744"/>
                  </a:cubicBezTo>
                  <a:lnTo>
                    <a:pt x="10908" y="3610"/>
                  </a:lnTo>
                  <a:lnTo>
                    <a:pt x="10908" y="3610"/>
                  </a:lnTo>
                  <a:cubicBezTo>
                    <a:pt x="10708" y="3844"/>
                    <a:pt x="10575" y="4077"/>
                    <a:pt x="10475" y="4278"/>
                  </a:cubicBezTo>
                  <a:cubicBezTo>
                    <a:pt x="10375" y="4444"/>
                    <a:pt x="10341" y="4678"/>
                    <a:pt x="10408" y="4878"/>
                  </a:cubicBezTo>
                  <a:cubicBezTo>
                    <a:pt x="10475" y="5078"/>
                    <a:pt x="10641" y="5212"/>
                    <a:pt x="10842" y="5278"/>
                  </a:cubicBezTo>
                  <a:cubicBezTo>
                    <a:pt x="11145" y="5387"/>
                    <a:pt x="11470" y="5434"/>
                    <a:pt x="11810" y="5434"/>
                  </a:cubicBezTo>
                  <a:cubicBezTo>
                    <a:pt x="12932" y="5434"/>
                    <a:pt x="14225" y="4923"/>
                    <a:pt x="15478" y="4411"/>
                  </a:cubicBezTo>
                  <a:lnTo>
                    <a:pt x="15845" y="4278"/>
                  </a:lnTo>
                  <a:cubicBezTo>
                    <a:pt x="15845" y="4478"/>
                    <a:pt x="15879" y="4611"/>
                    <a:pt x="15979" y="4778"/>
                  </a:cubicBezTo>
                  <a:cubicBezTo>
                    <a:pt x="16079" y="4978"/>
                    <a:pt x="16312" y="5078"/>
                    <a:pt x="16512" y="5078"/>
                  </a:cubicBezTo>
                  <a:cubicBezTo>
                    <a:pt x="16644" y="5094"/>
                    <a:pt x="16781" y="5100"/>
                    <a:pt x="16923" y="5100"/>
                  </a:cubicBezTo>
                  <a:cubicBezTo>
                    <a:pt x="17389" y="5100"/>
                    <a:pt x="17902" y="5029"/>
                    <a:pt x="18414" y="4978"/>
                  </a:cubicBezTo>
                  <a:cubicBezTo>
                    <a:pt x="18974" y="4919"/>
                    <a:pt x="19573" y="4854"/>
                    <a:pt x="20111" y="4854"/>
                  </a:cubicBezTo>
                  <a:cubicBezTo>
                    <a:pt x="20790" y="4854"/>
                    <a:pt x="21370" y="4958"/>
                    <a:pt x="21649" y="5312"/>
                  </a:cubicBezTo>
                  <a:cubicBezTo>
                    <a:pt x="21749" y="5445"/>
                    <a:pt x="21983" y="5545"/>
                    <a:pt x="22216" y="5545"/>
                  </a:cubicBezTo>
                  <a:cubicBezTo>
                    <a:pt x="23184" y="5512"/>
                    <a:pt x="24184" y="5245"/>
                    <a:pt x="25085" y="5011"/>
                  </a:cubicBezTo>
                  <a:cubicBezTo>
                    <a:pt x="25686" y="4845"/>
                    <a:pt x="26219" y="4678"/>
                    <a:pt x="26820" y="4578"/>
                  </a:cubicBezTo>
                  <a:lnTo>
                    <a:pt x="26820" y="4578"/>
                  </a:lnTo>
                  <a:cubicBezTo>
                    <a:pt x="26753" y="4845"/>
                    <a:pt x="26686" y="5078"/>
                    <a:pt x="26586" y="5212"/>
                  </a:cubicBezTo>
                  <a:cubicBezTo>
                    <a:pt x="26486" y="5412"/>
                    <a:pt x="26419" y="5679"/>
                    <a:pt x="26519" y="5879"/>
                  </a:cubicBezTo>
                  <a:cubicBezTo>
                    <a:pt x="26586" y="6079"/>
                    <a:pt x="26753" y="6246"/>
                    <a:pt x="27020" y="6312"/>
                  </a:cubicBezTo>
                  <a:cubicBezTo>
                    <a:pt x="27387" y="6379"/>
                    <a:pt x="27754" y="6479"/>
                    <a:pt x="28187" y="6479"/>
                  </a:cubicBezTo>
                  <a:cubicBezTo>
                    <a:pt x="28387" y="6479"/>
                    <a:pt x="28588" y="6479"/>
                    <a:pt x="28821" y="6279"/>
                  </a:cubicBezTo>
                  <a:cubicBezTo>
                    <a:pt x="29188" y="6246"/>
                    <a:pt x="29488" y="5879"/>
                    <a:pt x="29388" y="5512"/>
                  </a:cubicBezTo>
                  <a:cubicBezTo>
                    <a:pt x="29358" y="5153"/>
                    <a:pt x="29060" y="4901"/>
                    <a:pt x="28710" y="4901"/>
                  </a:cubicBezTo>
                  <a:cubicBezTo>
                    <a:pt x="28670" y="4901"/>
                    <a:pt x="28629" y="4905"/>
                    <a:pt x="28588" y="4911"/>
                  </a:cubicBezTo>
                  <a:lnTo>
                    <a:pt x="28154" y="4911"/>
                  </a:lnTo>
                  <a:cubicBezTo>
                    <a:pt x="28187" y="4778"/>
                    <a:pt x="28187" y="4711"/>
                    <a:pt x="28221" y="4578"/>
                  </a:cubicBezTo>
                  <a:cubicBezTo>
                    <a:pt x="28254" y="4378"/>
                    <a:pt x="28321" y="4111"/>
                    <a:pt x="28387" y="4011"/>
                  </a:cubicBezTo>
                  <a:cubicBezTo>
                    <a:pt x="28521" y="3777"/>
                    <a:pt x="28521" y="3510"/>
                    <a:pt x="28387" y="3277"/>
                  </a:cubicBezTo>
                  <a:cubicBezTo>
                    <a:pt x="28254" y="3077"/>
                    <a:pt x="28021" y="2943"/>
                    <a:pt x="27754" y="2943"/>
                  </a:cubicBezTo>
                  <a:cubicBezTo>
                    <a:pt x="26720" y="3043"/>
                    <a:pt x="25686" y="3277"/>
                    <a:pt x="24718" y="3544"/>
                  </a:cubicBezTo>
                  <a:cubicBezTo>
                    <a:pt x="23918" y="3744"/>
                    <a:pt x="23184" y="3911"/>
                    <a:pt x="22417" y="4011"/>
                  </a:cubicBezTo>
                  <a:cubicBezTo>
                    <a:pt x="21798" y="3492"/>
                    <a:pt x="20952" y="3343"/>
                    <a:pt x="20051" y="3343"/>
                  </a:cubicBezTo>
                  <a:cubicBezTo>
                    <a:pt x="19446" y="3343"/>
                    <a:pt x="18816" y="3410"/>
                    <a:pt x="18214" y="3477"/>
                  </a:cubicBezTo>
                  <a:cubicBezTo>
                    <a:pt x="17913" y="3510"/>
                    <a:pt x="17646" y="3510"/>
                    <a:pt x="17380" y="3544"/>
                  </a:cubicBezTo>
                  <a:cubicBezTo>
                    <a:pt x="17413" y="3477"/>
                    <a:pt x="17413" y="3377"/>
                    <a:pt x="17480" y="3310"/>
                  </a:cubicBezTo>
                  <a:cubicBezTo>
                    <a:pt x="17546" y="3043"/>
                    <a:pt x="17480" y="2743"/>
                    <a:pt x="17313" y="2576"/>
                  </a:cubicBezTo>
                  <a:cubicBezTo>
                    <a:pt x="17140" y="2453"/>
                    <a:pt x="16967" y="2384"/>
                    <a:pt x="16780" y="2384"/>
                  </a:cubicBezTo>
                  <a:cubicBezTo>
                    <a:pt x="16715" y="2384"/>
                    <a:pt x="16648" y="2392"/>
                    <a:pt x="16579" y="2410"/>
                  </a:cubicBezTo>
                  <a:cubicBezTo>
                    <a:pt x="16079" y="2576"/>
                    <a:pt x="15545" y="2810"/>
                    <a:pt x="14978" y="3043"/>
                  </a:cubicBezTo>
                  <a:cubicBezTo>
                    <a:pt x="14144" y="3377"/>
                    <a:pt x="13177" y="3744"/>
                    <a:pt x="12376" y="3911"/>
                  </a:cubicBezTo>
                  <a:cubicBezTo>
                    <a:pt x="12810" y="3410"/>
                    <a:pt x="13243" y="2910"/>
                    <a:pt x="13710" y="2576"/>
                  </a:cubicBezTo>
                  <a:cubicBezTo>
                    <a:pt x="13977" y="2376"/>
                    <a:pt x="14044" y="2043"/>
                    <a:pt x="13910" y="1742"/>
                  </a:cubicBezTo>
                  <a:cubicBezTo>
                    <a:pt x="13825" y="1487"/>
                    <a:pt x="13594" y="1328"/>
                    <a:pt x="13322" y="1328"/>
                  </a:cubicBezTo>
                  <a:cubicBezTo>
                    <a:pt x="13274" y="1328"/>
                    <a:pt x="13226" y="1332"/>
                    <a:pt x="13177" y="1342"/>
                  </a:cubicBezTo>
                  <a:cubicBezTo>
                    <a:pt x="12509" y="1442"/>
                    <a:pt x="11876" y="1676"/>
                    <a:pt x="11242" y="1909"/>
                  </a:cubicBezTo>
                  <a:cubicBezTo>
                    <a:pt x="11509" y="1709"/>
                    <a:pt x="11742" y="1509"/>
                    <a:pt x="11976" y="1242"/>
                  </a:cubicBezTo>
                  <a:cubicBezTo>
                    <a:pt x="12143" y="1042"/>
                    <a:pt x="12209" y="775"/>
                    <a:pt x="12143" y="542"/>
                  </a:cubicBezTo>
                  <a:cubicBezTo>
                    <a:pt x="12042" y="341"/>
                    <a:pt x="11842" y="108"/>
                    <a:pt x="11575" y="75"/>
                  </a:cubicBezTo>
                  <a:cubicBezTo>
                    <a:pt x="11319" y="24"/>
                    <a:pt x="11062" y="1"/>
                    <a:pt x="10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32;p35">
              <a:extLst>
                <a:ext uri="{FF2B5EF4-FFF2-40B4-BE49-F238E27FC236}">
                  <a16:creationId xmlns:a16="http://schemas.microsoft.com/office/drawing/2014/main" id="{0449B551-6ED1-4427-B12D-F68956E7D5DB}"/>
                </a:ext>
              </a:extLst>
            </p:cNvPr>
            <p:cNvSpPr/>
            <p:nvPr/>
          </p:nvSpPr>
          <p:spPr>
            <a:xfrm>
              <a:off x="5292649" y="2514832"/>
              <a:ext cx="772504" cy="529515"/>
            </a:xfrm>
            <a:custGeom>
              <a:avLst/>
              <a:gdLst/>
              <a:ahLst/>
              <a:cxnLst/>
              <a:rect l="l" t="t" r="r" b="b"/>
              <a:pathLst>
                <a:path w="42798" h="29336" extrusionOk="0">
                  <a:moveTo>
                    <a:pt x="23383" y="3950"/>
                  </a:moveTo>
                  <a:cubicBezTo>
                    <a:pt x="23017" y="4284"/>
                    <a:pt x="22650" y="4618"/>
                    <a:pt x="22283" y="4985"/>
                  </a:cubicBezTo>
                  <a:cubicBezTo>
                    <a:pt x="22516" y="4584"/>
                    <a:pt x="22883" y="4217"/>
                    <a:pt x="23383" y="3950"/>
                  </a:cubicBezTo>
                  <a:close/>
                  <a:moveTo>
                    <a:pt x="28220" y="5151"/>
                  </a:moveTo>
                  <a:lnTo>
                    <a:pt x="28220" y="5151"/>
                  </a:lnTo>
                  <a:cubicBezTo>
                    <a:pt x="28287" y="5318"/>
                    <a:pt x="28220" y="5452"/>
                    <a:pt x="28187" y="5618"/>
                  </a:cubicBezTo>
                  <a:cubicBezTo>
                    <a:pt x="28154" y="5552"/>
                    <a:pt x="28120" y="5485"/>
                    <a:pt x="28020" y="5418"/>
                  </a:cubicBezTo>
                  <a:cubicBezTo>
                    <a:pt x="27987" y="5385"/>
                    <a:pt x="27987" y="5385"/>
                    <a:pt x="27953" y="5385"/>
                  </a:cubicBezTo>
                  <a:cubicBezTo>
                    <a:pt x="28020" y="5285"/>
                    <a:pt x="28154" y="5218"/>
                    <a:pt x="28220" y="5151"/>
                  </a:cubicBezTo>
                  <a:close/>
                  <a:moveTo>
                    <a:pt x="21349" y="5652"/>
                  </a:moveTo>
                  <a:cubicBezTo>
                    <a:pt x="21399" y="5685"/>
                    <a:pt x="21440" y="5702"/>
                    <a:pt x="21474" y="5702"/>
                  </a:cubicBezTo>
                  <a:cubicBezTo>
                    <a:pt x="21495" y="5702"/>
                    <a:pt x="21513" y="5695"/>
                    <a:pt x="21528" y="5681"/>
                  </a:cubicBezTo>
                  <a:lnTo>
                    <a:pt x="21528" y="5681"/>
                  </a:lnTo>
                  <a:cubicBezTo>
                    <a:pt x="21462" y="5766"/>
                    <a:pt x="21375" y="5832"/>
                    <a:pt x="21315" y="5952"/>
                  </a:cubicBezTo>
                  <a:cubicBezTo>
                    <a:pt x="21315" y="5885"/>
                    <a:pt x="21315" y="5785"/>
                    <a:pt x="21349" y="5652"/>
                  </a:cubicBezTo>
                  <a:close/>
                  <a:moveTo>
                    <a:pt x="32890" y="4217"/>
                  </a:moveTo>
                  <a:lnTo>
                    <a:pt x="32890" y="4217"/>
                  </a:lnTo>
                  <a:cubicBezTo>
                    <a:pt x="32623" y="4818"/>
                    <a:pt x="32223" y="5485"/>
                    <a:pt x="31823" y="6152"/>
                  </a:cubicBezTo>
                  <a:lnTo>
                    <a:pt x="31456" y="6786"/>
                  </a:lnTo>
                  <a:cubicBezTo>
                    <a:pt x="31356" y="6752"/>
                    <a:pt x="31322" y="6752"/>
                    <a:pt x="31222" y="6752"/>
                  </a:cubicBezTo>
                  <a:cubicBezTo>
                    <a:pt x="31723" y="5718"/>
                    <a:pt x="32190" y="4751"/>
                    <a:pt x="32890" y="4217"/>
                  </a:cubicBezTo>
                  <a:close/>
                  <a:moveTo>
                    <a:pt x="10274" y="2449"/>
                  </a:moveTo>
                  <a:lnTo>
                    <a:pt x="10274" y="2449"/>
                  </a:lnTo>
                  <a:cubicBezTo>
                    <a:pt x="9140" y="4117"/>
                    <a:pt x="7806" y="5718"/>
                    <a:pt x="6471" y="7253"/>
                  </a:cubicBezTo>
                  <a:cubicBezTo>
                    <a:pt x="6872" y="6386"/>
                    <a:pt x="7272" y="5452"/>
                    <a:pt x="7505" y="4584"/>
                  </a:cubicBezTo>
                  <a:cubicBezTo>
                    <a:pt x="8373" y="3817"/>
                    <a:pt x="9340" y="3083"/>
                    <a:pt x="10274" y="2449"/>
                  </a:cubicBezTo>
                  <a:close/>
                  <a:moveTo>
                    <a:pt x="22950" y="6219"/>
                  </a:moveTo>
                  <a:lnTo>
                    <a:pt x="22950" y="6219"/>
                  </a:lnTo>
                  <a:cubicBezTo>
                    <a:pt x="22683" y="6619"/>
                    <a:pt x="22483" y="6986"/>
                    <a:pt x="22216" y="7420"/>
                  </a:cubicBezTo>
                  <a:cubicBezTo>
                    <a:pt x="22149" y="7320"/>
                    <a:pt x="22116" y="7253"/>
                    <a:pt x="22049" y="7119"/>
                  </a:cubicBezTo>
                  <a:cubicBezTo>
                    <a:pt x="22349" y="6819"/>
                    <a:pt x="22650" y="6552"/>
                    <a:pt x="22950" y="6219"/>
                  </a:cubicBezTo>
                  <a:close/>
                  <a:moveTo>
                    <a:pt x="25852" y="4718"/>
                  </a:moveTo>
                  <a:cubicBezTo>
                    <a:pt x="25819" y="5118"/>
                    <a:pt x="25718" y="5452"/>
                    <a:pt x="25518" y="5752"/>
                  </a:cubicBezTo>
                  <a:cubicBezTo>
                    <a:pt x="25352" y="5952"/>
                    <a:pt x="25385" y="6285"/>
                    <a:pt x="25552" y="6486"/>
                  </a:cubicBezTo>
                  <a:cubicBezTo>
                    <a:pt x="24784" y="7086"/>
                    <a:pt x="24017" y="7720"/>
                    <a:pt x="23283" y="8387"/>
                  </a:cubicBezTo>
                  <a:cubicBezTo>
                    <a:pt x="23984" y="7253"/>
                    <a:pt x="24651" y="6085"/>
                    <a:pt x="25185" y="4884"/>
                  </a:cubicBezTo>
                  <a:lnTo>
                    <a:pt x="25218" y="4884"/>
                  </a:lnTo>
                  <a:cubicBezTo>
                    <a:pt x="25318" y="4818"/>
                    <a:pt x="25618" y="4784"/>
                    <a:pt x="25852" y="4718"/>
                  </a:cubicBezTo>
                  <a:close/>
                  <a:moveTo>
                    <a:pt x="38494" y="2216"/>
                  </a:moveTo>
                  <a:cubicBezTo>
                    <a:pt x="37627" y="3884"/>
                    <a:pt x="36226" y="5452"/>
                    <a:pt x="34792" y="7053"/>
                  </a:cubicBezTo>
                  <a:cubicBezTo>
                    <a:pt x="33824" y="8120"/>
                    <a:pt x="32857" y="9221"/>
                    <a:pt x="32023" y="10322"/>
                  </a:cubicBezTo>
                  <a:cubicBezTo>
                    <a:pt x="32056" y="10222"/>
                    <a:pt x="32056" y="10055"/>
                    <a:pt x="32123" y="9921"/>
                  </a:cubicBezTo>
                  <a:cubicBezTo>
                    <a:pt x="32623" y="9254"/>
                    <a:pt x="33124" y="8487"/>
                    <a:pt x="33657" y="7753"/>
                  </a:cubicBezTo>
                  <a:cubicBezTo>
                    <a:pt x="35058" y="5652"/>
                    <a:pt x="36560" y="3483"/>
                    <a:pt x="38494" y="2216"/>
                  </a:cubicBezTo>
                  <a:close/>
                  <a:moveTo>
                    <a:pt x="24818" y="8821"/>
                  </a:moveTo>
                  <a:lnTo>
                    <a:pt x="24818" y="8821"/>
                  </a:lnTo>
                  <a:cubicBezTo>
                    <a:pt x="24051" y="9821"/>
                    <a:pt x="23283" y="10789"/>
                    <a:pt x="22516" y="11756"/>
                  </a:cubicBezTo>
                  <a:cubicBezTo>
                    <a:pt x="22650" y="11389"/>
                    <a:pt x="22783" y="10989"/>
                    <a:pt x="22816" y="10655"/>
                  </a:cubicBezTo>
                  <a:cubicBezTo>
                    <a:pt x="23484" y="10055"/>
                    <a:pt x="24117" y="9421"/>
                    <a:pt x="24818" y="8821"/>
                  </a:cubicBezTo>
                  <a:close/>
                  <a:moveTo>
                    <a:pt x="36169" y="7511"/>
                  </a:moveTo>
                  <a:cubicBezTo>
                    <a:pt x="35060" y="9039"/>
                    <a:pt x="33856" y="10592"/>
                    <a:pt x="32557" y="11956"/>
                  </a:cubicBezTo>
                  <a:cubicBezTo>
                    <a:pt x="33457" y="10589"/>
                    <a:pt x="34625" y="9288"/>
                    <a:pt x="35759" y="7953"/>
                  </a:cubicBezTo>
                  <a:cubicBezTo>
                    <a:pt x="35916" y="7796"/>
                    <a:pt x="36053" y="7660"/>
                    <a:pt x="36169" y="7511"/>
                  </a:cubicBezTo>
                  <a:close/>
                  <a:moveTo>
                    <a:pt x="14210" y="2416"/>
                  </a:moveTo>
                  <a:cubicBezTo>
                    <a:pt x="12876" y="5251"/>
                    <a:pt x="10207" y="8220"/>
                    <a:pt x="7972" y="10622"/>
                  </a:cubicBezTo>
                  <a:cubicBezTo>
                    <a:pt x="7472" y="11222"/>
                    <a:pt x="6972" y="11723"/>
                    <a:pt x="6505" y="12256"/>
                  </a:cubicBezTo>
                  <a:cubicBezTo>
                    <a:pt x="6538" y="11990"/>
                    <a:pt x="6605" y="11789"/>
                    <a:pt x="6605" y="11556"/>
                  </a:cubicBezTo>
                  <a:cubicBezTo>
                    <a:pt x="6638" y="11222"/>
                    <a:pt x="6438" y="10922"/>
                    <a:pt x="6104" y="10822"/>
                  </a:cubicBezTo>
                  <a:cubicBezTo>
                    <a:pt x="6046" y="10783"/>
                    <a:pt x="5999" y="10767"/>
                    <a:pt x="5943" y="10767"/>
                  </a:cubicBezTo>
                  <a:cubicBezTo>
                    <a:pt x="5903" y="10767"/>
                    <a:pt x="5860" y="10775"/>
                    <a:pt x="5804" y="10789"/>
                  </a:cubicBezTo>
                  <a:cubicBezTo>
                    <a:pt x="6772" y="9888"/>
                    <a:pt x="7672" y="8821"/>
                    <a:pt x="8640" y="7753"/>
                  </a:cubicBezTo>
                  <a:cubicBezTo>
                    <a:pt x="10441" y="5752"/>
                    <a:pt x="12276" y="3650"/>
                    <a:pt x="14210" y="2416"/>
                  </a:cubicBezTo>
                  <a:close/>
                  <a:moveTo>
                    <a:pt x="11141" y="9888"/>
                  </a:moveTo>
                  <a:cubicBezTo>
                    <a:pt x="10307" y="10989"/>
                    <a:pt x="9507" y="12123"/>
                    <a:pt x="8873" y="13324"/>
                  </a:cubicBezTo>
                  <a:cubicBezTo>
                    <a:pt x="8813" y="13307"/>
                    <a:pt x="8748" y="13298"/>
                    <a:pt x="8682" y="13298"/>
                  </a:cubicBezTo>
                  <a:cubicBezTo>
                    <a:pt x="8493" y="13298"/>
                    <a:pt x="8296" y="13367"/>
                    <a:pt x="8173" y="13491"/>
                  </a:cubicBezTo>
                  <a:cubicBezTo>
                    <a:pt x="8206" y="13290"/>
                    <a:pt x="8173" y="13090"/>
                    <a:pt x="8139" y="12823"/>
                  </a:cubicBezTo>
                  <a:cubicBezTo>
                    <a:pt x="9307" y="12056"/>
                    <a:pt x="10274" y="10989"/>
                    <a:pt x="11141" y="9888"/>
                  </a:cubicBezTo>
                  <a:close/>
                  <a:moveTo>
                    <a:pt x="33324" y="13124"/>
                  </a:moveTo>
                  <a:lnTo>
                    <a:pt x="33324" y="13124"/>
                  </a:lnTo>
                  <a:cubicBezTo>
                    <a:pt x="33190" y="13424"/>
                    <a:pt x="33024" y="13724"/>
                    <a:pt x="32857" y="13991"/>
                  </a:cubicBezTo>
                  <a:cubicBezTo>
                    <a:pt x="32824" y="13924"/>
                    <a:pt x="32790" y="13824"/>
                    <a:pt x="32690" y="13757"/>
                  </a:cubicBezTo>
                  <a:lnTo>
                    <a:pt x="33324" y="13124"/>
                  </a:lnTo>
                  <a:close/>
                  <a:moveTo>
                    <a:pt x="40829" y="9955"/>
                  </a:moveTo>
                  <a:lnTo>
                    <a:pt x="40829" y="9955"/>
                  </a:lnTo>
                  <a:cubicBezTo>
                    <a:pt x="40396" y="11322"/>
                    <a:pt x="39695" y="12657"/>
                    <a:pt x="38828" y="13958"/>
                  </a:cubicBezTo>
                  <a:cubicBezTo>
                    <a:pt x="38127" y="14591"/>
                    <a:pt x="37427" y="15292"/>
                    <a:pt x="36793" y="16059"/>
                  </a:cubicBezTo>
                  <a:cubicBezTo>
                    <a:pt x="37160" y="15459"/>
                    <a:pt x="37494" y="14892"/>
                    <a:pt x="37860" y="14291"/>
                  </a:cubicBezTo>
                  <a:cubicBezTo>
                    <a:pt x="38828" y="12723"/>
                    <a:pt x="39695" y="11222"/>
                    <a:pt x="40829" y="9955"/>
                  </a:cubicBezTo>
                  <a:close/>
                  <a:moveTo>
                    <a:pt x="35892" y="14825"/>
                  </a:moveTo>
                  <a:lnTo>
                    <a:pt x="35892" y="14825"/>
                  </a:lnTo>
                  <a:cubicBezTo>
                    <a:pt x="35392" y="15726"/>
                    <a:pt x="34858" y="16493"/>
                    <a:pt x="34225" y="17260"/>
                  </a:cubicBezTo>
                  <a:cubicBezTo>
                    <a:pt x="34725" y="16459"/>
                    <a:pt x="35325" y="15659"/>
                    <a:pt x="35892" y="14825"/>
                  </a:cubicBezTo>
                  <a:close/>
                  <a:moveTo>
                    <a:pt x="19347" y="4284"/>
                  </a:moveTo>
                  <a:lnTo>
                    <a:pt x="19347" y="4284"/>
                  </a:lnTo>
                  <a:cubicBezTo>
                    <a:pt x="18180" y="7286"/>
                    <a:pt x="15811" y="10088"/>
                    <a:pt x="13476" y="12823"/>
                  </a:cubicBezTo>
                  <a:cubicBezTo>
                    <a:pt x="12442" y="14091"/>
                    <a:pt x="11342" y="15325"/>
                    <a:pt x="10374" y="16626"/>
                  </a:cubicBezTo>
                  <a:cubicBezTo>
                    <a:pt x="10305" y="16612"/>
                    <a:pt x="10230" y="16604"/>
                    <a:pt x="10154" y="16604"/>
                  </a:cubicBezTo>
                  <a:cubicBezTo>
                    <a:pt x="10047" y="16604"/>
                    <a:pt x="9938" y="16620"/>
                    <a:pt x="9840" y="16660"/>
                  </a:cubicBezTo>
                  <a:cubicBezTo>
                    <a:pt x="9507" y="16826"/>
                    <a:pt x="9173" y="17093"/>
                    <a:pt x="8940" y="17327"/>
                  </a:cubicBezTo>
                  <a:cubicBezTo>
                    <a:pt x="8940" y="17127"/>
                    <a:pt x="8973" y="16926"/>
                    <a:pt x="8973" y="16726"/>
                  </a:cubicBezTo>
                  <a:cubicBezTo>
                    <a:pt x="8973" y="16559"/>
                    <a:pt x="8873" y="16393"/>
                    <a:pt x="8773" y="16259"/>
                  </a:cubicBezTo>
                  <a:cubicBezTo>
                    <a:pt x="8806" y="16159"/>
                    <a:pt x="8806" y="16092"/>
                    <a:pt x="8840" y="15992"/>
                  </a:cubicBezTo>
                  <a:cubicBezTo>
                    <a:pt x="9007" y="15992"/>
                    <a:pt x="9173" y="15926"/>
                    <a:pt x="9307" y="15826"/>
                  </a:cubicBezTo>
                  <a:cubicBezTo>
                    <a:pt x="10741" y="14458"/>
                    <a:pt x="12075" y="12657"/>
                    <a:pt x="13510" y="10789"/>
                  </a:cubicBezTo>
                  <a:cubicBezTo>
                    <a:pt x="15344" y="8287"/>
                    <a:pt x="17179" y="5785"/>
                    <a:pt x="19347" y="4284"/>
                  </a:cubicBezTo>
                  <a:close/>
                  <a:moveTo>
                    <a:pt x="19981" y="6252"/>
                  </a:moveTo>
                  <a:cubicBezTo>
                    <a:pt x="20014" y="6552"/>
                    <a:pt x="20148" y="6786"/>
                    <a:pt x="20281" y="7053"/>
                  </a:cubicBezTo>
                  <a:cubicBezTo>
                    <a:pt x="19080" y="8287"/>
                    <a:pt x="18013" y="9621"/>
                    <a:pt x="16979" y="10822"/>
                  </a:cubicBezTo>
                  <a:cubicBezTo>
                    <a:pt x="16579" y="11256"/>
                    <a:pt x="16278" y="11656"/>
                    <a:pt x="15878" y="12090"/>
                  </a:cubicBezTo>
                  <a:cubicBezTo>
                    <a:pt x="15344" y="12757"/>
                    <a:pt x="14777" y="13491"/>
                    <a:pt x="14177" y="14258"/>
                  </a:cubicBezTo>
                  <a:cubicBezTo>
                    <a:pt x="13176" y="15592"/>
                    <a:pt x="12109" y="16993"/>
                    <a:pt x="10941" y="18127"/>
                  </a:cubicBezTo>
                  <a:cubicBezTo>
                    <a:pt x="11975" y="16626"/>
                    <a:pt x="13210" y="15158"/>
                    <a:pt x="14544" y="13624"/>
                  </a:cubicBezTo>
                  <a:cubicBezTo>
                    <a:pt x="16545" y="11256"/>
                    <a:pt x="18580" y="8887"/>
                    <a:pt x="19981" y="6252"/>
                  </a:cubicBezTo>
                  <a:close/>
                  <a:moveTo>
                    <a:pt x="21048" y="8254"/>
                  </a:moveTo>
                  <a:cubicBezTo>
                    <a:pt x="21182" y="8420"/>
                    <a:pt x="21282" y="8587"/>
                    <a:pt x="21349" y="8787"/>
                  </a:cubicBezTo>
                  <a:cubicBezTo>
                    <a:pt x="20014" y="10755"/>
                    <a:pt x="18447" y="12623"/>
                    <a:pt x="16946" y="14491"/>
                  </a:cubicBezTo>
                  <a:cubicBezTo>
                    <a:pt x="15711" y="15959"/>
                    <a:pt x="14477" y="17493"/>
                    <a:pt x="13343" y="19061"/>
                  </a:cubicBezTo>
                  <a:cubicBezTo>
                    <a:pt x="13343" y="18661"/>
                    <a:pt x="13310" y="18327"/>
                    <a:pt x="13176" y="18061"/>
                  </a:cubicBezTo>
                  <a:cubicBezTo>
                    <a:pt x="13176" y="17960"/>
                    <a:pt x="13143" y="17927"/>
                    <a:pt x="13109" y="17894"/>
                  </a:cubicBezTo>
                  <a:cubicBezTo>
                    <a:pt x="13877" y="16993"/>
                    <a:pt x="14611" y="16059"/>
                    <a:pt x="15278" y="15125"/>
                  </a:cubicBezTo>
                  <a:cubicBezTo>
                    <a:pt x="15845" y="14325"/>
                    <a:pt x="16378" y="13624"/>
                    <a:pt x="16946" y="12990"/>
                  </a:cubicBezTo>
                  <a:cubicBezTo>
                    <a:pt x="17279" y="12590"/>
                    <a:pt x="17646" y="12156"/>
                    <a:pt x="18013" y="11756"/>
                  </a:cubicBezTo>
                  <a:cubicBezTo>
                    <a:pt x="19014" y="10589"/>
                    <a:pt x="20014" y="9388"/>
                    <a:pt x="21048" y="8254"/>
                  </a:cubicBezTo>
                  <a:close/>
                  <a:moveTo>
                    <a:pt x="38494" y="7953"/>
                  </a:moveTo>
                  <a:cubicBezTo>
                    <a:pt x="37627" y="10055"/>
                    <a:pt x="36193" y="12090"/>
                    <a:pt x="34792" y="14091"/>
                  </a:cubicBezTo>
                  <a:cubicBezTo>
                    <a:pt x="33557" y="15792"/>
                    <a:pt x="32323" y="17594"/>
                    <a:pt x="31456" y="19395"/>
                  </a:cubicBezTo>
                  <a:cubicBezTo>
                    <a:pt x="31489" y="19295"/>
                    <a:pt x="31523" y="19161"/>
                    <a:pt x="31556" y="19095"/>
                  </a:cubicBezTo>
                  <a:cubicBezTo>
                    <a:pt x="31656" y="18794"/>
                    <a:pt x="31523" y="18494"/>
                    <a:pt x="31289" y="18327"/>
                  </a:cubicBezTo>
                  <a:cubicBezTo>
                    <a:pt x="31167" y="18251"/>
                    <a:pt x="31031" y="18210"/>
                    <a:pt x="30896" y="18210"/>
                  </a:cubicBezTo>
                  <a:cubicBezTo>
                    <a:pt x="30738" y="18210"/>
                    <a:pt x="30582" y="18268"/>
                    <a:pt x="30455" y="18394"/>
                  </a:cubicBezTo>
                  <a:cubicBezTo>
                    <a:pt x="30355" y="18461"/>
                    <a:pt x="30222" y="18561"/>
                    <a:pt x="30155" y="18628"/>
                  </a:cubicBezTo>
                  <a:cubicBezTo>
                    <a:pt x="31222" y="17460"/>
                    <a:pt x="32223" y="16226"/>
                    <a:pt x="32790" y="14725"/>
                  </a:cubicBezTo>
                  <a:cubicBezTo>
                    <a:pt x="32824" y="14792"/>
                    <a:pt x="32890" y="14925"/>
                    <a:pt x="32990" y="14958"/>
                  </a:cubicBezTo>
                  <a:cubicBezTo>
                    <a:pt x="33123" y="15047"/>
                    <a:pt x="33269" y="15090"/>
                    <a:pt x="33411" y="15090"/>
                  </a:cubicBezTo>
                  <a:cubicBezTo>
                    <a:pt x="33589" y="15090"/>
                    <a:pt x="33761" y="15022"/>
                    <a:pt x="33891" y="14892"/>
                  </a:cubicBezTo>
                  <a:cubicBezTo>
                    <a:pt x="35392" y="13424"/>
                    <a:pt x="36393" y="11623"/>
                    <a:pt x="37360" y="9888"/>
                  </a:cubicBezTo>
                  <a:cubicBezTo>
                    <a:pt x="37727" y="9221"/>
                    <a:pt x="38127" y="8587"/>
                    <a:pt x="38494" y="7953"/>
                  </a:cubicBezTo>
                  <a:close/>
                  <a:moveTo>
                    <a:pt x="40529" y="14291"/>
                  </a:moveTo>
                  <a:lnTo>
                    <a:pt x="40529" y="14291"/>
                  </a:lnTo>
                  <a:cubicBezTo>
                    <a:pt x="39495" y="16126"/>
                    <a:pt x="37827" y="18061"/>
                    <a:pt x="36026" y="19762"/>
                  </a:cubicBezTo>
                  <a:cubicBezTo>
                    <a:pt x="37360" y="18127"/>
                    <a:pt x="38728" y="16493"/>
                    <a:pt x="39862" y="14825"/>
                  </a:cubicBezTo>
                  <a:cubicBezTo>
                    <a:pt x="40062" y="14658"/>
                    <a:pt x="40296" y="14458"/>
                    <a:pt x="40529" y="14291"/>
                  </a:cubicBezTo>
                  <a:close/>
                  <a:moveTo>
                    <a:pt x="28220" y="10322"/>
                  </a:moveTo>
                  <a:lnTo>
                    <a:pt x="28220" y="10322"/>
                  </a:lnTo>
                  <a:cubicBezTo>
                    <a:pt x="26886" y="12056"/>
                    <a:pt x="25452" y="13657"/>
                    <a:pt x="23984" y="15259"/>
                  </a:cubicBezTo>
                  <a:cubicBezTo>
                    <a:pt x="22550" y="16826"/>
                    <a:pt x="21115" y="18461"/>
                    <a:pt x="19714" y="20162"/>
                  </a:cubicBezTo>
                  <a:cubicBezTo>
                    <a:pt x="20315" y="19228"/>
                    <a:pt x="20882" y="18294"/>
                    <a:pt x="21315" y="17794"/>
                  </a:cubicBezTo>
                  <a:lnTo>
                    <a:pt x="21482" y="17594"/>
                  </a:lnTo>
                  <a:cubicBezTo>
                    <a:pt x="23517" y="15125"/>
                    <a:pt x="25718" y="12457"/>
                    <a:pt x="28220" y="10322"/>
                  </a:cubicBezTo>
                  <a:close/>
                  <a:moveTo>
                    <a:pt x="31056" y="20295"/>
                  </a:moveTo>
                  <a:cubicBezTo>
                    <a:pt x="31022" y="20429"/>
                    <a:pt x="31022" y="20562"/>
                    <a:pt x="31056" y="20662"/>
                  </a:cubicBezTo>
                  <a:cubicBezTo>
                    <a:pt x="30889" y="20829"/>
                    <a:pt x="30789" y="20996"/>
                    <a:pt x="30622" y="21129"/>
                  </a:cubicBezTo>
                  <a:cubicBezTo>
                    <a:pt x="30789" y="20829"/>
                    <a:pt x="30889" y="20596"/>
                    <a:pt x="31056" y="20295"/>
                  </a:cubicBezTo>
                  <a:close/>
                  <a:moveTo>
                    <a:pt x="27767" y="6952"/>
                  </a:moveTo>
                  <a:lnTo>
                    <a:pt x="27767" y="6952"/>
                  </a:lnTo>
                  <a:cubicBezTo>
                    <a:pt x="27707" y="7058"/>
                    <a:pt x="27650" y="7229"/>
                    <a:pt x="27620" y="7320"/>
                  </a:cubicBezTo>
                  <a:cubicBezTo>
                    <a:pt x="27420" y="7653"/>
                    <a:pt x="27553" y="8053"/>
                    <a:pt x="27887" y="8220"/>
                  </a:cubicBezTo>
                  <a:cubicBezTo>
                    <a:pt x="27984" y="8269"/>
                    <a:pt x="28090" y="8292"/>
                    <a:pt x="28195" y="8292"/>
                  </a:cubicBezTo>
                  <a:cubicBezTo>
                    <a:pt x="28451" y="8292"/>
                    <a:pt x="28703" y="8156"/>
                    <a:pt x="28821" y="7920"/>
                  </a:cubicBezTo>
                  <a:cubicBezTo>
                    <a:pt x="28854" y="7820"/>
                    <a:pt x="28887" y="7753"/>
                    <a:pt x="28987" y="7620"/>
                  </a:cubicBezTo>
                  <a:lnTo>
                    <a:pt x="28987" y="7620"/>
                  </a:lnTo>
                  <a:cubicBezTo>
                    <a:pt x="28921" y="7753"/>
                    <a:pt x="28887" y="7920"/>
                    <a:pt x="28887" y="8087"/>
                  </a:cubicBezTo>
                  <a:cubicBezTo>
                    <a:pt x="25652" y="10455"/>
                    <a:pt x="22883" y="13757"/>
                    <a:pt x="20415" y="16760"/>
                  </a:cubicBezTo>
                  <a:lnTo>
                    <a:pt x="20248" y="16960"/>
                  </a:lnTo>
                  <a:cubicBezTo>
                    <a:pt x="19714" y="17627"/>
                    <a:pt x="19080" y="18628"/>
                    <a:pt x="18380" y="19795"/>
                  </a:cubicBezTo>
                  <a:cubicBezTo>
                    <a:pt x="18046" y="20295"/>
                    <a:pt x="17713" y="20829"/>
                    <a:pt x="17346" y="21396"/>
                  </a:cubicBezTo>
                  <a:cubicBezTo>
                    <a:pt x="17713" y="20562"/>
                    <a:pt x="18146" y="19662"/>
                    <a:pt x="18547" y="18794"/>
                  </a:cubicBezTo>
                  <a:cubicBezTo>
                    <a:pt x="19781" y="17093"/>
                    <a:pt x="21149" y="15459"/>
                    <a:pt x="22483" y="13891"/>
                  </a:cubicBezTo>
                  <a:cubicBezTo>
                    <a:pt x="24343" y="11666"/>
                    <a:pt x="26269" y="9408"/>
                    <a:pt x="27767" y="6952"/>
                  </a:cubicBezTo>
                  <a:close/>
                  <a:moveTo>
                    <a:pt x="20014" y="13624"/>
                  </a:moveTo>
                  <a:cubicBezTo>
                    <a:pt x="19848" y="13924"/>
                    <a:pt x="19647" y="14224"/>
                    <a:pt x="19481" y="14491"/>
                  </a:cubicBezTo>
                  <a:cubicBezTo>
                    <a:pt x="19147" y="14992"/>
                    <a:pt x="18847" y="15459"/>
                    <a:pt x="18613" y="15926"/>
                  </a:cubicBezTo>
                  <a:cubicBezTo>
                    <a:pt x="18180" y="16660"/>
                    <a:pt x="17813" y="17427"/>
                    <a:pt x="17413" y="18127"/>
                  </a:cubicBezTo>
                  <a:cubicBezTo>
                    <a:pt x="16479" y="19462"/>
                    <a:pt x="15645" y="20829"/>
                    <a:pt x="14911" y="22264"/>
                  </a:cubicBezTo>
                  <a:cubicBezTo>
                    <a:pt x="14877" y="21563"/>
                    <a:pt x="14844" y="20829"/>
                    <a:pt x="14644" y="20229"/>
                  </a:cubicBezTo>
                  <a:cubicBezTo>
                    <a:pt x="14644" y="20162"/>
                    <a:pt x="14611" y="20129"/>
                    <a:pt x="14611" y="20095"/>
                  </a:cubicBezTo>
                  <a:cubicBezTo>
                    <a:pt x="16312" y="17960"/>
                    <a:pt x="18113" y="15726"/>
                    <a:pt x="20014" y="13624"/>
                  </a:cubicBezTo>
                  <a:close/>
                  <a:moveTo>
                    <a:pt x="30222" y="13491"/>
                  </a:moveTo>
                  <a:cubicBezTo>
                    <a:pt x="30088" y="13824"/>
                    <a:pt x="29988" y="14158"/>
                    <a:pt x="29888" y="14525"/>
                  </a:cubicBezTo>
                  <a:lnTo>
                    <a:pt x="29888" y="14758"/>
                  </a:lnTo>
                  <a:cubicBezTo>
                    <a:pt x="27520" y="16293"/>
                    <a:pt x="25785" y="18427"/>
                    <a:pt x="24017" y="20462"/>
                  </a:cubicBezTo>
                  <a:cubicBezTo>
                    <a:pt x="23150" y="21496"/>
                    <a:pt x="22283" y="22564"/>
                    <a:pt x="21349" y="23498"/>
                  </a:cubicBezTo>
                  <a:cubicBezTo>
                    <a:pt x="22249" y="21897"/>
                    <a:pt x="23684" y="20295"/>
                    <a:pt x="24885" y="18961"/>
                  </a:cubicBezTo>
                  <a:cubicBezTo>
                    <a:pt x="25185" y="18628"/>
                    <a:pt x="25518" y="18261"/>
                    <a:pt x="25819" y="17927"/>
                  </a:cubicBezTo>
                  <a:cubicBezTo>
                    <a:pt x="26319" y="17327"/>
                    <a:pt x="26986" y="16726"/>
                    <a:pt x="27687" y="16059"/>
                  </a:cubicBezTo>
                  <a:cubicBezTo>
                    <a:pt x="28554" y="15259"/>
                    <a:pt x="29488" y="14391"/>
                    <a:pt x="30222" y="13491"/>
                  </a:cubicBezTo>
                  <a:close/>
                  <a:moveTo>
                    <a:pt x="34658" y="22764"/>
                  </a:moveTo>
                  <a:lnTo>
                    <a:pt x="34525" y="22997"/>
                  </a:lnTo>
                  <a:cubicBezTo>
                    <a:pt x="34225" y="23231"/>
                    <a:pt x="33991" y="23398"/>
                    <a:pt x="33691" y="23598"/>
                  </a:cubicBezTo>
                  <a:lnTo>
                    <a:pt x="32557" y="24332"/>
                  </a:lnTo>
                  <a:cubicBezTo>
                    <a:pt x="32557" y="24298"/>
                    <a:pt x="32623" y="24265"/>
                    <a:pt x="32623" y="24265"/>
                  </a:cubicBezTo>
                  <a:cubicBezTo>
                    <a:pt x="33291" y="23831"/>
                    <a:pt x="33958" y="23331"/>
                    <a:pt x="34658" y="22764"/>
                  </a:cubicBezTo>
                  <a:close/>
                  <a:moveTo>
                    <a:pt x="27620" y="23931"/>
                  </a:moveTo>
                  <a:cubicBezTo>
                    <a:pt x="27553" y="24065"/>
                    <a:pt x="27520" y="24232"/>
                    <a:pt x="27486" y="24398"/>
                  </a:cubicBezTo>
                  <a:lnTo>
                    <a:pt x="27053" y="24799"/>
                  </a:lnTo>
                  <a:cubicBezTo>
                    <a:pt x="27186" y="24498"/>
                    <a:pt x="27386" y="24232"/>
                    <a:pt x="27620" y="23931"/>
                  </a:cubicBezTo>
                  <a:close/>
                  <a:moveTo>
                    <a:pt x="24551" y="24965"/>
                  </a:moveTo>
                  <a:cubicBezTo>
                    <a:pt x="24618" y="24982"/>
                    <a:pt x="24676" y="24990"/>
                    <a:pt x="24730" y="24990"/>
                  </a:cubicBezTo>
                  <a:cubicBezTo>
                    <a:pt x="24784" y="24990"/>
                    <a:pt x="24835" y="24982"/>
                    <a:pt x="24885" y="24965"/>
                  </a:cubicBezTo>
                  <a:lnTo>
                    <a:pt x="24885" y="24965"/>
                  </a:lnTo>
                  <a:cubicBezTo>
                    <a:pt x="24484" y="25399"/>
                    <a:pt x="24051" y="25799"/>
                    <a:pt x="23617" y="26233"/>
                  </a:cubicBezTo>
                  <a:cubicBezTo>
                    <a:pt x="23884" y="25766"/>
                    <a:pt x="24217" y="25332"/>
                    <a:pt x="24551" y="24965"/>
                  </a:cubicBezTo>
                  <a:close/>
                  <a:moveTo>
                    <a:pt x="12215" y="1"/>
                  </a:moveTo>
                  <a:cubicBezTo>
                    <a:pt x="12099" y="1"/>
                    <a:pt x="11982" y="28"/>
                    <a:pt x="11875" y="81"/>
                  </a:cubicBezTo>
                  <a:cubicBezTo>
                    <a:pt x="10574" y="681"/>
                    <a:pt x="8973" y="1782"/>
                    <a:pt x="7372" y="3016"/>
                  </a:cubicBezTo>
                  <a:cubicBezTo>
                    <a:pt x="7284" y="2979"/>
                    <a:pt x="7188" y="2960"/>
                    <a:pt x="7090" y="2960"/>
                  </a:cubicBezTo>
                  <a:cubicBezTo>
                    <a:pt x="6927" y="2960"/>
                    <a:pt x="6763" y="3012"/>
                    <a:pt x="6638" y="3117"/>
                  </a:cubicBezTo>
                  <a:cubicBezTo>
                    <a:pt x="6538" y="3217"/>
                    <a:pt x="6405" y="3283"/>
                    <a:pt x="6338" y="3417"/>
                  </a:cubicBezTo>
                  <a:cubicBezTo>
                    <a:pt x="6638" y="2783"/>
                    <a:pt x="6905" y="2149"/>
                    <a:pt x="7172" y="1549"/>
                  </a:cubicBezTo>
                  <a:cubicBezTo>
                    <a:pt x="7305" y="1249"/>
                    <a:pt x="7172" y="882"/>
                    <a:pt x="6872" y="715"/>
                  </a:cubicBezTo>
                  <a:cubicBezTo>
                    <a:pt x="6747" y="645"/>
                    <a:pt x="6610" y="611"/>
                    <a:pt x="6479" y="611"/>
                  </a:cubicBezTo>
                  <a:cubicBezTo>
                    <a:pt x="6295" y="611"/>
                    <a:pt x="6121" y="679"/>
                    <a:pt x="6004" y="815"/>
                  </a:cubicBezTo>
                  <a:lnTo>
                    <a:pt x="5237" y="1716"/>
                  </a:lnTo>
                  <a:lnTo>
                    <a:pt x="5237" y="1649"/>
                  </a:lnTo>
                  <a:cubicBezTo>
                    <a:pt x="5304" y="1315"/>
                    <a:pt x="5137" y="1048"/>
                    <a:pt x="4804" y="915"/>
                  </a:cubicBezTo>
                  <a:cubicBezTo>
                    <a:pt x="4725" y="880"/>
                    <a:pt x="4641" y="863"/>
                    <a:pt x="4558" y="863"/>
                  </a:cubicBezTo>
                  <a:cubicBezTo>
                    <a:pt x="4324" y="863"/>
                    <a:pt x="4093" y="994"/>
                    <a:pt x="3970" y="1215"/>
                  </a:cubicBezTo>
                  <a:cubicBezTo>
                    <a:pt x="3870" y="1382"/>
                    <a:pt x="3736" y="1482"/>
                    <a:pt x="3669" y="1649"/>
                  </a:cubicBezTo>
                  <a:cubicBezTo>
                    <a:pt x="3669" y="1582"/>
                    <a:pt x="3669" y="1482"/>
                    <a:pt x="3636" y="1382"/>
                  </a:cubicBezTo>
                  <a:cubicBezTo>
                    <a:pt x="3569" y="1115"/>
                    <a:pt x="3403" y="915"/>
                    <a:pt x="3169" y="815"/>
                  </a:cubicBezTo>
                  <a:cubicBezTo>
                    <a:pt x="3102" y="793"/>
                    <a:pt x="3032" y="782"/>
                    <a:pt x="2960" y="782"/>
                  </a:cubicBezTo>
                  <a:cubicBezTo>
                    <a:pt x="2817" y="782"/>
                    <a:pt x="2669" y="826"/>
                    <a:pt x="2535" y="915"/>
                  </a:cubicBezTo>
                  <a:cubicBezTo>
                    <a:pt x="2402" y="882"/>
                    <a:pt x="2235" y="882"/>
                    <a:pt x="2135" y="882"/>
                  </a:cubicBezTo>
                  <a:cubicBezTo>
                    <a:pt x="2058" y="856"/>
                    <a:pt x="1977" y="844"/>
                    <a:pt x="1896" y="844"/>
                  </a:cubicBezTo>
                  <a:cubicBezTo>
                    <a:pt x="1660" y="844"/>
                    <a:pt x="1425" y="950"/>
                    <a:pt x="1301" y="1148"/>
                  </a:cubicBezTo>
                  <a:cubicBezTo>
                    <a:pt x="1134" y="1449"/>
                    <a:pt x="967" y="1749"/>
                    <a:pt x="834" y="1982"/>
                  </a:cubicBezTo>
                  <a:lnTo>
                    <a:pt x="467" y="2750"/>
                  </a:lnTo>
                  <a:cubicBezTo>
                    <a:pt x="367" y="2883"/>
                    <a:pt x="367" y="2983"/>
                    <a:pt x="367" y="3117"/>
                  </a:cubicBezTo>
                  <a:lnTo>
                    <a:pt x="367" y="3150"/>
                  </a:lnTo>
                  <a:cubicBezTo>
                    <a:pt x="334" y="3283"/>
                    <a:pt x="334" y="3383"/>
                    <a:pt x="334" y="3483"/>
                  </a:cubicBezTo>
                  <a:cubicBezTo>
                    <a:pt x="134" y="4117"/>
                    <a:pt x="0" y="4718"/>
                    <a:pt x="33" y="5285"/>
                  </a:cubicBezTo>
                  <a:cubicBezTo>
                    <a:pt x="33" y="5552"/>
                    <a:pt x="200" y="5752"/>
                    <a:pt x="467" y="5885"/>
                  </a:cubicBezTo>
                  <a:cubicBezTo>
                    <a:pt x="500" y="5919"/>
                    <a:pt x="567" y="5919"/>
                    <a:pt x="634" y="5919"/>
                  </a:cubicBezTo>
                  <a:cubicBezTo>
                    <a:pt x="667" y="6085"/>
                    <a:pt x="734" y="6285"/>
                    <a:pt x="901" y="6386"/>
                  </a:cubicBezTo>
                  <a:cubicBezTo>
                    <a:pt x="1001" y="6419"/>
                    <a:pt x="1068" y="6452"/>
                    <a:pt x="1201" y="6452"/>
                  </a:cubicBezTo>
                  <a:cubicBezTo>
                    <a:pt x="867" y="7086"/>
                    <a:pt x="634" y="7720"/>
                    <a:pt x="500" y="8420"/>
                  </a:cubicBezTo>
                  <a:cubicBezTo>
                    <a:pt x="467" y="8721"/>
                    <a:pt x="567" y="9054"/>
                    <a:pt x="867" y="9154"/>
                  </a:cubicBezTo>
                  <a:cubicBezTo>
                    <a:pt x="967" y="9199"/>
                    <a:pt x="1071" y="9221"/>
                    <a:pt x="1173" y="9221"/>
                  </a:cubicBezTo>
                  <a:cubicBezTo>
                    <a:pt x="1375" y="9221"/>
                    <a:pt x="1568" y="9132"/>
                    <a:pt x="1701" y="8954"/>
                  </a:cubicBezTo>
                  <a:cubicBezTo>
                    <a:pt x="1801" y="8821"/>
                    <a:pt x="1868" y="8721"/>
                    <a:pt x="2002" y="8620"/>
                  </a:cubicBezTo>
                  <a:lnTo>
                    <a:pt x="2002" y="8620"/>
                  </a:lnTo>
                  <a:cubicBezTo>
                    <a:pt x="1735" y="9121"/>
                    <a:pt x="1468" y="9621"/>
                    <a:pt x="1201" y="10155"/>
                  </a:cubicBezTo>
                  <a:cubicBezTo>
                    <a:pt x="1068" y="10422"/>
                    <a:pt x="1134" y="10755"/>
                    <a:pt x="1368" y="10955"/>
                  </a:cubicBezTo>
                  <a:cubicBezTo>
                    <a:pt x="1490" y="11078"/>
                    <a:pt x="1687" y="11150"/>
                    <a:pt x="1874" y="11150"/>
                  </a:cubicBezTo>
                  <a:cubicBezTo>
                    <a:pt x="1994" y="11150"/>
                    <a:pt x="2111" y="11121"/>
                    <a:pt x="2202" y="11056"/>
                  </a:cubicBezTo>
                  <a:cubicBezTo>
                    <a:pt x="2835" y="10655"/>
                    <a:pt x="3336" y="10155"/>
                    <a:pt x="3836" y="9554"/>
                  </a:cubicBezTo>
                  <a:lnTo>
                    <a:pt x="3836" y="9554"/>
                  </a:lnTo>
                  <a:cubicBezTo>
                    <a:pt x="3169" y="10889"/>
                    <a:pt x="2502" y="12256"/>
                    <a:pt x="2068" y="13624"/>
                  </a:cubicBezTo>
                  <a:cubicBezTo>
                    <a:pt x="2002" y="13958"/>
                    <a:pt x="2135" y="14291"/>
                    <a:pt x="2469" y="14425"/>
                  </a:cubicBezTo>
                  <a:cubicBezTo>
                    <a:pt x="2550" y="14465"/>
                    <a:pt x="2644" y="14484"/>
                    <a:pt x="2741" y="14484"/>
                  </a:cubicBezTo>
                  <a:cubicBezTo>
                    <a:pt x="2961" y="14484"/>
                    <a:pt x="3197" y="14387"/>
                    <a:pt x="3336" y="14224"/>
                  </a:cubicBezTo>
                  <a:cubicBezTo>
                    <a:pt x="3403" y="14091"/>
                    <a:pt x="3503" y="13991"/>
                    <a:pt x="3569" y="13891"/>
                  </a:cubicBezTo>
                  <a:lnTo>
                    <a:pt x="3569" y="13891"/>
                  </a:lnTo>
                  <a:cubicBezTo>
                    <a:pt x="3336" y="14625"/>
                    <a:pt x="3069" y="15292"/>
                    <a:pt x="2735" y="15892"/>
                  </a:cubicBezTo>
                  <a:cubicBezTo>
                    <a:pt x="2569" y="16226"/>
                    <a:pt x="2669" y="16626"/>
                    <a:pt x="3002" y="16793"/>
                  </a:cubicBezTo>
                  <a:cubicBezTo>
                    <a:pt x="3110" y="16864"/>
                    <a:pt x="3217" y="16898"/>
                    <a:pt x="3329" y="16898"/>
                  </a:cubicBezTo>
                  <a:cubicBezTo>
                    <a:pt x="3426" y="16898"/>
                    <a:pt x="3528" y="16873"/>
                    <a:pt x="3636" y="16826"/>
                  </a:cubicBezTo>
                  <a:lnTo>
                    <a:pt x="3636" y="16893"/>
                  </a:lnTo>
                  <a:cubicBezTo>
                    <a:pt x="3536" y="17160"/>
                    <a:pt x="3669" y="17493"/>
                    <a:pt x="3903" y="17660"/>
                  </a:cubicBezTo>
                  <a:cubicBezTo>
                    <a:pt x="4028" y="17730"/>
                    <a:pt x="4159" y="17764"/>
                    <a:pt x="4288" y="17764"/>
                  </a:cubicBezTo>
                  <a:cubicBezTo>
                    <a:pt x="4469" y="17764"/>
                    <a:pt x="4648" y="17696"/>
                    <a:pt x="4804" y="17560"/>
                  </a:cubicBezTo>
                  <a:cubicBezTo>
                    <a:pt x="5504" y="16793"/>
                    <a:pt x="6138" y="15926"/>
                    <a:pt x="6705" y="15092"/>
                  </a:cubicBezTo>
                  <a:lnTo>
                    <a:pt x="6705" y="15092"/>
                  </a:lnTo>
                  <a:cubicBezTo>
                    <a:pt x="6571" y="15759"/>
                    <a:pt x="6371" y="16493"/>
                    <a:pt x="6071" y="17293"/>
                  </a:cubicBezTo>
                  <a:cubicBezTo>
                    <a:pt x="5971" y="17627"/>
                    <a:pt x="6138" y="17994"/>
                    <a:pt x="6471" y="18127"/>
                  </a:cubicBezTo>
                  <a:cubicBezTo>
                    <a:pt x="6505" y="18161"/>
                    <a:pt x="6571" y="18161"/>
                    <a:pt x="6638" y="18161"/>
                  </a:cubicBezTo>
                  <a:cubicBezTo>
                    <a:pt x="6538" y="18394"/>
                    <a:pt x="6471" y="18594"/>
                    <a:pt x="6371" y="18828"/>
                  </a:cubicBezTo>
                  <a:cubicBezTo>
                    <a:pt x="6238" y="19161"/>
                    <a:pt x="6405" y="19562"/>
                    <a:pt x="6805" y="19662"/>
                  </a:cubicBezTo>
                  <a:cubicBezTo>
                    <a:pt x="6972" y="19728"/>
                    <a:pt x="7072" y="19728"/>
                    <a:pt x="7239" y="19728"/>
                  </a:cubicBezTo>
                  <a:cubicBezTo>
                    <a:pt x="7172" y="20062"/>
                    <a:pt x="7072" y="20396"/>
                    <a:pt x="7005" y="20662"/>
                  </a:cubicBezTo>
                  <a:cubicBezTo>
                    <a:pt x="6905" y="20996"/>
                    <a:pt x="7072" y="21330"/>
                    <a:pt x="7372" y="21463"/>
                  </a:cubicBezTo>
                  <a:cubicBezTo>
                    <a:pt x="7464" y="21504"/>
                    <a:pt x="7562" y="21523"/>
                    <a:pt x="7659" y="21523"/>
                  </a:cubicBezTo>
                  <a:cubicBezTo>
                    <a:pt x="7881" y="21523"/>
                    <a:pt x="8100" y="21425"/>
                    <a:pt x="8239" y="21263"/>
                  </a:cubicBezTo>
                  <a:cubicBezTo>
                    <a:pt x="8306" y="21229"/>
                    <a:pt x="8306" y="21163"/>
                    <a:pt x="8339" y="21129"/>
                  </a:cubicBezTo>
                  <a:cubicBezTo>
                    <a:pt x="8460" y="21250"/>
                    <a:pt x="8651" y="21336"/>
                    <a:pt x="8836" y="21336"/>
                  </a:cubicBezTo>
                  <a:cubicBezTo>
                    <a:pt x="8906" y="21336"/>
                    <a:pt x="8976" y="21324"/>
                    <a:pt x="9040" y="21296"/>
                  </a:cubicBezTo>
                  <a:lnTo>
                    <a:pt x="9040" y="21296"/>
                  </a:lnTo>
                  <a:cubicBezTo>
                    <a:pt x="8873" y="22097"/>
                    <a:pt x="8806" y="22897"/>
                    <a:pt x="8906" y="23765"/>
                  </a:cubicBezTo>
                  <a:cubicBezTo>
                    <a:pt x="8973" y="24065"/>
                    <a:pt x="9173" y="24265"/>
                    <a:pt x="9407" y="24332"/>
                  </a:cubicBezTo>
                  <a:cubicBezTo>
                    <a:pt x="9485" y="24358"/>
                    <a:pt x="9561" y="24370"/>
                    <a:pt x="9635" y="24370"/>
                  </a:cubicBezTo>
                  <a:cubicBezTo>
                    <a:pt x="9842" y="24370"/>
                    <a:pt x="10026" y="24271"/>
                    <a:pt x="10174" y="24098"/>
                  </a:cubicBezTo>
                  <a:cubicBezTo>
                    <a:pt x="10841" y="23264"/>
                    <a:pt x="11241" y="22330"/>
                    <a:pt x="11675" y="21430"/>
                  </a:cubicBezTo>
                  <a:cubicBezTo>
                    <a:pt x="11809" y="21129"/>
                    <a:pt x="11909" y="20896"/>
                    <a:pt x="12042" y="20629"/>
                  </a:cubicBezTo>
                  <a:lnTo>
                    <a:pt x="12042" y="20629"/>
                  </a:lnTo>
                  <a:cubicBezTo>
                    <a:pt x="12009" y="20896"/>
                    <a:pt x="11975" y="21129"/>
                    <a:pt x="11909" y="21430"/>
                  </a:cubicBezTo>
                  <a:cubicBezTo>
                    <a:pt x="11809" y="21630"/>
                    <a:pt x="11642" y="21897"/>
                    <a:pt x="11508" y="22097"/>
                  </a:cubicBezTo>
                  <a:cubicBezTo>
                    <a:pt x="11342" y="22397"/>
                    <a:pt x="11408" y="22797"/>
                    <a:pt x="11708" y="22964"/>
                  </a:cubicBezTo>
                  <a:lnTo>
                    <a:pt x="11742" y="22964"/>
                  </a:lnTo>
                  <a:cubicBezTo>
                    <a:pt x="11742" y="23231"/>
                    <a:pt x="11708" y="23464"/>
                    <a:pt x="11708" y="23765"/>
                  </a:cubicBezTo>
                  <a:cubicBezTo>
                    <a:pt x="11708" y="24065"/>
                    <a:pt x="11975" y="24332"/>
                    <a:pt x="12242" y="24398"/>
                  </a:cubicBezTo>
                  <a:cubicBezTo>
                    <a:pt x="12286" y="24408"/>
                    <a:pt x="12331" y="24413"/>
                    <a:pt x="12376" y="24413"/>
                  </a:cubicBezTo>
                  <a:cubicBezTo>
                    <a:pt x="12636" y="24413"/>
                    <a:pt x="12896" y="24254"/>
                    <a:pt x="13009" y="23998"/>
                  </a:cubicBezTo>
                  <a:lnTo>
                    <a:pt x="13243" y="23498"/>
                  </a:lnTo>
                  <a:cubicBezTo>
                    <a:pt x="13376" y="23298"/>
                    <a:pt x="13476" y="23064"/>
                    <a:pt x="13576" y="22831"/>
                  </a:cubicBezTo>
                  <a:lnTo>
                    <a:pt x="13576" y="23064"/>
                  </a:lnTo>
                  <a:cubicBezTo>
                    <a:pt x="13543" y="23931"/>
                    <a:pt x="13510" y="24799"/>
                    <a:pt x="13743" y="25633"/>
                  </a:cubicBezTo>
                  <a:cubicBezTo>
                    <a:pt x="13743" y="25666"/>
                    <a:pt x="13710" y="25733"/>
                    <a:pt x="13710" y="25766"/>
                  </a:cubicBezTo>
                  <a:cubicBezTo>
                    <a:pt x="13643" y="26000"/>
                    <a:pt x="13710" y="26266"/>
                    <a:pt x="13910" y="26433"/>
                  </a:cubicBezTo>
                  <a:cubicBezTo>
                    <a:pt x="14010" y="26500"/>
                    <a:pt x="14077" y="26567"/>
                    <a:pt x="14210" y="26600"/>
                  </a:cubicBezTo>
                  <a:cubicBezTo>
                    <a:pt x="14210" y="26633"/>
                    <a:pt x="14244" y="26633"/>
                    <a:pt x="14244" y="26667"/>
                  </a:cubicBezTo>
                  <a:cubicBezTo>
                    <a:pt x="14410" y="26900"/>
                    <a:pt x="14677" y="26967"/>
                    <a:pt x="14911" y="26967"/>
                  </a:cubicBezTo>
                  <a:cubicBezTo>
                    <a:pt x="15178" y="26934"/>
                    <a:pt x="15378" y="26767"/>
                    <a:pt x="15478" y="26567"/>
                  </a:cubicBezTo>
                  <a:cubicBezTo>
                    <a:pt x="15545" y="26400"/>
                    <a:pt x="15578" y="26166"/>
                    <a:pt x="15678" y="26000"/>
                  </a:cubicBezTo>
                  <a:cubicBezTo>
                    <a:pt x="15978" y="25766"/>
                    <a:pt x="16245" y="25499"/>
                    <a:pt x="16545" y="25166"/>
                  </a:cubicBezTo>
                  <a:lnTo>
                    <a:pt x="16545" y="25166"/>
                  </a:lnTo>
                  <a:cubicBezTo>
                    <a:pt x="16378" y="25466"/>
                    <a:pt x="16479" y="25833"/>
                    <a:pt x="16745" y="26066"/>
                  </a:cubicBezTo>
                  <a:cubicBezTo>
                    <a:pt x="16874" y="26152"/>
                    <a:pt x="17015" y="26195"/>
                    <a:pt x="17155" y="26195"/>
                  </a:cubicBezTo>
                  <a:cubicBezTo>
                    <a:pt x="17342" y="26195"/>
                    <a:pt x="17527" y="26119"/>
                    <a:pt x="17679" y="25966"/>
                  </a:cubicBezTo>
                  <a:cubicBezTo>
                    <a:pt x="18513" y="25132"/>
                    <a:pt x="19347" y="24232"/>
                    <a:pt x="20148" y="23331"/>
                  </a:cubicBezTo>
                  <a:lnTo>
                    <a:pt x="20148" y="23331"/>
                  </a:lnTo>
                  <a:cubicBezTo>
                    <a:pt x="19681" y="24232"/>
                    <a:pt x="19314" y="25099"/>
                    <a:pt x="19147" y="26000"/>
                  </a:cubicBezTo>
                  <a:cubicBezTo>
                    <a:pt x="19080" y="26300"/>
                    <a:pt x="19214" y="26567"/>
                    <a:pt x="19481" y="26667"/>
                  </a:cubicBezTo>
                  <a:cubicBezTo>
                    <a:pt x="19591" y="26730"/>
                    <a:pt x="19716" y="26763"/>
                    <a:pt x="19842" y="26763"/>
                  </a:cubicBezTo>
                  <a:cubicBezTo>
                    <a:pt x="19983" y="26763"/>
                    <a:pt x="20125" y="26721"/>
                    <a:pt x="20248" y="26633"/>
                  </a:cubicBezTo>
                  <a:cubicBezTo>
                    <a:pt x="22216" y="25166"/>
                    <a:pt x="23750" y="23298"/>
                    <a:pt x="25251" y="21496"/>
                  </a:cubicBezTo>
                  <a:cubicBezTo>
                    <a:pt x="26986" y="19462"/>
                    <a:pt x="28587" y="17460"/>
                    <a:pt x="30822" y="16059"/>
                  </a:cubicBezTo>
                  <a:lnTo>
                    <a:pt x="30822" y="16059"/>
                  </a:lnTo>
                  <a:cubicBezTo>
                    <a:pt x="30088" y="17127"/>
                    <a:pt x="29154" y="18094"/>
                    <a:pt x="28087" y="19128"/>
                  </a:cubicBezTo>
                  <a:cubicBezTo>
                    <a:pt x="26853" y="20429"/>
                    <a:pt x="25518" y="21763"/>
                    <a:pt x="24684" y="23331"/>
                  </a:cubicBezTo>
                  <a:cubicBezTo>
                    <a:pt x="22983" y="24665"/>
                    <a:pt x="21749" y="26967"/>
                    <a:pt x="21215" y="28435"/>
                  </a:cubicBezTo>
                  <a:cubicBezTo>
                    <a:pt x="21149" y="28668"/>
                    <a:pt x="21215" y="29002"/>
                    <a:pt x="21415" y="29168"/>
                  </a:cubicBezTo>
                  <a:cubicBezTo>
                    <a:pt x="21549" y="29269"/>
                    <a:pt x="21682" y="29302"/>
                    <a:pt x="21849" y="29335"/>
                  </a:cubicBezTo>
                  <a:cubicBezTo>
                    <a:pt x="21982" y="29335"/>
                    <a:pt x="22083" y="29302"/>
                    <a:pt x="22216" y="29269"/>
                  </a:cubicBezTo>
                  <a:cubicBezTo>
                    <a:pt x="22816" y="28935"/>
                    <a:pt x="23417" y="28501"/>
                    <a:pt x="24017" y="28001"/>
                  </a:cubicBezTo>
                  <a:cubicBezTo>
                    <a:pt x="24051" y="28134"/>
                    <a:pt x="24084" y="28268"/>
                    <a:pt x="24217" y="28335"/>
                  </a:cubicBezTo>
                  <a:cubicBezTo>
                    <a:pt x="24362" y="28455"/>
                    <a:pt x="24543" y="28541"/>
                    <a:pt x="24720" y="28541"/>
                  </a:cubicBezTo>
                  <a:cubicBezTo>
                    <a:pt x="24787" y="28541"/>
                    <a:pt x="24854" y="28529"/>
                    <a:pt x="24918" y="28501"/>
                  </a:cubicBezTo>
                  <a:cubicBezTo>
                    <a:pt x="25552" y="28301"/>
                    <a:pt x="26219" y="27767"/>
                    <a:pt x="26986" y="27134"/>
                  </a:cubicBezTo>
                  <a:cubicBezTo>
                    <a:pt x="27904" y="26383"/>
                    <a:pt x="29054" y="25446"/>
                    <a:pt x="29895" y="25446"/>
                  </a:cubicBezTo>
                  <a:cubicBezTo>
                    <a:pt x="30062" y="25446"/>
                    <a:pt x="30217" y="25483"/>
                    <a:pt x="30355" y="25566"/>
                  </a:cubicBezTo>
                  <a:cubicBezTo>
                    <a:pt x="30388" y="25566"/>
                    <a:pt x="30388" y="25599"/>
                    <a:pt x="30422" y="25599"/>
                  </a:cubicBezTo>
                  <a:cubicBezTo>
                    <a:pt x="30388" y="25833"/>
                    <a:pt x="30522" y="26100"/>
                    <a:pt x="30722" y="26266"/>
                  </a:cubicBezTo>
                  <a:lnTo>
                    <a:pt x="30722" y="26400"/>
                  </a:lnTo>
                  <a:cubicBezTo>
                    <a:pt x="30388" y="26767"/>
                    <a:pt x="30088" y="27234"/>
                    <a:pt x="29855" y="27734"/>
                  </a:cubicBezTo>
                  <a:cubicBezTo>
                    <a:pt x="29721" y="28001"/>
                    <a:pt x="29755" y="28335"/>
                    <a:pt x="30022" y="28568"/>
                  </a:cubicBezTo>
                  <a:cubicBezTo>
                    <a:pt x="30138" y="28668"/>
                    <a:pt x="30297" y="28718"/>
                    <a:pt x="30455" y="28718"/>
                  </a:cubicBezTo>
                  <a:cubicBezTo>
                    <a:pt x="30614" y="28718"/>
                    <a:pt x="30772" y="28668"/>
                    <a:pt x="30889" y="28568"/>
                  </a:cubicBezTo>
                  <a:cubicBezTo>
                    <a:pt x="31389" y="28168"/>
                    <a:pt x="31823" y="27601"/>
                    <a:pt x="31990" y="27000"/>
                  </a:cubicBezTo>
                  <a:cubicBezTo>
                    <a:pt x="32590" y="26300"/>
                    <a:pt x="33357" y="25766"/>
                    <a:pt x="34158" y="25266"/>
                  </a:cubicBezTo>
                  <a:cubicBezTo>
                    <a:pt x="34158" y="25266"/>
                    <a:pt x="34191" y="25266"/>
                    <a:pt x="34191" y="25299"/>
                  </a:cubicBezTo>
                  <a:cubicBezTo>
                    <a:pt x="34316" y="25382"/>
                    <a:pt x="34458" y="25425"/>
                    <a:pt x="34596" y="25425"/>
                  </a:cubicBezTo>
                  <a:cubicBezTo>
                    <a:pt x="34790" y="25425"/>
                    <a:pt x="34975" y="25341"/>
                    <a:pt x="35092" y="25166"/>
                  </a:cubicBezTo>
                  <a:cubicBezTo>
                    <a:pt x="35425" y="24799"/>
                    <a:pt x="35726" y="24432"/>
                    <a:pt x="36059" y="23998"/>
                  </a:cubicBezTo>
                  <a:cubicBezTo>
                    <a:pt x="36159" y="23931"/>
                    <a:pt x="36193" y="23831"/>
                    <a:pt x="36259" y="23765"/>
                  </a:cubicBezTo>
                  <a:cubicBezTo>
                    <a:pt x="36860" y="23264"/>
                    <a:pt x="37393" y="22731"/>
                    <a:pt x="37760" y="21997"/>
                  </a:cubicBezTo>
                  <a:cubicBezTo>
                    <a:pt x="37827" y="21930"/>
                    <a:pt x="37860" y="21797"/>
                    <a:pt x="37860" y="21730"/>
                  </a:cubicBezTo>
                  <a:lnTo>
                    <a:pt x="37860" y="21596"/>
                  </a:lnTo>
                  <a:lnTo>
                    <a:pt x="37860" y="21129"/>
                  </a:lnTo>
                  <a:cubicBezTo>
                    <a:pt x="37860" y="20929"/>
                    <a:pt x="37860" y="20729"/>
                    <a:pt x="37894" y="20496"/>
                  </a:cubicBezTo>
                  <a:cubicBezTo>
                    <a:pt x="37894" y="20429"/>
                    <a:pt x="37894" y="20329"/>
                    <a:pt x="37860" y="20262"/>
                  </a:cubicBezTo>
                  <a:cubicBezTo>
                    <a:pt x="40062" y="17994"/>
                    <a:pt x="42030" y="15459"/>
                    <a:pt x="42764" y="13157"/>
                  </a:cubicBezTo>
                  <a:cubicBezTo>
                    <a:pt x="42797" y="12623"/>
                    <a:pt x="42697" y="12390"/>
                    <a:pt x="42530" y="12223"/>
                  </a:cubicBezTo>
                  <a:cubicBezTo>
                    <a:pt x="42394" y="12110"/>
                    <a:pt x="42212" y="12043"/>
                    <a:pt x="42036" y="12043"/>
                  </a:cubicBezTo>
                  <a:cubicBezTo>
                    <a:pt x="41953" y="12043"/>
                    <a:pt x="41871" y="12058"/>
                    <a:pt x="41797" y="12090"/>
                  </a:cubicBezTo>
                  <a:cubicBezTo>
                    <a:pt x="41663" y="12123"/>
                    <a:pt x="41530" y="12156"/>
                    <a:pt x="41396" y="12256"/>
                  </a:cubicBezTo>
                  <a:cubicBezTo>
                    <a:pt x="42030" y="10922"/>
                    <a:pt x="42430" y="9554"/>
                    <a:pt x="42530" y="8153"/>
                  </a:cubicBezTo>
                  <a:cubicBezTo>
                    <a:pt x="42530" y="7920"/>
                    <a:pt x="42397" y="7653"/>
                    <a:pt x="42164" y="7553"/>
                  </a:cubicBezTo>
                  <a:cubicBezTo>
                    <a:pt x="42052" y="7497"/>
                    <a:pt x="41935" y="7471"/>
                    <a:pt x="41822" y="7471"/>
                  </a:cubicBezTo>
                  <a:cubicBezTo>
                    <a:pt x="41663" y="7471"/>
                    <a:pt x="41513" y="7523"/>
                    <a:pt x="41396" y="7620"/>
                  </a:cubicBezTo>
                  <a:cubicBezTo>
                    <a:pt x="40496" y="8320"/>
                    <a:pt x="39695" y="9154"/>
                    <a:pt x="38995" y="10088"/>
                  </a:cubicBezTo>
                  <a:cubicBezTo>
                    <a:pt x="39862" y="8420"/>
                    <a:pt x="40529" y="6719"/>
                    <a:pt x="40696" y="4918"/>
                  </a:cubicBezTo>
                  <a:cubicBezTo>
                    <a:pt x="40696" y="4751"/>
                    <a:pt x="40662" y="4584"/>
                    <a:pt x="40562" y="4451"/>
                  </a:cubicBezTo>
                  <a:cubicBezTo>
                    <a:pt x="40829" y="4117"/>
                    <a:pt x="41029" y="3784"/>
                    <a:pt x="41263" y="3450"/>
                  </a:cubicBezTo>
                  <a:cubicBezTo>
                    <a:pt x="41496" y="3150"/>
                    <a:pt x="41396" y="2750"/>
                    <a:pt x="41096" y="2549"/>
                  </a:cubicBezTo>
                  <a:cubicBezTo>
                    <a:pt x="40981" y="2449"/>
                    <a:pt x="40836" y="2404"/>
                    <a:pt x="40689" y="2404"/>
                  </a:cubicBezTo>
                  <a:cubicBezTo>
                    <a:pt x="40493" y="2404"/>
                    <a:pt x="40295" y="2483"/>
                    <a:pt x="40162" y="2616"/>
                  </a:cubicBezTo>
                  <a:cubicBezTo>
                    <a:pt x="39829" y="2983"/>
                    <a:pt x="39428" y="3383"/>
                    <a:pt x="39095" y="3784"/>
                  </a:cubicBezTo>
                  <a:cubicBezTo>
                    <a:pt x="39662" y="2916"/>
                    <a:pt x="40162" y="1949"/>
                    <a:pt x="40429" y="982"/>
                  </a:cubicBezTo>
                  <a:cubicBezTo>
                    <a:pt x="40529" y="748"/>
                    <a:pt x="40429" y="481"/>
                    <a:pt x="40229" y="315"/>
                  </a:cubicBezTo>
                  <a:cubicBezTo>
                    <a:pt x="40104" y="210"/>
                    <a:pt x="39953" y="158"/>
                    <a:pt x="39800" y="158"/>
                  </a:cubicBezTo>
                  <a:cubicBezTo>
                    <a:pt x="39708" y="158"/>
                    <a:pt x="39616" y="177"/>
                    <a:pt x="39528" y="214"/>
                  </a:cubicBezTo>
                  <a:cubicBezTo>
                    <a:pt x="37360" y="982"/>
                    <a:pt x="35659" y="2716"/>
                    <a:pt x="34225" y="4618"/>
                  </a:cubicBezTo>
                  <a:cubicBezTo>
                    <a:pt x="34391" y="4217"/>
                    <a:pt x="34558" y="3750"/>
                    <a:pt x="34658" y="3283"/>
                  </a:cubicBezTo>
                  <a:cubicBezTo>
                    <a:pt x="34692" y="3083"/>
                    <a:pt x="34591" y="2883"/>
                    <a:pt x="34491" y="2716"/>
                  </a:cubicBezTo>
                  <a:cubicBezTo>
                    <a:pt x="34375" y="2571"/>
                    <a:pt x="34208" y="2476"/>
                    <a:pt x="33991" y="2476"/>
                  </a:cubicBezTo>
                  <a:cubicBezTo>
                    <a:pt x="33959" y="2476"/>
                    <a:pt x="33925" y="2478"/>
                    <a:pt x="33891" y="2483"/>
                  </a:cubicBezTo>
                  <a:cubicBezTo>
                    <a:pt x="33024" y="2549"/>
                    <a:pt x="32357" y="2916"/>
                    <a:pt x="31756" y="3417"/>
                  </a:cubicBezTo>
                  <a:cubicBezTo>
                    <a:pt x="31723" y="3283"/>
                    <a:pt x="31656" y="3150"/>
                    <a:pt x="31523" y="3117"/>
                  </a:cubicBezTo>
                  <a:cubicBezTo>
                    <a:pt x="31401" y="3036"/>
                    <a:pt x="31256" y="2992"/>
                    <a:pt x="31115" y="2992"/>
                  </a:cubicBezTo>
                  <a:cubicBezTo>
                    <a:pt x="31024" y="2992"/>
                    <a:pt x="30934" y="3010"/>
                    <a:pt x="30855" y="3050"/>
                  </a:cubicBezTo>
                  <a:cubicBezTo>
                    <a:pt x="30322" y="3250"/>
                    <a:pt x="29888" y="3584"/>
                    <a:pt x="29521" y="3984"/>
                  </a:cubicBezTo>
                  <a:cubicBezTo>
                    <a:pt x="29488" y="3884"/>
                    <a:pt x="29354" y="3750"/>
                    <a:pt x="29221" y="3650"/>
                  </a:cubicBezTo>
                  <a:cubicBezTo>
                    <a:pt x="29099" y="3601"/>
                    <a:pt x="28959" y="3570"/>
                    <a:pt x="28814" y="3570"/>
                  </a:cubicBezTo>
                  <a:cubicBezTo>
                    <a:pt x="28761" y="3570"/>
                    <a:pt x="28708" y="3575"/>
                    <a:pt x="28654" y="3584"/>
                  </a:cubicBezTo>
                  <a:cubicBezTo>
                    <a:pt x="28154" y="3684"/>
                    <a:pt x="27687" y="3950"/>
                    <a:pt x="27220" y="4251"/>
                  </a:cubicBezTo>
                  <a:cubicBezTo>
                    <a:pt x="27220" y="4151"/>
                    <a:pt x="27253" y="4117"/>
                    <a:pt x="27253" y="4051"/>
                  </a:cubicBezTo>
                  <a:cubicBezTo>
                    <a:pt x="27353" y="3784"/>
                    <a:pt x="27253" y="3483"/>
                    <a:pt x="27019" y="3317"/>
                  </a:cubicBezTo>
                  <a:cubicBezTo>
                    <a:pt x="26873" y="3225"/>
                    <a:pt x="26726" y="3174"/>
                    <a:pt x="26579" y="3174"/>
                  </a:cubicBezTo>
                  <a:cubicBezTo>
                    <a:pt x="26459" y="3174"/>
                    <a:pt x="26339" y="3208"/>
                    <a:pt x="26219" y="3283"/>
                  </a:cubicBezTo>
                  <a:cubicBezTo>
                    <a:pt x="26152" y="3317"/>
                    <a:pt x="25752" y="3417"/>
                    <a:pt x="25552" y="3450"/>
                  </a:cubicBezTo>
                  <a:cubicBezTo>
                    <a:pt x="25518" y="3317"/>
                    <a:pt x="25485" y="3183"/>
                    <a:pt x="25385" y="3117"/>
                  </a:cubicBezTo>
                  <a:cubicBezTo>
                    <a:pt x="25352" y="2816"/>
                    <a:pt x="25151" y="2616"/>
                    <a:pt x="24851" y="2583"/>
                  </a:cubicBezTo>
                  <a:cubicBezTo>
                    <a:pt x="24651" y="2552"/>
                    <a:pt x="24452" y="2538"/>
                    <a:pt x="24257" y="2538"/>
                  </a:cubicBezTo>
                  <a:cubicBezTo>
                    <a:pt x="23380" y="2538"/>
                    <a:pt x="22564" y="2838"/>
                    <a:pt x="21882" y="3383"/>
                  </a:cubicBezTo>
                  <a:cubicBezTo>
                    <a:pt x="21682" y="3383"/>
                    <a:pt x="21515" y="3417"/>
                    <a:pt x="21382" y="3550"/>
                  </a:cubicBezTo>
                  <a:cubicBezTo>
                    <a:pt x="21182" y="3684"/>
                    <a:pt x="21015" y="3850"/>
                    <a:pt x="20848" y="4084"/>
                  </a:cubicBezTo>
                  <a:cubicBezTo>
                    <a:pt x="20982" y="3750"/>
                    <a:pt x="21048" y="3417"/>
                    <a:pt x="21149" y="3083"/>
                  </a:cubicBezTo>
                  <a:cubicBezTo>
                    <a:pt x="21182" y="2816"/>
                    <a:pt x="21082" y="2583"/>
                    <a:pt x="20882" y="2416"/>
                  </a:cubicBezTo>
                  <a:cubicBezTo>
                    <a:pt x="20755" y="2310"/>
                    <a:pt x="20588" y="2245"/>
                    <a:pt x="20424" y="2245"/>
                  </a:cubicBezTo>
                  <a:cubicBezTo>
                    <a:pt x="20328" y="2245"/>
                    <a:pt x="20234" y="2267"/>
                    <a:pt x="20148" y="2316"/>
                  </a:cubicBezTo>
                  <a:cubicBezTo>
                    <a:pt x="18413" y="3117"/>
                    <a:pt x="16912" y="4451"/>
                    <a:pt x="15545" y="5985"/>
                  </a:cubicBezTo>
                  <a:cubicBezTo>
                    <a:pt x="15911" y="5318"/>
                    <a:pt x="16245" y="4618"/>
                    <a:pt x="16512" y="3917"/>
                  </a:cubicBezTo>
                  <a:cubicBezTo>
                    <a:pt x="16579" y="3617"/>
                    <a:pt x="16512" y="3317"/>
                    <a:pt x="16245" y="3150"/>
                  </a:cubicBezTo>
                  <a:cubicBezTo>
                    <a:pt x="16128" y="3066"/>
                    <a:pt x="15987" y="3025"/>
                    <a:pt x="15849" y="3025"/>
                  </a:cubicBezTo>
                  <a:cubicBezTo>
                    <a:pt x="15711" y="3025"/>
                    <a:pt x="15578" y="3066"/>
                    <a:pt x="15478" y="3150"/>
                  </a:cubicBezTo>
                  <a:cubicBezTo>
                    <a:pt x="15411" y="3183"/>
                    <a:pt x="15378" y="3183"/>
                    <a:pt x="15344" y="3250"/>
                  </a:cubicBezTo>
                  <a:cubicBezTo>
                    <a:pt x="15645" y="2616"/>
                    <a:pt x="15878" y="1949"/>
                    <a:pt x="16078" y="1315"/>
                  </a:cubicBezTo>
                  <a:cubicBezTo>
                    <a:pt x="16178" y="1082"/>
                    <a:pt x="16078" y="815"/>
                    <a:pt x="15878" y="648"/>
                  </a:cubicBezTo>
                  <a:cubicBezTo>
                    <a:pt x="15741" y="534"/>
                    <a:pt x="15573" y="482"/>
                    <a:pt x="15406" y="482"/>
                  </a:cubicBezTo>
                  <a:cubicBezTo>
                    <a:pt x="15329" y="482"/>
                    <a:pt x="15252" y="494"/>
                    <a:pt x="15178" y="515"/>
                  </a:cubicBezTo>
                  <a:cubicBezTo>
                    <a:pt x="14010" y="982"/>
                    <a:pt x="12909" y="1682"/>
                    <a:pt x="11909" y="2516"/>
                  </a:cubicBezTo>
                  <a:cubicBezTo>
                    <a:pt x="12209" y="2016"/>
                    <a:pt x="12509" y="1515"/>
                    <a:pt x="12809" y="982"/>
                  </a:cubicBezTo>
                  <a:cubicBezTo>
                    <a:pt x="12909" y="748"/>
                    <a:pt x="12876" y="415"/>
                    <a:pt x="12676" y="181"/>
                  </a:cubicBezTo>
                  <a:cubicBezTo>
                    <a:pt x="12556" y="61"/>
                    <a:pt x="12388" y="1"/>
                    <a:pt x="12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33;p35">
              <a:extLst>
                <a:ext uri="{FF2B5EF4-FFF2-40B4-BE49-F238E27FC236}">
                  <a16:creationId xmlns:a16="http://schemas.microsoft.com/office/drawing/2014/main" id="{B45AF364-4988-49D6-AF3F-E2FFAC7F27FD}"/>
                </a:ext>
              </a:extLst>
            </p:cNvPr>
            <p:cNvSpPr/>
            <p:nvPr/>
          </p:nvSpPr>
          <p:spPr>
            <a:xfrm>
              <a:off x="5496732" y="1626506"/>
              <a:ext cx="262519" cy="121639"/>
            </a:xfrm>
            <a:custGeom>
              <a:avLst/>
              <a:gdLst/>
              <a:ahLst/>
              <a:cxnLst/>
              <a:rect l="l" t="t" r="r" b="b"/>
              <a:pathLst>
                <a:path w="14544" h="6739" fill="none" extrusionOk="0">
                  <a:moveTo>
                    <a:pt x="1201" y="1067"/>
                  </a:moveTo>
                  <a:cubicBezTo>
                    <a:pt x="701" y="1668"/>
                    <a:pt x="400" y="2569"/>
                    <a:pt x="0" y="3236"/>
                  </a:cubicBezTo>
                  <a:cubicBezTo>
                    <a:pt x="3069" y="6738"/>
                    <a:pt x="12042" y="5337"/>
                    <a:pt x="14544" y="1401"/>
                  </a:cubicBezTo>
                  <a:cubicBezTo>
                    <a:pt x="14044" y="0"/>
                    <a:pt x="13643" y="834"/>
                    <a:pt x="13410" y="801"/>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34;p35">
              <a:extLst>
                <a:ext uri="{FF2B5EF4-FFF2-40B4-BE49-F238E27FC236}">
                  <a16:creationId xmlns:a16="http://schemas.microsoft.com/office/drawing/2014/main" id="{7A572EBC-D4FB-409A-8525-1A232775BDCA}"/>
                </a:ext>
              </a:extLst>
            </p:cNvPr>
            <p:cNvSpPr/>
            <p:nvPr/>
          </p:nvSpPr>
          <p:spPr>
            <a:xfrm>
              <a:off x="5753189" y="1241387"/>
              <a:ext cx="1085599" cy="2064938"/>
            </a:xfrm>
            <a:custGeom>
              <a:avLst/>
              <a:gdLst/>
              <a:ahLst/>
              <a:cxnLst/>
              <a:rect l="l" t="t" r="r" b="b"/>
              <a:pathLst>
                <a:path w="60144" h="114401" extrusionOk="0">
                  <a:moveTo>
                    <a:pt x="28313" y="1"/>
                  </a:moveTo>
                  <a:cubicBezTo>
                    <a:pt x="26144" y="1"/>
                    <a:pt x="23533" y="148"/>
                    <a:pt x="20515" y="457"/>
                  </a:cubicBezTo>
                  <a:cubicBezTo>
                    <a:pt x="5464" y="1446"/>
                    <a:pt x="8246" y="6763"/>
                    <a:pt x="15660" y="6763"/>
                  </a:cubicBezTo>
                  <a:cubicBezTo>
                    <a:pt x="16001" y="6763"/>
                    <a:pt x="16352" y="6752"/>
                    <a:pt x="16712" y="6729"/>
                  </a:cubicBezTo>
                  <a:lnTo>
                    <a:pt x="20015" y="65204"/>
                  </a:lnTo>
                  <a:cubicBezTo>
                    <a:pt x="968" y="68339"/>
                    <a:pt x="0" y="84784"/>
                    <a:pt x="1968" y="91856"/>
                  </a:cubicBezTo>
                  <a:cubicBezTo>
                    <a:pt x="4203" y="100062"/>
                    <a:pt x="9841" y="107634"/>
                    <a:pt x="18013" y="111570"/>
                  </a:cubicBezTo>
                  <a:cubicBezTo>
                    <a:pt x="21978" y="113497"/>
                    <a:pt x="26171" y="114401"/>
                    <a:pt x="30286" y="114401"/>
                  </a:cubicBezTo>
                  <a:cubicBezTo>
                    <a:pt x="42063" y="114401"/>
                    <a:pt x="53204" y="106997"/>
                    <a:pt x="56541" y="94958"/>
                  </a:cubicBezTo>
                  <a:cubicBezTo>
                    <a:pt x="60143" y="82016"/>
                    <a:pt x="55974" y="65170"/>
                    <a:pt x="34191" y="63636"/>
                  </a:cubicBezTo>
                  <a:lnTo>
                    <a:pt x="30322" y="6228"/>
                  </a:lnTo>
                  <a:cubicBezTo>
                    <a:pt x="38620" y="2427"/>
                    <a:pt x="37123" y="1"/>
                    <a:pt x="28313" y="1"/>
                  </a:cubicBezTo>
                  <a:close/>
                </a:path>
              </a:pathLst>
            </a:custGeom>
            <a:solidFill>
              <a:srgbClr val="FFFFFF"/>
            </a:solid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35;p35">
              <a:extLst>
                <a:ext uri="{FF2B5EF4-FFF2-40B4-BE49-F238E27FC236}">
                  <a16:creationId xmlns:a16="http://schemas.microsoft.com/office/drawing/2014/main" id="{F5854D9C-8D16-4DE3-8124-EA2E0F0C748D}"/>
                </a:ext>
              </a:extLst>
            </p:cNvPr>
            <p:cNvSpPr/>
            <p:nvPr/>
          </p:nvSpPr>
          <p:spPr>
            <a:xfrm>
              <a:off x="5893455" y="2451268"/>
              <a:ext cx="750826" cy="207142"/>
            </a:xfrm>
            <a:custGeom>
              <a:avLst/>
              <a:gdLst/>
              <a:ahLst/>
              <a:cxnLst/>
              <a:rect l="l" t="t" r="r" b="b"/>
              <a:pathLst>
                <a:path w="41597" h="11476" fill="none" extrusionOk="0">
                  <a:moveTo>
                    <a:pt x="28287" y="2069"/>
                  </a:moveTo>
                  <a:cubicBezTo>
                    <a:pt x="33558" y="2736"/>
                    <a:pt x="38895" y="2569"/>
                    <a:pt x="41597" y="8573"/>
                  </a:cubicBezTo>
                  <a:cubicBezTo>
                    <a:pt x="32190" y="11475"/>
                    <a:pt x="3703" y="7906"/>
                    <a:pt x="1" y="7606"/>
                  </a:cubicBezTo>
                  <a:cubicBezTo>
                    <a:pt x="3737" y="2569"/>
                    <a:pt x="12676" y="0"/>
                    <a:pt x="28287" y="2069"/>
                  </a:cubicBezTo>
                  <a:close/>
                </a:path>
              </a:pathLst>
            </a:custGeom>
            <a:noFill/>
            <a:ln w="4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36;p35">
              <a:extLst>
                <a:ext uri="{FF2B5EF4-FFF2-40B4-BE49-F238E27FC236}">
                  <a16:creationId xmlns:a16="http://schemas.microsoft.com/office/drawing/2014/main" id="{D43821EF-CDCC-49D6-951D-3E59BCAA6093}"/>
                </a:ext>
              </a:extLst>
            </p:cNvPr>
            <p:cNvSpPr/>
            <p:nvPr/>
          </p:nvSpPr>
          <p:spPr>
            <a:xfrm>
              <a:off x="5861547" y="2588521"/>
              <a:ext cx="870642" cy="619584"/>
            </a:xfrm>
            <a:custGeom>
              <a:avLst/>
              <a:gdLst/>
              <a:ahLst/>
              <a:cxnLst/>
              <a:rect l="l" t="t" r="r" b="b"/>
              <a:pathLst>
                <a:path w="48235" h="34326" fill="none" extrusionOk="0">
                  <a:moveTo>
                    <a:pt x="1769" y="1"/>
                  </a:moveTo>
                  <a:cubicBezTo>
                    <a:pt x="468" y="4304"/>
                    <a:pt x="1" y="14311"/>
                    <a:pt x="5304" y="23017"/>
                  </a:cubicBezTo>
                  <a:cubicBezTo>
                    <a:pt x="9607" y="29322"/>
                    <a:pt x="16479" y="33525"/>
                    <a:pt x="24118" y="33892"/>
                  </a:cubicBezTo>
                  <a:cubicBezTo>
                    <a:pt x="32190" y="34325"/>
                    <a:pt x="41964" y="31023"/>
                    <a:pt x="45033" y="22684"/>
                  </a:cubicBezTo>
                  <a:cubicBezTo>
                    <a:pt x="47034" y="17180"/>
                    <a:pt x="48235" y="6372"/>
                    <a:pt x="43799" y="168"/>
                  </a:cubicBezTo>
                </a:path>
              </a:pathLst>
            </a:custGeom>
            <a:noFill/>
            <a:ln w="492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37;p35">
              <a:extLst>
                <a:ext uri="{FF2B5EF4-FFF2-40B4-BE49-F238E27FC236}">
                  <a16:creationId xmlns:a16="http://schemas.microsoft.com/office/drawing/2014/main" id="{838F5E5F-4C26-4909-BB9A-76656E63C289}"/>
                </a:ext>
              </a:extLst>
            </p:cNvPr>
            <p:cNvSpPr/>
            <p:nvPr/>
          </p:nvSpPr>
          <p:spPr>
            <a:xfrm>
              <a:off x="6021684" y="2495376"/>
              <a:ext cx="534081" cy="107018"/>
            </a:xfrm>
            <a:custGeom>
              <a:avLst/>
              <a:gdLst/>
              <a:ahLst/>
              <a:cxnLst/>
              <a:rect l="l" t="t" r="r" b="b"/>
              <a:pathLst>
                <a:path w="29589" h="5929" extrusionOk="0">
                  <a:moveTo>
                    <a:pt x="10892" y="0"/>
                  </a:moveTo>
                  <a:cubicBezTo>
                    <a:pt x="9207" y="0"/>
                    <a:pt x="7593" y="1023"/>
                    <a:pt x="6005" y="1993"/>
                  </a:cubicBezTo>
                  <a:cubicBezTo>
                    <a:pt x="4656" y="2807"/>
                    <a:pt x="3327" y="3621"/>
                    <a:pt x="2180" y="3621"/>
                  </a:cubicBezTo>
                  <a:cubicBezTo>
                    <a:pt x="1824" y="3621"/>
                    <a:pt x="1485" y="3543"/>
                    <a:pt x="1168" y="3361"/>
                  </a:cubicBezTo>
                  <a:cubicBezTo>
                    <a:pt x="1061" y="3296"/>
                    <a:pt x="947" y="3267"/>
                    <a:pt x="836" y="3267"/>
                  </a:cubicBezTo>
                  <a:cubicBezTo>
                    <a:pt x="598" y="3267"/>
                    <a:pt x="370" y="3401"/>
                    <a:pt x="234" y="3627"/>
                  </a:cubicBezTo>
                  <a:cubicBezTo>
                    <a:pt x="1" y="3961"/>
                    <a:pt x="134" y="4361"/>
                    <a:pt x="468" y="4561"/>
                  </a:cubicBezTo>
                  <a:cubicBezTo>
                    <a:pt x="801" y="4795"/>
                    <a:pt x="1168" y="4895"/>
                    <a:pt x="1502" y="4995"/>
                  </a:cubicBezTo>
                  <a:cubicBezTo>
                    <a:pt x="1720" y="5036"/>
                    <a:pt x="1938" y="5056"/>
                    <a:pt x="2156" y="5056"/>
                  </a:cubicBezTo>
                  <a:cubicBezTo>
                    <a:pt x="3699" y="5056"/>
                    <a:pt x="5223" y="4084"/>
                    <a:pt x="6772" y="3060"/>
                  </a:cubicBezTo>
                  <a:cubicBezTo>
                    <a:pt x="7306" y="2693"/>
                    <a:pt x="7873" y="2360"/>
                    <a:pt x="8440" y="2060"/>
                  </a:cubicBezTo>
                  <a:lnTo>
                    <a:pt x="8440" y="2060"/>
                  </a:lnTo>
                  <a:cubicBezTo>
                    <a:pt x="7706" y="2560"/>
                    <a:pt x="6972" y="3027"/>
                    <a:pt x="6338" y="3594"/>
                  </a:cubicBezTo>
                  <a:cubicBezTo>
                    <a:pt x="6138" y="3828"/>
                    <a:pt x="6038" y="4161"/>
                    <a:pt x="6172" y="4395"/>
                  </a:cubicBezTo>
                  <a:cubicBezTo>
                    <a:pt x="6272" y="4662"/>
                    <a:pt x="6539" y="4828"/>
                    <a:pt x="6839" y="4828"/>
                  </a:cubicBezTo>
                  <a:cubicBezTo>
                    <a:pt x="8206" y="4762"/>
                    <a:pt x="9474" y="4195"/>
                    <a:pt x="10675" y="3594"/>
                  </a:cubicBezTo>
                  <a:lnTo>
                    <a:pt x="10942" y="3494"/>
                  </a:lnTo>
                  <a:lnTo>
                    <a:pt x="10942" y="3494"/>
                  </a:lnTo>
                  <a:cubicBezTo>
                    <a:pt x="10775" y="3728"/>
                    <a:pt x="10642" y="3994"/>
                    <a:pt x="10508" y="4195"/>
                  </a:cubicBezTo>
                  <a:cubicBezTo>
                    <a:pt x="10375" y="4395"/>
                    <a:pt x="10375" y="4595"/>
                    <a:pt x="10475" y="4828"/>
                  </a:cubicBezTo>
                  <a:cubicBezTo>
                    <a:pt x="10541" y="5028"/>
                    <a:pt x="10708" y="5162"/>
                    <a:pt x="10942" y="5229"/>
                  </a:cubicBezTo>
                  <a:cubicBezTo>
                    <a:pt x="11205" y="5319"/>
                    <a:pt x="11486" y="5358"/>
                    <a:pt x="11781" y="5358"/>
                  </a:cubicBezTo>
                  <a:cubicBezTo>
                    <a:pt x="12902" y="5358"/>
                    <a:pt x="14217" y="4783"/>
                    <a:pt x="15512" y="4228"/>
                  </a:cubicBezTo>
                  <a:cubicBezTo>
                    <a:pt x="15612" y="4161"/>
                    <a:pt x="15712" y="4094"/>
                    <a:pt x="15845" y="4061"/>
                  </a:cubicBezTo>
                  <a:lnTo>
                    <a:pt x="15845" y="4061"/>
                  </a:lnTo>
                  <a:cubicBezTo>
                    <a:pt x="15812" y="4228"/>
                    <a:pt x="15845" y="4461"/>
                    <a:pt x="15979" y="4561"/>
                  </a:cubicBezTo>
                  <a:cubicBezTo>
                    <a:pt x="16112" y="4728"/>
                    <a:pt x="16312" y="4862"/>
                    <a:pt x="16512" y="4862"/>
                  </a:cubicBezTo>
                  <a:cubicBezTo>
                    <a:pt x="17113" y="4862"/>
                    <a:pt x="17780" y="4795"/>
                    <a:pt x="18447" y="4695"/>
                  </a:cubicBezTo>
                  <a:cubicBezTo>
                    <a:pt x="19070" y="4615"/>
                    <a:pt x="19723" y="4528"/>
                    <a:pt x="20290" y="4528"/>
                  </a:cubicBezTo>
                  <a:cubicBezTo>
                    <a:pt x="20907" y="4528"/>
                    <a:pt x="21422" y="4631"/>
                    <a:pt x="21683" y="4962"/>
                  </a:cubicBezTo>
                  <a:cubicBezTo>
                    <a:pt x="21816" y="5129"/>
                    <a:pt x="22050" y="5195"/>
                    <a:pt x="22283" y="5195"/>
                  </a:cubicBezTo>
                  <a:cubicBezTo>
                    <a:pt x="23284" y="5129"/>
                    <a:pt x="24251" y="4828"/>
                    <a:pt x="25152" y="4561"/>
                  </a:cubicBezTo>
                  <a:cubicBezTo>
                    <a:pt x="25752" y="4395"/>
                    <a:pt x="26319" y="4228"/>
                    <a:pt x="26853" y="4128"/>
                  </a:cubicBezTo>
                  <a:lnTo>
                    <a:pt x="26853" y="4128"/>
                  </a:lnTo>
                  <a:cubicBezTo>
                    <a:pt x="26820" y="4361"/>
                    <a:pt x="26720" y="4628"/>
                    <a:pt x="26653" y="4728"/>
                  </a:cubicBezTo>
                  <a:cubicBezTo>
                    <a:pt x="26520" y="4962"/>
                    <a:pt x="26520" y="5195"/>
                    <a:pt x="26620" y="5395"/>
                  </a:cubicBezTo>
                  <a:cubicBezTo>
                    <a:pt x="26753" y="5629"/>
                    <a:pt x="26920" y="5796"/>
                    <a:pt x="27153" y="5829"/>
                  </a:cubicBezTo>
                  <a:cubicBezTo>
                    <a:pt x="27538" y="5872"/>
                    <a:pt x="27922" y="5928"/>
                    <a:pt x="28307" y="5928"/>
                  </a:cubicBezTo>
                  <a:cubicBezTo>
                    <a:pt x="28523" y="5928"/>
                    <a:pt x="28739" y="5910"/>
                    <a:pt x="28955" y="5862"/>
                  </a:cubicBezTo>
                  <a:cubicBezTo>
                    <a:pt x="29322" y="5796"/>
                    <a:pt x="29588" y="5395"/>
                    <a:pt x="29488" y="5028"/>
                  </a:cubicBezTo>
                  <a:cubicBezTo>
                    <a:pt x="29431" y="4714"/>
                    <a:pt x="29130" y="4474"/>
                    <a:pt x="28814" y="4474"/>
                  </a:cubicBezTo>
                  <a:cubicBezTo>
                    <a:pt x="28761" y="4474"/>
                    <a:pt x="28707" y="4480"/>
                    <a:pt x="28654" y="4495"/>
                  </a:cubicBezTo>
                  <a:cubicBezTo>
                    <a:pt x="28488" y="4528"/>
                    <a:pt x="28354" y="4528"/>
                    <a:pt x="28187" y="4528"/>
                  </a:cubicBezTo>
                  <a:cubicBezTo>
                    <a:pt x="28254" y="4395"/>
                    <a:pt x="28254" y="4328"/>
                    <a:pt x="28287" y="4195"/>
                  </a:cubicBezTo>
                  <a:cubicBezTo>
                    <a:pt x="28321" y="3994"/>
                    <a:pt x="28354" y="3728"/>
                    <a:pt x="28454" y="3627"/>
                  </a:cubicBezTo>
                  <a:cubicBezTo>
                    <a:pt x="28588" y="3394"/>
                    <a:pt x="28521" y="3127"/>
                    <a:pt x="28421" y="2894"/>
                  </a:cubicBezTo>
                  <a:cubicBezTo>
                    <a:pt x="28287" y="2660"/>
                    <a:pt x="28021" y="2560"/>
                    <a:pt x="27787" y="2560"/>
                  </a:cubicBezTo>
                  <a:cubicBezTo>
                    <a:pt x="26753" y="2627"/>
                    <a:pt x="25752" y="2894"/>
                    <a:pt x="24785" y="3194"/>
                  </a:cubicBezTo>
                  <a:cubicBezTo>
                    <a:pt x="23984" y="3461"/>
                    <a:pt x="23251" y="3661"/>
                    <a:pt x="22517" y="3728"/>
                  </a:cubicBezTo>
                  <a:cubicBezTo>
                    <a:pt x="21952" y="3236"/>
                    <a:pt x="21198" y="3082"/>
                    <a:pt x="20385" y="3082"/>
                  </a:cubicBezTo>
                  <a:cubicBezTo>
                    <a:pt x="19710" y="3082"/>
                    <a:pt x="18995" y="3188"/>
                    <a:pt x="18314" y="3294"/>
                  </a:cubicBezTo>
                  <a:cubicBezTo>
                    <a:pt x="18013" y="3327"/>
                    <a:pt x="17747" y="3361"/>
                    <a:pt x="17480" y="3394"/>
                  </a:cubicBezTo>
                  <a:cubicBezTo>
                    <a:pt x="17480" y="3327"/>
                    <a:pt x="17513" y="3227"/>
                    <a:pt x="17513" y="3160"/>
                  </a:cubicBezTo>
                  <a:cubicBezTo>
                    <a:pt x="17580" y="2894"/>
                    <a:pt x="17480" y="2627"/>
                    <a:pt x="17313" y="2460"/>
                  </a:cubicBezTo>
                  <a:cubicBezTo>
                    <a:pt x="17182" y="2307"/>
                    <a:pt x="17022" y="2240"/>
                    <a:pt x="16862" y="2240"/>
                  </a:cubicBezTo>
                  <a:cubicBezTo>
                    <a:pt x="16778" y="2240"/>
                    <a:pt x="16693" y="2259"/>
                    <a:pt x="16612" y="2293"/>
                  </a:cubicBezTo>
                  <a:cubicBezTo>
                    <a:pt x="16112" y="2460"/>
                    <a:pt x="15578" y="2693"/>
                    <a:pt x="14978" y="2960"/>
                  </a:cubicBezTo>
                  <a:cubicBezTo>
                    <a:pt x="14144" y="3294"/>
                    <a:pt x="13243" y="3694"/>
                    <a:pt x="12443" y="3861"/>
                  </a:cubicBezTo>
                  <a:cubicBezTo>
                    <a:pt x="12843" y="3327"/>
                    <a:pt x="13310" y="2860"/>
                    <a:pt x="13777" y="2493"/>
                  </a:cubicBezTo>
                  <a:cubicBezTo>
                    <a:pt x="14011" y="2293"/>
                    <a:pt x="14111" y="1960"/>
                    <a:pt x="13977" y="1659"/>
                  </a:cubicBezTo>
                  <a:cubicBezTo>
                    <a:pt x="13843" y="1418"/>
                    <a:pt x="13623" y="1263"/>
                    <a:pt x="13369" y="1263"/>
                  </a:cubicBezTo>
                  <a:cubicBezTo>
                    <a:pt x="13307" y="1263"/>
                    <a:pt x="13242" y="1273"/>
                    <a:pt x="13177" y="1292"/>
                  </a:cubicBezTo>
                  <a:cubicBezTo>
                    <a:pt x="12510" y="1393"/>
                    <a:pt x="11909" y="1659"/>
                    <a:pt x="11275" y="1893"/>
                  </a:cubicBezTo>
                  <a:cubicBezTo>
                    <a:pt x="11509" y="1693"/>
                    <a:pt x="11776" y="1493"/>
                    <a:pt x="11976" y="1226"/>
                  </a:cubicBezTo>
                  <a:cubicBezTo>
                    <a:pt x="12143" y="1026"/>
                    <a:pt x="12176" y="792"/>
                    <a:pt x="12109" y="525"/>
                  </a:cubicBezTo>
                  <a:cubicBezTo>
                    <a:pt x="12009" y="292"/>
                    <a:pt x="11809" y="125"/>
                    <a:pt x="11576" y="58"/>
                  </a:cubicBezTo>
                  <a:cubicBezTo>
                    <a:pt x="11346" y="19"/>
                    <a:pt x="11119" y="0"/>
                    <a:pt x="10892" y="0"/>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38;p35">
              <a:extLst>
                <a:ext uri="{FF2B5EF4-FFF2-40B4-BE49-F238E27FC236}">
                  <a16:creationId xmlns:a16="http://schemas.microsoft.com/office/drawing/2014/main" id="{C61DEE55-F8C1-4852-B601-FEF3DA362B80}"/>
                </a:ext>
              </a:extLst>
            </p:cNvPr>
            <p:cNvSpPr/>
            <p:nvPr/>
          </p:nvSpPr>
          <p:spPr>
            <a:xfrm>
              <a:off x="5898274" y="2637304"/>
              <a:ext cx="776114" cy="532258"/>
            </a:xfrm>
            <a:custGeom>
              <a:avLst/>
              <a:gdLst/>
              <a:ahLst/>
              <a:cxnLst/>
              <a:rect l="l" t="t" r="r" b="b"/>
              <a:pathLst>
                <a:path w="42998" h="29488" extrusionOk="0">
                  <a:moveTo>
                    <a:pt x="23350" y="4370"/>
                  </a:moveTo>
                  <a:lnTo>
                    <a:pt x="23350" y="4370"/>
                  </a:lnTo>
                  <a:cubicBezTo>
                    <a:pt x="22983" y="4703"/>
                    <a:pt x="22617" y="5103"/>
                    <a:pt x="22283" y="5437"/>
                  </a:cubicBezTo>
                  <a:cubicBezTo>
                    <a:pt x="22516" y="5037"/>
                    <a:pt x="22917" y="4636"/>
                    <a:pt x="23350" y="4370"/>
                  </a:cubicBezTo>
                  <a:close/>
                  <a:moveTo>
                    <a:pt x="28287" y="5470"/>
                  </a:moveTo>
                  <a:cubicBezTo>
                    <a:pt x="28287" y="5604"/>
                    <a:pt x="28287" y="5771"/>
                    <a:pt x="28254" y="5937"/>
                  </a:cubicBezTo>
                  <a:cubicBezTo>
                    <a:pt x="28187" y="5837"/>
                    <a:pt x="28154" y="5804"/>
                    <a:pt x="28087" y="5704"/>
                  </a:cubicBezTo>
                  <a:cubicBezTo>
                    <a:pt x="28020" y="5671"/>
                    <a:pt x="28020" y="5671"/>
                    <a:pt x="27987" y="5671"/>
                  </a:cubicBezTo>
                  <a:cubicBezTo>
                    <a:pt x="28087" y="5604"/>
                    <a:pt x="28187" y="5504"/>
                    <a:pt x="28287" y="5470"/>
                  </a:cubicBezTo>
                  <a:close/>
                  <a:moveTo>
                    <a:pt x="21416" y="6138"/>
                  </a:moveTo>
                  <a:cubicBezTo>
                    <a:pt x="21432" y="6154"/>
                    <a:pt x="21457" y="6163"/>
                    <a:pt x="21491" y="6163"/>
                  </a:cubicBezTo>
                  <a:cubicBezTo>
                    <a:pt x="21524" y="6163"/>
                    <a:pt x="21566" y="6154"/>
                    <a:pt x="21616" y="6138"/>
                  </a:cubicBezTo>
                  <a:lnTo>
                    <a:pt x="21616" y="6138"/>
                  </a:lnTo>
                  <a:cubicBezTo>
                    <a:pt x="21516" y="6204"/>
                    <a:pt x="21449" y="6338"/>
                    <a:pt x="21349" y="6438"/>
                  </a:cubicBezTo>
                  <a:cubicBezTo>
                    <a:pt x="21349" y="6338"/>
                    <a:pt x="21349" y="6271"/>
                    <a:pt x="21416" y="6138"/>
                  </a:cubicBezTo>
                  <a:close/>
                  <a:moveTo>
                    <a:pt x="32924" y="4370"/>
                  </a:moveTo>
                  <a:lnTo>
                    <a:pt x="32924" y="4370"/>
                  </a:lnTo>
                  <a:cubicBezTo>
                    <a:pt x="32657" y="5037"/>
                    <a:pt x="32290" y="5671"/>
                    <a:pt x="31923" y="6338"/>
                  </a:cubicBezTo>
                  <a:cubicBezTo>
                    <a:pt x="31790" y="6538"/>
                    <a:pt x="31656" y="6771"/>
                    <a:pt x="31590" y="6971"/>
                  </a:cubicBezTo>
                  <a:cubicBezTo>
                    <a:pt x="31490" y="6938"/>
                    <a:pt x="31456" y="6938"/>
                    <a:pt x="31356" y="6938"/>
                  </a:cubicBezTo>
                  <a:cubicBezTo>
                    <a:pt x="31756" y="5937"/>
                    <a:pt x="32190" y="4937"/>
                    <a:pt x="32924" y="4370"/>
                  </a:cubicBezTo>
                  <a:close/>
                  <a:moveTo>
                    <a:pt x="22983" y="6671"/>
                  </a:moveTo>
                  <a:lnTo>
                    <a:pt x="22983" y="6671"/>
                  </a:lnTo>
                  <a:cubicBezTo>
                    <a:pt x="22783" y="7105"/>
                    <a:pt x="22516" y="7505"/>
                    <a:pt x="22283" y="7939"/>
                  </a:cubicBezTo>
                  <a:cubicBezTo>
                    <a:pt x="22183" y="7839"/>
                    <a:pt x="22150" y="7772"/>
                    <a:pt x="22083" y="7672"/>
                  </a:cubicBezTo>
                  <a:cubicBezTo>
                    <a:pt x="22416" y="7305"/>
                    <a:pt x="22683" y="6971"/>
                    <a:pt x="22983" y="6671"/>
                  </a:cubicBezTo>
                  <a:close/>
                  <a:moveTo>
                    <a:pt x="10174" y="3202"/>
                  </a:moveTo>
                  <a:lnTo>
                    <a:pt x="10174" y="3202"/>
                  </a:lnTo>
                  <a:cubicBezTo>
                    <a:pt x="9107" y="4937"/>
                    <a:pt x="7806" y="6538"/>
                    <a:pt x="6505" y="8106"/>
                  </a:cubicBezTo>
                  <a:cubicBezTo>
                    <a:pt x="6939" y="7205"/>
                    <a:pt x="7272" y="6338"/>
                    <a:pt x="7506" y="5437"/>
                  </a:cubicBezTo>
                  <a:cubicBezTo>
                    <a:pt x="8340" y="4636"/>
                    <a:pt x="9307" y="3869"/>
                    <a:pt x="10174" y="3202"/>
                  </a:cubicBezTo>
                  <a:close/>
                  <a:moveTo>
                    <a:pt x="25852" y="5037"/>
                  </a:moveTo>
                  <a:lnTo>
                    <a:pt x="25852" y="5037"/>
                  </a:lnTo>
                  <a:cubicBezTo>
                    <a:pt x="25819" y="5470"/>
                    <a:pt x="25785" y="5804"/>
                    <a:pt x="25585" y="6104"/>
                  </a:cubicBezTo>
                  <a:cubicBezTo>
                    <a:pt x="25419" y="6338"/>
                    <a:pt x="25452" y="6638"/>
                    <a:pt x="25619" y="6871"/>
                  </a:cubicBezTo>
                  <a:cubicBezTo>
                    <a:pt x="24851" y="7472"/>
                    <a:pt x="24118" y="8139"/>
                    <a:pt x="23350" y="8806"/>
                  </a:cubicBezTo>
                  <a:cubicBezTo>
                    <a:pt x="24084" y="7639"/>
                    <a:pt x="24685" y="6471"/>
                    <a:pt x="25185" y="5204"/>
                  </a:cubicBezTo>
                  <a:lnTo>
                    <a:pt x="25252" y="5204"/>
                  </a:lnTo>
                  <a:cubicBezTo>
                    <a:pt x="25318" y="5170"/>
                    <a:pt x="25619" y="5103"/>
                    <a:pt x="25852" y="5037"/>
                  </a:cubicBezTo>
                  <a:close/>
                  <a:moveTo>
                    <a:pt x="38428" y="2201"/>
                  </a:moveTo>
                  <a:lnTo>
                    <a:pt x="38428" y="2201"/>
                  </a:lnTo>
                  <a:cubicBezTo>
                    <a:pt x="37594" y="3936"/>
                    <a:pt x="36260" y="5504"/>
                    <a:pt x="34825" y="7172"/>
                  </a:cubicBezTo>
                  <a:cubicBezTo>
                    <a:pt x="33925" y="8272"/>
                    <a:pt x="32991" y="9373"/>
                    <a:pt x="32157" y="10541"/>
                  </a:cubicBezTo>
                  <a:cubicBezTo>
                    <a:pt x="32190" y="10441"/>
                    <a:pt x="32190" y="10240"/>
                    <a:pt x="32190" y="10140"/>
                  </a:cubicBezTo>
                  <a:cubicBezTo>
                    <a:pt x="32690" y="9407"/>
                    <a:pt x="33157" y="8706"/>
                    <a:pt x="33691" y="7939"/>
                  </a:cubicBezTo>
                  <a:cubicBezTo>
                    <a:pt x="35125" y="5771"/>
                    <a:pt x="36526" y="3536"/>
                    <a:pt x="38428" y="2201"/>
                  </a:cubicBezTo>
                  <a:close/>
                  <a:moveTo>
                    <a:pt x="36327" y="7531"/>
                  </a:moveTo>
                  <a:cubicBezTo>
                    <a:pt x="35214" y="9103"/>
                    <a:pt x="34066" y="10702"/>
                    <a:pt x="32790" y="12108"/>
                  </a:cubicBezTo>
                  <a:cubicBezTo>
                    <a:pt x="33624" y="10707"/>
                    <a:pt x="34725" y="9373"/>
                    <a:pt x="35926" y="8006"/>
                  </a:cubicBezTo>
                  <a:cubicBezTo>
                    <a:pt x="36066" y="7837"/>
                    <a:pt x="36207" y="7692"/>
                    <a:pt x="36327" y="7531"/>
                  </a:cubicBezTo>
                  <a:close/>
                  <a:moveTo>
                    <a:pt x="24918" y="9206"/>
                  </a:moveTo>
                  <a:lnTo>
                    <a:pt x="24918" y="9206"/>
                  </a:lnTo>
                  <a:cubicBezTo>
                    <a:pt x="24184" y="10207"/>
                    <a:pt x="23450" y="11208"/>
                    <a:pt x="22650" y="12175"/>
                  </a:cubicBezTo>
                  <a:cubicBezTo>
                    <a:pt x="22817" y="11808"/>
                    <a:pt x="22950" y="11441"/>
                    <a:pt x="22983" y="11108"/>
                  </a:cubicBezTo>
                  <a:cubicBezTo>
                    <a:pt x="23617" y="10441"/>
                    <a:pt x="24284" y="9807"/>
                    <a:pt x="24918" y="9206"/>
                  </a:cubicBezTo>
                  <a:close/>
                  <a:moveTo>
                    <a:pt x="14144" y="3035"/>
                  </a:moveTo>
                  <a:cubicBezTo>
                    <a:pt x="12910" y="5937"/>
                    <a:pt x="10274" y="8940"/>
                    <a:pt x="8106" y="11441"/>
                  </a:cubicBezTo>
                  <a:cubicBezTo>
                    <a:pt x="7606" y="12008"/>
                    <a:pt x="7139" y="12542"/>
                    <a:pt x="6672" y="13109"/>
                  </a:cubicBezTo>
                  <a:cubicBezTo>
                    <a:pt x="6739" y="12842"/>
                    <a:pt x="6739" y="12642"/>
                    <a:pt x="6772" y="12375"/>
                  </a:cubicBezTo>
                  <a:cubicBezTo>
                    <a:pt x="6772" y="12042"/>
                    <a:pt x="6572" y="11808"/>
                    <a:pt x="6272" y="11708"/>
                  </a:cubicBezTo>
                  <a:cubicBezTo>
                    <a:pt x="6171" y="11675"/>
                    <a:pt x="6105" y="11675"/>
                    <a:pt x="5971" y="11675"/>
                  </a:cubicBezTo>
                  <a:cubicBezTo>
                    <a:pt x="6905" y="10707"/>
                    <a:pt x="7773" y="9673"/>
                    <a:pt x="8740" y="8539"/>
                  </a:cubicBezTo>
                  <a:cubicBezTo>
                    <a:pt x="10441" y="6471"/>
                    <a:pt x="12242" y="4370"/>
                    <a:pt x="14144" y="3035"/>
                  </a:cubicBezTo>
                  <a:close/>
                  <a:moveTo>
                    <a:pt x="33591" y="13309"/>
                  </a:moveTo>
                  <a:cubicBezTo>
                    <a:pt x="33424" y="13543"/>
                    <a:pt x="33291" y="13843"/>
                    <a:pt x="33124" y="14143"/>
                  </a:cubicBezTo>
                  <a:cubicBezTo>
                    <a:pt x="33091" y="14043"/>
                    <a:pt x="33024" y="13976"/>
                    <a:pt x="32957" y="13943"/>
                  </a:cubicBezTo>
                  <a:lnTo>
                    <a:pt x="33591" y="13309"/>
                  </a:lnTo>
                  <a:close/>
                  <a:moveTo>
                    <a:pt x="11308" y="10641"/>
                  </a:moveTo>
                  <a:cubicBezTo>
                    <a:pt x="10508" y="11775"/>
                    <a:pt x="9774" y="12942"/>
                    <a:pt x="9140" y="14177"/>
                  </a:cubicBezTo>
                  <a:cubicBezTo>
                    <a:pt x="9080" y="14159"/>
                    <a:pt x="9015" y="14151"/>
                    <a:pt x="8949" y="14151"/>
                  </a:cubicBezTo>
                  <a:cubicBezTo>
                    <a:pt x="8761" y="14151"/>
                    <a:pt x="8563" y="14220"/>
                    <a:pt x="8440" y="14343"/>
                  </a:cubicBezTo>
                  <a:cubicBezTo>
                    <a:pt x="8440" y="14143"/>
                    <a:pt x="8440" y="13876"/>
                    <a:pt x="8406" y="13676"/>
                  </a:cubicBezTo>
                  <a:cubicBezTo>
                    <a:pt x="9507" y="12842"/>
                    <a:pt x="10475" y="11775"/>
                    <a:pt x="11308" y="10641"/>
                  </a:cubicBezTo>
                  <a:close/>
                  <a:moveTo>
                    <a:pt x="40996" y="9940"/>
                  </a:moveTo>
                  <a:lnTo>
                    <a:pt x="40996" y="9940"/>
                  </a:lnTo>
                  <a:cubicBezTo>
                    <a:pt x="40629" y="11275"/>
                    <a:pt x="39929" y="12642"/>
                    <a:pt x="39095" y="13976"/>
                  </a:cubicBezTo>
                  <a:cubicBezTo>
                    <a:pt x="38428" y="14610"/>
                    <a:pt x="37761" y="15344"/>
                    <a:pt x="37094" y="16145"/>
                  </a:cubicBezTo>
                  <a:cubicBezTo>
                    <a:pt x="37427" y="15544"/>
                    <a:pt x="37794" y="14977"/>
                    <a:pt x="38128" y="14343"/>
                  </a:cubicBezTo>
                  <a:cubicBezTo>
                    <a:pt x="39028" y="12776"/>
                    <a:pt x="39862" y="11208"/>
                    <a:pt x="40996" y="9940"/>
                  </a:cubicBezTo>
                  <a:close/>
                  <a:moveTo>
                    <a:pt x="36193" y="14944"/>
                  </a:moveTo>
                  <a:lnTo>
                    <a:pt x="36193" y="14944"/>
                  </a:lnTo>
                  <a:cubicBezTo>
                    <a:pt x="35693" y="15811"/>
                    <a:pt x="35159" y="16645"/>
                    <a:pt x="34625" y="17379"/>
                  </a:cubicBezTo>
                  <a:cubicBezTo>
                    <a:pt x="35125" y="16612"/>
                    <a:pt x="35659" y="15778"/>
                    <a:pt x="36193" y="14944"/>
                  </a:cubicBezTo>
                  <a:close/>
                  <a:moveTo>
                    <a:pt x="19348" y="4803"/>
                  </a:moveTo>
                  <a:lnTo>
                    <a:pt x="19348" y="4803"/>
                  </a:lnTo>
                  <a:cubicBezTo>
                    <a:pt x="18280" y="7839"/>
                    <a:pt x="15978" y="10707"/>
                    <a:pt x="13744" y="13476"/>
                  </a:cubicBezTo>
                  <a:cubicBezTo>
                    <a:pt x="12743" y="14710"/>
                    <a:pt x="11675" y="16011"/>
                    <a:pt x="10741" y="17346"/>
                  </a:cubicBezTo>
                  <a:cubicBezTo>
                    <a:pt x="10672" y="17332"/>
                    <a:pt x="10592" y="17324"/>
                    <a:pt x="10509" y="17324"/>
                  </a:cubicBezTo>
                  <a:cubicBezTo>
                    <a:pt x="10393" y="17324"/>
                    <a:pt x="10272" y="17340"/>
                    <a:pt x="10174" y="17379"/>
                  </a:cubicBezTo>
                  <a:cubicBezTo>
                    <a:pt x="9841" y="17612"/>
                    <a:pt x="9574" y="17813"/>
                    <a:pt x="9307" y="18046"/>
                  </a:cubicBezTo>
                  <a:lnTo>
                    <a:pt x="9307" y="17446"/>
                  </a:lnTo>
                  <a:cubicBezTo>
                    <a:pt x="9307" y="17279"/>
                    <a:pt x="9240" y="17112"/>
                    <a:pt x="9107" y="16979"/>
                  </a:cubicBezTo>
                  <a:cubicBezTo>
                    <a:pt x="9140" y="16879"/>
                    <a:pt x="9140" y="16812"/>
                    <a:pt x="9174" y="16712"/>
                  </a:cubicBezTo>
                  <a:cubicBezTo>
                    <a:pt x="9340" y="16712"/>
                    <a:pt x="9507" y="16645"/>
                    <a:pt x="9641" y="16512"/>
                  </a:cubicBezTo>
                  <a:cubicBezTo>
                    <a:pt x="11075" y="15111"/>
                    <a:pt x="12343" y="13276"/>
                    <a:pt x="13744" y="11341"/>
                  </a:cubicBezTo>
                  <a:cubicBezTo>
                    <a:pt x="15445" y="8940"/>
                    <a:pt x="17246" y="6371"/>
                    <a:pt x="19348" y="4803"/>
                  </a:cubicBezTo>
                  <a:close/>
                  <a:moveTo>
                    <a:pt x="20015" y="6805"/>
                  </a:moveTo>
                  <a:cubicBezTo>
                    <a:pt x="20081" y="7038"/>
                    <a:pt x="20181" y="7305"/>
                    <a:pt x="20348" y="7539"/>
                  </a:cubicBezTo>
                  <a:cubicBezTo>
                    <a:pt x="19247" y="8839"/>
                    <a:pt x="18147" y="10174"/>
                    <a:pt x="17146" y="11441"/>
                  </a:cubicBezTo>
                  <a:cubicBezTo>
                    <a:pt x="16812" y="11875"/>
                    <a:pt x="16445" y="12309"/>
                    <a:pt x="16112" y="12709"/>
                  </a:cubicBezTo>
                  <a:cubicBezTo>
                    <a:pt x="15578" y="13376"/>
                    <a:pt x="15011" y="14143"/>
                    <a:pt x="14444" y="14977"/>
                  </a:cubicBezTo>
                  <a:cubicBezTo>
                    <a:pt x="13477" y="16311"/>
                    <a:pt x="12443" y="17779"/>
                    <a:pt x="11308" y="18947"/>
                  </a:cubicBezTo>
                  <a:cubicBezTo>
                    <a:pt x="12309" y="17379"/>
                    <a:pt x="13510" y="15878"/>
                    <a:pt x="14811" y="14310"/>
                  </a:cubicBezTo>
                  <a:cubicBezTo>
                    <a:pt x="16779" y="11875"/>
                    <a:pt x="18747" y="9407"/>
                    <a:pt x="20015" y="6805"/>
                  </a:cubicBezTo>
                  <a:close/>
                  <a:moveTo>
                    <a:pt x="38595" y="8006"/>
                  </a:moveTo>
                  <a:cubicBezTo>
                    <a:pt x="37761" y="10140"/>
                    <a:pt x="36360" y="12175"/>
                    <a:pt x="35025" y="14210"/>
                  </a:cubicBezTo>
                  <a:cubicBezTo>
                    <a:pt x="33893" y="15925"/>
                    <a:pt x="32760" y="17672"/>
                    <a:pt x="31932" y="19450"/>
                  </a:cubicBezTo>
                  <a:lnTo>
                    <a:pt x="31932" y="19450"/>
                  </a:lnTo>
                  <a:cubicBezTo>
                    <a:pt x="31948" y="19396"/>
                    <a:pt x="31957" y="19347"/>
                    <a:pt x="31957" y="19314"/>
                  </a:cubicBezTo>
                  <a:cubicBezTo>
                    <a:pt x="32023" y="19013"/>
                    <a:pt x="31923" y="18713"/>
                    <a:pt x="31656" y="18546"/>
                  </a:cubicBezTo>
                  <a:cubicBezTo>
                    <a:pt x="31565" y="18481"/>
                    <a:pt x="31459" y="18452"/>
                    <a:pt x="31348" y="18452"/>
                  </a:cubicBezTo>
                  <a:cubicBezTo>
                    <a:pt x="31173" y="18452"/>
                    <a:pt x="30985" y="18524"/>
                    <a:pt x="30822" y="18646"/>
                  </a:cubicBezTo>
                  <a:cubicBezTo>
                    <a:pt x="30756" y="18713"/>
                    <a:pt x="30622" y="18813"/>
                    <a:pt x="30522" y="18880"/>
                  </a:cubicBezTo>
                  <a:cubicBezTo>
                    <a:pt x="31623" y="17679"/>
                    <a:pt x="32524" y="16378"/>
                    <a:pt x="33091" y="14877"/>
                  </a:cubicBezTo>
                  <a:cubicBezTo>
                    <a:pt x="33124" y="14977"/>
                    <a:pt x="33191" y="15111"/>
                    <a:pt x="33291" y="15144"/>
                  </a:cubicBezTo>
                  <a:cubicBezTo>
                    <a:pt x="33420" y="15230"/>
                    <a:pt x="33560" y="15273"/>
                    <a:pt x="33698" y="15273"/>
                  </a:cubicBezTo>
                  <a:cubicBezTo>
                    <a:pt x="33881" y="15273"/>
                    <a:pt x="34058" y="15196"/>
                    <a:pt x="34191" y="15044"/>
                  </a:cubicBezTo>
                  <a:cubicBezTo>
                    <a:pt x="35659" y="13543"/>
                    <a:pt x="36627" y="11708"/>
                    <a:pt x="37527" y="9974"/>
                  </a:cubicBezTo>
                  <a:cubicBezTo>
                    <a:pt x="37861" y="9306"/>
                    <a:pt x="38261" y="8639"/>
                    <a:pt x="38595" y="8006"/>
                  </a:cubicBezTo>
                  <a:close/>
                  <a:moveTo>
                    <a:pt x="21149" y="8673"/>
                  </a:moveTo>
                  <a:cubicBezTo>
                    <a:pt x="21282" y="8839"/>
                    <a:pt x="21349" y="9006"/>
                    <a:pt x="21449" y="9206"/>
                  </a:cubicBezTo>
                  <a:cubicBezTo>
                    <a:pt x="20148" y="11208"/>
                    <a:pt x="18647" y="13143"/>
                    <a:pt x="17179" y="15044"/>
                  </a:cubicBezTo>
                  <a:cubicBezTo>
                    <a:pt x="16012" y="16545"/>
                    <a:pt x="14811" y="18079"/>
                    <a:pt x="13744" y="19681"/>
                  </a:cubicBezTo>
                  <a:cubicBezTo>
                    <a:pt x="13744" y="19347"/>
                    <a:pt x="13677" y="19013"/>
                    <a:pt x="13577" y="18713"/>
                  </a:cubicBezTo>
                  <a:cubicBezTo>
                    <a:pt x="13577" y="18646"/>
                    <a:pt x="13510" y="18613"/>
                    <a:pt x="13477" y="18546"/>
                  </a:cubicBezTo>
                  <a:cubicBezTo>
                    <a:pt x="14244" y="17646"/>
                    <a:pt x="14944" y="16678"/>
                    <a:pt x="15578" y="15711"/>
                  </a:cubicBezTo>
                  <a:cubicBezTo>
                    <a:pt x="16112" y="14944"/>
                    <a:pt x="16646" y="14177"/>
                    <a:pt x="17146" y="13543"/>
                  </a:cubicBezTo>
                  <a:cubicBezTo>
                    <a:pt x="17480" y="13143"/>
                    <a:pt x="17846" y="12676"/>
                    <a:pt x="18180" y="12275"/>
                  </a:cubicBezTo>
                  <a:cubicBezTo>
                    <a:pt x="19147" y="11041"/>
                    <a:pt x="20148" y="9840"/>
                    <a:pt x="21149" y="8673"/>
                  </a:cubicBezTo>
                  <a:close/>
                  <a:moveTo>
                    <a:pt x="40796" y="14310"/>
                  </a:moveTo>
                  <a:lnTo>
                    <a:pt x="40796" y="14310"/>
                  </a:lnTo>
                  <a:cubicBezTo>
                    <a:pt x="39795" y="16111"/>
                    <a:pt x="38194" y="18113"/>
                    <a:pt x="36460" y="19847"/>
                  </a:cubicBezTo>
                  <a:cubicBezTo>
                    <a:pt x="37761" y="18213"/>
                    <a:pt x="39095" y="16545"/>
                    <a:pt x="40162" y="14844"/>
                  </a:cubicBezTo>
                  <a:cubicBezTo>
                    <a:pt x="40363" y="14644"/>
                    <a:pt x="40596" y="14477"/>
                    <a:pt x="40796" y="14310"/>
                  </a:cubicBezTo>
                  <a:close/>
                  <a:moveTo>
                    <a:pt x="28454" y="10607"/>
                  </a:moveTo>
                  <a:lnTo>
                    <a:pt x="28454" y="10607"/>
                  </a:lnTo>
                  <a:cubicBezTo>
                    <a:pt x="27153" y="12342"/>
                    <a:pt x="25752" y="13976"/>
                    <a:pt x="24351" y="15611"/>
                  </a:cubicBezTo>
                  <a:cubicBezTo>
                    <a:pt x="22917" y="17279"/>
                    <a:pt x="21482" y="18947"/>
                    <a:pt x="20181" y="20681"/>
                  </a:cubicBezTo>
                  <a:cubicBezTo>
                    <a:pt x="20782" y="19681"/>
                    <a:pt x="21316" y="18813"/>
                    <a:pt x="21749" y="18280"/>
                  </a:cubicBezTo>
                  <a:lnTo>
                    <a:pt x="21916" y="18046"/>
                  </a:lnTo>
                  <a:cubicBezTo>
                    <a:pt x="23851" y="15544"/>
                    <a:pt x="26019" y="12809"/>
                    <a:pt x="28454" y="10607"/>
                  </a:cubicBezTo>
                  <a:close/>
                  <a:moveTo>
                    <a:pt x="31456" y="20548"/>
                  </a:moveTo>
                  <a:cubicBezTo>
                    <a:pt x="31456" y="20648"/>
                    <a:pt x="31456" y="20781"/>
                    <a:pt x="31490" y="20881"/>
                  </a:cubicBezTo>
                  <a:cubicBezTo>
                    <a:pt x="31323" y="21048"/>
                    <a:pt x="31189" y="21215"/>
                    <a:pt x="31023" y="21382"/>
                  </a:cubicBezTo>
                  <a:cubicBezTo>
                    <a:pt x="31189" y="21115"/>
                    <a:pt x="31323" y="20848"/>
                    <a:pt x="31456" y="20548"/>
                  </a:cubicBezTo>
                  <a:close/>
                  <a:moveTo>
                    <a:pt x="27854" y="7272"/>
                  </a:moveTo>
                  <a:lnTo>
                    <a:pt x="27854" y="7272"/>
                  </a:lnTo>
                  <a:cubicBezTo>
                    <a:pt x="27820" y="7372"/>
                    <a:pt x="27720" y="7539"/>
                    <a:pt x="27687" y="7672"/>
                  </a:cubicBezTo>
                  <a:cubicBezTo>
                    <a:pt x="27520" y="8006"/>
                    <a:pt x="27687" y="8372"/>
                    <a:pt x="28020" y="8539"/>
                  </a:cubicBezTo>
                  <a:cubicBezTo>
                    <a:pt x="28127" y="8592"/>
                    <a:pt x="28243" y="8618"/>
                    <a:pt x="28358" y="8618"/>
                  </a:cubicBezTo>
                  <a:cubicBezTo>
                    <a:pt x="28603" y="8618"/>
                    <a:pt x="28841" y="8500"/>
                    <a:pt x="28954" y="8272"/>
                  </a:cubicBezTo>
                  <a:cubicBezTo>
                    <a:pt x="28988" y="8172"/>
                    <a:pt x="29021" y="8039"/>
                    <a:pt x="29088" y="7972"/>
                  </a:cubicBezTo>
                  <a:lnTo>
                    <a:pt x="29088" y="7972"/>
                  </a:lnTo>
                  <a:cubicBezTo>
                    <a:pt x="29021" y="8139"/>
                    <a:pt x="29021" y="8272"/>
                    <a:pt x="28988" y="8439"/>
                  </a:cubicBezTo>
                  <a:cubicBezTo>
                    <a:pt x="25819" y="10874"/>
                    <a:pt x="23150" y="14277"/>
                    <a:pt x="20749" y="17312"/>
                  </a:cubicBezTo>
                  <a:lnTo>
                    <a:pt x="20548" y="17512"/>
                  </a:lnTo>
                  <a:cubicBezTo>
                    <a:pt x="20081" y="18179"/>
                    <a:pt x="19448" y="19214"/>
                    <a:pt x="18780" y="20381"/>
                  </a:cubicBezTo>
                  <a:cubicBezTo>
                    <a:pt x="18480" y="20848"/>
                    <a:pt x="18180" y="21382"/>
                    <a:pt x="17846" y="21982"/>
                  </a:cubicBezTo>
                  <a:cubicBezTo>
                    <a:pt x="18180" y="21148"/>
                    <a:pt x="18580" y="20281"/>
                    <a:pt x="18981" y="19380"/>
                  </a:cubicBezTo>
                  <a:cubicBezTo>
                    <a:pt x="20148" y="17646"/>
                    <a:pt x="21482" y="16011"/>
                    <a:pt x="22783" y="14343"/>
                  </a:cubicBezTo>
                  <a:cubicBezTo>
                    <a:pt x="24585" y="12042"/>
                    <a:pt x="26453" y="9707"/>
                    <a:pt x="27854" y="7272"/>
                  </a:cubicBezTo>
                  <a:close/>
                  <a:moveTo>
                    <a:pt x="20248" y="14110"/>
                  </a:moveTo>
                  <a:cubicBezTo>
                    <a:pt x="20081" y="14377"/>
                    <a:pt x="19848" y="14710"/>
                    <a:pt x="19681" y="15011"/>
                  </a:cubicBezTo>
                  <a:cubicBezTo>
                    <a:pt x="19414" y="15511"/>
                    <a:pt x="19114" y="16011"/>
                    <a:pt x="18847" y="16445"/>
                  </a:cubicBezTo>
                  <a:lnTo>
                    <a:pt x="17746" y="18680"/>
                  </a:lnTo>
                  <a:cubicBezTo>
                    <a:pt x="16812" y="20014"/>
                    <a:pt x="15978" y="21448"/>
                    <a:pt x="15345" y="22883"/>
                  </a:cubicBezTo>
                  <a:cubicBezTo>
                    <a:pt x="15345" y="22216"/>
                    <a:pt x="15311" y="21515"/>
                    <a:pt x="15078" y="20848"/>
                  </a:cubicBezTo>
                  <a:cubicBezTo>
                    <a:pt x="15078" y="20815"/>
                    <a:pt x="15011" y="20781"/>
                    <a:pt x="15011" y="20715"/>
                  </a:cubicBezTo>
                  <a:cubicBezTo>
                    <a:pt x="16679" y="18546"/>
                    <a:pt x="18414" y="16278"/>
                    <a:pt x="20248" y="14110"/>
                  </a:cubicBezTo>
                  <a:close/>
                  <a:moveTo>
                    <a:pt x="30489" y="13710"/>
                  </a:moveTo>
                  <a:cubicBezTo>
                    <a:pt x="30355" y="14043"/>
                    <a:pt x="30289" y="14443"/>
                    <a:pt x="30189" y="14777"/>
                  </a:cubicBezTo>
                  <a:lnTo>
                    <a:pt x="30189" y="14977"/>
                  </a:lnTo>
                  <a:cubicBezTo>
                    <a:pt x="27854" y="16612"/>
                    <a:pt x="26152" y="18780"/>
                    <a:pt x="24485" y="20881"/>
                  </a:cubicBezTo>
                  <a:cubicBezTo>
                    <a:pt x="23651" y="21982"/>
                    <a:pt x="22817" y="23016"/>
                    <a:pt x="21916" y="23984"/>
                  </a:cubicBezTo>
                  <a:cubicBezTo>
                    <a:pt x="22783" y="22349"/>
                    <a:pt x="24151" y="20715"/>
                    <a:pt x="25318" y="19314"/>
                  </a:cubicBezTo>
                  <a:cubicBezTo>
                    <a:pt x="25619" y="18947"/>
                    <a:pt x="25919" y="18580"/>
                    <a:pt x="26186" y="18280"/>
                  </a:cubicBezTo>
                  <a:cubicBezTo>
                    <a:pt x="26653" y="17679"/>
                    <a:pt x="27320" y="17012"/>
                    <a:pt x="28020" y="16345"/>
                  </a:cubicBezTo>
                  <a:cubicBezTo>
                    <a:pt x="28854" y="15511"/>
                    <a:pt x="29788" y="14644"/>
                    <a:pt x="30489" y="13710"/>
                  </a:cubicBezTo>
                  <a:close/>
                  <a:moveTo>
                    <a:pt x="35159" y="22883"/>
                  </a:moveTo>
                  <a:lnTo>
                    <a:pt x="35025" y="23150"/>
                  </a:lnTo>
                  <a:cubicBezTo>
                    <a:pt x="34792" y="23350"/>
                    <a:pt x="34492" y="23550"/>
                    <a:pt x="34191" y="23717"/>
                  </a:cubicBezTo>
                  <a:cubicBezTo>
                    <a:pt x="33825" y="23984"/>
                    <a:pt x="33491" y="24217"/>
                    <a:pt x="33124" y="24517"/>
                  </a:cubicBezTo>
                  <a:cubicBezTo>
                    <a:pt x="33124" y="24484"/>
                    <a:pt x="33157" y="24417"/>
                    <a:pt x="33157" y="24417"/>
                  </a:cubicBezTo>
                  <a:cubicBezTo>
                    <a:pt x="33791" y="23984"/>
                    <a:pt x="34458" y="23483"/>
                    <a:pt x="35159" y="22883"/>
                  </a:cubicBezTo>
                  <a:close/>
                  <a:moveTo>
                    <a:pt x="28120" y="24217"/>
                  </a:moveTo>
                  <a:lnTo>
                    <a:pt x="28120" y="24217"/>
                  </a:lnTo>
                  <a:cubicBezTo>
                    <a:pt x="28087" y="24351"/>
                    <a:pt x="28020" y="24517"/>
                    <a:pt x="27987" y="24684"/>
                  </a:cubicBezTo>
                  <a:lnTo>
                    <a:pt x="27587" y="25118"/>
                  </a:lnTo>
                  <a:cubicBezTo>
                    <a:pt x="27754" y="24818"/>
                    <a:pt x="27954" y="24517"/>
                    <a:pt x="28120" y="24217"/>
                  </a:cubicBezTo>
                  <a:close/>
                  <a:moveTo>
                    <a:pt x="25118" y="25318"/>
                  </a:moveTo>
                  <a:cubicBezTo>
                    <a:pt x="25185" y="25335"/>
                    <a:pt x="25235" y="25343"/>
                    <a:pt x="25285" y="25343"/>
                  </a:cubicBezTo>
                  <a:cubicBezTo>
                    <a:pt x="25335" y="25343"/>
                    <a:pt x="25385" y="25335"/>
                    <a:pt x="25452" y="25318"/>
                  </a:cubicBezTo>
                  <a:lnTo>
                    <a:pt x="25452" y="25318"/>
                  </a:lnTo>
                  <a:cubicBezTo>
                    <a:pt x="25018" y="25785"/>
                    <a:pt x="24618" y="26219"/>
                    <a:pt x="24184" y="26619"/>
                  </a:cubicBezTo>
                  <a:cubicBezTo>
                    <a:pt x="24485" y="26152"/>
                    <a:pt x="24785" y="25718"/>
                    <a:pt x="25118" y="25318"/>
                  </a:cubicBezTo>
                  <a:close/>
                  <a:moveTo>
                    <a:pt x="39691" y="1"/>
                  </a:moveTo>
                  <a:cubicBezTo>
                    <a:pt x="39613" y="1"/>
                    <a:pt x="39536" y="12"/>
                    <a:pt x="39462" y="33"/>
                  </a:cubicBezTo>
                  <a:cubicBezTo>
                    <a:pt x="37294" y="867"/>
                    <a:pt x="35659" y="2668"/>
                    <a:pt x="34292" y="4603"/>
                  </a:cubicBezTo>
                  <a:cubicBezTo>
                    <a:pt x="34458" y="4169"/>
                    <a:pt x="34558" y="3702"/>
                    <a:pt x="34658" y="3269"/>
                  </a:cubicBezTo>
                  <a:cubicBezTo>
                    <a:pt x="34692" y="3035"/>
                    <a:pt x="34625" y="2835"/>
                    <a:pt x="34492" y="2668"/>
                  </a:cubicBezTo>
                  <a:cubicBezTo>
                    <a:pt x="34358" y="2502"/>
                    <a:pt x="34125" y="2468"/>
                    <a:pt x="33891" y="2468"/>
                  </a:cubicBezTo>
                  <a:cubicBezTo>
                    <a:pt x="33024" y="2535"/>
                    <a:pt x="32357" y="2935"/>
                    <a:pt x="31823" y="3436"/>
                  </a:cubicBezTo>
                  <a:cubicBezTo>
                    <a:pt x="31790" y="3302"/>
                    <a:pt x="31690" y="3202"/>
                    <a:pt x="31556" y="3135"/>
                  </a:cubicBezTo>
                  <a:cubicBezTo>
                    <a:pt x="31423" y="3046"/>
                    <a:pt x="31275" y="3002"/>
                    <a:pt x="31121" y="3002"/>
                  </a:cubicBezTo>
                  <a:cubicBezTo>
                    <a:pt x="31045" y="3002"/>
                    <a:pt x="30967" y="3013"/>
                    <a:pt x="30889" y="3035"/>
                  </a:cubicBezTo>
                  <a:cubicBezTo>
                    <a:pt x="30389" y="3269"/>
                    <a:pt x="29955" y="3636"/>
                    <a:pt x="29622" y="4036"/>
                  </a:cubicBezTo>
                  <a:cubicBezTo>
                    <a:pt x="29555" y="3936"/>
                    <a:pt x="29455" y="3803"/>
                    <a:pt x="29321" y="3702"/>
                  </a:cubicBezTo>
                  <a:cubicBezTo>
                    <a:pt x="29218" y="3661"/>
                    <a:pt x="29102" y="3633"/>
                    <a:pt x="28974" y="3633"/>
                  </a:cubicBezTo>
                  <a:cubicBezTo>
                    <a:pt x="28894" y="3633"/>
                    <a:pt x="28810" y="3644"/>
                    <a:pt x="28721" y="3669"/>
                  </a:cubicBezTo>
                  <a:cubicBezTo>
                    <a:pt x="28254" y="3836"/>
                    <a:pt x="27787" y="4103"/>
                    <a:pt x="27353" y="4370"/>
                  </a:cubicBezTo>
                  <a:cubicBezTo>
                    <a:pt x="27353" y="4303"/>
                    <a:pt x="27387" y="4270"/>
                    <a:pt x="27387" y="4169"/>
                  </a:cubicBezTo>
                  <a:cubicBezTo>
                    <a:pt x="27487" y="3936"/>
                    <a:pt x="27353" y="3636"/>
                    <a:pt x="27153" y="3469"/>
                  </a:cubicBezTo>
                  <a:cubicBezTo>
                    <a:pt x="27020" y="3386"/>
                    <a:pt x="26886" y="3344"/>
                    <a:pt x="26753" y="3344"/>
                  </a:cubicBezTo>
                  <a:cubicBezTo>
                    <a:pt x="26619" y="3344"/>
                    <a:pt x="26486" y="3386"/>
                    <a:pt x="26353" y="3469"/>
                  </a:cubicBezTo>
                  <a:cubicBezTo>
                    <a:pt x="26286" y="3502"/>
                    <a:pt x="25952" y="3569"/>
                    <a:pt x="25685" y="3636"/>
                  </a:cubicBezTo>
                  <a:cubicBezTo>
                    <a:pt x="25652" y="3502"/>
                    <a:pt x="25619" y="3369"/>
                    <a:pt x="25485" y="3302"/>
                  </a:cubicBezTo>
                  <a:cubicBezTo>
                    <a:pt x="25452" y="3002"/>
                    <a:pt x="25218" y="2802"/>
                    <a:pt x="24885" y="2768"/>
                  </a:cubicBezTo>
                  <a:cubicBezTo>
                    <a:pt x="24703" y="2740"/>
                    <a:pt x="24522" y="2726"/>
                    <a:pt x="24342" y="2726"/>
                  </a:cubicBezTo>
                  <a:cubicBezTo>
                    <a:pt x="23471" y="2726"/>
                    <a:pt x="22641" y="3055"/>
                    <a:pt x="21949" y="3636"/>
                  </a:cubicBezTo>
                  <a:cubicBezTo>
                    <a:pt x="21716" y="3636"/>
                    <a:pt x="21549" y="3669"/>
                    <a:pt x="21449" y="3803"/>
                  </a:cubicBezTo>
                  <a:cubicBezTo>
                    <a:pt x="21216" y="3969"/>
                    <a:pt x="21049" y="4169"/>
                    <a:pt x="20882" y="4336"/>
                  </a:cubicBezTo>
                  <a:cubicBezTo>
                    <a:pt x="20982" y="4003"/>
                    <a:pt x="21115" y="3669"/>
                    <a:pt x="21149" y="3302"/>
                  </a:cubicBezTo>
                  <a:cubicBezTo>
                    <a:pt x="21182" y="3035"/>
                    <a:pt x="21115" y="2802"/>
                    <a:pt x="20882" y="2635"/>
                  </a:cubicBezTo>
                  <a:cubicBezTo>
                    <a:pt x="20776" y="2547"/>
                    <a:pt x="20643" y="2505"/>
                    <a:pt x="20506" y="2505"/>
                  </a:cubicBezTo>
                  <a:cubicBezTo>
                    <a:pt x="20383" y="2505"/>
                    <a:pt x="20258" y="2539"/>
                    <a:pt x="20148" y="2602"/>
                  </a:cubicBezTo>
                  <a:cubicBezTo>
                    <a:pt x="18447" y="3436"/>
                    <a:pt x="16979" y="4803"/>
                    <a:pt x="15645" y="6371"/>
                  </a:cubicBezTo>
                  <a:cubicBezTo>
                    <a:pt x="15978" y="5704"/>
                    <a:pt x="16312" y="5003"/>
                    <a:pt x="16512" y="4270"/>
                  </a:cubicBezTo>
                  <a:cubicBezTo>
                    <a:pt x="16612" y="3969"/>
                    <a:pt x="16512" y="3669"/>
                    <a:pt x="16279" y="3502"/>
                  </a:cubicBezTo>
                  <a:cubicBezTo>
                    <a:pt x="16145" y="3419"/>
                    <a:pt x="15995" y="3377"/>
                    <a:pt x="15853" y="3377"/>
                  </a:cubicBezTo>
                  <a:cubicBezTo>
                    <a:pt x="15712" y="3377"/>
                    <a:pt x="15578" y="3419"/>
                    <a:pt x="15478" y="3502"/>
                  </a:cubicBezTo>
                  <a:cubicBezTo>
                    <a:pt x="15445" y="3536"/>
                    <a:pt x="15378" y="3536"/>
                    <a:pt x="15345" y="3602"/>
                  </a:cubicBezTo>
                  <a:cubicBezTo>
                    <a:pt x="15645" y="2935"/>
                    <a:pt x="15878" y="2301"/>
                    <a:pt x="16012" y="1668"/>
                  </a:cubicBezTo>
                  <a:cubicBezTo>
                    <a:pt x="16045" y="1434"/>
                    <a:pt x="15978" y="1167"/>
                    <a:pt x="15778" y="1001"/>
                  </a:cubicBezTo>
                  <a:cubicBezTo>
                    <a:pt x="15642" y="903"/>
                    <a:pt x="15506" y="851"/>
                    <a:pt x="15364" y="851"/>
                  </a:cubicBezTo>
                  <a:cubicBezTo>
                    <a:pt x="15261" y="851"/>
                    <a:pt x="15156" y="878"/>
                    <a:pt x="15044" y="934"/>
                  </a:cubicBezTo>
                  <a:cubicBezTo>
                    <a:pt x="13944" y="1367"/>
                    <a:pt x="12843" y="2135"/>
                    <a:pt x="11842" y="3002"/>
                  </a:cubicBezTo>
                  <a:cubicBezTo>
                    <a:pt x="12142" y="2502"/>
                    <a:pt x="12443" y="1968"/>
                    <a:pt x="12676" y="1468"/>
                  </a:cubicBezTo>
                  <a:cubicBezTo>
                    <a:pt x="12810" y="1201"/>
                    <a:pt x="12709" y="867"/>
                    <a:pt x="12509" y="700"/>
                  </a:cubicBezTo>
                  <a:cubicBezTo>
                    <a:pt x="12396" y="587"/>
                    <a:pt x="12239" y="527"/>
                    <a:pt x="12076" y="527"/>
                  </a:cubicBezTo>
                  <a:cubicBezTo>
                    <a:pt x="11952" y="527"/>
                    <a:pt x="11824" y="561"/>
                    <a:pt x="11709" y="634"/>
                  </a:cubicBezTo>
                  <a:cubicBezTo>
                    <a:pt x="10441" y="1301"/>
                    <a:pt x="8840" y="2402"/>
                    <a:pt x="7306" y="3702"/>
                  </a:cubicBezTo>
                  <a:cubicBezTo>
                    <a:pt x="7211" y="3655"/>
                    <a:pt x="7117" y="3633"/>
                    <a:pt x="7023" y="3633"/>
                  </a:cubicBezTo>
                  <a:cubicBezTo>
                    <a:pt x="6854" y="3633"/>
                    <a:pt x="6689" y="3707"/>
                    <a:pt x="6538" y="3836"/>
                  </a:cubicBezTo>
                  <a:cubicBezTo>
                    <a:pt x="6472" y="3903"/>
                    <a:pt x="6338" y="4003"/>
                    <a:pt x="6272" y="4136"/>
                  </a:cubicBezTo>
                  <a:cubicBezTo>
                    <a:pt x="6538" y="3502"/>
                    <a:pt x="6805" y="2869"/>
                    <a:pt x="7039" y="2201"/>
                  </a:cubicBezTo>
                  <a:cubicBezTo>
                    <a:pt x="7172" y="1901"/>
                    <a:pt x="7039" y="1534"/>
                    <a:pt x="6772" y="1367"/>
                  </a:cubicBezTo>
                  <a:cubicBezTo>
                    <a:pt x="6651" y="1300"/>
                    <a:pt x="6519" y="1266"/>
                    <a:pt x="6389" y="1266"/>
                  </a:cubicBezTo>
                  <a:cubicBezTo>
                    <a:pt x="6198" y="1266"/>
                    <a:pt x="6011" y="1342"/>
                    <a:pt x="5871" y="1501"/>
                  </a:cubicBezTo>
                  <a:cubicBezTo>
                    <a:pt x="5638" y="1801"/>
                    <a:pt x="5371" y="2068"/>
                    <a:pt x="5171" y="2368"/>
                  </a:cubicBezTo>
                  <a:lnTo>
                    <a:pt x="5171" y="2335"/>
                  </a:lnTo>
                  <a:cubicBezTo>
                    <a:pt x="5204" y="2001"/>
                    <a:pt x="5004" y="1701"/>
                    <a:pt x="4704" y="1634"/>
                  </a:cubicBezTo>
                  <a:cubicBezTo>
                    <a:pt x="4622" y="1602"/>
                    <a:pt x="4542" y="1587"/>
                    <a:pt x="4465" y="1587"/>
                  </a:cubicBezTo>
                  <a:cubicBezTo>
                    <a:pt x="4229" y="1587"/>
                    <a:pt x="4021" y="1725"/>
                    <a:pt x="3870" y="1901"/>
                  </a:cubicBezTo>
                  <a:cubicBezTo>
                    <a:pt x="3803" y="2068"/>
                    <a:pt x="3703" y="2201"/>
                    <a:pt x="3603" y="2368"/>
                  </a:cubicBezTo>
                  <a:cubicBezTo>
                    <a:pt x="3603" y="2301"/>
                    <a:pt x="3603" y="2201"/>
                    <a:pt x="3570" y="2068"/>
                  </a:cubicBezTo>
                  <a:cubicBezTo>
                    <a:pt x="3503" y="1834"/>
                    <a:pt x="3336" y="1634"/>
                    <a:pt x="3103" y="1534"/>
                  </a:cubicBezTo>
                  <a:cubicBezTo>
                    <a:pt x="3036" y="1512"/>
                    <a:pt x="2965" y="1501"/>
                    <a:pt x="2894" y="1501"/>
                  </a:cubicBezTo>
                  <a:cubicBezTo>
                    <a:pt x="2751" y="1501"/>
                    <a:pt x="2602" y="1545"/>
                    <a:pt x="2469" y="1634"/>
                  </a:cubicBezTo>
                  <a:cubicBezTo>
                    <a:pt x="2402" y="1601"/>
                    <a:pt x="2327" y="1584"/>
                    <a:pt x="2256" y="1584"/>
                  </a:cubicBezTo>
                  <a:cubicBezTo>
                    <a:pt x="2185" y="1584"/>
                    <a:pt x="2119" y="1601"/>
                    <a:pt x="2069" y="1634"/>
                  </a:cubicBezTo>
                  <a:cubicBezTo>
                    <a:pt x="2002" y="1612"/>
                    <a:pt x="1932" y="1601"/>
                    <a:pt x="1862" y="1601"/>
                  </a:cubicBezTo>
                  <a:cubicBezTo>
                    <a:pt x="1616" y="1601"/>
                    <a:pt x="1364" y="1734"/>
                    <a:pt x="1235" y="1968"/>
                  </a:cubicBezTo>
                  <a:cubicBezTo>
                    <a:pt x="1068" y="2235"/>
                    <a:pt x="934" y="2535"/>
                    <a:pt x="801" y="2835"/>
                  </a:cubicBezTo>
                  <a:cubicBezTo>
                    <a:pt x="668" y="3069"/>
                    <a:pt x="567" y="3369"/>
                    <a:pt x="434" y="3569"/>
                  </a:cubicBezTo>
                  <a:cubicBezTo>
                    <a:pt x="334" y="3702"/>
                    <a:pt x="334" y="3836"/>
                    <a:pt x="334" y="3969"/>
                  </a:cubicBezTo>
                  <a:lnTo>
                    <a:pt x="334" y="4003"/>
                  </a:lnTo>
                  <a:cubicBezTo>
                    <a:pt x="301" y="4136"/>
                    <a:pt x="301" y="4203"/>
                    <a:pt x="301" y="4336"/>
                  </a:cubicBezTo>
                  <a:cubicBezTo>
                    <a:pt x="100" y="4970"/>
                    <a:pt x="0" y="5570"/>
                    <a:pt x="67" y="6171"/>
                  </a:cubicBezTo>
                  <a:cubicBezTo>
                    <a:pt x="100" y="6404"/>
                    <a:pt x="234" y="6638"/>
                    <a:pt x="467" y="6738"/>
                  </a:cubicBezTo>
                  <a:cubicBezTo>
                    <a:pt x="501" y="6805"/>
                    <a:pt x="601" y="6805"/>
                    <a:pt x="634" y="6805"/>
                  </a:cubicBezTo>
                  <a:cubicBezTo>
                    <a:pt x="668" y="6971"/>
                    <a:pt x="768" y="7138"/>
                    <a:pt x="968" y="7238"/>
                  </a:cubicBezTo>
                  <a:cubicBezTo>
                    <a:pt x="1068" y="7305"/>
                    <a:pt x="1135" y="7338"/>
                    <a:pt x="1268" y="7338"/>
                  </a:cubicBezTo>
                  <a:cubicBezTo>
                    <a:pt x="968" y="7972"/>
                    <a:pt x="734" y="8639"/>
                    <a:pt x="601" y="9306"/>
                  </a:cubicBezTo>
                  <a:cubicBezTo>
                    <a:pt x="567" y="9573"/>
                    <a:pt x="734" y="9874"/>
                    <a:pt x="1001" y="10007"/>
                  </a:cubicBezTo>
                  <a:cubicBezTo>
                    <a:pt x="1093" y="10048"/>
                    <a:pt x="1188" y="10067"/>
                    <a:pt x="1281" y="10067"/>
                  </a:cubicBezTo>
                  <a:cubicBezTo>
                    <a:pt x="1493" y="10067"/>
                    <a:pt x="1696" y="9969"/>
                    <a:pt x="1835" y="9807"/>
                  </a:cubicBezTo>
                  <a:lnTo>
                    <a:pt x="2102" y="9407"/>
                  </a:lnTo>
                  <a:lnTo>
                    <a:pt x="2102" y="9407"/>
                  </a:lnTo>
                  <a:cubicBezTo>
                    <a:pt x="1835" y="9940"/>
                    <a:pt x="1602" y="10474"/>
                    <a:pt x="1335" y="10974"/>
                  </a:cubicBezTo>
                  <a:cubicBezTo>
                    <a:pt x="1235" y="11208"/>
                    <a:pt x="1301" y="11541"/>
                    <a:pt x="1501" y="11775"/>
                  </a:cubicBezTo>
                  <a:cubicBezTo>
                    <a:pt x="1641" y="11880"/>
                    <a:pt x="1799" y="11929"/>
                    <a:pt x="1951" y="11929"/>
                  </a:cubicBezTo>
                  <a:cubicBezTo>
                    <a:pt x="2090" y="11929"/>
                    <a:pt x="2224" y="11888"/>
                    <a:pt x="2335" y="11808"/>
                  </a:cubicBezTo>
                  <a:cubicBezTo>
                    <a:pt x="2969" y="11441"/>
                    <a:pt x="3470" y="10874"/>
                    <a:pt x="3937" y="10240"/>
                  </a:cubicBezTo>
                  <a:lnTo>
                    <a:pt x="3937" y="10240"/>
                  </a:lnTo>
                  <a:cubicBezTo>
                    <a:pt x="3303" y="11608"/>
                    <a:pt x="2669" y="13009"/>
                    <a:pt x="2302" y="14377"/>
                  </a:cubicBezTo>
                  <a:cubicBezTo>
                    <a:pt x="2235" y="14710"/>
                    <a:pt x="2402" y="15044"/>
                    <a:pt x="2669" y="15177"/>
                  </a:cubicBezTo>
                  <a:cubicBezTo>
                    <a:pt x="2757" y="15216"/>
                    <a:pt x="2850" y="15235"/>
                    <a:pt x="2944" y="15235"/>
                  </a:cubicBezTo>
                  <a:cubicBezTo>
                    <a:pt x="3172" y="15235"/>
                    <a:pt x="3404" y="15123"/>
                    <a:pt x="3570" y="14910"/>
                  </a:cubicBezTo>
                  <a:cubicBezTo>
                    <a:pt x="3635" y="14812"/>
                    <a:pt x="3732" y="14714"/>
                    <a:pt x="3768" y="14585"/>
                  </a:cubicBezTo>
                  <a:lnTo>
                    <a:pt x="3768" y="14585"/>
                  </a:lnTo>
                  <a:cubicBezTo>
                    <a:pt x="3568" y="15349"/>
                    <a:pt x="3302" y="16013"/>
                    <a:pt x="2969" y="16578"/>
                  </a:cubicBezTo>
                  <a:cubicBezTo>
                    <a:pt x="2802" y="16912"/>
                    <a:pt x="2936" y="17346"/>
                    <a:pt x="3269" y="17512"/>
                  </a:cubicBezTo>
                  <a:cubicBezTo>
                    <a:pt x="3369" y="17562"/>
                    <a:pt x="3470" y="17587"/>
                    <a:pt x="3574" y="17587"/>
                  </a:cubicBezTo>
                  <a:cubicBezTo>
                    <a:pt x="3678" y="17587"/>
                    <a:pt x="3786" y="17562"/>
                    <a:pt x="3903" y="17512"/>
                  </a:cubicBezTo>
                  <a:lnTo>
                    <a:pt x="3903" y="17546"/>
                  </a:lnTo>
                  <a:cubicBezTo>
                    <a:pt x="3803" y="17846"/>
                    <a:pt x="3937" y="18179"/>
                    <a:pt x="4237" y="18346"/>
                  </a:cubicBezTo>
                  <a:cubicBezTo>
                    <a:pt x="4337" y="18409"/>
                    <a:pt x="4448" y="18439"/>
                    <a:pt x="4560" y="18439"/>
                  </a:cubicBezTo>
                  <a:cubicBezTo>
                    <a:pt x="4746" y="18439"/>
                    <a:pt x="4938" y="18358"/>
                    <a:pt x="5104" y="18213"/>
                  </a:cubicBezTo>
                  <a:cubicBezTo>
                    <a:pt x="5805" y="17446"/>
                    <a:pt x="6405" y="16612"/>
                    <a:pt x="6972" y="15711"/>
                  </a:cubicBezTo>
                  <a:lnTo>
                    <a:pt x="6972" y="15711"/>
                  </a:lnTo>
                  <a:cubicBezTo>
                    <a:pt x="6905" y="16378"/>
                    <a:pt x="6672" y="17145"/>
                    <a:pt x="6405" y="17913"/>
                  </a:cubicBezTo>
                  <a:cubicBezTo>
                    <a:pt x="6272" y="18246"/>
                    <a:pt x="6438" y="18646"/>
                    <a:pt x="6772" y="18747"/>
                  </a:cubicBezTo>
                  <a:cubicBezTo>
                    <a:pt x="6805" y="18813"/>
                    <a:pt x="6905" y="18813"/>
                    <a:pt x="6939" y="18813"/>
                  </a:cubicBezTo>
                  <a:cubicBezTo>
                    <a:pt x="6839" y="19013"/>
                    <a:pt x="6772" y="19214"/>
                    <a:pt x="6672" y="19480"/>
                  </a:cubicBezTo>
                  <a:cubicBezTo>
                    <a:pt x="6572" y="19814"/>
                    <a:pt x="6772" y="20181"/>
                    <a:pt x="7105" y="20314"/>
                  </a:cubicBezTo>
                  <a:cubicBezTo>
                    <a:pt x="7189" y="20331"/>
                    <a:pt x="7264" y="20339"/>
                    <a:pt x="7339" y="20339"/>
                  </a:cubicBezTo>
                  <a:cubicBezTo>
                    <a:pt x="7414" y="20339"/>
                    <a:pt x="7489" y="20331"/>
                    <a:pt x="7572" y="20314"/>
                  </a:cubicBezTo>
                  <a:lnTo>
                    <a:pt x="7572" y="20314"/>
                  </a:lnTo>
                  <a:lnTo>
                    <a:pt x="7306" y="21315"/>
                  </a:lnTo>
                  <a:cubicBezTo>
                    <a:pt x="7239" y="21649"/>
                    <a:pt x="7406" y="21982"/>
                    <a:pt x="7673" y="22082"/>
                  </a:cubicBezTo>
                  <a:cubicBezTo>
                    <a:pt x="7770" y="22126"/>
                    <a:pt x="7874" y="22148"/>
                    <a:pt x="7979" y="22148"/>
                  </a:cubicBezTo>
                  <a:cubicBezTo>
                    <a:pt x="8197" y="22148"/>
                    <a:pt x="8415" y="22052"/>
                    <a:pt x="8573" y="21849"/>
                  </a:cubicBezTo>
                  <a:cubicBezTo>
                    <a:pt x="8607" y="21815"/>
                    <a:pt x="8607" y="21749"/>
                    <a:pt x="8640" y="21715"/>
                  </a:cubicBezTo>
                  <a:cubicBezTo>
                    <a:pt x="8769" y="21845"/>
                    <a:pt x="8979" y="21894"/>
                    <a:pt x="9175" y="21894"/>
                  </a:cubicBezTo>
                  <a:cubicBezTo>
                    <a:pt x="9232" y="21894"/>
                    <a:pt x="9288" y="21890"/>
                    <a:pt x="9340" y="21882"/>
                  </a:cubicBezTo>
                  <a:lnTo>
                    <a:pt x="9340" y="21882"/>
                  </a:lnTo>
                  <a:cubicBezTo>
                    <a:pt x="9240" y="22683"/>
                    <a:pt x="9140" y="23483"/>
                    <a:pt x="9274" y="24351"/>
                  </a:cubicBezTo>
                  <a:cubicBezTo>
                    <a:pt x="9307" y="24584"/>
                    <a:pt x="9507" y="24851"/>
                    <a:pt x="9774" y="24884"/>
                  </a:cubicBezTo>
                  <a:cubicBezTo>
                    <a:pt x="9844" y="24908"/>
                    <a:pt x="9911" y="24918"/>
                    <a:pt x="9974" y="24918"/>
                  </a:cubicBezTo>
                  <a:cubicBezTo>
                    <a:pt x="10180" y="24918"/>
                    <a:pt x="10347" y="24804"/>
                    <a:pt x="10475" y="24651"/>
                  </a:cubicBezTo>
                  <a:cubicBezTo>
                    <a:pt x="11108" y="23817"/>
                    <a:pt x="11509" y="22849"/>
                    <a:pt x="11909" y="21915"/>
                  </a:cubicBezTo>
                  <a:cubicBezTo>
                    <a:pt x="12009" y="21649"/>
                    <a:pt x="12142" y="21382"/>
                    <a:pt x="12242" y="21148"/>
                  </a:cubicBezTo>
                  <a:lnTo>
                    <a:pt x="12242" y="21148"/>
                  </a:lnTo>
                  <a:cubicBezTo>
                    <a:pt x="12176" y="21382"/>
                    <a:pt x="12176" y="21649"/>
                    <a:pt x="12142" y="21915"/>
                  </a:cubicBezTo>
                  <a:cubicBezTo>
                    <a:pt x="12009" y="22149"/>
                    <a:pt x="11842" y="22382"/>
                    <a:pt x="11742" y="22583"/>
                  </a:cubicBezTo>
                  <a:cubicBezTo>
                    <a:pt x="11575" y="22883"/>
                    <a:pt x="11642" y="23316"/>
                    <a:pt x="11976" y="23483"/>
                  </a:cubicBezTo>
                  <a:lnTo>
                    <a:pt x="12009" y="23483"/>
                  </a:lnTo>
                  <a:lnTo>
                    <a:pt x="12009" y="24250"/>
                  </a:lnTo>
                  <a:cubicBezTo>
                    <a:pt x="12009" y="24551"/>
                    <a:pt x="12276" y="24851"/>
                    <a:pt x="12609" y="24884"/>
                  </a:cubicBezTo>
                  <a:cubicBezTo>
                    <a:pt x="12650" y="24888"/>
                    <a:pt x="12690" y="24890"/>
                    <a:pt x="12729" y="24890"/>
                  </a:cubicBezTo>
                  <a:cubicBezTo>
                    <a:pt x="13013" y="24890"/>
                    <a:pt x="13255" y="24781"/>
                    <a:pt x="13343" y="24517"/>
                  </a:cubicBezTo>
                  <a:lnTo>
                    <a:pt x="13577" y="24017"/>
                  </a:lnTo>
                  <a:cubicBezTo>
                    <a:pt x="13677" y="23817"/>
                    <a:pt x="13777" y="23550"/>
                    <a:pt x="13910" y="23350"/>
                  </a:cubicBezTo>
                  <a:lnTo>
                    <a:pt x="13910" y="23550"/>
                  </a:lnTo>
                  <a:cubicBezTo>
                    <a:pt x="13910" y="24417"/>
                    <a:pt x="13844" y="25318"/>
                    <a:pt x="14144" y="26152"/>
                  </a:cubicBezTo>
                  <a:cubicBezTo>
                    <a:pt x="14144" y="26185"/>
                    <a:pt x="14110" y="26219"/>
                    <a:pt x="14110" y="26252"/>
                  </a:cubicBezTo>
                  <a:cubicBezTo>
                    <a:pt x="14077" y="26519"/>
                    <a:pt x="14110" y="26752"/>
                    <a:pt x="14311" y="26919"/>
                  </a:cubicBezTo>
                  <a:cubicBezTo>
                    <a:pt x="14411" y="27019"/>
                    <a:pt x="14477" y="27052"/>
                    <a:pt x="14611" y="27052"/>
                  </a:cubicBezTo>
                  <a:cubicBezTo>
                    <a:pt x="14644" y="27086"/>
                    <a:pt x="14644" y="27086"/>
                    <a:pt x="14644" y="27153"/>
                  </a:cubicBezTo>
                  <a:cubicBezTo>
                    <a:pt x="14784" y="27320"/>
                    <a:pt x="14994" y="27394"/>
                    <a:pt x="15196" y="27394"/>
                  </a:cubicBezTo>
                  <a:cubicBezTo>
                    <a:pt x="15235" y="27394"/>
                    <a:pt x="15273" y="27391"/>
                    <a:pt x="15311" y="27386"/>
                  </a:cubicBezTo>
                  <a:cubicBezTo>
                    <a:pt x="15578" y="27353"/>
                    <a:pt x="15778" y="27186"/>
                    <a:pt x="15845" y="26919"/>
                  </a:cubicBezTo>
                  <a:cubicBezTo>
                    <a:pt x="15912" y="26752"/>
                    <a:pt x="15978" y="26552"/>
                    <a:pt x="16079" y="26385"/>
                  </a:cubicBezTo>
                  <a:cubicBezTo>
                    <a:pt x="16345" y="26152"/>
                    <a:pt x="16646" y="25852"/>
                    <a:pt x="16946" y="25518"/>
                  </a:cubicBezTo>
                  <a:lnTo>
                    <a:pt x="16946" y="25518"/>
                  </a:lnTo>
                  <a:cubicBezTo>
                    <a:pt x="16779" y="25818"/>
                    <a:pt x="16846" y="26185"/>
                    <a:pt x="17146" y="26385"/>
                  </a:cubicBezTo>
                  <a:cubicBezTo>
                    <a:pt x="17279" y="26474"/>
                    <a:pt x="17425" y="26517"/>
                    <a:pt x="17569" y="26517"/>
                  </a:cubicBezTo>
                  <a:cubicBezTo>
                    <a:pt x="17751" y="26517"/>
                    <a:pt x="17931" y="26449"/>
                    <a:pt x="18080" y="26319"/>
                  </a:cubicBezTo>
                  <a:cubicBezTo>
                    <a:pt x="18914" y="25418"/>
                    <a:pt x="19681" y="24517"/>
                    <a:pt x="20448" y="23650"/>
                  </a:cubicBezTo>
                  <a:lnTo>
                    <a:pt x="20448" y="23650"/>
                  </a:lnTo>
                  <a:cubicBezTo>
                    <a:pt x="19981" y="24517"/>
                    <a:pt x="19648" y="25418"/>
                    <a:pt x="19514" y="26319"/>
                  </a:cubicBezTo>
                  <a:cubicBezTo>
                    <a:pt x="19481" y="26585"/>
                    <a:pt x="19614" y="26852"/>
                    <a:pt x="19848" y="26986"/>
                  </a:cubicBezTo>
                  <a:cubicBezTo>
                    <a:pt x="19958" y="27027"/>
                    <a:pt x="20075" y="27052"/>
                    <a:pt x="20190" y="27052"/>
                  </a:cubicBezTo>
                  <a:cubicBezTo>
                    <a:pt x="20352" y="27052"/>
                    <a:pt x="20512" y="27003"/>
                    <a:pt x="20648" y="26886"/>
                  </a:cubicBezTo>
                  <a:cubicBezTo>
                    <a:pt x="22583" y="25351"/>
                    <a:pt x="24084" y="23483"/>
                    <a:pt x="25485" y="21649"/>
                  </a:cubicBezTo>
                  <a:cubicBezTo>
                    <a:pt x="27153" y="19547"/>
                    <a:pt x="28754" y="17512"/>
                    <a:pt x="30856" y="16011"/>
                  </a:cubicBezTo>
                  <a:lnTo>
                    <a:pt x="30856" y="16011"/>
                  </a:lnTo>
                  <a:cubicBezTo>
                    <a:pt x="30155" y="17079"/>
                    <a:pt x="29255" y="18079"/>
                    <a:pt x="28254" y="19147"/>
                  </a:cubicBezTo>
                  <a:cubicBezTo>
                    <a:pt x="26986" y="20481"/>
                    <a:pt x="25752" y="21815"/>
                    <a:pt x="24952" y="23417"/>
                  </a:cubicBezTo>
                  <a:cubicBezTo>
                    <a:pt x="23284" y="24818"/>
                    <a:pt x="22116" y="27153"/>
                    <a:pt x="21616" y="28587"/>
                  </a:cubicBezTo>
                  <a:cubicBezTo>
                    <a:pt x="21516" y="28887"/>
                    <a:pt x="21616" y="29187"/>
                    <a:pt x="21849" y="29354"/>
                  </a:cubicBezTo>
                  <a:cubicBezTo>
                    <a:pt x="21983" y="29421"/>
                    <a:pt x="22150" y="29488"/>
                    <a:pt x="22283" y="29488"/>
                  </a:cubicBezTo>
                  <a:cubicBezTo>
                    <a:pt x="22416" y="29488"/>
                    <a:pt x="22516" y="29421"/>
                    <a:pt x="22650" y="29354"/>
                  </a:cubicBezTo>
                  <a:cubicBezTo>
                    <a:pt x="23250" y="28987"/>
                    <a:pt x="23817" y="28554"/>
                    <a:pt x="24418" y="28053"/>
                  </a:cubicBezTo>
                  <a:cubicBezTo>
                    <a:pt x="24451" y="28187"/>
                    <a:pt x="24485" y="28320"/>
                    <a:pt x="24618" y="28387"/>
                  </a:cubicBezTo>
                  <a:cubicBezTo>
                    <a:pt x="24755" y="28501"/>
                    <a:pt x="24923" y="28552"/>
                    <a:pt x="25090" y="28552"/>
                  </a:cubicBezTo>
                  <a:cubicBezTo>
                    <a:pt x="25167" y="28552"/>
                    <a:pt x="25245" y="28541"/>
                    <a:pt x="25318" y="28520"/>
                  </a:cubicBezTo>
                  <a:cubicBezTo>
                    <a:pt x="25952" y="28320"/>
                    <a:pt x="26586" y="27720"/>
                    <a:pt x="27320" y="27086"/>
                  </a:cubicBezTo>
                  <a:cubicBezTo>
                    <a:pt x="28246" y="26300"/>
                    <a:pt x="29360" y="25303"/>
                    <a:pt x="30207" y="25303"/>
                  </a:cubicBezTo>
                  <a:cubicBezTo>
                    <a:pt x="30367" y="25303"/>
                    <a:pt x="30518" y="25338"/>
                    <a:pt x="30656" y="25418"/>
                  </a:cubicBezTo>
                  <a:cubicBezTo>
                    <a:pt x="30689" y="25418"/>
                    <a:pt x="30689" y="25485"/>
                    <a:pt x="30756" y="25485"/>
                  </a:cubicBezTo>
                  <a:cubicBezTo>
                    <a:pt x="30689" y="25718"/>
                    <a:pt x="30822" y="25985"/>
                    <a:pt x="31023" y="26152"/>
                  </a:cubicBezTo>
                  <a:lnTo>
                    <a:pt x="31023" y="26252"/>
                  </a:lnTo>
                  <a:cubicBezTo>
                    <a:pt x="30756" y="26686"/>
                    <a:pt x="30455" y="27086"/>
                    <a:pt x="30189" y="27586"/>
                  </a:cubicBezTo>
                  <a:cubicBezTo>
                    <a:pt x="30055" y="27886"/>
                    <a:pt x="30155" y="28220"/>
                    <a:pt x="30389" y="28420"/>
                  </a:cubicBezTo>
                  <a:cubicBezTo>
                    <a:pt x="30511" y="28527"/>
                    <a:pt x="30655" y="28571"/>
                    <a:pt x="30800" y="28571"/>
                  </a:cubicBezTo>
                  <a:cubicBezTo>
                    <a:pt x="30971" y="28571"/>
                    <a:pt x="31145" y="28510"/>
                    <a:pt x="31289" y="28420"/>
                  </a:cubicBezTo>
                  <a:cubicBezTo>
                    <a:pt x="31790" y="28020"/>
                    <a:pt x="32157" y="27486"/>
                    <a:pt x="32323" y="26886"/>
                  </a:cubicBezTo>
                  <a:cubicBezTo>
                    <a:pt x="32957" y="26185"/>
                    <a:pt x="33691" y="25585"/>
                    <a:pt x="34458" y="25051"/>
                  </a:cubicBezTo>
                  <a:cubicBezTo>
                    <a:pt x="34458" y="25051"/>
                    <a:pt x="34492" y="25051"/>
                    <a:pt x="34492" y="25084"/>
                  </a:cubicBezTo>
                  <a:cubicBezTo>
                    <a:pt x="34611" y="25177"/>
                    <a:pt x="34746" y="25217"/>
                    <a:pt x="34878" y="25217"/>
                  </a:cubicBezTo>
                  <a:cubicBezTo>
                    <a:pt x="35078" y="25217"/>
                    <a:pt x="35272" y="25125"/>
                    <a:pt x="35392" y="24984"/>
                  </a:cubicBezTo>
                  <a:cubicBezTo>
                    <a:pt x="35726" y="24584"/>
                    <a:pt x="36026" y="24184"/>
                    <a:pt x="36326" y="23817"/>
                  </a:cubicBezTo>
                  <a:cubicBezTo>
                    <a:pt x="36393" y="23717"/>
                    <a:pt x="36460" y="23650"/>
                    <a:pt x="36526" y="23550"/>
                  </a:cubicBezTo>
                  <a:cubicBezTo>
                    <a:pt x="37127" y="23050"/>
                    <a:pt x="37627" y="22483"/>
                    <a:pt x="37994" y="21749"/>
                  </a:cubicBezTo>
                  <a:cubicBezTo>
                    <a:pt x="38028" y="21682"/>
                    <a:pt x="38061" y="21549"/>
                    <a:pt x="38061" y="21482"/>
                  </a:cubicBezTo>
                  <a:lnTo>
                    <a:pt x="38061" y="21348"/>
                  </a:lnTo>
                  <a:lnTo>
                    <a:pt x="38061" y="20881"/>
                  </a:lnTo>
                  <a:lnTo>
                    <a:pt x="38061" y="20248"/>
                  </a:lnTo>
                  <a:cubicBezTo>
                    <a:pt x="38061" y="20181"/>
                    <a:pt x="38061" y="20081"/>
                    <a:pt x="38028" y="20014"/>
                  </a:cubicBezTo>
                  <a:cubicBezTo>
                    <a:pt x="40196" y="17712"/>
                    <a:pt x="42064" y="15077"/>
                    <a:pt x="42731" y="12809"/>
                  </a:cubicBezTo>
                  <a:cubicBezTo>
                    <a:pt x="42998" y="12509"/>
                    <a:pt x="42931" y="12275"/>
                    <a:pt x="42698" y="12108"/>
                  </a:cubicBezTo>
                  <a:cubicBezTo>
                    <a:pt x="42562" y="11995"/>
                    <a:pt x="42379" y="11928"/>
                    <a:pt x="42203" y="11928"/>
                  </a:cubicBezTo>
                  <a:cubicBezTo>
                    <a:pt x="42120" y="11928"/>
                    <a:pt x="42039" y="11943"/>
                    <a:pt x="41964" y="11975"/>
                  </a:cubicBezTo>
                  <a:cubicBezTo>
                    <a:pt x="41830" y="12008"/>
                    <a:pt x="41697" y="12108"/>
                    <a:pt x="41597" y="12142"/>
                  </a:cubicBezTo>
                  <a:cubicBezTo>
                    <a:pt x="42197" y="10774"/>
                    <a:pt x="42597" y="9373"/>
                    <a:pt x="42597" y="8006"/>
                  </a:cubicBezTo>
                  <a:cubicBezTo>
                    <a:pt x="42597" y="7772"/>
                    <a:pt x="42431" y="7505"/>
                    <a:pt x="42197" y="7372"/>
                  </a:cubicBezTo>
                  <a:cubicBezTo>
                    <a:pt x="42110" y="7334"/>
                    <a:pt x="42013" y="7315"/>
                    <a:pt x="41915" y="7315"/>
                  </a:cubicBezTo>
                  <a:cubicBezTo>
                    <a:pt x="41753" y="7315"/>
                    <a:pt x="41588" y="7368"/>
                    <a:pt x="41463" y="7472"/>
                  </a:cubicBezTo>
                  <a:cubicBezTo>
                    <a:pt x="40529" y="8206"/>
                    <a:pt x="39795" y="9106"/>
                    <a:pt x="39128" y="10007"/>
                  </a:cubicBezTo>
                  <a:cubicBezTo>
                    <a:pt x="39962" y="8339"/>
                    <a:pt x="40563" y="6605"/>
                    <a:pt x="40696" y="4803"/>
                  </a:cubicBezTo>
                  <a:cubicBezTo>
                    <a:pt x="40696" y="4636"/>
                    <a:pt x="40663" y="4470"/>
                    <a:pt x="40563" y="4336"/>
                  </a:cubicBezTo>
                  <a:cubicBezTo>
                    <a:pt x="40830" y="4003"/>
                    <a:pt x="41030" y="3636"/>
                    <a:pt x="41230" y="3302"/>
                  </a:cubicBezTo>
                  <a:cubicBezTo>
                    <a:pt x="41463" y="3002"/>
                    <a:pt x="41363" y="2602"/>
                    <a:pt x="41063" y="2368"/>
                  </a:cubicBezTo>
                  <a:cubicBezTo>
                    <a:pt x="40949" y="2282"/>
                    <a:pt x="40804" y="2240"/>
                    <a:pt x="40657" y="2240"/>
                  </a:cubicBezTo>
                  <a:cubicBezTo>
                    <a:pt x="40461" y="2240"/>
                    <a:pt x="40262" y="2316"/>
                    <a:pt x="40129" y="2468"/>
                  </a:cubicBezTo>
                  <a:cubicBezTo>
                    <a:pt x="39795" y="2835"/>
                    <a:pt x="39462" y="3269"/>
                    <a:pt x="39128" y="3669"/>
                  </a:cubicBezTo>
                  <a:cubicBezTo>
                    <a:pt x="39662" y="2768"/>
                    <a:pt x="40062" y="1834"/>
                    <a:pt x="40363" y="834"/>
                  </a:cubicBezTo>
                  <a:cubicBezTo>
                    <a:pt x="40463" y="600"/>
                    <a:pt x="40363" y="333"/>
                    <a:pt x="40162" y="167"/>
                  </a:cubicBezTo>
                  <a:cubicBezTo>
                    <a:pt x="40026" y="53"/>
                    <a:pt x="39858" y="1"/>
                    <a:pt x="39691"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39;p35">
              <a:extLst>
                <a:ext uri="{FF2B5EF4-FFF2-40B4-BE49-F238E27FC236}">
                  <a16:creationId xmlns:a16="http://schemas.microsoft.com/office/drawing/2014/main" id="{DEA2660A-EE4F-48EB-9CB7-9F57C930AFBE}"/>
                </a:ext>
              </a:extLst>
            </p:cNvPr>
            <p:cNvSpPr/>
            <p:nvPr/>
          </p:nvSpPr>
          <p:spPr>
            <a:xfrm>
              <a:off x="6054188" y="1241206"/>
              <a:ext cx="213171" cy="119238"/>
            </a:xfrm>
            <a:custGeom>
              <a:avLst/>
              <a:gdLst/>
              <a:ahLst/>
              <a:cxnLst/>
              <a:rect l="l" t="t" r="r" b="b"/>
              <a:pathLst>
                <a:path w="11810" h="6606" fill="none" extrusionOk="0">
                  <a:moveTo>
                    <a:pt x="1" y="1168"/>
                  </a:moveTo>
                  <a:cubicBezTo>
                    <a:pt x="1602" y="6605"/>
                    <a:pt x="11809" y="5404"/>
                    <a:pt x="10975" y="0"/>
                  </a:cubicBezTo>
                </a:path>
              </a:pathLst>
            </a:custGeom>
            <a:noFill/>
            <a:ln w="4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40;p35">
              <a:extLst>
                <a:ext uri="{FF2B5EF4-FFF2-40B4-BE49-F238E27FC236}">
                  <a16:creationId xmlns:a16="http://schemas.microsoft.com/office/drawing/2014/main" id="{AD941386-9E9E-4143-B4F1-D0F323C55C08}"/>
                </a:ext>
              </a:extLst>
            </p:cNvPr>
            <p:cNvSpPr/>
            <p:nvPr/>
          </p:nvSpPr>
          <p:spPr>
            <a:xfrm>
              <a:off x="4572024" y="2025974"/>
              <a:ext cx="839343" cy="1176986"/>
            </a:xfrm>
            <a:custGeom>
              <a:avLst/>
              <a:gdLst/>
              <a:ahLst/>
              <a:cxnLst/>
              <a:rect l="l" t="t" r="r" b="b"/>
              <a:pathLst>
                <a:path w="46501" h="65207" extrusionOk="0">
                  <a:moveTo>
                    <a:pt x="24626" y="0"/>
                  </a:moveTo>
                  <a:cubicBezTo>
                    <a:pt x="22951" y="0"/>
                    <a:pt x="20938" y="113"/>
                    <a:pt x="18614" y="349"/>
                  </a:cubicBezTo>
                  <a:cubicBezTo>
                    <a:pt x="6936" y="1112"/>
                    <a:pt x="9099" y="5215"/>
                    <a:pt x="14796" y="5215"/>
                  </a:cubicBezTo>
                  <a:cubicBezTo>
                    <a:pt x="15071" y="5215"/>
                    <a:pt x="15355" y="5206"/>
                    <a:pt x="15645" y="5186"/>
                  </a:cubicBezTo>
                  <a:lnTo>
                    <a:pt x="15645" y="5186"/>
                  </a:lnTo>
                  <a:lnTo>
                    <a:pt x="15478" y="27135"/>
                  </a:lnTo>
                  <a:cubicBezTo>
                    <a:pt x="734" y="29570"/>
                    <a:pt x="1" y="42245"/>
                    <a:pt x="1468" y="47749"/>
                  </a:cubicBezTo>
                  <a:cubicBezTo>
                    <a:pt x="3203" y="54087"/>
                    <a:pt x="7573" y="59925"/>
                    <a:pt x="13911" y="63027"/>
                  </a:cubicBezTo>
                  <a:cubicBezTo>
                    <a:pt x="16971" y="64510"/>
                    <a:pt x="20211" y="65206"/>
                    <a:pt x="23391" y="65206"/>
                  </a:cubicBezTo>
                  <a:cubicBezTo>
                    <a:pt x="32516" y="65206"/>
                    <a:pt x="41159" y="59476"/>
                    <a:pt x="43732" y="50151"/>
                  </a:cubicBezTo>
                  <a:cubicBezTo>
                    <a:pt x="46500" y="40077"/>
                    <a:pt x="43265" y="27068"/>
                    <a:pt x="26419" y="25867"/>
                  </a:cubicBezTo>
                  <a:lnTo>
                    <a:pt x="26219" y="4819"/>
                  </a:lnTo>
                  <a:cubicBezTo>
                    <a:pt x="32650" y="1871"/>
                    <a:pt x="31462" y="0"/>
                    <a:pt x="24626" y="0"/>
                  </a:cubicBezTo>
                  <a:close/>
                </a:path>
              </a:pathLst>
            </a:custGeom>
            <a:solidFill>
              <a:srgbClr val="FFFFFF"/>
            </a:solid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41;p35">
              <a:extLst>
                <a:ext uri="{FF2B5EF4-FFF2-40B4-BE49-F238E27FC236}">
                  <a16:creationId xmlns:a16="http://schemas.microsoft.com/office/drawing/2014/main" id="{0E53E588-62D0-4BED-8FAB-3E011AD50FAC}"/>
                </a:ext>
              </a:extLst>
            </p:cNvPr>
            <p:cNvSpPr/>
            <p:nvPr/>
          </p:nvSpPr>
          <p:spPr>
            <a:xfrm>
              <a:off x="4679191" y="2540965"/>
              <a:ext cx="612942" cy="159580"/>
            </a:xfrm>
            <a:custGeom>
              <a:avLst/>
              <a:gdLst/>
              <a:ahLst/>
              <a:cxnLst/>
              <a:rect l="l" t="t" r="r" b="b"/>
              <a:pathLst>
                <a:path w="33958" h="8841" fill="none" extrusionOk="0">
                  <a:moveTo>
                    <a:pt x="21949" y="1535"/>
                  </a:moveTo>
                  <a:cubicBezTo>
                    <a:pt x="25985" y="2035"/>
                    <a:pt x="33958" y="2969"/>
                    <a:pt x="32223" y="6605"/>
                  </a:cubicBezTo>
                  <a:cubicBezTo>
                    <a:pt x="24951" y="8840"/>
                    <a:pt x="2869" y="6038"/>
                    <a:pt x="0" y="5838"/>
                  </a:cubicBezTo>
                  <a:cubicBezTo>
                    <a:pt x="2936" y="1935"/>
                    <a:pt x="9807" y="1"/>
                    <a:pt x="21949" y="1535"/>
                  </a:cubicBezTo>
                  <a:close/>
                </a:path>
              </a:pathLst>
            </a:custGeom>
            <a:noFill/>
            <a:ln w="3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42;p35">
              <a:extLst>
                <a:ext uri="{FF2B5EF4-FFF2-40B4-BE49-F238E27FC236}">
                  <a16:creationId xmlns:a16="http://schemas.microsoft.com/office/drawing/2014/main" id="{A042A766-FA80-474C-8B4D-5DFB317E562B}"/>
                </a:ext>
              </a:extLst>
            </p:cNvPr>
            <p:cNvSpPr/>
            <p:nvPr/>
          </p:nvSpPr>
          <p:spPr>
            <a:xfrm>
              <a:off x="4654502" y="2646327"/>
              <a:ext cx="674366" cy="479282"/>
            </a:xfrm>
            <a:custGeom>
              <a:avLst/>
              <a:gdLst/>
              <a:ahLst/>
              <a:cxnLst/>
              <a:rect l="l" t="t" r="r" b="b"/>
              <a:pathLst>
                <a:path w="37361" h="26553" fill="none" extrusionOk="0">
                  <a:moveTo>
                    <a:pt x="1368" y="0"/>
                  </a:moveTo>
                  <a:cubicBezTo>
                    <a:pt x="367" y="3336"/>
                    <a:pt x="1" y="11108"/>
                    <a:pt x="4137" y="17846"/>
                  </a:cubicBezTo>
                  <a:cubicBezTo>
                    <a:pt x="7473" y="22716"/>
                    <a:pt x="12743" y="25985"/>
                    <a:pt x="18681" y="26286"/>
                  </a:cubicBezTo>
                  <a:cubicBezTo>
                    <a:pt x="24952" y="26552"/>
                    <a:pt x="32524" y="24051"/>
                    <a:pt x="34892" y="17546"/>
                  </a:cubicBezTo>
                  <a:cubicBezTo>
                    <a:pt x="36460" y="13310"/>
                    <a:pt x="37361" y="4937"/>
                    <a:pt x="33958"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3;p35">
              <a:extLst>
                <a:ext uri="{FF2B5EF4-FFF2-40B4-BE49-F238E27FC236}">
                  <a16:creationId xmlns:a16="http://schemas.microsoft.com/office/drawing/2014/main" id="{2224DB01-C0B6-4EA3-A839-5A3E392C73FF}"/>
                </a:ext>
              </a:extLst>
            </p:cNvPr>
            <p:cNvSpPr/>
            <p:nvPr/>
          </p:nvSpPr>
          <p:spPr>
            <a:xfrm>
              <a:off x="4779121" y="2574822"/>
              <a:ext cx="412443" cy="82849"/>
            </a:xfrm>
            <a:custGeom>
              <a:avLst/>
              <a:gdLst/>
              <a:ahLst/>
              <a:cxnLst/>
              <a:rect l="l" t="t" r="r" b="b"/>
              <a:pathLst>
                <a:path w="22850" h="4590" extrusionOk="0">
                  <a:moveTo>
                    <a:pt x="8339" y="0"/>
                  </a:moveTo>
                  <a:cubicBezTo>
                    <a:pt x="7062" y="0"/>
                    <a:pt x="5850" y="772"/>
                    <a:pt x="4637" y="1494"/>
                  </a:cubicBezTo>
                  <a:cubicBezTo>
                    <a:pt x="3570" y="2180"/>
                    <a:pt x="2560" y="2789"/>
                    <a:pt x="1682" y="2789"/>
                  </a:cubicBezTo>
                  <a:cubicBezTo>
                    <a:pt x="1408" y="2789"/>
                    <a:pt x="1147" y="2729"/>
                    <a:pt x="901" y="2595"/>
                  </a:cubicBezTo>
                  <a:cubicBezTo>
                    <a:pt x="820" y="2554"/>
                    <a:pt x="732" y="2535"/>
                    <a:pt x="644" y="2535"/>
                  </a:cubicBezTo>
                  <a:cubicBezTo>
                    <a:pt x="446" y="2535"/>
                    <a:pt x="250" y="2633"/>
                    <a:pt x="134" y="2795"/>
                  </a:cubicBezTo>
                  <a:cubicBezTo>
                    <a:pt x="0" y="3028"/>
                    <a:pt x="101" y="3395"/>
                    <a:pt x="367" y="3562"/>
                  </a:cubicBezTo>
                  <a:cubicBezTo>
                    <a:pt x="601" y="3662"/>
                    <a:pt x="901" y="3795"/>
                    <a:pt x="1135" y="3829"/>
                  </a:cubicBezTo>
                  <a:cubicBezTo>
                    <a:pt x="1319" y="3870"/>
                    <a:pt x="1505" y="3889"/>
                    <a:pt x="1692" y="3889"/>
                  </a:cubicBezTo>
                  <a:cubicBezTo>
                    <a:pt x="2857" y="3889"/>
                    <a:pt x="4064" y="3146"/>
                    <a:pt x="5271" y="2428"/>
                  </a:cubicBezTo>
                  <a:cubicBezTo>
                    <a:pt x="5705" y="2161"/>
                    <a:pt x="6138" y="1861"/>
                    <a:pt x="6572" y="1661"/>
                  </a:cubicBezTo>
                  <a:lnTo>
                    <a:pt x="6572" y="1661"/>
                  </a:lnTo>
                  <a:cubicBezTo>
                    <a:pt x="5971" y="1994"/>
                    <a:pt x="5404" y="2361"/>
                    <a:pt x="4937" y="2828"/>
                  </a:cubicBezTo>
                  <a:cubicBezTo>
                    <a:pt x="4771" y="2995"/>
                    <a:pt x="4737" y="3262"/>
                    <a:pt x="4804" y="3462"/>
                  </a:cubicBezTo>
                  <a:cubicBezTo>
                    <a:pt x="4937" y="3662"/>
                    <a:pt x="5137" y="3795"/>
                    <a:pt x="5371" y="3795"/>
                  </a:cubicBezTo>
                  <a:cubicBezTo>
                    <a:pt x="6405" y="3695"/>
                    <a:pt x="7339" y="3262"/>
                    <a:pt x="8306" y="2828"/>
                  </a:cubicBezTo>
                  <a:cubicBezTo>
                    <a:pt x="8406" y="2795"/>
                    <a:pt x="8440" y="2795"/>
                    <a:pt x="8540" y="2761"/>
                  </a:cubicBezTo>
                  <a:lnTo>
                    <a:pt x="8540" y="2761"/>
                  </a:lnTo>
                  <a:cubicBezTo>
                    <a:pt x="8406" y="2961"/>
                    <a:pt x="8273" y="3128"/>
                    <a:pt x="8173" y="3295"/>
                  </a:cubicBezTo>
                  <a:cubicBezTo>
                    <a:pt x="8106" y="3428"/>
                    <a:pt x="8106" y="3595"/>
                    <a:pt x="8140" y="3762"/>
                  </a:cubicBezTo>
                  <a:cubicBezTo>
                    <a:pt x="8206" y="3929"/>
                    <a:pt x="8306" y="4029"/>
                    <a:pt x="8473" y="4096"/>
                  </a:cubicBezTo>
                  <a:cubicBezTo>
                    <a:pt x="8657" y="4145"/>
                    <a:pt x="8851" y="4167"/>
                    <a:pt x="9052" y="4167"/>
                  </a:cubicBezTo>
                  <a:cubicBezTo>
                    <a:pt x="9950" y="4167"/>
                    <a:pt x="11007" y="3731"/>
                    <a:pt x="12042" y="3295"/>
                  </a:cubicBezTo>
                  <a:cubicBezTo>
                    <a:pt x="12142" y="3262"/>
                    <a:pt x="12243" y="3195"/>
                    <a:pt x="12309" y="3162"/>
                  </a:cubicBezTo>
                  <a:lnTo>
                    <a:pt x="12309" y="3162"/>
                  </a:lnTo>
                  <a:cubicBezTo>
                    <a:pt x="12276" y="3295"/>
                    <a:pt x="12309" y="3428"/>
                    <a:pt x="12409" y="3529"/>
                  </a:cubicBezTo>
                  <a:cubicBezTo>
                    <a:pt x="12476" y="3662"/>
                    <a:pt x="12643" y="3762"/>
                    <a:pt x="12810" y="3762"/>
                  </a:cubicBezTo>
                  <a:cubicBezTo>
                    <a:pt x="13277" y="3762"/>
                    <a:pt x="13777" y="3695"/>
                    <a:pt x="14311" y="3629"/>
                  </a:cubicBezTo>
                  <a:cubicBezTo>
                    <a:pt x="14798" y="3547"/>
                    <a:pt x="15316" y="3474"/>
                    <a:pt x="15763" y="3474"/>
                  </a:cubicBezTo>
                  <a:cubicBezTo>
                    <a:pt x="16234" y="3474"/>
                    <a:pt x="16624" y="3556"/>
                    <a:pt x="16812" y="3795"/>
                  </a:cubicBezTo>
                  <a:cubicBezTo>
                    <a:pt x="16946" y="3962"/>
                    <a:pt x="17113" y="3996"/>
                    <a:pt x="17279" y="3996"/>
                  </a:cubicBezTo>
                  <a:cubicBezTo>
                    <a:pt x="18013" y="3929"/>
                    <a:pt x="18781" y="3695"/>
                    <a:pt x="19481" y="3495"/>
                  </a:cubicBezTo>
                  <a:cubicBezTo>
                    <a:pt x="19948" y="3362"/>
                    <a:pt x="20415" y="3262"/>
                    <a:pt x="20815" y="3162"/>
                  </a:cubicBezTo>
                  <a:lnTo>
                    <a:pt x="20815" y="3162"/>
                  </a:lnTo>
                  <a:cubicBezTo>
                    <a:pt x="20782" y="3362"/>
                    <a:pt x="20749" y="3529"/>
                    <a:pt x="20649" y="3662"/>
                  </a:cubicBezTo>
                  <a:cubicBezTo>
                    <a:pt x="20582" y="3795"/>
                    <a:pt x="20515" y="3996"/>
                    <a:pt x="20615" y="4162"/>
                  </a:cubicBezTo>
                  <a:cubicBezTo>
                    <a:pt x="20682" y="4329"/>
                    <a:pt x="20849" y="4463"/>
                    <a:pt x="21015" y="4496"/>
                  </a:cubicBezTo>
                  <a:cubicBezTo>
                    <a:pt x="21267" y="4554"/>
                    <a:pt x="21542" y="4590"/>
                    <a:pt x="21819" y="4590"/>
                  </a:cubicBezTo>
                  <a:cubicBezTo>
                    <a:pt x="22019" y="4590"/>
                    <a:pt x="22221" y="4571"/>
                    <a:pt x="22416" y="4529"/>
                  </a:cubicBezTo>
                  <a:cubicBezTo>
                    <a:pt x="22683" y="4496"/>
                    <a:pt x="22850" y="4196"/>
                    <a:pt x="22817" y="3929"/>
                  </a:cubicBezTo>
                  <a:cubicBezTo>
                    <a:pt x="22786" y="3654"/>
                    <a:pt x="22532" y="3491"/>
                    <a:pt x="22259" y="3491"/>
                  </a:cubicBezTo>
                  <a:cubicBezTo>
                    <a:pt x="22234" y="3491"/>
                    <a:pt x="22208" y="3492"/>
                    <a:pt x="22183" y="3495"/>
                  </a:cubicBezTo>
                  <a:cubicBezTo>
                    <a:pt x="22116" y="3529"/>
                    <a:pt x="21983" y="3529"/>
                    <a:pt x="21849" y="3529"/>
                  </a:cubicBezTo>
                  <a:cubicBezTo>
                    <a:pt x="21849" y="3462"/>
                    <a:pt x="21916" y="3362"/>
                    <a:pt x="21916" y="3295"/>
                  </a:cubicBezTo>
                  <a:cubicBezTo>
                    <a:pt x="21949" y="3128"/>
                    <a:pt x="21983" y="2928"/>
                    <a:pt x="22016" y="2828"/>
                  </a:cubicBezTo>
                  <a:cubicBezTo>
                    <a:pt x="22116" y="2661"/>
                    <a:pt x="22116" y="2461"/>
                    <a:pt x="21983" y="2294"/>
                  </a:cubicBezTo>
                  <a:cubicBezTo>
                    <a:pt x="21883" y="2128"/>
                    <a:pt x="21683" y="2027"/>
                    <a:pt x="21482" y="2027"/>
                  </a:cubicBezTo>
                  <a:cubicBezTo>
                    <a:pt x="20682" y="2094"/>
                    <a:pt x="19915" y="2328"/>
                    <a:pt x="19147" y="2528"/>
                  </a:cubicBezTo>
                  <a:cubicBezTo>
                    <a:pt x="18547" y="2695"/>
                    <a:pt x="17980" y="2861"/>
                    <a:pt x="17413" y="2961"/>
                  </a:cubicBezTo>
                  <a:cubicBezTo>
                    <a:pt x="16970" y="2593"/>
                    <a:pt x="16375" y="2479"/>
                    <a:pt x="15734" y="2479"/>
                  </a:cubicBezTo>
                  <a:cubicBezTo>
                    <a:pt x="15215" y="2479"/>
                    <a:pt x="14666" y="2553"/>
                    <a:pt x="14144" y="2628"/>
                  </a:cubicBezTo>
                  <a:cubicBezTo>
                    <a:pt x="13910" y="2661"/>
                    <a:pt x="13710" y="2661"/>
                    <a:pt x="13477" y="2695"/>
                  </a:cubicBezTo>
                  <a:cubicBezTo>
                    <a:pt x="13477" y="2628"/>
                    <a:pt x="13543" y="2528"/>
                    <a:pt x="13543" y="2494"/>
                  </a:cubicBezTo>
                  <a:cubicBezTo>
                    <a:pt x="13577" y="2294"/>
                    <a:pt x="13477" y="2094"/>
                    <a:pt x="13343" y="1961"/>
                  </a:cubicBezTo>
                  <a:cubicBezTo>
                    <a:pt x="13270" y="1863"/>
                    <a:pt x="13125" y="1801"/>
                    <a:pt x="12974" y="1801"/>
                  </a:cubicBezTo>
                  <a:cubicBezTo>
                    <a:pt x="12919" y="1801"/>
                    <a:pt x="12863" y="1809"/>
                    <a:pt x="12810" y="1827"/>
                  </a:cubicBezTo>
                  <a:cubicBezTo>
                    <a:pt x="12443" y="1961"/>
                    <a:pt x="12009" y="2128"/>
                    <a:pt x="11575" y="2328"/>
                  </a:cubicBezTo>
                  <a:cubicBezTo>
                    <a:pt x="10942" y="2595"/>
                    <a:pt x="10241" y="2928"/>
                    <a:pt x="9607" y="3028"/>
                  </a:cubicBezTo>
                  <a:cubicBezTo>
                    <a:pt x="9908" y="2628"/>
                    <a:pt x="10241" y="2261"/>
                    <a:pt x="10608" y="1961"/>
                  </a:cubicBezTo>
                  <a:cubicBezTo>
                    <a:pt x="10808" y="1794"/>
                    <a:pt x="10908" y="1494"/>
                    <a:pt x="10775" y="1294"/>
                  </a:cubicBezTo>
                  <a:cubicBezTo>
                    <a:pt x="10685" y="1114"/>
                    <a:pt x="10488" y="988"/>
                    <a:pt x="10280" y="988"/>
                  </a:cubicBezTo>
                  <a:cubicBezTo>
                    <a:pt x="10256" y="988"/>
                    <a:pt x="10232" y="990"/>
                    <a:pt x="10208" y="993"/>
                  </a:cubicBezTo>
                  <a:cubicBezTo>
                    <a:pt x="9641" y="1127"/>
                    <a:pt x="9140" y="1294"/>
                    <a:pt x="8707" y="1494"/>
                  </a:cubicBezTo>
                  <a:cubicBezTo>
                    <a:pt x="8907" y="1327"/>
                    <a:pt x="9074" y="1160"/>
                    <a:pt x="9240" y="960"/>
                  </a:cubicBezTo>
                  <a:cubicBezTo>
                    <a:pt x="9374" y="793"/>
                    <a:pt x="9441" y="593"/>
                    <a:pt x="9374" y="426"/>
                  </a:cubicBezTo>
                  <a:cubicBezTo>
                    <a:pt x="9307" y="226"/>
                    <a:pt x="9140" y="93"/>
                    <a:pt x="8940" y="59"/>
                  </a:cubicBezTo>
                  <a:cubicBezTo>
                    <a:pt x="8738" y="19"/>
                    <a:pt x="8538" y="0"/>
                    <a:pt x="8339"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4;p35">
              <a:extLst>
                <a:ext uri="{FF2B5EF4-FFF2-40B4-BE49-F238E27FC236}">
                  <a16:creationId xmlns:a16="http://schemas.microsoft.com/office/drawing/2014/main" id="{37843B87-8273-4E41-A5BB-C174ECAD35C0}"/>
                </a:ext>
              </a:extLst>
            </p:cNvPr>
            <p:cNvSpPr/>
            <p:nvPr/>
          </p:nvSpPr>
          <p:spPr>
            <a:xfrm>
              <a:off x="4685815" y="2684859"/>
              <a:ext cx="598484" cy="415457"/>
            </a:xfrm>
            <a:custGeom>
              <a:avLst/>
              <a:gdLst/>
              <a:ahLst/>
              <a:cxnLst/>
              <a:rect l="l" t="t" r="r" b="b"/>
              <a:pathLst>
                <a:path w="33157" h="23017" extrusionOk="0">
                  <a:moveTo>
                    <a:pt x="17946" y="3369"/>
                  </a:moveTo>
                  <a:lnTo>
                    <a:pt x="17946" y="3369"/>
                  </a:lnTo>
                  <a:cubicBezTo>
                    <a:pt x="17646" y="3636"/>
                    <a:pt x="17379" y="3903"/>
                    <a:pt x="17112" y="4203"/>
                  </a:cubicBezTo>
                  <a:cubicBezTo>
                    <a:pt x="17312" y="3869"/>
                    <a:pt x="17579" y="3569"/>
                    <a:pt x="17946" y="3369"/>
                  </a:cubicBezTo>
                  <a:close/>
                  <a:moveTo>
                    <a:pt x="21749" y="4203"/>
                  </a:moveTo>
                  <a:cubicBezTo>
                    <a:pt x="21749" y="4336"/>
                    <a:pt x="21749" y="4470"/>
                    <a:pt x="21716" y="4570"/>
                  </a:cubicBezTo>
                  <a:cubicBezTo>
                    <a:pt x="21649" y="4537"/>
                    <a:pt x="21616" y="4470"/>
                    <a:pt x="21582" y="4403"/>
                  </a:cubicBezTo>
                  <a:cubicBezTo>
                    <a:pt x="21549" y="4403"/>
                    <a:pt x="21549" y="4370"/>
                    <a:pt x="21482" y="4370"/>
                  </a:cubicBezTo>
                  <a:cubicBezTo>
                    <a:pt x="21582" y="4336"/>
                    <a:pt x="21649" y="4236"/>
                    <a:pt x="21749" y="4203"/>
                  </a:cubicBezTo>
                  <a:close/>
                  <a:moveTo>
                    <a:pt x="16612" y="4737"/>
                  </a:moveTo>
                  <a:cubicBezTo>
                    <a:pt x="16545" y="4837"/>
                    <a:pt x="16479" y="4904"/>
                    <a:pt x="16412" y="4970"/>
                  </a:cubicBezTo>
                  <a:lnTo>
                    <a:pt x="16412" y="4737"/>
                  </a:lnTo>
                  <a:close/>
                  <a:moveTo>
                    <a:pt x="25318" y="3369"/>
                  </a:moveTo>
                  <a:lnTo>
                    <a:pt x="25318" y="3369"/>
                  </a:lnTo>
                  <a:cubicBezTo>
                    <a:pt x="25118" y="3869"/>
                    <a:pt x="24818" y="4370"/>
                    <a:pt x="24551" y="4904"/>
                  </a:cubicBezTo>
                  <a:cubicBezTo>
                    <a:pt x="24451" y="5070"/>
                    <a:pt x="24351" y="5237"/>
                    <a:pt x="24251" y="5404"/>
                  </a:cubicBezTo>
                  <a:cubicBezTo>
                    <a:pt x="24217" y="5404"/>
                    <a:pt x="24117" y="5371"/>
                    <a:pt x="24084" y="5371"/>
                  </a:cubicBezTo>
                  <a:cubicBezTo>
                    <a:pt x="24451" y="4570"/>
                    <a:pt x="24784" y="3803"/>
                    <a:pt x="25318" y="3369"/>
                  </a:cubicBezTo>
                  <a:close/>
                  <a:moveTo>
                    <a:pt x="17646" y="5137"/>
                  </a:moveTo>
                  <a:lnTo>
                    <a:pt x="17646" y="5137"/>
                  </a:lnTo>
                  <a:cubicBezTo>
                    <a:pt x="17479" y="5471"/>
                    <a:pt x="17312" y="5737"/>
                    <a:pt x="17112" y="6071"/>
                  </a:cubicBezTo>
                  <a:cubicBezTo>
                    <a:pt x="17079" y="6004"/>
                    <a:pt x="17046" y="5971"/>
                    <a:pt x="16946" y="5871"/>
                  </a:cubicBezTo>
                  <a:cubicBezTo>
                    <a:pt x="17212" y="5637"/>
                    <a:pt x="17446" y="5371"/>
                    <a:pt x="17646" y="5137"/>
                  </a:cubicBezTo>
                  <a:close/>
                  <a:moveTo>
                    <a:pt x="7772" y="2468"/>
                  </a:moveTo>
                  <a:lnTo>
                    <a:pt x="7772" y="2468"/>
                  </a:lnTo>
                  <a:cubicBezTo>
                    <a:pt x="6938" y="3803"/>
                    <a:pt x="5938" y="5037"/>
                    <a:pt x="4937" y="6238"/>
                  </a:cubicBezTo>
                  <a:cubicBezTo>
                    <a:pt x="5237" y="5571"/>
                    <a:pt x="5471" y="4870"/>
                    <a:pt x="5704" y="4170"/>
                  </a:cubicBezTo>
                  <a:cubicBezTo>
                    <a:pt x="6371" y="3536"/>
                    <a:pt x="7072" y="2969"/>
                    <a:pt x="7772" y="2468"/>
                  </a:cubicBezTo>
                  <a:close/>
                  <a:moveTo>
                    <a:pt x="19881" y="3903"/>
                  </a:moveTo>
                  <a:lnTo>
                    <a:pt x="19881" y="3903"/>
                  </a:lnTo>
                  <a:cubicBezTo>
                    <a:pt x="19814" y="4203"/>
                    <a:pt x="19781" y="4503"/>
                    <a:pt x="19647" y="4703"/>
                  </a:cubicBezTo>
                  <a:cubicBezTo>
                    <a:pt x="19547" y="4870"/>
                    <a:pt x="19581" y="5137"/>
                    <a:pt x="19714" y="5304"/>
                  </a:cubicBezTo>
                  <a:cubicBezTo>
                    <a:pt x="19114" y="5737"/>
                    <a:pt x="18513" y="6238"/>
                    <a:pt x="17946" y="6805"/>
                  </a:cubicBezTo>
                  <a:cubicBezTo>
                    <a:pt x="18480" y="5871"/>
                    <a:pt x="18980" y="4970"/>
                    <a:pt x="19381" y="4036"/>
                  </a:cubicBezTo>
                  <a:lnTo>
                    <a:pt x="19414" y="4036"/>
                  </a:lnTo>
                  <a:cubicBezTo>
                    <a:pt x="19481" y="4003"/>
                    <a:pt x="19714" y="3970"/>
                    <a:pt x="19881" y="3903"/>
                  </a:cubicBezTo>
                  <a:close/>
                  <a:moveTo>
                    <a:pt x="29588" y="1701"/>
                  </a:moveTo>
                  <a:lnTo>
                    <a:pt x="29588" y="1701"/>
                  </a:lnTo>
                  <a:cubicBezTo>
                    <a:pt x="28921" y="3036"/>
                    <a:pt x="27920" y="4236"/>
                    <a:pt x="26819" y="5537"/>
                  </a:cubicBezTo>
                  <a:cubicBezTo>
                    <a:pt x="26119" y="6371"/>
                    <a:pt x="25418" y="7239"/>
                    <a:pt x="24784" y="8173"/>
                  </a:cubicBezTo>
                  <a:cubicBezTo>
                    <a:pt x="24784" y="8039"/>
                    <a:pt x="24818" y="7972"/>
                    <a:pt x="24818" y="7839"/>
                  </a:cubicBezTo>
                  <a:cubicBezTo>
                    <a:pt x="25218" y="7305"/>
                    <a:pt x="25585" y="6705"/>
                    <a:pt x="25985" y="6138"/>
                  </a:cubicBezTo>
                  <a:cubicBezTo>
                    <a:pt x="27053" y="4470"/>
                    <a:pt x="28154" y="2735"/>
                    <a:pt x="29588" y="1701"/>
                  </a:cubicBezTo>
                  <a:close/>
                  <a:moveTo>
                    <a:pt x="19147" y="7072"/>
                  </a:moveTo>
                  <a:cubicBezTo>
                    <a:pt x="18613" y="7872"/>
                    <a:pt x="18046" y="8640"/>
                    <a:pt x="17446" y="9373"/>
                  </a:cubicBezTo>
                  <a:cubicBezTo>
                    <a:pt x="17546" y="9140"/>
                    <a:pt x="17613" y="8840"/>
                    <a:pt x="17646" y="8539"/>
                  </a:cubicBezTo>
                  <a:cubicBezTo>
                    <a:pt x="18146" y="8039"/>
                    <a:pt x="18647" y="7539"/>
                    <a:pt x="19147" y="7072"/>
                  </a:cubicBezTo>
                  <a:close/>
                  <a:moveTo>
                    <a:pt x="28053" y="5737"/>
                  </a:moveTo>
                  <a:lnTo>
                    <a:pt x="28053" y="5737"/>
                  </a:lnTo>
                  <a:cubicBezTo>
                    <a:pt x="27153" y="7005"/>
                    <a:pt x="26252" y="8239"/>
                    <a:pt x="25251" y="9373"/>
                  </a:cubicBezTo>
                  <a:cubicBezTo>
                    <a:pt x="25885" y="8306"/>
                    <a:pt x="26753" y="7239"/>
                    <a:pt x="27653" y="6204"/>
                  </a:cubicBezTo>
                  <a:cubicBezTo>
                    <a:pt x="27787" y="6038"/>
                    <a:pt x="27920" y="5904"/>
                    <a:pt x="28053" y="5737"/>
                  </a:cubicBezTo>
                  <a:close/>
                  <a:moveTo>
                    <a:pt x="10808" y="2368"/>
                  </a:moveTo>
                  <a:lnTo>
                    <a:pt x="10808" y="2368"/>
                  </a:lnTo>
                  <a:cubicBezTo>
                    <a:pt x="9840" y="4570"/>
                    <a:pt x="7806" y="6905"/>
                    <a:pt x="6138" y="8873"/>
                  </a:cubicBezTo>
                  <a:cubicBezTo>
                    <a:pt x="5771" y="9340"/>
                    <a:pt x="5404" y="9740"/>
                    <a:pt x="5070" y="10174"/>
                  </a:cubicBezTo>
                  <a:cubicBezTo>
                    <a:pt x="5104" y="10007"/>
                    <a:pt x="5104" y="9807"/>
                    <a:pt x="5104" y="9640"/>
                  </a:cubicBezTo>
                  <a:cubicBezTo>
                    <a:pt x="5104" y="9373"/>
                    <a:pt x="4937" y="9173"/>
                    <a:pt x="4737" y="9073"/>
                  </a:cubicBezTo>
                  <a:cubicBezTo>
                    <a:pt x="4678" y="9034"/>
                    <a:pt x="4631" y="9018"/>
                    <a:pt x="4582" y="9018"/>
                  </a:cubicBezTo>
                  <a:cubicBezTo>
                    <a:pt x="4547" y="9018"/>
                    <a:pt x="4511" y="9026"/>
                    <a:pt x="4470" y="9040"/>
                  </a:cubicBezTo>
                  <a:cubicBezTo>
                    <a:pt x="5170" y="8306"/>
                    <a:pt x="5904" y="7472"/>
                    <a:pt x="6605" y="6638"/>
                  </a:cubicBezTo>
                  <a:cubicBezTo>
                    <a:pt x="7939" y="5037"/>
                    <a:pt x="9307" y="3369"/>
                    <a:pt x="10808" y="2368"/>
                  </a:cubicBezTo>
                  <a:close/>
                  <a:moveTo>
                    <a:pt x="25852" y="10241"/>
                  </a:moveTo>
                  <a:cubicBezTo>
                    <a:pt x="25752" y="10508"/>
                    <a:pt x="25618" y="10708"/>
                    <a:pt x="25485" y="10908"/>
                  </a:cubicBezTo>
                  <a:cubicBezTo>
                    <a:pt x="25452" y="10841"/>
                    <a:pt x="25418" y="10808"/>
                    <a:pt x="25385" y="10741"/>
                  </a:cubicBezTo>
                  <a:lnTo>
                    <a:pt x="25852" y="10241"/>
                  </a:lnTo>
                  <a:close/>
                  <a:moveTo>
                    <a:pt x="8640" y="8239"/>
                  </a:moveTo>
                  <a:lnTo>
                    <a:pt x="8640" y="8239"/>
                  </a:lnTo>
                  <a:cubicBezTo>
                    <a:pt x="8039" y="9140"/>
                    <a:pt x="7439" y="10041"/>
                    <a:pt x="6972" y="11008"/>
                  </a:cubicBezTo>
                  <a:cubicBezTo>
                    <a:pt x="6924" y="11000"/>
                    <a:pt x="6877" y="10996"/>
                    <a:pt x="6831" y="10996"/>
                  </a:cubicBezTo>
                  <a:cubicBezTo>
                    <a:pt x="6681" y="10996"/>
                    <a:pt x="6540" y="11039"/>
                    <a:pt x="6438" y="11141"/>
                  </a:cubicBezTo>
                  <a:cubicBezTo>
                    <a:pt x="6405" y="10908"/>
                    <a:pt x="6405" y="10741"/>
                    <a:pt x="6371" y="10574"/>
                  </a:cubicBezTo>
                  <a:cubicBezTo>
                    <a:pt x="7239" y="9907"/>
                    <a:pt x="7972" y="9140"/>
                    <a:pt x="8640" y="8239"/>
                  </a:cubicBezTo>
                  <a:close/>
                  <a:moveTo>
                    <a:pt x="31589" y="7672"/>
                  </a:moveTo>
                  <a:lnTo>
                    <a:pt x="31589" y="7672"/>
                  </a:lnTo>
                  <a:cubicBezTo>
                    <a:pt x="31289" y="8706"/>
                    <a:pt x="30789" y="9740"/>
                    <a:pt x="30122" y="10808"/>
                  </a:cubicBezTo>
                  <a:cubicBezTo>
                    <a:pt x="29588" y="11308"/>
                    <a:pt x="29088" y="11842"/>
                    <a:pt x="28587" y="12476"/>
                  </a:cubicBezTo>
                  <a:cubicBezTo>
                    <a:pt x="28887" y="12009"/>
                    <a:pt x="29121" y="11542"/>
                    <a:pt x="29388" y="11075"/>
                  </a:cubicBezTo>
                  <a:cubicBezTo>
                    <a:pt x="30088" y="9840"/>
                    <a:pt x="30755" y="8673"/>
                    <a:pt x="31589" y="7672"/>
                  </a:cubicBezTo>
                  <a:close/>
                  <a:moveTo>
                    <a:pt x="27920" y="11542"/>
                  </a:moveTo>
                  <a:cubicBezTo>
                    <a:pt x="27486" y="12209"/>
                    <a:pt x="27086" y="12843"/>
                    <a:pt x="26652" y="13476"/>
                  </a:cubicBezTo>
                  <a:cubicBezTo>
                    <a:pt x="27053" y="12843"/>
                    <a:pt x="27453" y="12209"/>
                    <a:pt x="27920" y="11542"/>
                  </a:cubicBezTo>
                  <a:close/>
                  <a:moveTo>
                    <a:pt x="14877" y="3703"/>
                  </a:moveTo>
                  <a:cubicBezTo>
                    <a:pt x="14043" y="6038"/>
                    <a:pt x="12242" y="8306"/>
                    <a:pt x="10474" y="10407"/>
                  </a:cubicBezTo>
                  <a:cubicBezTo>
                    <a:pt x="9707" y="11408"/>
                    <a:pt x="8906" y="12409"/>
                    <a:pt x="8206" y="13410"/>
                  </a:cubicBezTo>
                  <a:cubicBezTo>
                    <a:pt x="8157" y="13397"/>
                    <a:pt x="8104" y="13390"/>
                    <a:pt x="8049" y="13390"/>
                  </a:cubicBezTo>
                  <a:cubicBezTo>
                    <a:pt x="7955" y="13390"/>
                    <a:pt x="7857" y="13413"/>
                    <a:pt x="7772" y="13476"/>
                  </a:cubicBezTo>
                  <a:cubicBezTo>
                    <a:pt x="7539" y="13643"/>
                    <a:pt x="7272" y="13810"/>
                    <a:pt x="7105" y="14010"/>
                  </a:cubicBezTo>
                  <a:lnTo>
                    <a:pt x="7105" y="13510"/>
                  </a:lnTo>
                  <a:cubicBezTo>
                    <a:pt x="7105" y="13376"/>
                    <a:pt x="7038" y="13243"/>
                    <a:pt x="6938" y="13143"/>
                  </a:cubicBezTo>
                  <a:cubicBezTo>
                    <a:pt x="6938" y="13043"/>
                    <a:pt x="6972" y="13009"/>
                    <a:pt x="6972" y="12909"/>
                  </a:cubicBezTo>
                  <a:cubicBezTo>
                    <a:pt x="7105" y="12909"/>
                    <a:pt x="7239" y="12876"/>
                    <a:pt x="7305" y="12742"/>
                  </a:cubicBezTo>
                  <a:cubicBezTo>
                    <a:pt x="8439" y="11675"/>
                    <a:pt x="9407" y="10241"/>
                    <a:pt x="10474" y="8740"/>
                  </a:cubicBezTo>
                  <a:cubicBezTo>
                    <a:pt x="11809" y="6905"/>
                    <a:pt x="13210" y="4904"/>
                    <a:pt x="14877" y="3703"/>
                  </a:cubicBezTo>
                  <a:close/>
                  <a:moveTo>
                    <a:pt x="15378" y="5170"/>
                  </a:moveTo>
                  <a:cubicBezTo>
                    <a:pt x="15411" y="5471"/>
                    <a:pt x="15478" y="5637"/>
                    <a:pt x="15611" y="5838"/>
                  </a:cubicBezTo>
                  <a:cubicBezTo>
                    <a:pt x="14744" y="6838"/>
                    <a:pt x="13910" y="7872"/>
                    <a:pt x="13109" y="8840"/>
                  </a:cubicBezTo>
                  <a:cubicBezTo>
                    <a:pt x="12876" y="9173"/>
                    <a:pt x="12576" y="9507"/>
                    <a:pt x="12309" y="9840"/>
                  </a:cubicBezTo>
                  <a:cubicBezTo>
                    <a:pt x="11909" y="10341"/>
                    <a:pt x="11475" y="10975"/>
                    <a:pt x="11041" y="11542"/>
                  </a:cubicBezTo>
                  <a:cubicBezTo>
                    <a:pt x="10274" y="12576"/>
                    <a:pt x="9474" y="13710"/>
                    <a:pt x="8606" y="14577"/>
                  </a:cubicBezTo>
                  <a:cubicBezTo>
                    <a:pt x="9407" y="13410"/>
                    <a:pt x="10307" y="12242"/>
                    <a:pt x="11308" y="11008"/>
                  </a:cubicBezTo>
                  <a:cubicBezTo>
                    <a:pt x="12809" y="9140"/>
                    <a:pt x="14377" y="7205"/>
                    <a:pt x="15378" y="5170"/>
                  </a:cubicBezTo>
                  <a:close/>
                  <a:moveTo>
                    <a:pt x="29755" y="6138"/>
                  </a:moveTo>
                  <a:lnTo>
                    <a:pt x="29755" y="6138"/>
                  </a:lnTo>
                  <a:cubicBezTo>
                    <a:pt x="29121" y="7739"/>
                    <a:pt x="28053" y="9373"/>
                    <a:pt x="26986" y="10908"/>
                  </a:cubicBezTo>
                  <a:cubicBezTo>
                    <a:pt x="26085" y="12342"/>
                    <a:pt x="25151" y="13710"/>
                    <a:pt x="24551" y="15144"/>
                  </a:cubicBezTo>
                  <a:cubicBezTo>
                    <a:pt x="24584" y="15044"/>
                    <a:pt x="24584" y="14977"/>
                    <a:pt x="24618" y="14877"/>
                  </a:cubicBezTo>
                  <a:cubicBezTo>
                    <a:pt x="24651" y="14677"/>
                    <a:pt x="24584" y="14410"/>
                    <a:pt x="24384" y="14310"/>
                  </a:cubicBezTo>
                  <a:cubicBezTo>
                    <a:pt x="24282" y="14252"/>
                    <a:pt x="24179" y="14225"/>
                    <a:pt x="24083" y="14225"/>
                  </a:cubicBezTo>
                  <a:cubicBezTo>
                    <a:pt x="23959" y="14225"/>
                    <a:pt x="23844" y="14269"/>
                    <a:pt x="23750" y="14344"/>
                  </a:cubicBezTo>
                  <a:cubicBezTo>
                    <a:pt x="23650" y="14410"/>
                    <a:pt x="23584" y="14477"/>
                    <a:pt x="23484" y="14544"/>
                  </a:cubicBezTo>
                  <a:cubicBezTo>
                    <a:pt x="24317" y="13643"/>
                    <a:pt x="25085" y="12642"/>
                    <a:pt x="25452" y="11475"/>
                  </a:cubicBezTo>
                  <a:cubicBezTo>
                    <a:pt x="25485" y="11542"/>
                    <a:pt x="25552" y="11642"/>
                    <a:pt x="25618" y="11675"/>
                  </a:cubicBezTo>
                  <a:cubicBezTo>
                    <a:pt x="25702" y="11745"/>
                    <a:pt x="25803" y="11779"/>
                    <a:pt x="25906" y="11779"/>
                  </a:cubicBezTo>
                  <a:cubicBezTo>
                    <a:pt x="26051" y="11779"/>
                    <a:pt x="26202" y="11711"/>
                    <a:pt x="26319" y="11575"/>
                  </a:cubicBezTo>
                  <a:cubicBezTo>
                    <a:pt x="27453" y="10407"/>
                    <a:pt x="28220" y="9006"/>
                    <a:pt x="28921" y="7639"/>
                  </a:cubicBezTo>
                  <a:cubicBezTo>
                    <a:pt x="29188" y="7138"/>
                    <a:pt x="29454" y="6571"/>
                    <a:pt x="29755" y="6138"/>
                  </a:cubicBezTo>
                  <a:close/>
                  <a:moveTo>
                    <a:pt x="16245" y="6705"/>
                  </a:moveTo>
                  <a:cubicBezTo>
                    <a:pt x="16312" y="6838"/>
                    <a:pt x="16412" y="6972"/>
                    <a:pt x="16479" y="7138"/>
                  </a:cubicBezTo>
                  <a:cubicBezTo>
                    <a:pt x="15478" y="8673"/>
                    <a:pt x="14310" y="10174"/>
                    <a:pt x="13210" y="11642"/>
                  </a:cubicBezTo>
                  <a:cubicBezTo>
                    <a:pt x="12276" y="12776"/>
                    <a:pt x="11375" y="14010"/>
                    <a:pt x="10474" y="15211"/>
                  </a:cubicBezTo>
                  <a:cubicBezTo>
                    <a:pt x="10474" y="14977"/>
                    <a:pt x="10441" y="14711"/>
                    <a:pt x="10374" y="14477"/>
                  </a:cubicBezTo>
                  <a:cubicBezTo>
                    <a:pt x="10374" y="14410"/>
                    <a:pt x="10307" y="14377"/>
                    <a:pt x="10274" y="14344"/>
                  </a:cubicBezTo>
                  <a:cubicBezTo>
                    <a:pt x="10875" y="13643"/>
                    <a:pt x="11408" y="12876"/>
                    <a:pt x="11909" y="12175"/>
                  </a:cubicBezTo>
                  <a:cubicBezTo>
                    <a:pt x="12309" y="11542"/>
                    <a:pt x="12743" y="11008"/>
                    <a:pt x="13143" y="10508"/>
                  </a:cubicBezTo>
                  <a:cubicBezTo>
                    <a:pt x="13410" y="10174"/>
                    <a:pt x="13710" y="9840"/>
                    <a:pt x="13943" y="9507"/>
                  </a:cubicBezTo>
                  <a:cubicBezTo>
                    <a:pt x="14711" y="8573"/>
                    <a:pt x="15444" y="7639"/>
                    <a:pt x="16245" y="6705"/>
                  </a:cubicBezTo>
                  <a:close/>
                  <a:moveTo>
                    <a:pt x="31456" y="11041"/>
                  </a:moveTo>
                  <a:cubicBezTo>
                    <a:pt x="30655" y="12476"/>
                    <a:pt x="29454" y="14010"/>
                    <a:pt x="28087" y="15344"/>
                  </a:cubicBezTo>
                  <a:cubicBezTo>
                    <a:pt x="29088" y="14043"/>
                    <a:pt x="30088" y="12742"/>
                    <a:pt x="30956" y="11475"/>
                  </a:cubicBezTo>
                  <a:cubicBezTo>
                    <a:pt x="31122" y="11308"/>
                    <a:pt x="31289" y="11175"/>
                    <a:pt x="31456" y="11041"/>
                  </a:cubicBezTo>
                  <a:close/>
                  <a:moveTo>
                    <a:pt x="21882" y="8206"/>
                  </a:moveTo>
                  <a:lnTo>
                    <a:pt x="21882" y="8206"/>
                  </a:lnTo>
                  <a:cubicBezTo>
                    <a:pt x="20882" y="9540"/>
                    <a:pt x="19781" y="10841"/>
                    <a:pt x="18713" y="12075"/>
                  </a:cubicBezTo>
                  <a:cubicBezTo>
                    <a:pt x="17613" y="13376"/>
                    <a:pt x="16479" y="14677"/>
                    <a:pt x="15478" y="16011"/>
                  </a:cubicBezTo>
                  <a:cubicBezTo>
                    <a:pt x="15945" y="15244"/>
                    <a:pt x="16378" y="14544"/>
                    <a:pt x="16645" y="14143"/>
                  </a:cubicBezTo>
                  <a:lnTo>
                    <a:pt x="16779" y="13977"/>
                  </a:lnTo>
                  <a:cubicBezTo>
                    <a:pt x="18313" y="12042"/>
                    <a:pt x="19948" y="9907"/>
                    <a:pt x="21882" y="8206"/>
                  </a:cubicBezTo>
                  <a:close/>
                  <a:moveTo>
                    <a:pt x="24251" y="15845"/>
                  </a:moveTo>
                  <a:lnTo>
                    <a:pt x="24251" y="15845"/>
                  </a:lnTo>
                  <a:cubicBezTo>
                    <a:pt x="24217" y="15978"/>
                    <a:pt x="24217" y="16045"/>
                    <a:pt x="24251" y="16145"/>
                  </a:cubicBezTo>
                  <a:cubicBezTo>
                    <a:pt x="24117" y="16245"/>
                    <a:pt x="24051" y="16378"/>
                    <a:pt x="23917" y="16512"/>
                  </a:cubicBezTo>
                  <a:cubicBezTo>
                    <a:pt x="24051" y="16312"/>
                    <a:pt x="24117" y="16078"/>
                    <a:pt x="24251" y="15845"/>
                  </a:cubicBezTo>
                  <a:close/>
                  <a:moveTo>
                    <a:pt x="21415" y="5571"/>
                  </a:moveTo>
                  <a:cubicBezTo>
                    <a:pt x="21382" y="5704"/>
                    <a:pt x="21315" y="5804"/>
                    <a:pt x="21282" y="5904"/>
                  </a:cubicBezTo>
                  <a:cubicBezTo>
                    <a:pt x="21149" y="6171"/>
                    <a:pt x="21282" y="6471"/>
                    <a:pt x="21515" y="6571"/>
                  </a:cubicBezTo>
                  <a:cubicBezTo>
                    <a:pt x="21588" y="6608"/>
                    <a:pt x="21666" y="6624"/>
                    <a:pt x="21744" y="6624"/>
                  </a:cubicBezTo>
                  <a:cubicBezTo>
                    <a:pt x="21950" y="6624"/>
                    <a:pt x="22152" y="6508"/>
                    <a:pt x="22249" y="6338"/>
                  </a:cubicBezTo>
                  <a:cubicBezTo>
                    <a:pt x="22283" y="6238"/>
                    <a:pt x="22316" y="6204"/>
                    <a:pt x="22349" y="6138"/>
                  </a:cubicBezTo>
                  <a:lnTo>
                    <a:pt x="22349" y="6138"/>
                  </a:lnTo>
                  <a:cubicBezTo>
                    <a:pt x="22316" y="6238"/>
                    <a:pt x="22316" y="6338"/>
                    <a:pt x="22316" y="6471"/>
                  </a:cubicBezTo>
                  <a:cubicBezTo>
                    <a:pt x="19848" y="8373"/>
                    <a:pt x="17779" y="11008"/>
                    <a:pt x="15945" y="13343"/>
                  </a:cubicBezTo>
                  <a:lnTo>
                    <a:pt x="15811" y="13510"/>
                  </a:lnTo>
                  <a:cubicBezTo>
                    <a:pt x="15411" y="14010"/>
                    <a:pt x="14944" y="14811"/>
                    <a:pt x="14410" y="15745"/>
                  </a:cubicBezTo>
                  <a:cubicBezTo>
                    <a:pt x="14210" y="16145"/>
                    <a:pt x="13943" y="16545"/>
                    <a:pt x="13643" y="17012"/>
                  </a:cubicBezTo>
                  <a:cubicBezTo>
                    <a:pt x="13910" y="16345"/>
                    <a:pt x="14244" y="15678"/>
                    <a:pt x="14544" y="15011"/>
                  </a:cubicBezTo>
                  <a:cubicBezTo>
                    <a:pt x="15444" y="13676"/>
                    <a:pt x="16445" y="12376"/>
                    <a:pt x="17446" y="11075"/>
                  </a:cubicBezTo>
                  <a:cubicBezTo>
                    <a:pt x="18814" y="9340"/>
                    <a:pt x="20281" y="7505"/>
                    <a:pt x="21415" y="5571"/>
                  </a:cubicBezTo>
                  <a:close/>
                  <a:moveTo>
                    <a:pt x="15545" y="10908"/>
                  </a:moveTo>
                  <a:cubicBezTo>
                    <a:pt x="15411" y="11175"/>
                    <a:pt x="15244" y="11375"/>
                    <a:pt x="15111" y="11642"/>
                  </a:cubicBezTo>
                  <a:cubicBezTo>
                    <a:pt x="14877" y="12009"/>
                    <a:pt x="14644" y="12376"/>
                    <a:pt x="14477" y="12742"/>
                  </a:cubicBezTo>
                  <a:lnTo>
                    <a:pt x="13610" y="14510"/>
                  </a:lnTo>
                  <a:cubicBezTo>
                    <a:pt x="12909" y="15544"/>
                    <a:pt x="12276" y="16645"/>
                    <a:pt x="11742" y="17746"/>
                  </a:cubicBezTo>
                  <a:cubicBezTo>
                    <a:pt x="11742" y="17179"/>
                    <a:pt x="11708" y="16645"/>
                    <a:pt x="11542" y="16145"/>
                  </a:cubicBezTo>
                  <a:cubicBezTo>
                    <a:pt x="11542" y="16078"/>
                    <a:pt x="11475" y="16078"/>
                    <a:pt x="11475" y="16045"/>
                  </a:cubicBezTo>
                  <a:cubicBezTo>
                    <a:pt x="12776" y="14344"/>
                    <a:pt x="14110" y="12576"/>
                    <a:pt x="15545" y="10908"/>
                  </a:cubicBezTo>
                  <a:close/>
                  <a:moveTo>
                    <a:pt x="23450" y="10641"/>
                  </a:moveTo>
                  <a:lnTo>
                    <a:pt x="23450" y="10641"/>
                  </a:lnTo>
                  <a:cubicBezTo>
                    <a:pt x="23383" y="10874"/>
                    <a:pt x="23283" y="11175"/>
                    <a:pt x="23250" y="11408"/>
                  </a:cubicBezTo>
                  <a:lnTo>
                    <a:pt x="23250" y="11575"/>
                  </a:lnTo>
                  <a:cubicBezTo>
                    <a:pt x="21415" y="12843"/>
                    <a:pt x="20114" y="14510"/>
                    <a:pt x="18814" y="16145"/>
                  </a:cubicBezTo>
                  <a:cubicBezTo>
                    <a:pt x="18146" y="16979"/>
                    <a:pt x="17546" y="17813"/>
                    <a:pt x="16812" y="18547"/>
                  </a:cubicBezTo>
                  <a:cubicBezTo>
                    <a:pt x="17513" y="17312"/>
                    <a:pt x="18580" y="16011"/>
                    <a:pt x="19447" y="14977"/>
                  </a:cubicBezTo>
                  <a:cubicBezTo>
                    <a:pt x="19714" y="14677"/>
                    <a:pt x="19914" y="14410"/>
                    <a:pt x="20114" y="14177"/>
                  </a:cubicBezTo>
                  <a:cubicBezTo>
                    <a:pt x="20481" y="13710"/>
                    <a:pt x="20982" y="13209"/>
                    <a:pt x="21549" y="12676"/>
                  </a:cubicBezTo>
                  <a:cubicBezTo>
                    <a:pt x="22216" y="12042"/>
                    <a:pt x="22883" y="11341"/>
                    <a:pt x="23450" y="10641"/>
                  </a:cubicBezTo>
                  <a:close/>
                  <a:moveTo>
                    <a:pt x="27086" y="17679"/>
                  </a:moveTo>
                  <a:cubicBezTo>
                    <a:pt x="27053" y="17746"/>
                    <a:pt x="27053" y="17846"/>
                    <a:pt x="26986" y="17879"/>
                  </a:cubicBezTo>
                  <a:cubicBezTo>
                    <a:pt x="26786" y="18046"/>
                    <a:pt x="26586" y="18180"/>
                    <a:pt x="26319" y="18346"/>
                  </a:cubicBezTo>
                  <a:cubicBezTo>
                    <a:pt x="26052" y="18547"/>
                    <a:pt x="25785" y="18713"/>
                    <a:pt x="25485" y="18980"/>
                  </a:cubicBezTo>
                  <a:cubicBezTo>
                    <a:pt x="25485" y="18914"/>
                    <a:pt x="25552" y="18914"/>
                    <a:pt x="25552" y="18880"/>
                  </a:cubicBezTo>
                  <a:cubicBezTo>
                    <a:pt x="26019" y="18547"/>
                    <a:pt x="26552" y="18146"/>
                    <a:pt x="27086" y="17679"/>
                  </a:cubicBezTo>
                  <a:close/>
                  <a:moveTo>
                    <a:pt x="21616" y="18713"/>
                  </a:moveTo>
                  <a:cubicBezTo>
                    <a:pt x="21582" y="18847"/>
                    <a:pt x="21582" y="18980"/>
                    <a:pt x="21549" y="19080"/>
                  </a:cubicBezTo>
                  <a:cubicBezTo>
                    <a:pt x="21415" y="19214"/>
                    <a:pt x="21315" y="19347"/>
                    <a:pt x="21215" y="19414"/>
                  </a:cubicBezTo>
                  <a:cubicBezTo>
                    <a:pt x="21382" y="19180"/>
                    <a:pt x="21482" y="18980"/>
                    <a:pt x="21616" y="18713"/>
                  </a:cubicBezTo>
                  <a:close/>
                  <a:moveTo>
                    <a:pt x="19581" y="19581"/>
                  </a:moveTo>
                  <a:cubicBezTo>
                    <a:pt x="19247" y="19914"/>
                    <a:pt x="18947" y="20315"/>
                    <a:pt x="18613" y="20581"/>
                  </a:cubicBezTo>
                  <a:cubicBezTo>
                    <a:pt x="18814" y="20214"/>
                    <a:pt x="19080" y="19881"/>
                    <a:pt x="19314" y="19581"/>
                  </a:cubicBezTo>
                  <a:cubicBezTo>
                    <a:pt x="19347" y="19603"/>
                    <a:pt x="19377" y="19610"/>
                    <a:pt x="19405" y="19610"/>
                  </a:cubicBezTo>
                  <a:cubicBezTo>
                    <a:pt x="19462" y="19610"/>
                    <a:pt x="19514" y="19581"/>
                    <a:pt x="19581" y="19581"/>
                  </a:cubicBezTo>
                  <a:close/>
                  <a:moveTo>
                    <a:pt x="30597" y="0"/>
                  </a:moveTo>
                  <a:cubicBezTo>
                    <a:pt x="30537" y="0"/>
                    <a:pt x="30477" y="11"/>
                    <a:pt x="30422" y="33"/>
                  </a:cubicBezTo>
                  <a:cubicBezTo>
                    <a:pt x="28754" y="701"/>
                    <a:pt x="27486" y="2068"/>
                    <a:pt x="26419" y="3569"/>
                  </a:cubicBezTo>
                  <a:cubicBezTo>
                    <a:pt x="26552" y="3236"/>
                    <a:pt x="26652" y="2902"/>
                    <a:pt x="26719" y="2535"/>
                  </a:cubicBezTo>
                  <a:cubicBezTo>
                    <a:pt x="26753" y="2368"/>
                    <a:pt x="26652" y="2202"/>
                    <a:pt x="26586" y="2135"/>
                  </a:cubicBezTo>
                  <a:cubicBezTo>
                    <a:pt x="26452" y="2001"/>
                    <a:pt x="26286" y="1968"/>
                    <a:pt x="26119" y="1968"/>
                  </a:cubicBezTo>
                  <a:cubicBezTo>
                    <a:pt x="25452" y="2001"/>
                    <a:pt x="24918" y="2302"/>
                    <a:pt x="24484" y="2702"/>
                  </a:cubicBezTo>
                  <a:cubicBezTo>
                    <a:pt x="24451" y="2635"/>
                    <a:pt x="24418" y="2535"/>
                    <a:pt x="24284" y="2468"/>
                  </a:cubicBezTo>
                  <a:cubicBezTo>
                    <a:pt x="24186" y="2390"/>
                    <a:pt x="24089" y="2358"/>
                    <a:pt x="23984" y="2358"/>
                  </a:cubicBezTo>
                  <a:cubicBezTo>
                    <a:pt x="23910" y="2358"/>
                    <a:pt x="23833" y="2374"/>
                    <a:pt x="23750" y="2402"/>
                  </a:cubicBezTo>
                  <a:cubicBezTo>
                    <a:pt x="23317" y="2569"/>
                    <a:pt x="22983" y="2869"/>
                    <a:pt x="22750" y="3202"/>
                  </a:cubicBezTo>
                  <a:cubicBezTo>
                    <a:pt x="22683" y="3069"/>
                    <a:pt x="22616" y="3002"/>
                    <a:pt x="22516" y="2969"/>
                  </a:cubicBezTo>
                  <a:cubicBezTo>
                    <a:pt x="22453" y="2905"/>
                    <a:pt x="22362" y="2882"/>
                    <a:pt x="22262" y="2882"/>
                  </a:cubicBezTo>
                  <a:cubicBezTo>
                    <a:pt x="22205" y="2882"/>
                    <a:pt x="22144" y="2890"/>
                    <a:pt x="22083" y="2902"/>
                  </a:cubicBezTo>
                  <a:cubicBezTo>
                    <a:pt x="21682" y="3036"/>
                    <a:pt x="21315" y="3236"/>
                    <a:pt x="20982" y="3436"/>
                  </a:cubicBezTo>
                  <a:cubicBezTo>
                    <a:pt x="20982" y="3402"/>
                    <a:pt x="21015" y="3336"/>
                    <a:pt x="21015" y="3302"/>
                  </a:cubicBezTo>
                  <a:cubicBezTo>
                    <a:pt x="21082" y="3069"/>
                    <a:pt x="21015" y="2869"/>
                    <a:pt x="20815" y="2735"/>
                  </a:cubicBezTo>
                  <a:cubicBezTo>
                    <a:pt x="20732" y="2685"/>
                    <a:pt x="20631" y="2660"/>
                    <a:pt x="20531" y="2660"/>
                  </a:cubicBezTo>
                  <a:cubicBezTo>
                    <a:pt x="20431" y="2660"/>
                    <a:pt x="20331" y="2685"/>
                    <a:pt x="20248" y="2735"/>
                  </a:cubicBezTo>
                  <a:cubicBezTo>
                    <a:pt x="20148" y="2802"/>
                    <a:pt x="19914" y="2835"/>
                    <a:pt x="19748" y="2869"/>
                  </a:cubicBezTo>
                  <a:cubicBezTo>
                    <a:pt x="19714" y="2769"/>
                    <a:pt x="19647" y="2702"/>
                    <a:pt x="19581" y="2602"/>
                  </a:cubicBezTo>
                  <a:cubicBezTo>
                    <a:pt x="19547" y="2402"/>
                    <a:pt x="19347" y="2235"/>
                    <a:pt x="19114" y="2202"/>
                  </a:cubicBezTo>
                  <a:cubicBezTo>
                    <a:pt x="18971" y="2179"/>
                    <a:pt x="18829" y="2168"/>
                    <a:pt x="18688" y="2168"/>
                  </a:cubicBezTo>
                  <a:cubicBezTo>
                    <a:pt x="18009" y="2168"/>
                    <a:pt x="17365" y="2427"/>
                    <a:pt x="16812" y="2869"/>
                  </a:cubicBezTo>
                  <a:cubicBezTo>
                    <a:pt x="16645" y="2869"/>
                    <a:pt x="16545" y="2902"/>
                    <a:pt x="16445" y="3002"/>
                  </a:cubicBezTo>
                  <a:cubicBezTo>
                    <a:pt x="16278" y="3102"/>
                    <a:pt x="16145" y="3302"/>
                    <a:pt x="16012" y="3402"/>
                  </a:cubicBezTo>
                  <a:cubicBezTo>
                    <a:pt x="16112" y="3169"/>
                    <a:pt x="16212" y="2869"/>
                    <a:pt x="16245" y="2602"/>
                  </a:cubicBezTo>
                  <a:cubicBezTo>
                    <a:pt x="16278" y="2402"/>
                    <a:pt x="16212" y="2235"/>
                    <a:pt x="16012" y="2102"/>
                  </a:cubicBezTo>
                  <a:cubicBezTo>
                    <a:pt x="15920" y="2046"/>
                    <a:pt x="15818" y="2022"/>
                    <a:pt x="15711" y="2022"/>
                  </a:cubicBezTo>
                  <a:cubicBezTo>
                    <a:pt x="15624" y="2022"/>
                    <a:pt x="15534" y="2038"/>
                    <a:pt x="15444" y="2068"/>
                  </a:cubicBezTo>
                  <a:cubicBezTo>
                    <a:pt x="14110" y="2735"/>
                    <a:pt x="12976" y="3769"/>
                    <a:pt x="11975" y="5004"/>
                  </a:cubicBezTo>
                  <a:cubicBezTo>
                    <a:pt x="12276" y="4437"/>
                    <a:pt x="12476" y="3903"/>
                    <a:pt x="12676" y="3369"/>
                  </a:cubicBezTo>
                  <a:cubicBezTo>
                    <a:pt x="12776" y="3169"/>
                    <a:pt x="12676" y="2902"/>
                    <a:pt x="12476" y="2769"/>
                  </a:cubicBezTo>
                  <a:cubicBezTo>
                    <a:pt x="12376" y="2719"/>
                    <a:pt x="12259" y="2694"/>
                    <a:pt x="12146" y="2694"/>
                  </a:cubicBezTo>
                  <a:cubicBezTo>
                    <a:pt x="12034" y="2694"/>
                    <a:pt x="11925" y="2719"/>
                    <a:pt x="11842" y="2769"/>
                  </a:cubicBezTo>
                  <a:cubicBezTo>
                    <a:pt x="11820" y="2812"/>
                    <a:pt x="11799" y="2827"/>
                    <a:pt x="11786" y="2842"/>
                  </a:cubicBezTo>
                  <a:lnTo>
                    <a:pt x="11786" y="2842"/>
                  </a:lnTo>
                  <a:cubicBezTo>
                    <a:pt x="11982" y="2350"/>
                    <a:pt x="12178" y="1859"/>
                    <a:pt x="12309" y="1368"/>
                  </a:cubicBezTo>
                  <a:cubicBezTo>
                    <a:pt x="12342" y="1168"/>
                    <a:pt x="12276" y="1001"/>
                    <a:pt x="12142" y="867"/>
                  </a:cubicBezTo>
                  <a:cubicBezTo>
                    <a:pt x="12031" y="778"/>
                    <a:pt x="11905" y="734"/>
                    <a:pt x="11784" y="734"/>
                  </a:cubicBezTo>
                  <a:cubicBezTo>
                    <a:pt x="11723" y="734"/>
                    <a:pt x="11664" y="745"/>
                    <a:pt x="11608" y="767"/>
                  </a:cubicBezTo>
                  <a:cubicBezTo>
                    <a:pt x="10741" y="1168"/>
                    <a:pt x="9907" y="1735"/>
                    <a:pt x="9107" y="2402"/>
                  </a:cubicBezTo>
                  <a:cubicBezTo>
                    <a:pt x="9307" y="2035"/>
                    <a:pt x="9574" y="1601"/>
                    <a:pt x="9740" y="1201"/>
                  </a:cubicBezTo>
                  <a:cubicBezTo>
                    <a:pt x="9807" y="1001"/>
                    <a:pt x="9774" y="734"/>
                    <a:pt x="9607" y="600"/>
                  </a:cubicBezTo>
                  <a:cubicBezTo>
                    <a:pt x="9513" y="506"/>
                    <a:pt x="9387" y="465"/>
                    <a:pt x="9260" y="465"/>
                  </a:cubicBezTo>
                  <a:cubicBezTo>
                    <a:pt x="9161" y="465"/>
                    <a:pt x="9061" y="490"/>
                    <a:pt x="8973" y="534"/>
                  </a:cubicBezTo>
                  <a:cubicBezTo>
                    <a:pt x="7972" y="1034"/>
                    <a:pt x="6738" y="1901"/>
                    <a:pt x="5571" y="2902"/>
                  </a:cubicBezTo>
                  <a:cubicBezTo>
                    <a:pt x="5493" y="2880"/>
                    <a:pt x="5419" y="2869"/>
                    <a:pt x="5348" y="2869"/>
                  </a:cubicBezTo>
                  <a:cubicBezTo>
                    <a:pt x="5208" y="2869"/>
                    <a:pt x="5081" y="2913"/>
                    <a:pt x="4970" y="3002"/>
                  </a:cubicBezTo>
                  <a:cubicBezTo>
                    <a:pt x="4909" y="3064"/>
                    <a:pt x="4818" y="3097"/>
                    <a:pt x="4779" y="3181"/>
                  </a:cubicBezTo>
                  <a:lnTo>
                    <a:pt x="4779" y="3181"/>
                  </a:lnTo>
                  <a:cubicBezTo>
                    <a:pt x="4976" y="2689"/>
                    <a:pt x="5174" y="2228"/>
                    <a:pt x="5404" y="1735"/>
                  </a:cubicBezTo>
                  <a:cubicBezTo>
                    <a:pt x="5471" y="1501"/>
                    <a:pt x="5404" y="1234"/>
                    <a:pt x="5170" y="1101"/>
                  </a:cubicBezTo>
                  <a:cubicBezTo>
                    <a:pt x="5099" y="1065"/>
                    <a:pt x="5014" y="1046"/>
                    <a:pt x="4927" y="1046"/>
                  </a:cubicBezTo>
                  <a:cubicBezTo>
                    <a:pt x="4772" y="1046"/>
                    <a:pt x="4610" y="1106"/>
                    <a:pt x="4503" y="1234"/>
                  </a:cubicBezTo>
                  <a:cubicBezTo>
                    <a:pt x="4303" y="1434"/>
                    <a:pt x="4136" y="1701"/>
                    <a:pt x="3970" y="1901"/>
                  </a:cubicBezTo>
                  <a:lnTo>
                    <a:pt x="3970" y="1868"/>
                  </a:lnTo>
                  <a:cubicBezTo>
                    <a:pt x="4003" y="1601"/>
                    <a:pt x="3836" y="1368"/>
                    <a:pt x="3603" y="1334"/>
                  </a:cubicBezTo>
                  <a:cubicBezTo>
                    <a:pt x="3533" y="1308"/>
                    <a:pt x="3465" y="1296"/>
                    <a:pt x="3401" y="1296"/>
                  </a:cubicBezTo>
                  <a:cubicBezTo>
                    <a:pt x="3221" y="1296"/>
                    <a:pt x="3067" y="1395"/>
                    <a:pt x="2969" y="1568"/>
                  </a:cubicBezTo>
                  <a:cubicBezTo>
                    <a:pt x="2902" y="1701"/>
                    <a:pt x="2835" y="1835"/>
                    <a:pt x="2769" y="1935"/>
                  </a:cubicBezTo>
                  <a:cubicBezTo>
                    <a:pt x="2769" y="1868"/>
                    <a:pt x="2769" y="1835"/>
                    <a:pt x="2735" y="1735"/>
                  </a:cubicBezTo>
                  <a:cubicBezTo>
                    <a:pt x="2669" y="1534"/>
                    <a:pt x="2569" y="1368"/>
                    <a:pt x="2335" y="1334"/>
                  </a:cubicBezTo>
                  <a:cubicBezTo>
                    <a:pt x="2266" y="1307"/>
                    <a:pt x="2197" y="1290"/>
                    <a:pt x="2133" y="1290"/>
                  </a:cubicBezTo>
                  <a:cubicBezTo>
                    <a:pt x="2042" y="1290"/>
                    <a:pt x="1960" y="1323"/>
                    <a:pt x="1901" y="1401"/>
                  </a:cubicBezTo>
                  <a:cubicBezTo>
                    <a:pt x="1851" y="1384"/>
                    <a:pt x="1793" y="1376"/>
                    <a:pt x="1735" y="1376"/>
                  </a:cubicBezTo>
                  <a:cubicBezTo>
                    <a:pt x="1676" y="1376"/>
                    <a:pt x="1618" y="1384"/>
                    <a:pt x="1568" y="1401"/>
                  </a:cubicBezTo>
                  <a:cubicBezTo>
                    <a:pt x="1521" y="1389"/>
                    <a:pt x="1474" y="1384"/>
                    <a:pt x="1430" y="1384"/>
                  </a:cubicBezTo>
                  <a:cubicBezTo>
                    <a:pt x="1221" y="1384"/>
                    <a:pt x="1044" y="1503"/>
                    <a:pt x="934" y="1668"/>
                  </a:cubicBezTo>
                  <a:cubicBezTo>
                    <a:pt x="801" y="1901"/>
                    <a:pt x="667" y="2135"/>
                    <a:pt x="601" y="2335"/>
                  </a:cubicBezTo>
                  <a:cubicBezTo>
                    <a:pt x="500" y="2535"/>
                    <a:pt x="400" y="2735"/>
                    <a:pt x="300" y="2902"/>
                  </a:cubicBezTo>
                  <a:cubicBezTo>
                    <a:pt x="267" y="3002"/>
                    <a:pt x="234" y="3136"/>
                    <a:pt x="267" y="3202"/>
                  </a:cubicBezTo>
                  <a:lnTo>
                    <a:pt x="267" y="3236"/>
                  </a:lnTo>
                  <a:cubicBezTo>
                    <a:pt x="234" y="3336"/>
                    <a:pt x="234" y="3402"/>
                    <a:pt x="234" y="3503"/>
                  </a:cubicBezTo>
                  <a:cubicBezTo>
                    <a:pt x="67" y="4003"/>
                    <a:pt x="0" y="4470"/>
                    <a:pt x="67" y="4904"/>
                  </a:cubicBezTo>
                  <a:cubicBezTo>
                    <a:pt x="67" y="5137"/>
                    <a:pt x="167" y="5304"/>
                    <a:pt x="400" y="5371"/>
                  </a:cubicBezTo>
                  <a:cubicBezTo>
                    <a:pt x="434" y="5371"/>
                    <a:pt x="467" y="5404"/>
                    <a:pt x="500" y="5404"/>
                  </a:cubicBezTo>
                  <a:cubicBezTo>
                    <a:pt x="567" y="5537"/>
                    <a:pt x="634" y="5704"/>
                    <a:pt x="767" y="5737"/>
                  </a:cubicBezTo>
                  <a:cubicBezTo>
                    <a:pt x="834" y="5804"/>
                    <a:pt x="901" y="5838"/>
                    <a:pt x="967" y="5838"/>
                  </a:cubicBezTo>
                  <a:cubicBezTo>
                    <a:pt x="734" y="6338"/>
                    <a:pt x="567" y="6838"/>
                    <a:pt x="467" y="7339"/>
                  </a:cubicBezTo>
                  <a:cubicBezTo>
                    <a:pt x="434" y="7572"/>
                    <a:pt x="567" y="7806"/>
                    <a:pt x="801" y="7872"/>
                  </a:cubicBezTo>
                  <a:cubicBezTo>
                    <a:pt x="863" y="7903"/>
                    <a:pt x="934" y="7918"/>
                    <a:pt x="1007" y="7918"/>
                  </a:cubicBezTo>
                  <a:cubicBezTo>
                    <a:pt x="1171" y="7918"/>
                    <a:pt x="1342" y="7844"/>
                    <a:pt x="1434" y="7706"/>
                  </a:cubicBezTo>
                  <a:cubicBezTo>
                    <a:pt x="1501" y="7639"/>
                    <a:pt x="1568" y="7539"/>
                    <a:pt x="1635" y="7405"/>
                  </a:cubicBezTo>
                  <a:lnTo>
                    <a:pt x="1635" y="7405"/>
                  </a:lnTo>
                  <a:cubicBezTo>
                    <a:pt x="1434" y="7839"/>
                    <a:pt x="1268" y="8206"/>
                    <a:pt x="1068" y="8640"/>
                  </a:cubicBezTo>
                  <a:cubicBezTo>
                    <a:pt x="967" y="8840"/>
                    <a:pt x="1001" y="9073"/>
                    <a:pt x="1201" y="9240"/>
                  </a:cubicBezTo>
                  <a:cubicBezTo>
                    <a:pt x="1295" y="9334"/>
                    <a:pt x="1421" y="9375"/>
                    <a:pt x="1542" y="9375"/>
                  </a:cubicBezTo>
                  <a:cubicBezTo>
                    <a:pt x="1637" y="9375"/>
                    <a:pt x="1729" y="9350"/>
                    <a:pt x="1801" y="9307"/>
                  </a:cubicBezTo>
                  <a:cubicBezTo>
                    <a:pt x="2268" y="9006"/>
                    <a:pt x="2669" y="8573"/>
                    <a:pt x="3036" y="8072"/>
                  </a:cubicBezTo>
                  <a:lnTo>
                    <a:pt x="3036" y="8072"/>
                  </a:lnTo>
                  <a:cubicBezTo>
                    <a:pt x="2535" y="9140"/>
                    <a:pt x="2068" y="10207"/>
                    <a:pt x="1768" y="11308"/>
                  </a:cubicBezTo>
                  <a:cubicBezTo>
                    <a:pt x="1701" y="11542"/>
                    <a:pt x="1801" y="11808"/>
                    <a:pt x="2068" y="11909"/>
                  </a:cubicBezTo>
                  <a:cubicBezTo>
                    <a:pt x="2149" y="11943"/>
                    <a:pt x="2233" y="11962"/>
                    <a:pt x="2316" y="11962"/>
                  </a:cubicBezTo>
                  <a:cubicBezTo>
                    <a:pt x="2474" y="11962"/>
                    <a:pt x="2626" y="11895"/>
                    <a:pt x="2735" y="11742"/>
                  </a:cubicBezTo>
                  <a:cubicBezTo>
                    <a:pt x="2769" y="11675"/>
                    <a:pt x="2869" y="11575"/>
                    <a:pt x="2902" y="11508"/>
                  </a:cubicBezTo>
                  <a:lnTo>
                    <a:pt x="2902" y="11508"/>
                  </a:lnTo>
                  <a:cubicBezTo>
                    <a:pt x="2735" y="12075"/>
                    <a:pt x="2502" y="12642"/>
                    <a:pt x="2268" y="13043"/>
                  </a:cubicBezTo>
                  <a:cubicBezTo>
                    <a:pt x="2135" y="13310"/>
                    <a:pt x="2235" y="13643"/>
                    <a:pt x="2469" y="13743"/>
                  </a:cubicBezTo>
                  <a:cubicBezTo>
                    <a:pt x="2552" y="13793"/>
                    <a:pt x="2635" y="13818"/>
                    <a:pt x="2715" y="13818"/>
                  </a:cubicBezTo>
                  <a:cubicBezTo>
                    <a:pt x="2794" y="13818"/>
                    <a:pt x="2869" y="13793"/>
                    <a:pt x="2936" y="13743"/>
                  </a:cubicBezTo>
                  <a:lnTo>
                    <a:pt x="2936" y="13810"/>
                  </a:lnTo>
                  <a:cubicBezTo>
                    <a:pt x="2869" y="14043"/>
                    <a:pt x="2969" y="14310"/>
                    <a:pt x="3169" y="14410"/>
                  </a:cubicBezTo>
                  <a:cubicBezTo>
                    <a:pt x="3262" y="14464"/>
                    <a:pt x="3361" y="14490"/>
                    <a:pt x="3457" y="14490"/>
                  </a:cubicBezTo>
                  <a:cubicBezTo>
                    <a:pt x="3600" y="14490"/>
                    <a:pt x="3736" y="14430"/>
                    <a:pt x="3836" y="14310"/>
                  </a:cubicBezTo>
                  <a:cubicBezTo>
                    <a:pt x="4403" y="13710"/>
                    <a:pt x="4837" y="13009"/>
                    <a:pt x="5304" y="12376"/>
                  </a:cubicBezTo>
                  <a:lnTo>
                    <a:pt x="5304" y="12376"/>
                  </a:lnTo>
                  <a:cubicBezTo>
                    <a:pt x="5237" y="12909"/>
                    <a:pt x="5104" y="13476"/>
                    <a:pt x="4837" y="14077"/>
                  </a:cubicBezTo>
                  <a:cubicBezTo>
                    <a:pt x="4770" y="14344"/>
                    <a:pt x="4904" y="14644"/>
                    <a:pt x="5137" y="14711"/>
                  </a:cubicBezTo>
                  <a:cubicBezTo>
                    <a:pt x="5170" y="14711"/>
                    <a:pt x="5237" y="14744"/>
                    <a:pt x="5271" y="14744"/>
                  </a:cubicBezTo>
                  <a:cubicBezTo>
                    <a:pt x="5170" y="14911"/>
                    <a:pt x="5137" y="15077"/>
                    <a:pt x="5070" y="15244"/>
                  </a:cubicBezTo>
                  <a:cubicBezTo>
                    <a:pt x="4970" y="15511"/>
                    <a:pt x="5137" y="15811"/>
                    <a:pt x="5404" y="15878"/>
                  </a:cubicBezTo>
                  <a:cubicBezTo>
                    <a:pt x="5471" y="15895"/>
                    <a:pt x="5529" y="15903"/>
                    <a:pt x="5583" y="15903"/>
                  </a:cubicBezTo>
                  <a:cubicBezTo>
                    <a:pt x="5637" y="15903"/>
                    <a:pt x="5687" y="15895"/>
                    <a:pt x="5738" y="15878"/>
                  </a:cubicBezTo>
                  <a:lnTo>
                    <a:pt x="5738" y="15878"/>
                  </a:lnTo>
                  <a:cubicBezTo>
                    <a:pt x="5704" y="16145"/>
                    <a:pt x="5604" y="16412"/>
                    <a:pt x="5537" y="16645"/>
                  </a:cubicBezTo>
                  <a:cubicBezTo>
                    <a:pt x="5437" y="16879"/>
                    <a:pt x="5604" y="17146"/>
                    <a:pt x="5804" y="17246"/>
                  </a:cubicBezTo>
                  <a:cubicBezTo>
                    <a:pt x="5893" y="17279"/>
                    <a:pt x="5986" y="17298"/>
                    <a:pt x="6074" y="17298"/>
                  </a:cubicBezTo>
                  <a:cubicBezTo>
                    <a:pt x="6249" y="17298"/>
                    <a:pt x="6405" y="17223"/>
                    <a:pt x="6471" y="17046"/>
                  </a:cubicBezTo>
                  <a:cubicBezTo>
                    <a:pt x="6505" y="17012"/>
                    <a:pt x="6505" y="16979"/>
                    <a:pt x="6571" y="16912"/>
                  </a:cubicBezTo>
                  <a:cubicBezTo>
                    <a:pt x="6648" y="17014"/>
                    <a:pt x="6802" y="17058"/>
                    <a:pt x="6960" y="17058"/>
                  </a:cubicBezTo>
                  <a:cubicBezTo>
                    <a:pt x="7009" y="17058"/>
                    <a:pt x="7058" y="17053"/>
                    <a:pt x="7105" y="17046"/>
                  </a:cubicBezTo>
                  <a:lnTo>
                    <a:pt x="7105" y="17046"/>
                  </a:lnTo>
                  <a:cubicBezTo>
                    <a:pt x="7038" y="17679"/>
                    <a:pt x="6938" y="18313"/>
                    <a:pt x="7072" y="18914"/>
                  </a:cubicBezTo>
                  <a:cubicBezTo>
                    <a:pt x="7105" y="19147"/>
                    <a:pt x="7272" y="19314"/>
                    <a:pt x="7472" y="19347"/>
                  </a:cubicBezTo>
                  <a:cubicBezTo>
                    <a:pt x="7505" y="19353"/>
                    <a:pt x="7540" y="19356"/>
                    <a:pt x="7574" y="19356"/>
                  </a:cubicBezTo>
                  <a:cubicBezTo>
                    <a:pt x="7747" y="19356"/>
                    <a:pt x="7928" y="19286"/>
                    <a:pt x="8039" y="19147"/>
                  </a:cubicBezTo>
                  <a:cubicBezTo>
                    <a:pt x="8506" y="18480"/>
                    <a:pt x="8806" y="17746"/>
                    <a:pt x="9107" y="17046"/>
                  </a:cubicBezTo>
                  <a:lnTo>
                    <a:pt x="9340" y="16412"/>
                  </a:lnTo>
                  <a:lnTo>
                    <a:pt x="9340" y="16412"/>
                  </a:lnTo>
                  <a:cubicBezTo>
                    <a:pt x="9340" y="16645"/>
                    <a:pt x="9307" y="16845"/>
                    <a:pt x="9273" y="17012"/>
                  </a:cubicBezTo>
                  <a:cubicBezTo>
                    <a:pt x="9140" y="17179"/>
                    <a:pt x="9073" y="17346"/>
                    <a:pt x="8940" y="17546"/>
                  </a:cubicBezTo>
                  <a:cubicBezTo>
                    <a:pt x="8806" y="17813"/>
                    <a:pt x="8906" y="18080"/>
                    <a:pt x="9107" y="18246"/>
                  </a:cubicBezTo>
                  <a:lnTo>
                    <a:pt x="9107" y="18847"/>
                  </a:lnTo>
                  <a:cubicBezTo>
                    <a:pt x="9107" y="19080"/>
                    <a:pt x="9307" y="19314"/>
                    <a:pt x="9540" y="19347"/>
                  </a:cubicBezTo>
                  <a:cubicBezTo>
                    <a:pt x="9564" y="19351"/>
                    <a:pt x="9588" y="19352"/>
                    <a:pt x="9612" y="19352"/>
                  </a:cubicBezTo>
                  <a:cubicBezTo>
                    <a:pt x="9821" y="19352"/>
                    <a:pt x="10018" y="19226"/>
                    <a:pt x="10107" y="19047"/>
                  </a:cubicBezTo>
                  <a:lnTo>
                    <a:pt x="10274" y="18680"/>
                  </a:lnTo>
                  <a:cubicBezTo>
                    <a:pt x="10374" y="18513"/>
                    <a:pt x="10441" y="18346"/>
                    <a:pt x="10541" y="18146"/>
                  </a:cubicBezTo>
                  <a:lnTo>
                    <a:pt x="10541" y="18313"/>
                  </a:lnTo>
                  <a:cubicBezTo>
                    <a:pt x="10541" y="18980"/>
                    <a:pt x="10474" y="19681"/>
                    <a:pt x="10708" y="20315"/>
                  </a:cubicBezTo>
                  <a:cubicBezTo>
                    <a:pt x="10708" y="20348"/>
                    <a:pt x="10708" y="20381"/>
                    <a:pt x="10641" y="20381"/>
                  </a:cubicBezTo>
                  <a:cubicBezTo>
                    <a:pt x="10608" y="20548"/>
                    <a:pt x="10641" y="20748"/>
                    <a:pt x="10808" y="20882"/>
                  </a:cubicBezTo>
                  <a:cubicBezTo>
                    <a:pt x="10908" y="20915"/>
                    <a:pt x="10941" y="20982"/>
                    <a:pt x="11041" y="21015"/>
                  </a:cubicBezTo>
                  <a:cubicBezTo>
                    <a:pt x="11041" y="21048"/>
                    <a:pt x="11075" y="21048"/>
                    <a:pt x="11075" y="21082"/>
                  </a:cubicBezTo>
                  <a:cubicBezTo>
                    <a:pt x="11191" y="21227"/>
                    <a:pt x="11358" y="21322"/>
                    <a:pt x="11509" y="21322"/>
                  </a:cubicBezTo>
                  <a:cubicBezTo>
                    <a:pt x="11531" y="21322"/>
                    <a:pt x="11553" y="21320"/>
                    <a:pt x="11575" y="21315"/>
                  </a:cubicBezTo>
                  <a:cubicBezTo>
                    <a:pt x="11775" y="21249"/>
                    <a:pt x="11942" y="21148"/>
                    <a:pt x="11975" y="20982"/>
                  </a:cubicBezTo>
                  <a:cubicBezTo>
                    <a:pt x="12042" y="20848"/>
                    <a:pt x="12075" y="20681"/>
                    <a:pt x="12142" y="20548"/>
                  </a:cubicBezTo>
                  <a:cubicBezTo>
                    <a:pt x="12376" y="20348"/>
                    <a:pt x="12609" y="20148"/>
                    <a:pt x="12809" y="19881"/>
                  </a:cubicBezTo>
                  <a:lnTo>
                    <a:pt x="12809" y="19881"/>
                  </a:lnTo>
                  <a:cubicBezTo>
                    <a:pt x="12676" y="20148"/>
                    <a:pt x="12776" y="20381"/>
                    <a:pt x="12976" y="20548"/>
                  </a:cubicBezTo>
                  <a:cubicBezTo>
                    <a:pt x="13077" y="20620"/>
                    <a:pt x="13197" y="20655"/>
                    <a:pt x="13313" y="20655"/>
                  </a:cubicBezTo>
                  <a:cubicBezTo>
                    <a:pt x="13467" y="20655"/>
                    <a:pt x="13615" y="20595"/>
                    <a:pt x="13710" y="20481"/>
                  </a:cubicBezTo>
                  <a:cubicBezTo>
                    <a:pt x="14310" y="19814"/>
                    <a:pt x="14944" y="19080"/>
                    <a:pt x="15545" y="18380"/>
                  </a:cubicBezTo>
                  <a:lnTo>
                    <a:pt x="15545" y="18380"/>
                  </a:lnTo>
                  <a:cubicBezTo>
                    <a:pt x="15178" y="19047"/>
                    <a:pt x="14944" y="19747"/>
                    <a:pt x="14811" y="20481"/>
                  </a:cubicBezTo>
                  <a:cubicBezTo>
                    <a:pt x="14777" y="20681"/>
                    <a:pt x="14911" y="20882"/>
                    <a:pt x="15078" y="21015"/>
                  </a:cubicBezTo>
                  <a:cubicBezTo>
                    <a:pt x="15158" y="21068"/>
                    <a:pt x="15238" y="21090"/>
                    <a:pt x="15316" y="21090"/>
                  </a:cubicBezTo>
                  <a:cubicBezTo>
                    <a:pt x="15432" y="21090"/>
                    <a:pt x="15545" y="21042"/>
                    <a:pt x="15645" y="20982"/>
                  </a:cubicBezTo>
                  <a:cubicBezTo>
                    <a:pt x="17112" y="19814"/>
                    <a:pt x="18280" y="18313"/>
                    <a:pt x="19414" y="16879"/>
                  </a:cubicBezTo>
                  <a:cubicBezTo>
                    <a:pt x="20715" y="15244"/>
                    <a:pt x="21916" y="13710"/>
                    <a:pt x="23584" y="12542"/>
                  </a:cubicBezTo>
                  <a:lnTo>
                    <a:pt x="23584" y="12542"/>
                  </a:lnTo>
                  <a:cubicBezTo>
                    <a:pt x="23050" y="13376"/>
                    <a:pt x="22316" y="14177"/>
                    <a:pt x="21582" y="14977"/>
                  </a:cubicBezTo>
                  <a:cubicBezTo>
                    <a:pt x="20615" y="15978"/>
                    <a:pt x="19647" y="17046"/>
                    <a:pt x="19047" y="18313"/>
                  </a:cubicBezTo>
                  <a:cubicBezTo>
                    <a:pt x="17746" y="19347"/>
                    <a:pt x="16812" y="21182"/>
                    <a:pt x="16445" y="22316"/>
                  </a:cubicBezTo>
                  <a:cubicBezTo>
                    <a:pt x="16378" y="22516"/>
                    <a:pt x="16445" y="22716"/>
                    <a:pt x="16612" y="22883"/>
                  </a:cubicBezTo>
                  <a:cubicBezTo>
                    <a:pt x="16712" y="22983"/>
                    <a:pt x="16812" y="23016"/>
                    <a:pt x="16946" y="23016"/>
                  </a:cubicBezTo>
                  <a:cubicBezTo>
                    <a:pt x="17046" y="23016"/>
                    <a:pt x="17146" y="22983"/>
                    <a:pt x="17246" y="22916"/>
                  </a:cubicBezTo>
                  <a:cubicBezTo>
                    <a:pt x="17713" y="22650"/>
                    <a:pt x="18146" y="22316"/>
                    <a:pt x="18613" y="21916"/>
                  </a:cubicBezTo>
                  <a:cubicBezTo>
                    <a:pt x="18647" y="22016"/>
                    <a:pt x="18713" y="22149"/>
                    <a:pt x="18780" y="22183"/>
                  </a:cubicBezTo>
                  <a:cubicBezTo>
                    <a:pt x="18908" y="22284"/>
                    <a:pt x="19054" y="22328"/>
                    <a:pt x="19191" y="22328"/>
                  </a:cubicBezTo>
                  <a:cubicBezTo>
                    <a:pt x="19233" y="22328"/>
                    <a:pt x="19275" y="22324"/>
                    <a:pt x="19314" y="22316"/>
                  </a:cubicBezTo>
                  <a:cubicBezTo>
                    <a:pt x="19814" y="22149"/>
                    <a:pt x="20281" y="21682"/>
                    <a:pt x="20882" y="21182"/>
                  </a:cubicBezTo>
                  <a:cubicBezTo>
                    <a:pt x="21583" y="20536"/>
                    <a:pt x="22450" y="19796"/>
                    <a:pt x="23105" y="19796"/>
                  </a:cubicBezTo>
                  <a:cubicBezTo>
                    <a:pt x="23228" y="19796"/>
                    <a:pt x="23344" y="19823"/>
                    <a:pt x="23450" y="19881"/>
                  </a:cubicBezTo>
                  <a:cubicBezTo>
                    <a:pt x="23484" y="19881"/>
                    <a:pt x="23484" y="19914"/>
                    <a:pt x="23550" y="19914"/>
                  </a:cubicBezTo>
                  <a:cubicBezTo>
                    <a:pt x="23484" y="20148"/>
                    <a:pt x="23617" y="20315"/>
                    <a:pt x="23784" y="20415"/>
                  </a:cubicBezTo>
                  <a:lnTo>
                    <a:pt x="23784" y="20548"/>
                  </a:lnTo>
                  <a:cubicBezTo>
                    <a:pt x="23550" y="20848"/>
                    <a:pt x="23317" y="21215"/>
                    <a:pt x="23150" y="21582"/>
                  </a:cubicBezTo>
                  <a:cubicBezTo>
                    <a:pt x="23050" y="21816"/>
                    <a:pt x="23117" y="22082"/>
                    <a:pt x="23317" y="22216"/>
                  </a:cubicBezTo>
                  <a:cubicBezTo>
                    <a:pt x="23427" y="22295"/>
                    <a:pt x="23537" y="22329"/>
                    <a:pt x="23644" y="22329"/>
                  </a:cubicBezTo>
                  <a:cubicBezTo>
                    <a:pt x="23763" y="22329"/>
                    <a:pt x="23878" y="22286"/>
                    <a:pt x="23984" y="22216"/>
                  </a:cubicBezTo>
                  <a:cubicBezTo>
                    <a:pt x="24384" y="21882"/>
                    <a:pt x="24651" y="21482"/>
                    <a:pt x="24784" y="21015"/>
                  </a:cubicBezTo>
                  <a:cubicBezTo>
                    <a:pt x="25251" y="20481"/>
                    <a:pt x="25819" y="20014"/>
                    <a:pt x="26419" y="19581"/>
                  </a:cubicBezTo>
                  <a:lnTo>
                    <a:pt x="26452" y="19647"/>
                  </a:lnTo>
                  <a:cubicBezTo>
                    <a:pt x="26556" y="19712"/>
                    <a:pt x="26660" y="19742"/>
                    <a:pt x="26758" y="19742"/>
                  </a:cubicBezTo>
                  <a:cubicBezTo>
                    <a:pt x="26912" y="19742"/>
                    <a:pt x="27051" y="19669"/>
                    <a:pt x="27153" y="19547"/>
                  </a:cubicBezTo>
                  <a:cubicBezTo>
                    <a:pt x="27420" y="19247"/>
                    <a:pt x="27620" y="18914"/>
                    <a:pt x="27887" y="18647"/>
                  </a:cubicBezTo>
                  <a:cubicBezTo>
                    <a:pt x="27920" y="18547"/>
                    <a:pt x="27953" y="18513"/>
                    <a:pt x="28053" y="18413"/>
                  </a:cubicBezTo>
                  <a:cubicBezTo>
                    <a:pt x="28487" y="18046"/>
                    <a:pt x="28887" y="17579"/>
                    <a:pt x="29154" y="17046"/>
                  </a:cubicBezTo>
                  <a:cubicBezTo>
                    <a:pt x="29188" y="16979"/>
                    <a:pt x="29188" y="16879"/>
                    <a:pt x="29188" y="16812"/>
                  </a:cubicBezTo>
                  <a:lnTo>
                    <a:pt x="29188" y="16712"/>
                  </a:lnTo>
                  <a:lnTo>
                    <a:pt x="29188" y="16345"/>
                  </a:lnTo>
                  <a:lnTo>
                    <a:pt x="29188" y="15845"/>
                  </a:lnTo>
                  <a:cubicBezTo>
                    <a:pt x="29188" y="15745"/>
                    <a:pt x="29188" y="15711"/>
                    <a:pt x="29154" y="15645"/>
                  </a:cubicBezTo>
                  <a:cubicBezTo>
                    <a:pt x="30822" y="13843"/>
                    <a:pt x="32290" y="11842"/>
                    <a:pt x="32824" y="10041"/>
                  </a:cubicBezTo>
                  <a:cubicBezTo>
                    <a:pt x="33157" y="9674"/>
                    <a:pt x="33090" y="9473"/>
                    <a:pt x="32957" y="9340"/>
                  </a:cubicBezTo>
                  <a:cubicBezTo>
                    <a:pt x="32846" y="9251"/>
                    <a:pt x="32720" y="9207"/>
                    <a:pt x="32589" y="9207"/>
                  </a:cubicBezTo>
                  <a:cubicBezTo>
                    <a:pt x="32523" y="9207"/>
                    <a:pt x="32457" y="9218"/>
                    <a:pt x="32390" y="9240"/>
                  </a:cubicBezTo>
                  <a:cubicBezTo>
                    <a:pt x="32290" y="9307"/>
                    <a:pt x="32223" y="9340"/>
                    <a:pt x="32090" y="9373"/>
                  </a:cubicBezTo>
                  <a:cubicBezTo>
                    <a:pt x="32557" y="8339"/>
                    <a:pt x="32824" y="7239"/>
                    <a:pt x="32890" y="6171"/>
                  </a:cubicBezTo>
                  <a:cubicBezTo>
                    <a:pt x="32890" y="5938"/>
                    <a:pt x="32757" y="5804"/>
                    <a:pt x="32590" y="5704"/>
                  </a:cubicBezTo>
                  <a:cubicBezTo>
                    <a:pt x="32523" y="5671"/>
                    <a:pt x="32453" y="5656"/>
                    <a:pt x="32382" y="5656"/>
                  </a:cubicBezTo>
                  <a:cubicBezTo>
                    <a:pt x="32242" y="5656"/>
                    <a:pt x="32101" y="5715"/>
                    <a:pt x="31990" y="5804"/>
                  </a:cubicBezTo>
                  <a:cubicBezTo>
                    <a:pt x="31289" y="6371"/>
                    <a:pt x="30722" y="7038"/>
                    <a:pt x="30155" y="7739"/>
                  </a:cubicBezTo>
                  <a:cubicBezTo>
                    <a:pt x="30822" y="6471"/>
                    <a:pt x="31289" y="5137"/>
                    <a:pt x="31389" y="3703"/>
                  </a:cubicBezTo>
                  <a:cubicBezTo>
                    <a:pt x="31389" y="3569"/>
                    <a:pt x="31322" y="3436"/>
                    <a:pt x="31256" y="3369"/>
                  </a:cubicBezTo>
                  <a:cubicBezTo>
                    <a:pt x="31423" y="3069"/>
                    <a:pt x="31623" y="2835"/>
                    <a:pt x="31789" y="2569"/>
                  </a:cubicBezTo>
                  <a:cubicBezTo>
                    <a:pt x="31956" y="2335"/>
                    <a:pt x="31890" y="2035"/>
                    <a:pt x="31656" y="1868"/>
                  </a:cubicBezTo>
                  <a:cubicBezTo>
                    <a:pt x="31573" y="1799"/>
                    <a:pt x="31466" y="1764"/>
                    <a:pt x="31358" y="1764"/>
                  </a:cubicBezTo>
                  <a:cubicBezTo>
                    <a:pt x="31207" y="1764"/>
                    <a:pt x="31053" y="1832"/>
                    <a:pt x="30956" y="1968"/>
                  </a:cubicBezTo>
                  <a:cubicBezTo>
                    <a:pt x="30722" y="2235"/>
                    <a:pt x="30422" y="2569"/>
                    <a:pt x="30155" y="2869"/>
                  </a:cubicBezTo>
                  <a:cubicBezTo>
                    <a:pt x="30589" y="2168"/>
                    <a:pt x="30922" y="1468"/>
                    <a:pt x="31122" y="667"/>
                  </a:cubicBezTo>
                  <a:cubicBezTo>
                    <a:pt x="31156" y="467"/>
                    <a:pt x="31122" y="300"/>
                    <a:pt x="30956" y="133"/>
                  </a:cubicBezTo>
                  <a:cubicBezTo>
                    <a:pt x="30844" y="44"/>
                    <a:pt x="30718" y="0"/>
                    <a:pt x="30597"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5;p35">
              <a:extLst>
                <a:ext uri="{FF2B5EF4-FFF2-40B4-BE49-F238E27FC236}">
                  <a16:creationId xmlns:a16="http://schemas.microsoft.com/office/drawing/2014/main" id="{8FB89DE7-05BA-41A0-A23E-2FE7528A644F}"/>
                </a:ext>
              </a:extLst>
            </p:cNvPr>
            <p:cNvSpPr/>
            <p:nvPr/>
          </p:nvSpPr>
          <p:spPr>
            <a:xfrm>
              <a:off x="4853766" y="2024440"/>
              <a:ext cx="164995" cy="92741"/>
            </a:xfrm>
            <a:custGeom>
              <a:avLst/>
              <a:gdLst/>
              <a:ahLst/>
              <a:cxnLst/>
              <a:rect l="l" t="t" r="r" b="b"/>
              <a:pathLst>
                <a:path w="9141" h="5138" fill="none" extrusionOk="0">
                  <a:moveTo>
                    <a:pt x="1" y="934"/>
                  </a:moveTo>
                  <a:cubicBezTo>
                    <a:pt x="1268" y="5137"/>
                    <a:pt x="9141" y="4170"/>
                    <a:pt x="8507" y="0"/>
                  </a:cubicBezTo>
                </a:path>
              </a:pathLst>
            </a:custGeom>
            <a:noFill/>
            <a:ln w="32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6;p35">
              <a:extLst>
                <a:ext uri="{FF2B5EF4-FFF2-40B4-BE49-F238E27FC236}">
                  <a16:creationId xmlns:a16="http://schemas.microsoft.com/office/drawing/2014/main" id="{304E6F5E-8F6D-49BA-B160-4A0F2E936030}"/>
                </a:ext>
              </a:extLst>
            </p:cNvPr>
            <p:cNvSpPr/>
            <p:nvPr/>
          </p:nvSpPr>
          <p:spPr>
            <a:xfrm>
              <a:off x="7383451" y="2784176"/>
              <a:ext cx="417262" cy="782756"/>
            </a:xfrm>
            <a:custGeom>
              <a:avLst/>
              <a:gdLst/>
              <a:ahLst/>
              <a:cxnLst/>
              <a:rect l="l" t="t" r="r" b="b"/>
              <a:pathLst>
                <a:path w="23117" h="43366" fill="none" extrusionOk="0">
                  <a:moveTo>
                    <a:pt x="16946" y="1"/>
                  </a:moveTo>
                  <a:lnTo>
                    <a:pt x="16946" y="635"/>
                  </a:lnTo>
                  <a:cubicBezTo>
                    <a:pt x="17046" y="4838"/>
                    <a:pt x="23117" y="43365"/>
                    <a:pt x="9174" y="43165"/>
                  </a:cubicBezTo>
                  <a:cubicBezTo>
                    <a:pt x="1068" y="43032"/>
                    <a:pt x="1068" y="12910"/>
                    <a:pt x="267" y="5538"/>
                  </a:cubicBezTo>
                  <a:cubicBezTo>
                    <a:pt x="101" y="4037"/>
                    <a:pt x="67" y="2636"/>
                    <a:pt x="0" y="5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7;p35">
              <a:extLst>
                <a:ext uri="{FF2B5EF4-FFF2-40B4-BE49-F238E27FC236}">
                  <a16:creationId xmlns:a16="http://schemas.microsoft.com/office/drawing/2014/main" id="{86BC3F4B-36F4-4BAF-8507-D2582EF797D6}"/>
                </a:ext>
              </a:extLst>
            </p:cNvPr>
            <p:cNvSpPr/>
            <p:nvPr/>
          </p:nvSpPr>
          <p:spPr>
            <a:xfrm>
              <a:off x="7193807" y="1869717"/>
              <a:ext cx="527457" cy="820679"/>
            </a:xfrm>
            <a:custGeom>
              <a:avLst/>
              <a:gdLst/>
              <a:ahLst/>
              <a:cxnLst/>
              <a:rect l="l" t="t" r="r" b="b"/>
              <a:pathLst>
                <a:path w="29222" h="45467" fill="none" extrusionOk="0">
                  <a:moveTo>
                    <a:pt x="27087" y="44799"/>
                  </a:moveTo>
                  <a:cubicBezTo>
                    <a:pt x="26220" y="32790"/>
                    <a:pt x="23685" y="20215"/>
                    <a:pt x="24252" y="15311"/>
                  </a:cubicBezTo>
                  <a:cubicBezTo>
                    <a:pt x="24585" y="12309"/>
                    <a:pt x="29222" y="10808"/>
                    <a:pt x="27721" y="7472"/>
                  </a:cubicBezTo>
                  <a:cubicBezTo>
                    <a:pt x="24285" y="0"/>
                    <a:pt x="3237" y="3937"/>
                    <a:pt x="2369" y="6705"/>
                  </a:cubicBezTo>
                  <a:cubicBezTo>
                    <a:pt x="1" y="14444"/>
                    <a:pt x="7440" y="15645"/>
                    <a:pt x="7440" y="15645"/>
                  </a:cubicBezTo>
                  <a:cubicBezTo>
                    <a:pt x="10442" y="18013"/>
                    <a:pt x="10208" y="33324"/>
                    <a:pt x="10308" y="45466"/>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48;p35">
              <a:extLst>
                <a:ext uri="{FF2B5EF4-FFF2-40B4-BE49-F238E27FC236}">
                  <a16:creationId xmlns:a16="http://schemas.microsoft.com/office/drawing/2014/main" id="{C654D13D-FED1-43D3-8D3C-890F64EF76F9}"/>
                </a:ext>
              </a:extLst>
            </p:cNvPr>
            <p:cNvSpPr/>
            <p:nvPr/>
          </p:nvSpPr>
          <p:spPr>
            <a:xfrm>
              <a:off x="7427397" y="2275483"/>
              <a:ext cx="179435" cy="424482"/>
            </a:xfrm>
            <a:custGeom>
              <a:avLst/>
              <a:gdLst/>
              <a:ahLst/>
              <a:cxnLst/>
              <a:rect l="l" t="t" r="r" b="b"/>
              <a:pathLst>
                <a:path w="9941" h="23517" fill="none" extrusionOk="0">
                  <a:moveTo>
                    <a:pt x="9941" y="23250"/>
                  </a:moveTo>
                  <a:cubicBezTo>
                    <a:pt x="9074" y="12009"/>
                    <a:pt x="8106" y="2335"/>
                    <a:pt x="7239" y="1635"/>
                  </a:cubicBezTo>
                  <a:cubicBezTo>
                    <a:pt x="5138" y="0"/>
                    <a:pt x="1835" y="901"/>
                    <a:pt x="668" y="1868"/>
                  </a:cubicBezTo>
                  <a:cubicBezTo>
                    <a:pt x="1" y="5904"/>
                    <a:pt x="134" y="14244"/>
                    <a:pt x="734" y="2351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49;p35">
              <a:extLst>
                <a:ext uri="{FF2B5EF4-FFF2-40B4-BE49-F238E27FC236}">
                  <a16:creationId xmlns:a16="http://schemas.microsoft.com/office/drawing/2014/main" id="{62F4DCB2-3032-4F33-A97B-E3954F20B7E1}"/>
                </a:ext>
              </a:extLst>
            </p:cNvPr>
            <p:cNvSpPr/>
            <p:nvPr/>
          </p:nvSpPr>
          <p:spPr>
            <a:xfrm>
              <a:off x="7448477" y="2785385"/>
              <a:ext cx="222177" cy="658121"/>
            </a:xfrm>
            <a:custGeom>
              <a:avLst/>
              <a:gdLst/>
              <a:ahLst/>
              <a:cxnLst/>
              <a:rect l="l" t="t" r="r" b="b"/>
              <a:pathLst>
                <a:path w="12309" h="36461" fill="none" extrusionOk="0">
                  <a:moveTo>
                    <a:pt x="0" y="268"/>
                  </a:moveTo>
                  <a:cubicBezTo>
                    <a:pt x="634" y="9307"/>
                    <a:pt x="1434" y="17013"/>
                    <a:pt x="1635" y="20682"/>
                  </a:cubicBezTo>
                  <a:cubicBezTo>
                    <a:pt x="1801" y="23451"/>
                    <a:pt x="3169" y="36193"/>
                    <a:pt x="6071" y="36293"/>
                  </a:cubicBezTo>
                  <a:cubicBezTo>
                    <a:pt x="12309" y="36460"/>
                    <a:pt x="10408" y="23484"/>
                    <a:pt x="10307" y="20482"/>
                  </a:cubicBezTo>
                  <a:cubicBezTo>
                    <a:pt x="10241" y="17113"/>
                    <a:pt x="9840" y="9174"/>
                    <a:pt x="917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0;p35">
              <a:extLst>
                <a:ext uri="{FF2B5EF4-FFF2-40B4-BE49-F238E27FC236}">
                  <a16:creationId xmlns:a16="http://schemas.microsoft.com/office/drawing/2014/main" id="{B1DA2566-AF70-4F3E-8FB6-CCD00AA25C2D}"/>
                </a:ext>
              </a:extLst>
            </p:cNvPr>
            <p:cNvSpPr/>
            <p:nvPr/>
          </p:nvSpPr>
          <p:spPr>
            <a:xfrm>
              <a:off x="7350948" y="2010579"/>
              <a:ext cx="214362" cy="81911"/>
            </a:xfrm>
            <a:custGeom>
              <a:avLst/>
              <a:gdLst/>
              <a:ahLst/>
              <a:cxnLst/>
              <a:rect l="l" t="t" r="r" b="b"/>
              <a:pathLst>
                <a:path w="11876" h="4538" fill="none" extrusionOk="0">
                  <a:moveTo>
                    <a:pt x="0" y="368"/>
                  </a:moveTo>
                  <a:cubicBezTo>
                    <a:pt x="2569" y="3070"/>
                    <a:pt x="9507" y="4538"/>
                    <a:pt x="11875" y="1"/>
                  </a:cubicBezTo>
                  <a:cubicBezTo>
                    <a:pt x="11875" y="201"/>
                    <a:pt x="11875" y="468"/>
                    <a:pt x="11842" y="70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1;p35">
              <a:extLst>
                <a:ext uri="{FF2B5EF4-FFF2-40B4-BE49-F238E27FC236}">
                  <a16:creationId xmlns:a16="http://schemas.microsoft.com/office/drawing/2014/main" id="{F0EE74FA-7DC2-4A64-975A-240919FFE13F}"/>
                </a:ext>
              </a:extLst>
            </p:cNvPr>
            <p:cNvSpPr/>
            <p:nvPr/>
          </p:nvSpPr>
          <p:spPr>
            <a:xfrm>
              <a:off x="7450282" y="2309196"/>
              <a:ext cx="93337" cy="46966"/>
            </a:xfrm>
            <a:custGeom>
              <a:avLst/>
              <a:gdLst/>
              <a:ahLst/>
              <a:cxnLst/>
              <a:rect l="l" t="t" r="r" b="b"/>
              <a:pathLst>
                <a:path w="5171" h="2602" fill="none" extrusionOk="0">
                  <a:moveTo>
                    <a:pt x="0" y="0"/>
                  </a:moveTo>
                  <a:cubicBezTo>
                    <a:pt x="867" y="1434"/>
                    <a:pt x="4470" y="2602"/>
                    <a:pt x="5171" y="3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2;p35">
              <a:extLst>
                <a:ext uri="{FF2B5EF4-FFF2-40B4-BE49-F238E27FC236}">
                  <a16:creationId xmlns:a16="http://schemas.microsoft.com/office/drawing/2014/main" id="{B6CD001C-1E11-4CB9-A8F3-92D4C4F9BF38}"/>
                </a:ext>
              </a:extLst>
            </p:cNvPr>
            <p:cNvSpPr/>
            <p:nvPr/>
          </p:nvSpPr>
          <p:spPr>
            <a:xfrm>
              <a:off x="7387656" y="1666825"/>
              <a:ext cx="204127" cy="178857"/>
            </a:xfrm>
            <a:custGeom>
              <a:avLst/>
              <a:gdLst/>
              <a:ahLst/>
              <a:cxnLst/>
              <a:rect l="l" t="t" r="r" b="b"/>
              <a:pathLst>
                <a:path w="11309" h="9909" fill="none" extrusionOk="0">
                  <a:moveTo>
                    <a:pt x="4438" y="9007"/>
                  </a:moveTo>
                  <a:cubicBezTo>
                    <a:pt x="2870" y="8407"/>
                    <a:pt x="1" y="5838"/>
                    <a:pt x="201" y="3904"/>
                  </a:cubicBezTo>
                  <a:cubicBezTo>
                    <a:pt x="435" y="1869"/>
                    <a:pt x="4304" y="1"/>
                    <a:pt x="6172" y="568"/>
                  </a:cubicBezTo>
                  <a:cubicBezTo>
                    <a:pt x="11309" y="2069"/>
                    <a:pt x="9641" y="9908"/>
                    <a:pt x="4137" y="900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53;p35">
              <a:extLst>
                <a:ext uri="{FF2B5EF4-FFF2-40B4-BE49-F238E27FC236}">
                  <a16:creationId xmlns:a16="http://schemas.microsoft.com/office/drawing/2014/main" id="{CAD9651D-1E7E-43E1-BA47-227D008AF001}"/>
                </a:ext>
              </a:extLst>
            </p:cNvPr>
            <p:cNvSpPr/>
            <p:nvPr/>
          </p:nvSpPr>
          <p:spPr>
            <a:xfrm>
              <a:off x="7474357" y="1150300"/>
              <a:ext cx="376920" cy="373924"/>
            </a:xfrm>
            <a:custGeom>
              <a:avLst/>
              <a:gdLst/>
              <a:ahLst/>
              <a:cxnLst/>
              <a:rect l="l" t="t" r="r" b="b"/>
              <a:pathLst>
                <a:path w="20882" h="20716" fill="none" extrusionOk="0">
                  <a:moveTo>
                    <a:pt x="3736" y="18614"/>
                  </a:moveTo>
                  <a:cubicBezTo>
                    <a:pt x="201" y="16446"/>
                    <a:pt x="0" y="12309"/>
                    <a:pt x="134" y="8940"/>
                  </a:cubicBezTo>
                  <a:cubicBezTo>
                    <a:pt x="334" y="2969"/>
                    <a:pt x="4904" y="834"/>
                    <a:pt x="10408" y="434"/>
                  </a:cubicBezTo>
                  <a:cubicBezTo>
                    <a:pt x="15878" y="0"/>
                    <a:pt x="20081" y="6305"/>
                    <a:pt x="20482" y="11309"/>
                  </a:cubicBezTo>
                  <a:cubicBezTo>
                    <a:pt x="20882" y="16779"/>
                    <a:pt x="17246" y="20715"/>
                    <a:pt x="12209" y="20649"/>
                  </a:cubicBezTo>
                  <a:cubicBezTo>
                    <a:pt x="10408" y="20615"/>
                    <a:pt x="3736" y="18614"/>
                    <a:pt x="3736" y="18614"/>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54;p35">
              <a:extLst>
                <a:ext uri="{FF2B5EF4-FFF2-40B4-BE49-F238E27FC236}">
                  <a16:creationId xmlns:a16="http://schemas.microsoft.com/office/drawing/2014/main" id="{52BD11F3-67C1-4056-80FB-C3D43DB91661}"/>
                </a:ext>
              </a:extLst>
            </p:cNvPr>
            <p:cNvSpPr/>
            <p:nvPr/>
          </p:nvSpPr>
          <p:spPr>
            <a:xfrm>
              <a:off x="7426188" y="1702235"/>
              <a:ext cx="99365" cy="80214"/>
            </a:xfrm>
            <a:custGeom>
              <a:avLst/>
              <a:gdLst/>
              <a:ahLst/>
              <a:cxnLst/>
              <a:rect l="l" t="t" r="r" b="b"/>
              <a:pathLst>
                <a:path w="5505" h="4444" extrusionOk="0">
                  <a:moveTo>
                    <a:pt x="1823" y="1"/>
                  </a:moveTo>
                  <a:cubicBezTo>
                    <a:pt x="1643" y="1"/>
                    <a:pt x="1451" y="95"/>
                    <a:pt x="1335" y="241"/>
                  </a:cubicBezTo>
                  <a:cubicBezTo>
                    <a:pt x="1168" y="441"/>
                    <a:pt x="835" y="941"/>
                    <a:pt x="701" y="1141"/>
                  </a:cubicBezTo>
                  <a:cubicBezTo>
                    <a:pt x="568" y="1308"/>
                    <a:pt x="501" y="1475"/>
                    <a:pt x="401" y="1608"/>
                  </a:cubicBezTo>
                  <a:cubicBezTo>
                    <a:pt x="301" y="1775"/>
                    <a:pt x="1" y="2209"/>
                    <a:pt x="401" y="2542"/>
                  </a:cubicBezTo>
                  <a:cubicBezTo>
                    <a:pt x="475" y="2616"/>
                    <a:pt x="574" y="2644"/>
                    <a:pt x="679" y="2644"/>
                  </a:cubicBezTo>
                  <a:cubicBezTo>
                    <a:pt x="813" y="2644"/>
                    <a:pt x="956" y="2598"/>
                    <a:pt x="1068" y="2542"/>
                  </a:cubicBezTo>
                  <a:lnTo>
                    <a:pt x="1068" y="2542"/>
                  </a:lnTo>
                  <a:cubicBezTo>
                    <a:pt x="1068" y="2776"/>
                    <a:pt x="1002" y="3009"/>
                    <a:pt x="968" y="3276"/>
                  </a:cubicBezTo>
                  <a:cubicBezTo>
                    <a:pt x="868" y="3576"/>
                    <a:pt x="1035" y="3843"/>
                    <a:pt x="1335" y="3943"/>
                  </a:cubicBezTo>
                  <a:cubicBezTo>
                    <a:pt x="1404" y="3957"/>
                    <a:pt x="1473" y="3965"/>
                    <a:pt x="1540" y="3965"/>
                  </a:cubicBezTo>
                  <a:cubicBezTo>
                    <a:pt x="1634" y="3965"/>
                    <a:pt x="1724" y="3949"/>
                    <a:pt x="1802" y="3910"/>
                  </a:cubicBezTo>
                  <a:cubicBezTo>
                    <a:pt x="1836" y="3977"/>
                    <a:pt x="1869" y="4110"/>
                    <a:pt x="1969" y="4210"/>
                  </a:cubicBezTo>
                  <a:cubicBezTo>
                    <a:pt x="2069" y="4377"/>
                    <a:pt x="2236" y="4444"/>
                    <a:pt x="2403" y="4444"/>
                  </a:cubicBezTo>
                  <a:lnTo>
                    <a:pt x="2503" y="4444"/>
                  </a:lnTo>
                  <a:cubicBezTo>
                    <a:pt x="2703" y="4410"/>
                    <a:pt x="2870" y="4277"/>
                    <a:pt x="2970" y="4110"/>
                  </a:cubicBezTo>
                  <a:cubicBezTo>
                    <a:pt x="3036" y="4310"/>
                    <a:pt x="3237" y="4444"/>
                    <a:pt x="3470" y="4444"/>
                  </a:cubicBezTo>
                  <a:cubicBezTo>
                    <a:pt x="3704" y="4444"/>
                    <a:pt x="3904" y="4277"/>
                    <a:pt x="4004" y="4010"/>
                  </a:cubicBezTo>
                  <a:cubicBezTo>
                    <a:pt x="4070" y="4143"/>
                    <a:pt x="4204" y="4243"/>
                    <a:pt x="4371" y="4277"/>
                  </a:cubicBezTo>
                  <a:cubicBezTo>
                    <a:pt x="4394" y="4280"/>
                    <a:pt x="4416" y="4281"/>
                    <a:pt x="4439" y="4281"/>
                  </a:cubicBezTo>
                  <a:cubicBezTo>
                    <a:pt x="4682" y="4281"/>
                    <a:pt x="4913" y="4123"/>
                    <a:pt x="5004" y="3910"/>
                  </a:cubicBezTo>
                  <a:cubicBezTo>
                    <a:pt x="5038" y="3843"/>
                    <a:pt x="5071" y="3743"/>
                    <a:pt x="5138" y="3610"/>
                  </a:cubicBezTo>
                  <a:cubicBezTo>
                    <a:pt x="5238" y="3309"/>
                    <a:pt x="5371" y="2976"/>
                    <a:pt x="5405" y="2742"/>
                  </a:cubicBezTo>
                  <a:cubicBezTo>
                    <a:pt x="5505" y="2442"/>
                    <a:pt x="5305" y="2142"/>
                    <a:pt x="5004" y="2075"/>
                  </a:cubicBezTo>
                  <a:cubicBezTo>
                    <a:pt x="4971" y="1775"/>
                    <a:pt x="4871" y="1475"/>
                    <a:pt x="4804" y="1241"/>
                  </a:cubicBezTo>
                  <a:cubicBezTo>
                    <a:pt x="4704" y="1008"/>
                    <a:pt x="4537" y="908"/>
                    <a:pt x="4337" y="841"/>
                  </a:cubicBezTo>
                  <a:cubicBezTo>
                    <a:pt x="4311" y="837"/>
                    <a:pt x="4285" y="835"/>
                    <a:pt x="4258" y="835"/>
                  </a:cubicBezTo>
                  <a:cubicBezTo>
                    <a:pt x="4079" y="835"/>
                    <a:pt x="3891" y="929"/>
                    <a:pt x="3804" y="1074"/>
                  </a:cubicBezTo>
                  <a:cubicBezTo>
                    <a:pt x="3804" y="1108"/>
                    <a:pt x="3737" y="1141"/>
                    <a:pt x="3704" y="1175"/>
                  </a:cubicBezTo>
                  <a:cubicBezTo>
                    <a:pt x="3670" y="1008"/>
                    <a:pt x="3503" y="908"/>
                    <a:pt x="3303" y="841"/>
                  </a:cubicBezTo>
                  <a:cubicBezTo>
                    <a:pt x="3276" y="838"/>
                    <a:pt x="3249" y="836"/>
                    <a:pt x="3223" y="836"/>
                  </a:cubicBezTo>
                  <a:cubicBezTo>
                    <a:pt x="2996" y="836"/>
                    <a:pt x="2822" y="962"/>
                    <a:pt x="2703" y="1141"/>
                  </a:cubicBezTo>
                  <a:cubicBezTo>
                    <a:pt x="2669" y="1008"/>
                    <a:pt x="2536" y="908"/>
                    <a:pt x="2369" y="841"/>
                  </a:cubicBezTo>
                  <a:cubicBezTo>
                    <a:pt x="2336" y="741"/>
                    <a:pt x="2336" y="641"/>
                    <a:pt x="2336" y="507"/>
                  </a:cubicBezTo>
                  <a:cubicBezTo>
                    <a:pt x="2303" y="274"/>
                    <a:pt x="2136" y="107"/>
                    <a:pt x="1902" y="7"/>
                  </a:cubicBezTo>
                  <a:cubicBezTo>
                    <a:pt x="1876" y="3"/>
                    <a:pt x="1850" y="1"/>
                    <a:pt x="1823"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55;p35">
              <a:extLst>
                <a:ext uri="{FF2B5EF4-FFF2-40B4-BE49-F238E27FC236}">
                  <a16:creationId xmlns:a16="http://schemas.microsoft.com/office/drawing/2014/main" id="{09592BB7-437A-48E2-A906-DD9AF4F57780}"/>
                </a:ext>
              </a:extLst>
            </p:cNvPr>
            <p:cNvSpPr/>
            <p:nvPr/>
          </p:nvSpPr>
          <p:spPr>
            <a:xfrm>
              <a:off x="7507475" y="1157970"/>
              <a:ext cx="314305" cy="349394"/>
            </a:xfrm>
            <a:custGeom>
              <a:avLst/>
              <a:gdLst/>
              <a:ahLst/>
              <a:cxnLst/>
              <a:rect l="l" t="t" r="r" b="b"/>
              <a:pathLst>
                <a:path w="17413" h="19357" extrusionOk="0">
                  <a:moveTo>
                    <a:pt x="6071" y="5346"/>
                  </a:moveTo>
                  <a:cubicBezTo>
                    <a:pt x="6038" y="5413"/>
                    <a:pt x="5971" y="5513"/>
                    <a:pt x="5904" y="5580"/>
                  </a:cubicBezTo>
                  <a:cubicBezTo>
                    <a:pt x="5871" y="5613"/>
                    <a:pt x="5838" y="5613"/>
                    <a:pt x="5804" y="5680"/>
                  </a:cubicBezTo>
                  <a:cubicBezTo>
                    <a:pt x="5871" y="5546"/>
                    <a:pt x="6004" y="5446"/>
                    <a:pt x="6071" y="5346"/>
                  </a:cubicBezTo>
                  <a:close/>
                  <a:moveTo>
                    <a:pt x="7516" y="5889"/>
                  </a:moveTo>
                  <a:cubicBezTo>
                    <a:pt x="6584" y="6935"/>
                    <a:pt x="5699" y="8013"/>
                    <a:pt x="4837" y="9116"/>
                  </a:cubicBezTo>
                  <a:cubicBezTo>
                    <a:pt x="5404" y="8282"/>
                    <a:pt x="6071" y="7515"/>
                    <a:pt x="6705" y="6714"/>
                  </a:cubicBezTo>
                  <a:cubicBezTo>
                    <a:pt x="6772" y="6614"/>
                    <a:pt x="6838" y="6547"/>
                    <a:pt x="6905" y="6447"/>
                  </a:cubicBezTo>
                  <a:cubicBezTo>
                    <a:pt x="7121" y="6267"/>
                    <a:pt x="7326" y="6081"/>
                    <a:pt x="7516" y="5889"/>
                  </a:cubicBezTo>
                  <a:close/>
                  <a:moveTo>
                    <a:pt x="9790" y="1"/>
                  </a:moveTo>
                  <a:cubicBezTo>
                    <a:pt x="9640" y="1"/>
                    <a:pt x="9490" y="59"/>
                    <a:pt x="9373" y="176"/>
                  </a:cubicBezTo>
                  <a:cubicBezTo>
                    <a:pt x="8706" y="710"/>
                    <a:pt x="8039" y="1277"/>
                    <a:pt x="7372" y="1944"/>
                  </a:cubicBezTo>
                  <a:cubicBezTo>
                    <a:pt x="6038" y="2511"/>
                    <a:pt x="4570" y="3678"/>
                    <a:pt x="3236" y="4746"/>
                  </a:cubicBezTo>
                  <a:cubicBezTo>
                    <a:pt x="2535" y="5346"/>
                    <a:pt x="1535" y="6114"/>
                    <a:pt x="1201" y="6247"/>
                  </a:cubicBezTo>
                  <a:cubicBezTo>
                    <a:pt x="1177" y="6245"/>
                    <a:pt x="1153" y="6243"/>
                    <a:pt x="1128" y="6243"/>
                  </a:cubicBezTo>
                  <a:cubicBezTo>
                    <a:pt x="820" y="6243"/>
                    <a:pt x="527" y="6438"/>
                    <a:pt x="434" y="6747"/>
                  </a:cubicBezTo>
                  <a:cubicBezTo>
                    <a:pt x="334" y="7114"/>
                    <a:pt x="534" y="7515"/>
                    <a:pt x="901" y="7615"/>
                  </a:cubicBezTo>
                  <a:cubicBezTo>
                    <a:pt x="1014" y="7646"/>
                    <a:pt x="1126" y="7662"/>
                    <a:pt x="1239" y="7662"/>
                  </a:cubicBezTo>
                  <a:cubicBezTo>
                    <a:pt x="1730" y="7662"/>
                    <a:pt x="2257" y="7364"/>
                    <a:pt x="3069" y="6714"/>
                  </a:cubicBezTo>
                  <a:lnTo>
                    <a:pt x="3069" y="6714"/>
                  </a:lnTo>
                  <a:cubicBezTo>
                    <a:pt x="2435" y="7414"/>
                    <a:pt x="1868" y="8115"/>
                    <a:pt x="1334" y="8782"/>
                  </a:cubicBezTo>
                  <a:lnTo>
                    <a:pt x="701" y="9549"/>
                  </a:lnTo>
                  <a:cubicBezTo>
                    <a:pt x="534" y="9716"/>
                    <a:pt x="367" y="9916"/>
                    <a:pt x="200" y="10116"/>
                  </a:cubicBezTo>
                  <a:cubicBezTo>
                    <a:pt x="0" y="10417"/>
                    <a:pt x="33" y="10850"/>
                    <a:pt x="334" y="11084"/>
                  </a:cubicBezTo>
                  <a:cubicBezTo>
                    <a:pt x="454" y="11189"/>
                    <a:pt x="608" y="11240"/>
                    <a:pt x="762" y="11240"/>
                  </a:cubicBezTo>
                  <a:cubicBezTo>
                    <a:pt x="950" y="11240"/>
                    <a:pt x="1139" y="11164"/>
                    <a:pt x="1268" y="11017"/>
                  </a:cubicBezTo>
                  <a:cubicBezTo>
                    <a:pt x="1434" y="10850"/>
                    <a:pt x="1568" y="10617"/>
                    <a:pt x="1735" y="10450"/>
                  </a:cubicBezTo>
                  <a:cubicBezTo>
                    <a:pt x="2168" y="10016"/>
                    <a:pt x="2602" y="9583"/>
                    <a:pt x="3169" y="9216"/>
                  </a:cubicBezTo>
                  <a:lnTo>
                    <a:pt x="3169" y="9216"/>
                  </a:lnTo>
                  <a:cubicBezTo>
                    <a:pt x="2235" y="10683"/>
                    <a:pt x="1501" y="12185"/>
                    <a:pt x="1234" y="13886"/>
                  </a:cubicBezTo>
                  <a:cubicBezTo>
                    <a:pt x="1201" y="14219"/>
                    <a:pt x="1368" y="14520"/>
                    <a:pt x="1668" y="14620"/>
                  </a:cubicBezTo>
                  <a:cubicBezTo>
                    <a:pt x="1746" y="14664"/>
                    <a:pt x="1835" y="14686"/>
                    <a:pt x="1927" y="14686"/>
                  </a:cubicBezTo>
                  <a:cubicBezTo>
                    <a:pt x="2113" y="14686"/>
                    <a:pt x="2313" y="14597"/>
                    <a:pt x="2469" y="14419"/>
                  </a:cubicBezTo>
                  <a:cubicBezTo>
                    <a:pt x="2669" y="14186"/>
                    <a:pt x="2869" y="13886"/>
                    <a:pt x="3069" y="13619"/>
                  </a:cubicBezTo>
                  <a:lnTo>
                    <a:pt x="3069" y="13619"/>
                  </a:lnTo>
                  <a:cubicBezTo>
                    <a:pt x="2802" y="14186"/>
                    <a:pt x="2502" y="14686"/>
                    <a:pt x="2202" y="15220"/>
                  </a:cubicBezTo>
                  <a:cubicBezTo>
                    <a:pt x="2068" y="15520"/>
                    <a:pt x="2168" y="15887"/>
                    <a:pt x="2402" y="16087"/>
                  </a:cubicBezTo>
                  <a:cubicBezTo>
                    <a:pt x="2530" y="16184"/>
                    <a:pt x="2681" y="16233"/>
                    <a:pt x="2834" y="16233"/>
                  </a:cubicBezTo>
                  <a:cubicBezTo>
                    <a:pt x="2998" y="16233"/>
                    <a:pt x="3164" y="16175"/>
                    <a:pt x="3302" y="16054"/>
                  </a:cubicBezTo>
                  <a:cubicBezTo>
                    <a:pt x="4370" y="15020"/>
                    <a:pt x="5371" y="13752"/>
                    <a:pt x="6271" y="12518"/>
                  </a:cubicBezTo>
                  <a:lnTo>
                    <a:pt x="6271" y="12518"/>
                  </a:lnTo>
                  <a:cubicBezTo>
                    <a:pt x="5437" y="13952"/>
                    <a:pt x="4737" y="15454"/>
                    <a:pt x="4403" y="17088"/>
                  </a:cubicBezTo>
                  <a:cubicBezTo>
                    <a:pt x="4337" y="17422"/>
                    <a:pt x="4503" y="17755"/>
                    <a:pt x="4837" y="17889"/>
                  </a:cubicBezTo>
                  <a:cubicBezTo>
                    <a:pt x="4904" y="17914"/>
                    <a:pt x="4979" y="17926"/>
                    <a:pt x="5056" y="17926"/>
                  </a:cubicBezTo>
                  <a:cubicBezTo>
                    <a:pt x="5289" y="17926"/>
                    <a:pt x="5546" y="17814"/>
                    <a:pt x="5671" y="17588"/>
                  </a:cubicBezTo>
                  <a:cubicBezTo>
                    <a:pt x="7372" y="14720"/>
                    <a:pt x="9607" y="11284"/>
                    <a:pt x="12509" y="9149"/>
                  </a:cubicBezTo>
                  <a:lnTo>
                    <a:pt x="12509" y="9149"/>
                  </a:lnTo>
                  <a:cubicBezTo>
                    <a:pt x="11809" y="10784"/>
                    <a:pt x="10574" y="12551"/>
                    <a:pt x="9507" y="14119"/>
                  </a:cubicBezTo>
                  <a:cubicBezTo>
                    <a:pt x="8806" y="15153"/>
                    <a:pt x="8073" y="16121"/>
                    <a:pt x="7572" y="17055"/>
                  </a:cubicBezTo>
                  <a:cubicBezTo>
                    <a:pt x="7472" y="17288"/>
                    <a:pt x="7472" y="17622"/>
                    <a:pt x="7672" y="17822"/>
                  </a:cubicBezTo>
                  <a:cubicBezTo>
                    <a:pt x="7804" y="17975"/>
                    <a:pt x="7993" y="18057"/>
                    <a:pt x="8183" y="18057"/>
                  </a:cubicBezTo>
                  <a:cubicBezTo>
                    <a:pt x="8282" y="18057"/>
                    <a:pt x="8381" y="18034"/>
                    <a:pt x="8473" y="17989"/>
                  </a:cubicBezTo>
                  <a:cubicBezTo>
                    <a:pt x="10141" y="17288"/>
                    <a:pt x="11375" y="15620"/>
                    <a:pt x="12576" y="13919"/>
                  </a:cubicBezTo>
                  <a:lnTo>
                    <a:pt x="12576" y="13919"/>
                  </a:lnTo>
                  <a:cubicBezTo>
                    <a:pt x="12276" y="14653"/>
                    <a:pt x="12042" y="15420"/>
                    <a:pt x="12042" y="16254"/>
                  </a:cubicBezTo>
                  <a:cubicBezTo>
                    <a:pt x="12042" y="16554"/>
                    <a:pt x="12209" y="16821"/>
                    <a:pt x="12509" y="16921"/>
                  </a:cubicBezTo>
                  <a:cubicBezTo>
                    <a:pt x="12572" y="16948"/>
                    <a:pt x="12639" y="16960"/>
                    <a:pt x="12708" y="16960"/>
                  </a:cubicBezTo>
                  <a:cubicBezTo>
                    <a:pt x="12896" y="16960"/>
                    <a:pt x="13096" y="16868"/>
                    <a:pt x="13243" y="16721"/>
                  </a:cubicBezTo>
                  <a:cubicBezTo>
                    <a:pt x="13576" y="16321"/>
                    <a:pt x="13910" y="15887"/>
                    <a:pt x="14210" y="15454"/>
                  </a:cubicBezTo>
                  <a:lnTo>
                    <a:pt x="14210" y="15454"/>
                  </a:lnTo>
                  <a:cubicBezTo>
                    <a:pt x="13710" y="16421"/>
                    <a:pt x="13243" y="17388"/>
                    <a:pt x="12909" y="18422"/>
                  </a:cubicBezTo>
                  <a:cubicBezTo>
                    <a:pt x="12843" y="18756"/>
                    <a:pt x="12976" y="19123"/>
                    <a:pt x="13310" y="19256"/>
                  </a:cubicBezTo>
                  <a:cubicBezTo>
                    <a:pt x="13376" y="19290"/>
                    <a:pt x="13476" y="19356"/>
                    <a:pt x="13543" y="19356"/>
                  </a:cubicBezTo>
                  <a:cubicBezTo>
                    <a:pt x="13810" y="19356"/>
                    <a:pt x="14010" y="19223"/>
                    <a:pt x="14210" y="18889"/>
                  </a:cubicBezTo>
                  <a:cubicBezTo>
                    <a:pt x="14577" y="18289"/>
                    <a:pt x="14944" y="17789"/>
                    <a:pt x="15378" y="17255"/>
                  </a:cubicBezTo>
                  <a:cubicBezTo>
                    <a:pt x="15611" y="16921"/>
                    <a:pt x="15911" y="16554"/>
                    <a:pt x="16178" y="16187"/>
                  </a:cubicBezTo>
                  <a:cubicBezTo>
                    <a:pt x="16378" y="15887"/>
                    <a:pt x="16278" y="15420"/>
                    <a:pt x="16012" y="15220"/>
                  </a:cubicBezTo>
                  <a:cubicBezTo>
                    <a:pt x="16012" y="15220"/>
                    <a:pt x="15945" y="15187"/>
                    <a:pt x="15911" y="15187"/>
                  </a:cubicBezTo>
                  <a:cubicBezTo>
                    <a:pt x="16512" y="14019"/>
                    <a:pt x="17079" y="12852"/>
                    <a:pt x="17346" y="11551"/>
                  </a:cubicBezTo>
                  <a:cubicBezTo>
                    <a:pt x="17413" y="11284"/>
                    <a:pt x="17279" y="11017"/>
                    <a:pt x="17046" y="10850"/>
                  </a:cubicBezTo>
                  <a:cubicBezTo>
                    <a:pt x="16920" y="10787"/>
                    <a:pt x="16779" y="10754"/>
                    <a:pt x="16644" y="10754"/>
                  </a:cubicBezTo>
                  <a:cubicBezTo>
                    <a:pt x="16493" y="10754"/>
                    <a:pt x="16351" y="10796"/>
                    <a:pt x="16245" y="10884"/>
                  </a:cubicBezTo>
                  <a:cubicBezTo>
                    <a:pt x="15778" y="11217"/>
                    <a:pt x="15378" y="11617"/>
                    <a:pt x="15011" y="12051"/>
                  </a:cubicBezTo>
                  <a:cubicBezTo>
                    <a:pt x="15344" y="11284"/>
                    <a:pt x="15611" y="10550"/>
                    <a:pt x="15711" y="9749"/>
                  </a:cubicBezTo>
                  <a:cubicBezTo>
                    <a:pt x="15745" y="9449"/>
                    <a:pt x="15578" y="9182"/>
                    <a:pt x="15344" y="9049"/>
                  </a:cubicBezTo>
                  <a:cubicBezTo>
                    <a:pt x="15224" y="8989"/>
                    <a:pt x="15091" y="8956"/>
                    <a:pt x="14962" y="8956"/>
                  </a:cubicBezTo>
                  <a:cubicBezTo>
                    <a:pt x="14805" y="8956"/>
                    <a:pt x="14654" y="9005"/>
                    <a:pt x="14544" y="9116"/>
                  </a:cubicBezTo>
                  <a:cubicBezTo>
                    <a:pt x="14177" y="9516"/>
                    <a:pt x="13777" y="9883"/>
                    <a:pt x="13410" y="10350"/>
                  </a:cubicBezTo>
                  <a:cubicBezTo>
                    <a:pt x="13877" y="9416"/>
                    <a:pt x="14210" y="8515"/>
                    <a:pt x="14344" y="7615"/>
                  </a:cubicBezTo>
                  <a:cubicBezTo>
                    <a:pt x="14377" y="7381"/>
                    <a:pt x="14244" y="7114"/>
                    <a:pt x="14043" y="6947"/>
                  </a:cubicBezTo>
                  <a:cubicBezTo>
                    <a:pt x="13923" y="6887"/>
                    <a:pt x="13779" y="6839"/>
                    <a:pt x="13633" y="6839"/>
                  </a:cubicBezTo>
                  <a:cubicBezTo>
                    <a:pt x="13535" y="6839"/>
                    <a:pt x="13436" y="6861"/>
                    <a:pt x="13343" y="6914"/>
                  </a:cubicBezTo>
                  <a:cubicBezTo>
                    <a:pt x="12175" y="7515"/>
                    <a:pt x="11108" y="8282"/>
                    <a:pt x="10174" y="9216"/>
                  </a:cubicBezTo>
                  <a:cubicBezTo>
                    <a:pt x="10241" y="9082"/>
                    <a:pt x="10341" y="9016"/>
                    <a:pt x="10408" y="8882"/>
                  </a:cubicBezTo>
                  <a:cubicBezTo>
                    <a:pt x="11275" y="7715"/>
                    <a:pt x="12175" y="6547"/>
                    <a:pt x="12909" y="5346"/>
                  </a:cubicBezTo>
                  <a:cubicBezTo>
                    <a:pt x="13076" y="5079"/>
                    <a:pt x="13043" y="4713"/>
                    <a:pt x="12843" y="4512"/>
                  </a:cubicBezTo>
                  <a:cubicBezTo>
                    <a:pt x="12703" y="4353"/>
                    <a:pt x="12528" y="4277"/>
                    <a:pt x="12353" y="4277"/>
                  </a:cubicBezTo>
                  <a:cubicBezTo>
                    <a:pt x="12235" y="4277"/>
                    <a:pt x="12116" y="4312"/>
                    <a:pt x="12009" y="4379"/>
                  </a:cubicBezTo>
                  <a:cubicBezTo>
                    <a:pt x="11108" y="4879"/>
                    <a:pt x="10341" y="5513"/>
                    <a:pt x="9574" y="6214"/>
                  </a:cubicBezTo>
                  <a:cubicBezTo>
                    <a:pt x="9907" y="5713"/>
                    <a:pt x="10241" y="5180"/>
                    <a:pt x="10541" y="4679"/>
                  </a:cubicBezTo>
                  <a:cubicBezTo>
                    <a:pt x="10708" y="4379"/>
                    <a:pt x="10674" y="4012"/>
                    <a:pt x="10374" y="3778"/>
                  </a:cubicBezTo>
                  <a:cubicBezTo>
                    <a:pt x="10235" y="3686"/>
                    <a:pt x="10081" y="3636"/>
                    <a:pt x="9930" y="3636"/>
                  </a:cubicBezTo>
                  <a:cubicBezTo>
                    <a:pt x="9755" y="3636"/>
                    <a:pt x="9583" y="3702"/>
                    <a:pt x="9440" y="3845"/>
                  </a:cubicBezTo>
                  <a:cubicBezTo>
                    <a:pt x="8918" y="4367"/>
                    <a:pt x="8412" y="4899"/>
                    <a:pt x="7920" y="5440"/>
                  </a:cubicBezTo>
                  <a:lnTo>
                    <a:pt x="7920" y="5440"/>
                  </a:lnTo>
                  <a:cubicBezTo>
                    <a:pt x="8246" y="5040"/>
                    <a:pt x="8513" y="4604"/>
                    <a:pt x="8706" y="4112"/>
                  </a:cubicBezTo>
                  <a:cubicBezTo>
                    <a:pt x="9407" y="3111"/>
                    <a:pt x="10041" y="2044"/>
                    <a:pt x="10441" y="943"/>
                  </a:cubicBezTo>
                  <a:cubicBezTo>
                    <a:pt x="10541" y="676"/>
                    <a:pt x="10441" y="376"/>
                    <a:pt x="10207" y="176"/>
                  </a:cubicBezTo>
                  <a:cubicBezTo>
                    <a:pt x="10091" y="59"/>
                    <a:pt x="9941" y="1"/>
                    <a:pt x="9790" y="1"/>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56;p35">
              <a:extLst>
                <a:ext uri="{FF2B5EF4-FFF2-40B4-BE49-F238E27FC236}">
                  <a16:creationId xmlns:a16="http://schemas.microsoft.com/office/drawing/2014/main" id="{FD4BE1DD-0181-464C-A5A0-50A707B6E6BD}"/>
                </a:ext>
              </a:extLst>
            </p:cNvPr>
            <p:cNvSpPr/>
            <p:nvPr/>
          </p:nvSpPr>
          <p:spPr>
            <a:xfrm>
              <a:off x="7633899" y="4027355"/>
              <a:ext cx="376920" cy="177630"/>
            </a:xfrm>
            <a:custGeom>
              <a:avLst/>
              <a:gdLst/>
              <a:ahLst/>
              <a:cxnLst/>
              <a:rect l="l" t="t" r="r" b="b"/>
              <a:pathLst>
                <a:path w="20882" h="9841" fill="none" extrusionOk="0">
                  <a:moveTo>
                    <a:pt x="3836" y="8640"/>
                  </a:moveTo>
                  <a:cubicBezTo>
                    <a:pt x="234" y="7539"/>
                    <a:pt x="0" y="5571"/>
                    <a:pt x="67" y="4003"/>
                  </a:cubicBezTo>
                  <a:cubicBezTo>
                    <a:pt x="200" y="1168"/>
                    <a:pt x="4737" y="234"/>
                    <a:pt x="10241" y="134"/>
                  </a:cubicBezTo>
                  <a:cubicBezTo>
                    <a:pt x="15678" y="1"/>
                    <a:pt x="20014" y="3036"/>
                    <a:pt x="20415" y="5404"/>
                  </a:cubicBezTo>
                  <a:cubicBezTo>
                    <a:pt x="20882" y="8006"/>
                    <a:pt x="17379" y="9841"/>
                    <a:pt x="12309" y="9708"/>
                  </a:cubicBezTo>
                  <a:cubicBezTo>
                    <a:pt x="10541" y="9674"/>
                    <a:pt x="3836" y="8640"/>
                    <a:pt x="3836" y="8640"/>
                  </a:cubicBezTo>
                  <a:close/>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57;p35">
              <a:extLst>
                <a:ext uri="{FF2B5EF4-FFF2-40B4-BE49-F238E27FC236}">
                  <a16:creationId xmlns:a16="http://schemas.microsoft.com/office/drawing/2014/main" id="{70EFFA90-F323-4B1E-9E40-4CB6061E74AB}"/>
                </a:ext>
              </a:extLst>
            </p:cNvPr>
            <p:cNvSpPr/>
            <p:nvPr/>
          </p:nvSpPr>
          <p:spPr>
            <a:xfrm>
              <a:off x="7666998" y="4032029"/>
              <a:ext cx="316128" cy="163930"/>
            </a:xfrm>
            <a:custGeom>
              <a:avLst/>
              <a:gdLst/>
              <a:ahLst/>
              <a:cxnLst/>
              <a:rect l="l" t="t" r="r" b="b"/>
              <a:pathLst>
                <a:path w="17514" h="9082" extrusionOk="0">
                  <a:moveTo>
                    <a:pt x="6005" y="2310"/>
                  </a:moveTo>
                  <a:lnTo>
                    <a:pt x="6005" y="2310"/>
                  </a:lnTo>
                  <a:cubicBezTo>
                    <a:pt x="5972" y="2377"/>
                    <a:pt x="5872" y="2410"/>
                    <a:pt x="5838" y="2444"/>
                  </a:cubicBezTo>
                  <a:cubicBezTo>
                    <a:pt x="5805" y="2444"/>
                    <a:pt x="5738" y="2477"/>
                    <a:pt x="5705" y="2477"/>
                  </a:cubicBezTo>
                  <a:cubicBezTo>
                    <a:pt x="5805" y="2444"/>
                    <a:pt x="5905" y="2377"/>
                    <a:pt x="6005" y="2310"/>
                  </a:cubicBezTo>
                  <a:close/>
                  <a:moveTo>
                    <a:pt x="9745" y="0"/>
                  </a:moveTo>
                  <a:cubicBezTo>
                    <a:pt x="9599" y="0"/>
                    <a:pt x="9457" y="25"/>
                    <a:pt x="9341" y="75"/>
                  </a:cubicBezTo>
                  <a:cubicBezTo>
                    <a:pt x="8674" y="309"/>
                    <a:pt x="8006" y="609"/>
                    <a:pt x="7339" y="909"/>
                  </a:cubicBezTo>
                  <a:cubicBezTo>
                    <a:pt x="6005" y="1109"/>
                    <a:pt x="4537" y="1643"/>
                    <a:pt x="3236" y="2143"/>
                  </a:cubicBezTo>
                  <a:cubicBezTo>
                    <a:pt x="2536" y="2410"/>
                    <a:pt x="1569" y="2777"/>
                    <a:pt x="1235" y="2810"/>
                  </a:cubicBezTo>
                  <a:cubicBezTo>
                    <a:pt x="1192" y="2806"/>
                    <a:pt x="1149" y="2804"/>
                    <a:pt x="1106" y="2804"/>
                  </a:cubicBezTo>
                  <a:cubicBezTo>
                    <a:pt x="820" y="2804"/>
                    <a:pt x="559" y="2899"/>
                    <a:pt x="501" y="3044"/>
                  </a:cubicBezTo>
                  <a:cubicBezTo>
                    <a:pt x="368" y="3211"/>
                    <a:pt x="568" y="3411"/>
                    <a:pt x="935" y="3444"/>
                  </a:cubicBezTo>
                  <a:cubicBezTo>
                    <a:pt x="1045" y="3464"/>
                    <a:pt x="1155" y="3473"/>
                    <a:pt x="1269" y="3473"/>
                  </a:cubicBezTo>
                  <a:cubicBezTo>
                    <a:pt x="1739" y="3473"/>
                    <a:pt x="2264" y="3313"/>
                    <a:pt x="3070" y="3044"/>
                  </a:cubicBezTo>
                  <a:lnTo>
                    <a:pt x="3070" y="3044"/>
                  </a:lnTo>
                  <a:cubicBezTo>
                    <a:pt x="2503" y="3378"/>
                    <a:pt x="1902" y="3711"/>
                    <a:pt x="1368" y="3978"/>
                  </a:cubicBezTo>
                  <a:cubicBezTo>
                    <a:pt x="1168" y="4078"/>
                    <a:pt x="935" y="4211"/>
                    <a:pt x="735" y="4312"/>
                  </a:cubicBezTo>
                  <a:cubicBezTo>
                    <a:pt x="534" y="4445"/>
                    <a:pt x="401" y="4545"/>
                    <a:pt x="234" y="4612"/>
                  </a:cubicBezTo>
                  <a:cubicBezTo>
                    <a:pt x="1" y="4745"/>
                    <a:pt x="67" y="4945"/>
                    <a:pt x="368" y="5079"/>
                  </a:cubicBezTo>
                  <a:cubicBezTo>
                    <a:pt x="503" y="5109"/>
                    <a:pt x="658" y="5125"/>
                    <a:pt x="812" y="5125"/>
                  </a:cubicBezTo>
                  <a:cubicBezTo>
                    <a:pt x="1001" y="5125"/>
                    <a:pt x="1188" y="5100"/>
                    <a:pt x="1335" y="5045"/>
                  </a:cubicBezTo>
                  <a:cubicBezTo>
                    <a:pt x="1468" y="4945"/>
                    <a:pt x="1569" y="4879"/>
                    <a:pt x="1735" y="4779"/>
                  </a:cubicBezTo>
                  <a:cubicBezTo>
                    <a:pt x="2169" y="4578"/>
                    <a:pt x="2669" y="4378"/>
                    <a:pt x="3170" y="4211"/>
                  </a:cubicBezTo>
                  <a:lnTo>
                    <a:pt x="3170" y="4211"/>
                  </a:lnTo>
                  <a:cubicBezTo>
                    <a:pt x="2236" y="4879"/>
                    <a:pt x="1535" y="5579"/>
                    <a:pt x="1302" y="6380"/>
                  </a:cubicBezTo>
                  <a:cubicBezTo>
                    <a:pt x="1235" y="6480"/>
                    <a:pt x="1402" y="6613"/>
                    <a:pt x="1702" y="6713"/>
                  </a:cubicBezTo>
                  <a:cubicBezTo>
                    <a:pt x="1791" y="6724"/>
                    <a:pt x="1887" y="6732"/>
                    <a:pt x="1984" y="6732"/>
                  </a:cubicBezTo>
                  <a:cubicBezTo>
                    <a:pt x="2176" y="6732"/>
                    <a:pt x="2369" y="6702"/>
                    <a:pt x="2503" y="6613"/>
                  </a:cubicBezTo>
                  <a:lnTo>
                    <a:pt x="3136" y="6246"/>
                  </a:lnTo>
                  <a:lnTo>
                    <a:pt x="3136" y="6246"/>
                  </a:lnTo>
                  <a:cubicBezTo>
                    <a:pt x="2836" y="6480"/>
                    <a:pt x="2536" y="6747"/>
                    <a:pt x="2302" y="6980"/>
                  </a:cubicBezTo>
                  <a:cubicBezTo>
                    <a:pt x="2136" y="7114"/>
                    <a:pt x="2202" y="7314"/>
                    <a:pt x="2503" y="7414"/>
                  </a:cubicBezTo>
                  <a:cubicBezTo>
                    <a:pt x="2619" y="7480"/>
                    <a:pt x="2778" y="7514"/>
                    <a:pt x="2936" y="7514"/>
                  </a:cubicBezTo>
                  <a:cubicBezTo>
                    <a:pt x="3095" y="7514"/>
                    <a:pt x="3253" y="7480"/>
                    <a:pt x="3370" y="7414"/>
                  </a:cubicBezTo>
                  <a:cubicBezTo>
                    <a:pt x="4471" y="6947"/>
                    <a:pt x="5405" y="6380"/>
                    <a:pt x="6339" y="5779"/>
                  </a:cubicBezTo>
                  <a:lnTo>
                    <a:pt x="6339" y="5779"/>
                  </a:lnTo>
                  <a:cubicBezTo>
                    <a:pt x="5538" y="6446"/>
                    <a:pt x="4871" y="7147"/>
                    <a:pt x="4537" y="7914"/>
                  </a:cubicBezTo>
                  <a:cubicBezTo>
                    <a:pt x="4471" y="8081"/>
                    <a:pt x="4637" y="8214"/>
                    <a:pt x="4971" y="8281"/>
                  </a:cubicBezTo>
                  <a:cubicBezTo>
                    <a:pt x="5047" y="8309"/>
                    <a:pt x="5133" y="8322"/>
                    <a:pt x="5222" y="8322"/>
                  </a:cubicBezTo>
                  <a:cubicBezTo>
                    <a:pt x="5446" y="8322"/>
                    <a:pt x="5685" y="8243"/>
                    <a:pt x="5805" y="8148"/>
                  </a:cubicBezTo>
                  <a:cubicBezTo>
                    <a:pt x="7473" y="6780"/>
                    <a:pt x="9641" y="5212"/>
                    <a:pt x="12510" y="4245"/>
                  </a:cubicBezTo>
                  <a:lnTo>
                    <a:pt x="12510" y="4245"/>
                  </a:lnTo>
                  <a:cubicBezTo>
                    <a:pt x="11843" y="4979"/>
                    <a:pt x="10675" y="5779"/>
                    <a:pt x="9574" y="6546"/>
                  </a:cubicBezTo>
                  <a:cubicBezTo>
                    <a:pt x="8874" y="7047"/>
                    <a:pt x="8207" y="7480"/>
                    <a:pt x="7706" y="7914"/>
                  </a:cubicBezTo>
                  <a:cubicBezTo>
                    <a:pt x="7539" y="8048"/>
                    <a:pt x="7573" y="8148"/>
                    <a:pt x="7806" y="8281"/>
                  </a:cubicBezTo>
                  <a:cubicBezTo>
                    <a:pt x="7956" y="8356"/>
                    <a:pt x="8182" y="8394"/>
                    <a:pt x="8383" y="8394"/>
                  </a:cubicBezTo>
                  <a:cubicBezTo>
                    <a:pt x="8451" y="8394"/>
                    <a:pt x="8515" y="8389"/>
                    <a:pt x="8574" y="8381"/>
                  </a:cubicBezTo>
                  <a:cubicBezTo>
                    <a:pt x="10241" y="8081"/>
                    <a:pt x="11509" y="7280"/>
                    <a:pt x="12676" y="6480"/>
                  </a:cubicBezTo>
                  <a:lnTo>
                    <a:pt x="12676" y="6480"/>
                  </a:lnTo>
                  <a:cubicBezTo>
                    <a:pt x="12376" y="6813"/>
                    <a:pt x="12176" y="7214"/>
                    <a:pt x="12176" y="7581"/>
                  </a:cubicBezTo>
                  <a:cubicBezTo>
                    <a:pt x="12176" y="7747"/>
                    <a:pt x="12343" y="7881"/>
                    <a:pt x="12643" y="7914"/>
                  </a:cubicBezTo>
                  <a:cubicBezTo>
                    <a:pt x="12701" y="7922"/>
                    <a:pt x="12766" y="7927"/>
                    <a:pt x="12833" y="7927"/>
                  </a:cubicBezTo>
                  <a:cubicBezTo>
                    <a:pt x="13033" y="7927"/>
                    <a:pt x="13252" y="7889"/>
                    <a:pt x="13377" y="7814"/>
                  </a:cubicBezTo>
                  <a:cubicBezTo>
                    <a:pt x="13677" y="7647"/>
                    <a:pt x="14011" y="7447"/>
                    <a:pt x="14311" y="7247"/>
                  </a:cubicBezTo>
                  <a:lnTo>
                    <a:pt x="14311" y="7247"/>
                  </a:lnTo>
                  <a:cubicBezTo>
                    <a:pt x="13844" y="7647"/>
                    <a:pt x="13344" y="8114"/>
                    <a:pt x="13043" y="8615"/>
                  </a:cubicBezTo>
                  <a:cubicBezTo>
                    <a:pt x="12977" y="8781"/>
                    <a:pt x="13077" y="8948"/>
                    <a:pt x="13410" y="9048"/>
                  </a:cubicBezTo>
                  <a:cubicBezTo>
                    <a:pt x="13510" y="9082"/>
                    <a:pt x="13577" y="9082"/>
                    <a:pt x="13677" y="9082"/>
                  </a:cubicBezTo>
                  <a:cubicBezTo>
                    <a:pt x="13811" y="9082"/>
                    <a:pt x="13974" y="9067"/>
                    <a:pt x="14147" y="9067"/>
                  </a:cubicBezTo>
                  <a:cubicBezTo>
                    <a:pt x="14233" y="9067"/>
                    <a:pt x="14322" y="9071"/>
                    <a:pt x="14411" y="9082"/>
                  </a:cubicBezTo>
                  <a:cubicBezTo>
                    <a:pt x="14745" y="8815"/>
                    <a:pt x="15145" y="8581"/>
                    <a:pt x="15545" y="8314"/>
                  </a:cubicBezTo>
                  <a:cubicBezTo>
                    <a:pt x="15812" y="8148"/>
                    <a:pt x="16079" y="7981"/>
                    <a:pt x="16346" y="7814"/>
                  </a:cubicBezTo>
                  <a:cubicBezTo>
                    <a:pt x="16546" y="7714"/>
                    <a:pt x="16513" y="7480"/>
                    <a:pt x="16179" y="7380"/>
                  </a:cubicBezTo>
                  <a:cubicBezTo>
                    <a:pt x="16179" y="7314"/>
                    <a:pt x="16146" y="7314"/>
                    <a:pt x="16079" y="7314"/>
                  </a:cubicBezTo>
                  <a:cubicBezTo>
                    <a:pt x="16679" y="6780"/>
                    <a:pt x="17213" y="6246"/>
                    <a:pt x="17480" y="5612"/>
                  </a:cubicBezTo>
                  <a:cubicBezTo>
                    <a:pt x="17513" y="5479"/>
                    <a:pt x="17380" y="5379"/>
                    <a:pt x="17146" y="5279"/>
                  </a:cubicBezTo>
                  <a:cubicBezTo>
                    <a:pt x="17013" y="5246"/>
                    <a:pt x="16863" y="5229"/>
                    <a:pt x="16721" y="5229"/>
                  </a:cubicBezTo>
                  <a:cubicBezTo>
                    <a:pt x="16579" y="5229"/>
                    <a:pt x="16446" y="5246"/>
                    <a:pt x="16346" y="5279"/>
                  </a:cubicBezTo>
                  <a:cubicBezTo>
                    <a:pt x="15912" y="5446"/>
                    <a:pt x="15512" y="5612"/>
                    <a:pt x="15145" y="5813"/>
                  </a:cubicBezTo>
                  <a:cubicBezTo>
                    <a:pt x="15412" y="5479"/>
                    <a:pt x="15712" y="5112"/>
                    <a:pt x="15812" y="4745"/>
                  </a:cubicBezTo>
                  <a:cubicBezTo>
                    <a:pt x="15845" y="4612"/>
                    <a:pt x="15679" y="4478"/>
                    <a:pt x="15412" y="4412"/>
                  </a:cubicBezTo>
                  <a:cubicBezTo>
                    <a:pt x="15315" y="4398"/>
                    <a:pt x="15201" y="4390"/>
                    <a:pt x="15087" y="4390"/>
                  </a:cubicBezTo>
                  <a:cubicBezTo>
                    <a:pt x="14925" y="4390"/>
                    <a:pt x="14762" y="4406"/>
                    <a:pt x="14645" y="4445"/>
                  </a:cubicBezTo>
                  <a:cubicBezTo>
                    <a:pt x="14211" y="4612"/>
                    <a:pt x="13844" y="4779"/>
                    <a:pt x="13510" y="4979"/>
                  </a:cubicBezTo>
                  <a:cubicBezTo>
                    <a:pt x="13911" y="4545"/>
                    <a:pt x="14244" y="4111"/>
                    <a:pt x="14378" y="3711"/>
                  </a:cubicBezTo>
                  <a:cubicBezTo>
                    <a:pt x="14411" y="3578"/>
                    <a:pt x="14311" y="3444"/>
                    <a:pt x="14077" y="3378"/>
                  </a:cubicBezTo>
                  <a:cubicBezTo>
                    <a:pt x="13951" y="3314"/>
                    <a:pt x="13783" y="3291"/>
                    <a:pt x="13627" y="3291"/>
                  </a:cubicBezTo>
                  <a:cubicBezTo>
                    <a:pt x="13537" y="3291"/>
                    <a:pt x="13450" y="3299"/>
                    <a:pt x="13377" y="3311"/>
                  </a:cubicBezTo>
                  <a:cubicBezTo>
                    <a:pt x="12243" y="3578"/>
                    <a:pt x="11209" y="3945"/>
                    <a:pt x="10241" y="4378"/>
                  </a:cubicBezTo>
                  <a:cubicBezTo>
                    <a:pt x="10341" y="4278"/>
                    <a:pt x="10408" y="4245"/>
                    <a:pt x="10508" y="4211"/>
                  </a:cubicBezTo>
                  <a:cubicBezTo>
                    <a:pt x="11342" y="3711"/>
                    <a:pt x="12209" y="3111"/>
                    <a:pt x="12977" y="2577"/>
                  </a:cubicBezTo>
                  <a:cubicBezTo>
                    <a:pt x="13143" y="2444"/>
                    <a:pt x="13077" y="2277"/>
                    <a:pt x="12877" y="2143"/>
                  </a:cubicBezTo>
                  <a:cubicBezTo>
                    <a:pt x="12746" y="2078"/>
                    <a:pt x="12559" y="2027"/>
                    <a:pt x="12362" y="2027"/>
                  </a:cubicBezTo>
                  <a:cubicBezTo>
                    <a:pt x="12256" y="2027"/>
                    <a:pt x="12147" y="2042"/>
                    <a:pt x="12043" y="2077"/>
                  </a:cubicBezTo>
                  <a:cubicBezTo>
                    <a:pt x="11142" y="2277"/>
                    <a:pt x="10341" y="2577"/>
                    <a:pt x="9641" y="2911"/>
                  </a:cubicBezTo>
                  <a:cubicBezTo>
                    <a:pt x="9908" y="2710"/>
                    <a:pt x="10241" y="2444"/>
                    <a:pt x="10542" y="2210"/>
                  </a:cubicBezTo>
                  <a:cubicBezTo>
                    <a:pt x="10742" y="2077"/>
                    <a:pt x="10675" y="1910"/>
                    <a:pt x="10375" y="1776"/>
                  </a:cubicBezTo>
                  <a:cubicBezTo>
                    <a:pt x="10225" y="1710"/>
                    <a:pt x="10058" y="1676"/>
                    <a:pt x="9899" y="1676"/>
                  </a:cubicBezTo>
                  <a:cubicBezTo>
                    <a:pt x="9741" y="1676"/>
                    <a:pt x="9591" y="1710"/>
                    <a:pt x="9474" y="1776"/>
                  </a:cubicBezTo>
                  <a:cubicBezTo>
                    <a:pt x="7840" y="2577"/>
                    <a:pt x="6339" y="3411"/>
                    <a:pt x="4904" y="4245"/>
                  </a:cubicBezTo>
                  <a:cubicBezTo>
                    <a:pt x="5505" y="3878"/>
                    <a:pt x="6138" y="3478"/>
                    <a:pt x="6739" y="3111"/>
                  </a:cubicBezTo>
                  <a:cubicBezTo>
                    <a:pt x="6839" y="3077"/>
                    <a:pt x="6872" y="3044"/>
                    <a:pt x="6972" y="2977"/>
                  </a:cubicBezTo>
                  <a:cubicBezTo>
                    <a:pt x="7706" y="2710"/>
                    <a:pt x="8340" y="2310"/>
                    <a:pt x="8707" y="1910"/>
                  </a:cubicBezTo>
                  <a:cubicBezTo>
                    <a:pt x="9374" y="1443"/>
                    <a:pt x="10008" y="942"/>
                    <a:pt x="10408" y="442"/>
                  </a:cubicBezTo>
                  <a:cubicBezTo>
                    <a:pt x="10508" y="309"/>
                    <a:pt x="10408" y="142"/>
                    <a:pt x="10175" y="75"/>
                  </a:cubicBezTo>
                  <a:cubicBezTo>
                    <a:pt x="10041" y="25"/>
                    <a:pt x="9891" y="0"/>
                    <a:pt x="9745"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58;p35">
              <a:extLst>
                <a:ext uri="{FF2B5EF4-FFF2-40B4-BE49-F238E27FC236}">
                  <a16:creationId xmlns:a16="http://schemas.microsoft.com/office/drawing/2014/main" id="{E3EEEAEF-2E8C-49A3-97BD-573DC522CE89}"/>
                </a:ext>
              </a:extLst>
            </p:cNvPr>
            <p:cNvSpPr/>
            <p:nvPr/>
          </p:nvSpPr>
          <p:spPr>
            <a:xfrm>
              <a:off x="7203444" y="2598158"/>
              <a:ext cx="731566" cy="194489"/>
            </a:xfrm>
            <a:custGeom>
              <a:avLst/>
              <a:gdLst/>
              <a:ahLst/>
              <a:cxnLst/>
              <a:rect l="l" t="t" r="r" b="b"/>
              <a:pathLst>
                <a:path w="40530" h="10775" fill="none" extrusionOk="0">
                  <a:moveTo>
                    <a:pt x="9841" y="801"/>
                  </a:moveTo>
                  <a:lnTo>
                    <a:pt x="2236" y="1035"/>
                  </a:lnTo>
                  <a:lnTo>
                    <a:pt x="1" y="10775"/>
                  </a:lnTo>
                  <a:lnTo>
                    <a:pt x="40530" y="9874"/>
                  </a:lnTo>
                  <a:lnTo>
                    <a:pt x="36227" y="1"/>
                  </a:lnTo>
                  <a:lnTo>
                    <a:pt x="26219" y="301"/>
                  </a:ln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59;p35">
              <a:extLst>
                <a:ext uri="{FF2B5EF4-FFF2-40B4-BE49-F238E27FC236}">
                  <a16:creationId xmlns:a16="http://schemas.microsoft.com/office/drawing/2014/main" id="{64F449D7-AB62-4501-BE09-A662FDA2D388}"/>
                </a:ext>
              </a:extLst>
            </p:cNvPr>
            <p:cNvSpPr/>
            <p:nvPr/>
          </p:nvSpPr>
          <p:spPr>
            <a:xfrm>
              <a:off x="7816902" y="2776361"/>
              <a:ext cx="124653" cy="1077765"/>
            </a:xfrm>
            <a:custGeom>
              <a:avLst/>
              <a:gdLst/>
              <a:ahLst/>
              <a:cxnLst/>
              <a:rect l="l" t="t" r="r" b="b"/>
              <a:pathLst>
                <a:path w="6906" h="59710" fill="none" extrusionOk="0">
                  <a:moveTo>
                    <a:pt x="1" y="501"/>
                  </a:moveTo>
                  <a:lnTo>
                    <a:pt x="1669" y="59710"/>
                  </a:lnTo>
                  <a:lnTo>
                    <a:pt x="6906" y="59176"/>
                  </a:lnTo>
                  <a:lnTo>
                    <a:pt x="6539" y="0"/>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60;p35">
              <a:extLst>
                <a:ext uri="{FF2B5EF4-FFF2-40B4-BE49-F238E27FC236}">
                  <a16:creationId xmlns:a16="http://schemas.microsoft.com/office/drawing/2014/main" id="{CDDDFF1F-1A0F-411E-9383-F633269802D6}"/>
                </a:ext>
              </a:extLst>
            </p:cNvPr>
            <p:cNvSpPr/>
            <p:nvPr/>
          </p:nvSpPr>
          <p:spPr>
            <a:xfrm>
              <a:off x="7203444" y="2792604"/>
              <a:ext cx="149941" cy="1038651"/>
            </a:xfrm>
            <a:custGeom>
              <a:avLst/>
              <a:gdLst/>
              <a:ahLst/>
              <a:cxnLst/>
              <a:rect l="l" t="t" r="r" b="b"/>
              <a:pathLst>
                <a:path w="8307" h="57543" fill="none" extrusionOk="0">
                  <a:moveTo>
                    <a:pt x="1" y="1"/>
                  </a:moveTo>
                  <a:lnTo>
                    <a:pt x="3036" y="57542"/>
                  </a:lnTo>
                  <a:lnTo>
                    <a:pt x="8307" y="57042"/>
                  </a:lnTo>
                  <a:lnTo>
                    <a:pt x="6038" y="268"/>
                  </a:ln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61;p35">
              <a:extLst>
                <a:ext uri="{FF2B5EF4-FFF2-40B4-BE49-F238E27FC236}">
                  <a16:creationId xmlns:a16="http://schemas.microsoft.com/office/drawing/2014/main" id="{60E512C1-A72D-4E0B-8428-6658E1572402}"/>
                </a:ext>
              </a:extLst>
            </p:cNvPr>
            <p:cNvSpPr/>
            <p:nvPr/>
          </p:nvSpPr>
          <p:spPr>
            <a:xfrm>
              <a:off x="7442449" y="2669807"/>
              <a:ext cx="304070" cy="43356"/>
            </a:xfrm>
            <a:custGeom>
              <a:avLst/>
              <a:gdLst/>
              <a:ahLst/>
              <a:cxnLst/>
              <a:rect l="l" t="t" r="r" b="b"/>
              <a:pathLst>
                <a:path w="16846" h="2402" fill="none" extrusionOk="0">
                  <a:moveTo>
                    <a:pt x="0" y="2068"/>
                  </a:moveTo>
                  <a:cubicBezTo>
                    <a:pt x="234" y="2135"/>
                    <a:pt x="401" y="2135"/>
                    <a:pt x="568" y="2168"/>
                  </a:cubicBezTo>
                  <a:cubicBezTo>
                    <a:pt x="2336" y="2402"/>
                    <a:pt x="4137" y="2202"/>
                    <a:pt x="5905" y="2135"/>
                  </a:cubicBezTo>
                  <a:cubicBezTo>
                    <a:pt x="11742" y="1868"/>
                    <a:pt x="16846" y="0"/>
                    <a:pt x="16512" y="13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62;p35">
              <a:extLst>
                <a:ext uri="{FF2B5EF4-FFF2-40B4-BE49-F238E27FC236}">
                  <a16:creationId xmlns:a16="http://schemas.microsoft.com/office/drawing/2014/main" id="{AFC295E6-5EDD-4681-8784-6CC2C4D1E057}"/>
                </a:ext>
              </a:extLst>
            </p:cNvPr>
            <p:cNvSpPr/>
            <p:nvPr/>
          </p:nvSpPr>
          <p:spPr>
            <a:xfrm>
              <a:off x="7346129" y="2678831"/>
              <a:ext cx="96351" cy="28320"/>
            </a:xfrm>
            <a:custGeom>
              <a:avLst/>
              <a:gdLst/>
              <a:ahLst/>
              <a:cxnLst/>
              <a:rect l="l" t="t" r="r" b="b"/>
              <a:pathLst>
                <a:path w="5338" h="1569" fill="none" extrusionOk="0">
                  <a:moveTo>
                    <a:pt x="0" y="0"/>
                  </a:moveTo>
                  <a:cubicBezTo>
                    <a:pt x="1301" y="1001"/>
                    <a:pt x="3603" y="1335"/>
                    <a:pt x="5337" y="15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63;p35">
              <a:extLst>
                <a:ext uri="{FF2B5EF4-FFF2-40B4-BE49-F238E27FC236}">
                  <a16:creationId xmlns:a16="http://schemas.microsoft.com/office/drawing/2014/main" id="{BEC1DAA5-2940-4FE1-8293-40FD196C0A79}"/>
                </a:ext>
              </a:extLst>
            </p:cNvPr>
            <p:cNvSpPr/>
            <p:nvPr/>
          </p:nvSpPr>
          <p:spPr>
            <a:xfrm>
              <a:off x="5007280" y="3605941"/>
              <a:ext cx="235444" cy="254704"/>
            </a:xfrm>
            <a:custGeom>
              <a:avLst/>
              <a:gdLst/>
              <a:ahLst/>
              <a:cxnLst/>
              <a:rect l="l" t="t" r="r" b="b"/>
              <a:pathLst>
                <a:path w="13044" h="14111" fill="none" extrusionOk="0">
                  <a:moveTo>
                    <a:pt x="1" y="11309"/>
                  </a:moveTo>
                  <a:cubicBezTo>
                    <a:pt x="1602" y="12309"/>
                    <a:pt x="3270" y="13277"/>
                    <a:pt x="4804" y="14111"/>
                  </a:cubicBezTo>
                  <a:cubicBezTo>
                    <a:pt x="4604" y="11842"/>
                    <a:pt x="2736" y="10108"/>
                    <a:pt x="1135" y="8540"/>
                  </a:cubicBezTo>
                  <a:cubicBezTo>
                    <a:pt x="4471" y="4204"/>
                    <a:pt x="9608" y="3270"/>
                    <a:pt x="13043" y="1"/>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64;p35">
              <a:extLst>
                <a:ext uri="{FF2B5EF4-FFF2-40B4-BE49-F238E27FC236}">
                  <a16:creationId xmlns:a16="http://schemas.microsoft.com/office/drawing/2014/main" id="{51191212-613F-4185-A863-DFEBA505A6FF}"/>
                </a:ext>
              </a:extLst>
            </p:cNvPr>
            <p:cNvSpPr/>
            <p:nvPr/>
          </p:nvSpPr>
          <p:spPr>
            <a:xfrm>
              <a:off x="5109032" y="3743808"/>
              <a:ext cx="78283" cy="60829"/>
            </a:xfrm>
            <a:custGeom>
              <a:avLst/>
              <a:gdLst/>
              <a:ahLst/>
              <a:cxnLst/>
              <a:rect l="l" t="t" r="r" b="b"/>
              <a:pathLst>
                <a:path w="4337" h="3370" fill="none" extrusionOk="0">
                  <a:moveTo>
                    <a:pt x="4337" y="3369"/>
                  </a:moveTo>
                  <a:cubicBezTo>
                    <a:pt x="3369" y="1835"/>
                    <a:pt x="1768" y="501"/>
                    <a:pt x="100" y="0"/>
                  </a:cubicBezTo>
                  <a:cubicBezTo>
                    <a:pt x="34" y="701"/>
                    <a:pt x="0" y="1335"/>
                    <a:pt x="0" y="2035"/>
                  </a:cubicBezTo>
                  <a:cubicBezTo>
                    <a:pt x="1535" y="2569"/>
                    <a:pt x="1301" y="1535"/>
                    <a:pt x="2168" y="106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65;p35">
              <a:extLst>
                <a:ext uri="{FF2B5EF4-FFF2-40B4-BE49-F238E27FC236}">
                  <a16:creationId xmlns:a16="http://schemas.microsoft.com/office/drawing/2014/main" id="{298EF88E-C2F0-4679-86FE-F0EA7ABC3FF6}"/>
                </a:ext>
              </a:extLst>
            </p:cNvPr>
            <p:cNvSpPr/>
            <p:nvPr/>
          </p:nvSpPr>
          <p:spPr>
            <a:xfrm>
              <a:off x="5180068" y="3676381"/>
              <a:ext cx="77074" cy="99365"/>
            </a:xfrm>
            <a:custGeom>
              <a:avLst/>
              <a:gdLst/>
              <a:ahLst/>
              <a:cxnLst/>
              <a:rect l="l" t="t" r="r" b="b"/>
              <a:pathLst>
                <a:path w="4270" h="5505" fill="none" extrusionOk="0">
                  <a:moveTo>
                    <a:pt x="0" y="1001"/>
                  </a:moveTo>
                  <a:cubicBezTo>
                    <a:pt x="501" y="434"/>
                    <a:pt x="667" y="67"/>
                    <a:pt x="1435" y="0"/>
                  </a:cubicBezTo>
                  <a:cubicBezTo>
                    <a:pt x="1001" y="834"/>
                    <a:pt x="868" y="1902"/>
                    <a:pt x="567" y="2602"/>
                  </a:cubicBezTo>
                  <a:cubicBezTo>
                    <a:pt x="1101" y="2302"/>
                    <a:pt x="2602" y="2102"/>
                    <a:pt x="3336" y="1735"/>
                  </a:cubicBezTo>
                  <a:cubicBezTo>
                    <a:pt x="4270" y="3269"/>
                    <a:pt x="3703" y="4237"/>
                    <a:pt x="2602" y="5504"/>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66;p35">
              <a:extLst>
                <a:ext uri="{FF2B5EF4-FFF2-40B4-BE49-F238E27FC236}">
                  <a16:creationId xmlns:a16="http://schemas.microsoft.com/office/drawing/2014/main" id="{C5DD7C3A-ADD1-440B-B563-EA1C17EEB6E7}"/>
                </a:ext>
              </a:extLst>
            </p:cNvPr>
            <p:cNvSpPr/>
            <p:nvPr/>
          </p:nvSpPr>
          <p:spPr>
            <a:xfrm>
              <a:off x="5133108" y="3729965"/>
              <a:ext cx="245679" cy="213152"/>
            </a:xfrm>
            <a:custGeom>
              <a:avLst/>
              <a:gdLst/>
              <a:ahLst/>
              <a:cxnLst/>
              <a:rect l="l" t="t" r="r" b="b"/>
              <a:pathLst>
                <a:path w="13611" h="11809" fill="none" extrusionOk="0">
                  <a:moveTo>
                    <a:pt x="0" y="11809"/>
                  </a:moveTo>
                  <a:cubicBezTo>
                    <a:pt x="4037" y="7439"/>
                    <a:pt x="9607" y="3870"/>
                    <a:pt x="13610"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67;p35">
              <a:extLst>
                <a:ext uri="{FF2B5EF4-FFF2-40B4-BE49-F238E27FC236}">
                  <a16:creationId xmlns:a16="http://schemas.microsoft.com/office/drawing/2014/main" id="{471B1BB2-4A02-43B1-9940-C16C8DE291E3}"/>
                </a:ext>
              </a:extLst>
            </p:cNvPr>
            <p:cNvSpPr/>
            <p:nvPr/>
          </p:nvSpPr>
          <p:spPr>
            <a:xfrm>
              <a:off x="5283607" y="3883479"/>
              <a:ext cx="89131" cy="102362"/>
            </a:xfrm>
            <a:custGeom>
              <a:avLst/>
              <a:gdLst/>
              <a:ahLst/>
              <a:cxnLst/>
              <a:rect l="l" t="t" r="r" b="b"/>
              <a:pathLst>
                <a:path w="4938" h="5671" fill="none" extrusionOk="0">
                  <a:moveTo>
                    <a:pt x="1" y="2435"/>
                  </a:moveTo>
                  <a:cubicBezTo>
                    <a:pt x="534" y="968"/>
                    <a:pt x="801" y="0"/>
                    <a:pt x="2703" y="367"/>
                  </a:cubicBezTo>
                  <a:cubicBezTo>
                    <a:pt x="2936" y="2102"/>
                    <a:pt x="3370" y="3369"/>
                    <a:pt x="2769" y="5171"/>
                  </a:cubicBezTo>
                  <a:cubicBezTo>
                    <a:pt x="4637" y="5671"/>
                    <a:pt x="4204" y="4670"/>
                    <a:pt x="4938" y="367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68;p35">
              <a:extLst>
                <a:ext uri="{FF2B5EF4-FFF2-40B4-BE49-F238E27FC236}">
                  <a16:creationId xmlns:a16="http://schemas.microsoft.com/office/drawing/2014/main" id="{5493CD51-8680-4A7D-AED8-BCCA9F5230F8}"/>
                </a:ext>
              </a:extLst>
            </p:cNvPr>
            <p:cNvSpPr/>
            <p:nvPr/>
          </p:nvSpPr>
          <p:spPr>
            <a:xfrm>
              <a:off x="5458796" y="3673367"/>
              <a:ext cx="61424" cy="38555"/>
            </a:xfrm>
            <a:custGeom>
              <a:avLst/>
              <a:gdLst/>
              <a:ahLst/>
              <a:cxnLst/>
              <a:rect l="l" t="t" r="r" b="b"/>
              <a:pathLst>
                <a:path w="3403" h="2136" fill="none" extrusionOk="0">
                  <a:moveTo>
                    <a:pt x="3403" y="1"/>
                  </a:moveTo>
                  <a:cubicBezTo>
                    <a:pt x="2569" y="634"/>
                    <a:pt x="1135" y="1502"/>
                    <a:pt x="1" y="2135"/>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69;p35">
              <a:extLst>
                <a:ext uri="{FF2B5EF4-FFF2-40B4-BE49-F238E27FC236}">
                  <a16:creationId xmlns:a16="http://schemas.microsoft.com/office/drawing/2014/main" id="{C1AA71DF-A6B4-4C37-81B4-B26B4B9D848B}"/>
                </a:ext>
              </a:extLst>
            </p:cNvPr>
            <p:cNvSpPr/>
            <p:nvPr/>
          </p:nvSpPr>
          <p:spPr>
            <a:xfrm>
              <a:off x="5430497" y="3632435"/>
              <a:ext cx="30721" cy="39150"/>
            </a:xfrm>
            <a:custGeom>
              <a:avLst/>
              <a:gdLst/>
              <a:ahLst/>
              <a:cxnLst/>
              <a:rect l="l" t="t" r="r" b="b"/>
              <a:pathLst>
                <a:path w="1702" h="2169" fill="none" extrusionOk="0">
                  <a:moveTo>
                    <a:pt x="1" y="2168"/>
                  </a:moveTo>
                  <a:cubicBezTo>
                    <a:pt x="701" y="1701"/>
                    <a:pt x="1369" y="868"/>
                    <a:pt x="1702" y="0"/>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70;p35">
              <a:extLst>
                <a:ext uri="{FF2B5EF4-FFF2-40B4-BE49-F238E27FC236}">
                  <a16:creationId xmlns:a16="http://schemas.microsoft.com/office/drawing/2014/main" id="{1E1A1472-F0F2-4DBA-AB7E-1571BE40030E}"/>
                </a:ext>
              </a:extLst>
            </p:cNvPr>
            <p:cNvSpPr/>
            <p:nvPr/>
          </p:nvSpPr>
          <p:spPr>
            <a:xfrm>
              <a:off x="5556325" y="3521659"/>
              <a:ext cx="149941" cy="114419"/>
            </a:xfrm>
            <a:custGeom>
              <a:avLst/>
              <a:gdLst/>
              <a:ahLst/>
              <a:cxnLst/>
              <a:rect l="l" t="t" r="r" b="b"/>
              <a:pathLst>
                <a:path w="8307" h="6339" fill="none" extrusionOk="0">
                  <a:moveTo>
                    <a:pt x="1" y="1468"/>
                  </a:moveTo>
                  <a:cubicBezTo>
                    <a:pt x="868" y="1068"/>
                    <a:pt x="1702" y="534"/>
                    <a:pt x="2502" y="34"/>
                  </a:cubicBezTo>
                  <a:cubicBezTo>
                    <a:pt x="1435" y="134"/>
                    <a:pt x="935" y="634"/>
                    <a:pt x="67" y="1168"/>
                  </a:cubicBezTo>
                  <a:cubicBezTo>
                    <a:pt x="301" y="1869"/>
                    <a:pt x="1101" y="3069"/>
                    <a:pt x="1802" y="3570"/>
                  </a:cubicBezTo>
                  <a:cubicBezTo>
                    <a:pt x="3737" y="1"/>
                    <a:pt x="8306" y="3069"/>
                    <a:pt x="3937" y="6338"/>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71;p35">
              <a:extLst>
                <a:ext uri="{FF2B5EF4-FFF2-40B4-BE49-F238E27FC236}">
                  <a16:creationId xmlns:a16="http://schemas.microsoft.com/office/drawing/2014/main" id="{A6A95EC8-B365-4780-A637-AC2E715E8A8E}"/>
                </a:ext>
              </a:extLst>
            </p:cNvPr>
            <p:cNvSpPr/>
            <p:nvPr/>
          </p:nvSpPr>
          <p:spPr>
            <a:xfrm>
              <a:off x="5607490" y="3449414"/>
              <a:ext cx="58428" cy="27111"/>
            </a:xfrm>
            <a:custGeom>
              <a:avLst/>
              <a:gdLst/>
              <a:ahLst/>
              <a:cxnLst/>
              <a:rect l="l" t="t" r="r" b="b"/>
              <a:pathLst>
                <a:path w="3237" h="1502" fill="none" extrusionOk="0">
                  <a:moveTo>
                    <a:pt x="601" y="1"/>
                  </a:moveTo>
                  <a:cubicBezTo>
                    <a:pt x="601" y="501"/>
                    <a:pt x="1" y="701"/>
                    <a:pt x="268" y="1402"/>
                  </a:cubicBezTo>
                  <a:cubicBezTo>
                    <a:pt x="201" y="1502"/>
                    <a:pt x="1235" y="1468"/>
                    <a:pt x="1268" y="1468"/>
                  </a:cubicBezTo>
                  <a:cubicBezTo>
                    <a:pt x="1202" y="1302"/>
                    <a:pt x="835" y="201"/>
                    <a:pt x="768" y="1"/>
                  </a:cubicBezTo>
                  <a:cubicBezTo>
                    <a:pt x="1702" y="401"/>
                    <a:pt x="2703" y="34"/>
                    <a:pt x="3237" y="67"/>
                  </a:cubicBezTo>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72;p35">
              <a:extLst>
                <a:ext uri="{FF2B5EF4-FFF2-40B4-BE49-F238E27FC236}">
                  <a16:creationId xmlns:a16="http://schemas.microsoft.com/office/drawing/2014/main" id="{259F2D22-86A6-45F3-A003-F9974938537E}"/>
                </a:ext>
              </a:extLst>
            </p:cNvPr>
            <p:cNvSpPr/>
            <p:nvPr/>
          </p:nvSpPr>
          <p:spPr>
            <a:xfrm>
              <a:off x="5413641" y="4064082"/>
              <a:ext cx="143317" cy="88517"/>
            </a:xfrm>
            <a:custGeom>
              <a:avLst/>
              <a:gdLst/>
              <a:ahLst/>
              <a:cxnLst/>
              <a:rect l="l" t="t" r="r" b="b"/>
              <a:pathLst>
                <a:path w="7940" h="4904" fill="none" extrusionOk="0">
                  <a:moveTo>
                    <a:pt x="568" y="2302"/>
                  </a:moveTo>
                  <a:cubicBezTo>
                    <a:pt x="1068" y="1702"/>
                    <a:pt x="1435" y="1001"/>
                    <a:pt x="1802" y="301"/>
                  </a:cubicBezTo>
                  <a:cubicBezTo>
                    <a:pt x="1235" y="868"/>
                    <a:pt x="601" y="1635"/>
                    <a:pt x="1" y="2302"/>
                  </a:cubicBezTo>
                  <a:cubicBezTo>
                    <a:pt x="435" y="2802"/>
                    <a:pt x="1135" y="3436"/>
                    <a:pt x="1769" y="3803"/>
                  </a:cubicBezTo>
                  <a:cubicBezTo>
                    <a:pt x="1735" y="0"/>
                    <a:pt x="7940" y="4537"/>
                    <a:pt x="2803" y="4904"/>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73;p35">
              <a:extLst>
                <a:ext uri="{FF2B5EF4-FFF2-40B4-BE49-F238E27FC236}">
                  <a16:creationId xmlns:a16="http://schemas.microsoft.com/office/drawing/2014/main" id="{9D0F4E72-DA2C-403D-9E4B-702B9124CB41}"/>
                </a:ext>
              </a:extLst>
            </p:cNvPr>
            <p:cNvSpPr/>
            <p:nvPr/>
          </p:nvSpPr>
          <p:spPr>
            <a:xfrm>
              <a:off x="5467224" y="4042407"/>
              <a:ext cx="105990" cy="26515"/>
            </a:xfrm>
            <a:custGeom>
              <a:avLst/>
              <a:gdLst/>
              <a:ahLst/>
              <a:cxnLst/>
              <a:rect l="l" t="t" r="r" b="b"/>
              <a:pathLst>
                <a:path w="5872" h="1469" fill="none" extrusionOk="0">
                  <a:moveTo>
                    <a:pt x="1" y="1"/>
                  </a:moveTo>
                  <a:cubicBezTo>
                    <a:pt x="2102" y="1"/>
                    <a:pt x="4004" y="868"/>
                    <a:pt x="5872" y="14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74;p35">
              <a:extLst>
                <a:ext uri="{FF2B5EF4-FFF2-40B4-BE49-F238E27FC236}">
                  <a16:creationId xmlns:a16="http://schemas.microsoft.com/office/drawing/2014/main" id="{692DA1CB-53A8-4201-9C3A-D8416749B9D0}"/>
                </a:ext>
              </a:extLst>
            </p:cNvPr>
            <p:cNvSpPr/>
            <p:nvPr/>
          </p:nvSpPr>
          <p:spPr>
            <a:xfrm>
              <a:off x="5509365" y="4010498"/>
              <a:ext cx="24710" cy="116820"/>
            </a:xfrm>
            <a:custGeom>
              <a:avLst/>
              <a:gdLst/>
              <a:ahLst/>
              <a:cxnLst/>
              <a:rect l="l" t="t" r="r" b="b"/>
              <a:pathLst>
                <a:path w="1369" h="6472" fill="none" extrusionOk="0">
                  <a:moveTo>
                    <a:pt x="1368" y="6472"/>
                  </a:moveTo>
                  <a:cubicBezTo>
                    <a:pt x="334" y="4771"/>
                    <a:pt x="668" y="1969"/>
                    <a:pt x="1" y="1"/>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75;p35">
              <a:extLst>
                <a:ext uri="{FF2B5EF4-FFF2-40B4-BE49-F238E27FC236}">
                  <a16:creationId xmlns:a16="http://schemas.microsoft.com/office/drawing/2014/main" id="{A0409C62-9678-441C-9B36-B67524CA9338}"/>
                </a:ext>
              </a:extLst>
            </p:cNvPr>
            <p:cNvSpPr/>
            <p:nvPr/>
          </p:nvSpPr>
          <p:spPr>
            <a:xfrm>
              <a:off x="5933196" y="3798492"/>
              <a:ext cx="1030799" cy="197990"/>
            </a:xfrm>
            <a:custGeom>
              <a:avLst/>
              <a:gdLst/>
              <a:ahLst/>
              <a:cxnLst/>
              <a:rect l="l" t="t" r="r" b="b"/>
              <a:pathLst>
                <a:path w="57108" h="10969" extrusionOk="0">
                  <a:moveTo>
                    <a:pt x="553" y="1"/>
                  </a:moveTo>
                  <a:cubicBezTo>
                    <a:pt x="310" y="1"/>
                    <a:pt x="63" y="136"/>
                    <a:pt x="33" y="406"/>
                  </a:cubicBezTo>
                  <a:cubicBezTo>
                    <a:pt x="0" y="673"/>
                    <a:pt x="167" y="940"/>
                    <a:pt x="467" y="1007"/>
                  </a:cubicBezTo>
                  <a:lnTo>
                    <a:pt x="3236" y="1474"/>
                  </a:lnTo>
                  <a:cubicBezTo>
                    <a:pt x="3302" y="2041"/>
                    <a:pt x="3736" y="2541"/>
                    <a:pt x="4337" y="2608"/>
                  </a:cubicBezTo>
                  <a:lnTo>
                    <a:pt x="55440" y="10947"/>
                  </a:lnTo>
                  <a:cubicBezTo>
                    <a:pt x="55516" y="10962"/>
                    <a:pt x="55593" y="10969"/>
                    <a:pt x="55670" y="10969"/>
                  </a:cubicBezTo>
                  <a:cubicBezTo>
                    <a:pt x="56293" y="10969"/>
                    <a:pt x="56881" y="10503"/>
                    <a:pt x="56941" y="9880"/>
                  </a:cubicBezTo>
                  <a:cubicBezTo>
                    <a:pt x="57108" y="9179"/>
                    <a:pt x="56607" y="8512"/>
                    <a:pt x="55907" y="8379"/>
                  </a:cubicBezTo>
                  <a:lnTo>
                    <a:pt x="4804" y="39"/>
                  </a:lnTo>
                  <a:cubicBezTo>
                    <a:pt x="4739" y="31"/>
                    <a:pt x="4675" y="26"/>
                    <a:pt x="4612" y="26"/>
                  </a:cubicBezTo>
                  <a:cubicBezTo>
                    <a:pt x="4186" y="26"/>
                    <a:pt x="3802" y="216"/>
                    <a:pt x="3569" y="506"/>
                  </a:cubicBezTo>
                  <a:lnTo>
                    <a:pt x="634" y="6"/>
                  </a:lnTo>
                  <a:cubicBezTo>
                    <a:pt x="607" y="3"/>
                    <a:pt x="580" y="1"/>
                    <a:pt x="553" y="1"/>
                  </a:cubicBezTo>
                  <a:close/>
                </a:path>
              </a:pathLst>
            </a:custGeom>
            <a:solidFill>
              <a:srgbClr val="FFFFFF"/>
            </a:solid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76;p35">
              <a:extLst>
                <a:ext uri="{FF2B5EF4-FFF2-40B4-BE49-F238E27FC236}">
                  <a16:creationId xmlns:a16="http://schemas.microsoft.com/office/drawing/2014/main" id="{D19F9650-33FA-4CC5-83D8-BAFB567DBFF5}"/>
                </a:ext>
              </a:extLst>
            </p:cNvPr>
            <p:cNvSpPr/>
            <p:nvPr/>
          </p:nvSpPr>
          <p:spPr>
            <a:xfrm>
              <a:off x="5618337" y="3797987"/>
              <a:ext cx="307085" cy="154147"/>
            </a:xfrm>
            <a:custGeom>
              <a:avLst/>
              <a:gdLst/>
              <a:ahLst/>
              <a:cxnLst/>
              <a:rect l="l" t="t" r="r" b="b"/>
              <a:pathLst>
                <a:path w="17013" h="8540" fill="none" extrusionOk="0">
                  <a:moveTo>
                    <a:pt x="0" y="6605"/>
                  </a:moveTo>
                  <a:cubicBezTo>
                    <a:pt x="3236" y="8540"/>
                    <a:pt x="3970" y="1535"/>
                    <a:pt x="7439" y="868"/>
                  </a:cubicBezTo>
                  <a:cubicBezTo>
                    <a:pt x="7939" y="768"/>
                    <a:pt x="8940" y="1702"/>
                    <a:pt x="9741" y="1602"/>
                  </a:cubicBezTo>
                  <a:cubicBezTo>
                    <a:pt x="10341" y="1568"/>
                    <a:pt x="11108" y="568"/>
                    <a:pt x="11809" y="401"/>
                  </a:cubicBezTo>
                  <a:cubicBezTo>
                    <a:pt x="13577" y="1"/>
                    <a:pt x="15445" y="1"/>
                    <a:pt x="17012" y="768"/>
                  </a:cubicBezTo>
                </a:path>
              </a:pathLst>
            </a:custGeom>
            <a:noFill/>
            <a:ln w="258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77;p35">
              <a:extLst>
                <a:ext uri="{FF2B5EF4-FFF2-40B4-BE49-F238E27FC236}">
                  <a16:creationId xmlns:a16="http://schemas.microsoft.com/office/drawing/2014/main" id="{AAF24404-ADF7-45AD-940A-C66B53666679}"/>
                </a:ext>
              </a:extLst>
            </p:cNvPr>
            <p:cNvSpPr/>
            <p:nvPr/>
          </p:nvSpPr>
          <p:spPr>
            <a:xfrm>
              <a:off x="7096295" y="3723342"/>
              <a:ext cx="947102" cy="376920"/>
            </a:xfrm>
            <a:custGeom>
              <a:avLst/>
              <a:gdLst/>
              <a:ahLst/>
              <a:cxnLst/>
              <a:rect l="l" t="t" r="r" b="b"/>
              <a:pathLst>
                <a:path w="52471" h="20882" fill="none" extrusionOk="0">
                  <a:moveTo>
                    <a:pt x="5738" y="9907"/>
                  </a:moveTo>
                  <a:cubicBezTo>
                    <a:pt x="4603" y="8573"/>
                    <a:pt x="7239" y="9307"/>
                    <a:pt x="9507" y="9140"/>
                  </a:cubicBezTo>
                  <a:cubicBezTo>
                    <a:pt x="11975" y="8973"/>
                    <a:pt x="13643" y="12809"/>
                    <a:pt x="16112" y="12843"/>
                  </a:cubicBezTo>
                  <a:cubicBezTo>
                    <a:pt x="10941" y="13577"/>
                    <a:pt x="6571" y="10508"/>
                    <a:pt x="1434" y="11508"/>
                  </a:cubicBezTo>
                  <a:cubicBezTo>
                    <a:pt x="5904" y="12309"/>
                    <a:pt x="10474" y="9207"/>
                    <a:pt x="15078" y="9240"/>
                  </a:cubicBezTo>
                  <a:cubicBezTo>
                    <a:pt x="11742" y="8873"/>
                    <a:pt x="8073" y="11475"/>
                    <a:pt x="5637" y="8139"/>
                  </a:cubicBezTo>
                  <a:cubicBezTo>
                    <a:pt x="8173" y="6371"/>
                    <a:pt x="12342" y="4837"/>
                    <a:pt x="14577" y="7305"/>
                  </a:cubicBezTo>
                  <a:cubicBezTo>
                    <a:pt x="12776" y="8173"/>
                    <a:pt x="11008" y="9274"/>
                    <a:pt x="9007" y="9173"/>
                  </a:cubicBezTo>
                  <a:cubicBezTo>
                    <a:pt x="12276" y="7572"/>
                    <a:pt x="20982" y="0"/>
                    <a:pt x="21682" y="7572"/>
                  </a:cubicBezTo>
                  <a:cubicBezTo>
                    <a:pt x="24284" y="8073"/>
                    <a:pt x="27120" y="6405"/>
                    <a:pt x="29254" y="4837"/>
                  </a:cubicBezTo>
                  <a:cubicBezTo>
                    <a:pt x="24785" y="5804"/>
                    <a:pt x="20481" y="8573"/>
                    <a:pt x="15945" y="7406"/>
                  </a:cubicBezTo>
                  <a:cubicBezTo>
                    <a:pt x="19080" y="2969"/>
                    <a:pt x="29955" y="1568"/>
                    <a:pt x="33658" y="5237"/>
                  </a:cubicBezTo>
                  <a:cubicBezTo>
                    <a:pt x="29354" y="5638"/>
                    <a:pt x="24751" y="4337"/>
                    <a:pt x="20515" y="6005"/>
                  </a:cubicBezTo>
                  <a:cubicBezTo>
                    <a:pt x="26319" y="6638"/>
                    <a:pt x="32257" y="5037"/>
                    <a:pt x="38094" y="5738"/>
                  </a:cubicBezTo>
                  <a:cubicBezTo>
                    <a:pt x="35125" y="7672"/>
                    <a:pt x="30422" y="8306"/>
                    <a:pt x="26819" y="8706"/>
                  </a:cubicBezTo>
                  <a:cubicBezTo>
                    <a:pt x="31156" y="8406"/>
                    <a:pt x="35425" y="8073"/>
                    <a:pt x="39829" y="8206"/>
                  </a:cubicBezTo>
                  <a:cubicBezTo>
                    <a:pt x="37527" y="8540"/>
                    <a:pt x="35292" y="8840"/>
                    <a:pt x="32990" y="9040"/>
                  </a:cubicBezTo>
                  <a:cubicBezTo>
                    <a:pt x="36726" y="13210"/>
                    <a:pt x="47668" y="11342"/>
                    <a:pt x="52471" y="9340"/>
                  </a:cubicBezTo>
                  <a:cubicBezTo>
                    <a:pt x="49369" y="11108"/>
                    <a:pt x="44866" y="12242"/>
                    <a:pt x="42531" y="9374"/>
                  </a:cubicBezTo>
                  <a:cubicBezTo>
                    <a:pt x="43865" y="8139"/>
                    <a:pt x="45333" y="7039"/>
                    <a:pt x="46734" y="6738"/>
                  </a:cubicBezTo>
                  <a:cubicBezTo>
                    <a:pt x="45166" y="9574"/>
                    <a:pt x="39495" y="12342"/>
                    <a:pt x="40663" y="9907"/>
                  </a:cubicBezTo>
                  <a:cubicBezTo>
                    <a:pt x="35159" y="11342"/>
                    <a:pt x="28554" y="14711"/>
                    <a:pt x="23384" y="13043"/>
                  </a:cubicBezTo>
                  <a:cubicBezTo>
                    <a:pt x="24117" y="12009"/>
                    <a:pt x="24518" y="10641"/>
                    <a:pt x="25285" y="9741"/>
                  </a:cubicBezTo>
                  <a:cubicBezTo>
                    <a:pt x="18447" y="8873"/>
                    <a:pt x="7005" y="12409"/>
                    <a:pt x="0" y="14844"/>
                  </a:cubicBezTo>
                  <a:cubicBezTo>
                    <a:pt x="3336" y="12209"/>
                    <a:pt x="7472" y="11041"/>
                    <a:pt x="11275" y="11975"/>
                  </a:cubicBezTo>
                  <a:cubicBezTo>
                    <a:pt x="9307" y="14511"/>
                    <a:pt x="6205" y="15812"/>
                    <a:pt x="3703" y="17813"/>
                  </a:cubicBezTo>
                  <a:cubicBezTo>
                    <a:pt x="7305" y="15478"/>
                    <a:pt x="10508" y="11342"/>
                    <a:pt x="14477" y="10474"/>
                  </a:cubicBezTo>
                  <a:cubicBezTo>
                    <a:pt x="11342" y="14477"/>
                    <a:pt x="6705" y="17246"/>
                    <a:pt x="3036" y="20882"/>
                  </a:cubicBezTo>
                  <a:cubicBezTo>
                    <a:pt x="7939" y="18147"/>
                    <a:pt x="16712" y="8573"/>
                    <a:pt x="21516" y="11142"/>
                  </a:cubicBezTo>
                  <a:cubicBezTo>
                    <a:pt x="19314" y="13643"/>
                    <a:pt x="16712" y="15511"/>
                    <a:pt x="14477" y="17846"/>
                  </a:cubicBezTo>
                  <a:cubicBezTo>
                    <a:pt x="20348" y="18213"/>
                    <a:pt x="30856" y="5504"/>
                    <a:pt x="35392" y="12409"/>
                  </a:cubicBezTo>
                </a:path>
              </a:pathLst>
            </a:custGeom>
            <a:noFill/>
            <a:ln w="56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78;p35">
              <a:extLst>
                <a:ext uri="{FF2B5EF4-FFF2-40B4-BE49-F238E27FC236}">
                  <a16:creationId xmlns:a16="http://schemas.microsoft.com/office/drawing/2014/main" id="{3CB1555A-000B-4BE2-A7F1-A55BA2E5222F}"/>
                </a:ext>
              </a:extLst>
            </p:cNvPr>
            <p:cNvSpPr/>
            <p:nvPr/>
          </p:nvSpPr>
          <p:spPr>
            <a:xfrm>
              <a:off x="7101710" y="4138727"/>
              <a:ext cx="1142186" cy="496754"/>
            </a:xfrm>
            <a:custGeom>
              <a:avLst/>
              <a:gdLst/>
              <a:ahLst/>
              <a:cxnLst/>
              <a:rect l="l" t="t" r="r" b="b"/>
              <a:pathLst>
                <a:path w="63279" h="27521" fill="none" extrusionOk="0">
                  <a:moveTo>
                    <a:pt x="26353" y="21816"/>
                  </a:moveTo>
                  <a:cubicBezTo>
                    <a:pt x="16312" y="19515"/>
                    <a:pt x="0" y="20782"/>
                    <a:pt x="9140" y="7673"/>
                  </a:cubicBezTo>
                  <a:cubicBezTo>
                    <a:pt x="11308" y="4537"/>
                    <a:pt x="16812" y="2002"/>
                    <a:pt x="20415" y="1502"/>
                  </a:cubicBezTo>
                  <a:cubicBezTo>
                    <a:pt x="26486" y="701"/>
                    <a:pt x="26686" y="5138"/>
                    <a:pt x="31256" y="7639"/>
                  </a:cubicBezTo>
                  <a:cubicBezTo>
                    <a:pt x="39429" y="12043"/>
                    <a:pt x="47734" y="1"/>
                    <a:pt x="55507" y="6505"/>
                  </a:cubicBezTo>
                  <a:cubicBezTo>
                    <a:pt x="63279" y="13010"/>
                    <a:pt x="57875" y="24085"/>
                    <a:pt x="49536" y="25986"/>
                  </a:cubicBezTo>
                  <a:cubicBezTo>
                    <a:pt x="42698" y="27520"/>
                    <a:pt x="34859" y="26053"/>
                    <a:pt x="26853" y="21816"/>
                  </a:cubicBezTo>
                  <a:cubicBezTo>
                    <a:pt x="26786" y="21816"/>
                    <a:pt x="26486" y="21850"/>
                    <a:pt x="26353" y="21816"/>
                  </a:cubicBezTo>
                  <a:close/>
                </a:path>
              </a:pathLst>
            </a:custGeom>
            <a:noFill/>
            <a:ln w="37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79;p35">
              <a:extLst>
                <a:ext uri="{FF2B5EF4-FFF2-40B4-BE49-F238E27FC236}">
                  <a16:creationId xmlns:a16="http://schemas.microsoft.com/office/drawing/2014/main" id="{EDCBBB0F-73C1-4485-8469-E61B0F58EC68}"/>
                </a:ext>
              </a:extLst>
            </p:cNvPr>
            <p:cNvSpPr/>
            <p:nvPr/>
          </p:nvSpPr>
          <p:spPr>
            <a:xfrm>
              <a:off x="7239576" y="4227161"/>
              <a:ext cx="902554" cy="381216"/>
            </a:xfrm>
            <a:custGeom>
              <a:avLst/>
              <a:gdLst/>
              <a:ahLst/>
              <a:cxnLst/>
              <a:rect l="l" t="t" r="r" b="b"/>
              <a:pathLst>
                <a:path w="50003" h="21120" extrusionOk="0">
                  <a:moveTo>
                    <a:pt x="14673" y="0"/>
                  </a:moveTo>
                  <a:cubicBezTo>
                    <a:pt x="14499" y="0"/>
                    <a:pt x="14328" y="45"/>
                    <a:pt x="14177" y="138"/>
                  </a:cubicBezTo>
                  <a:cubicBezTo>
                    <a:pt x="13777" y="338"/>
                    <a:pt x="13376" y="538"/>
                    <a:pt x="12909" y="838"/>
                  </a:cubicBezTo>
                  <a:cubicBezTo>
                    <a:pt x="12702" y="527"/>
                    <a:pt x="12313" y="317"/>
                    <a:pt x="11915" y="317"/>
                  </a:cubicBezTo>
                  <a:cubicBezTo>
                    <a:pt x="11801" y="317"/>
                    <a:pt x="11687" y="334"/>
                    <a:pt x="11575" y="371"/>
                  </a:cubicBezTo>
                  <a:cubicBezTo>
                    <a:pt x="10174" y="838"/>
                    <a:pt x="8673" y="1205"/>
                    <a:pt x="7205" y="1605"/>
                  </a:cubicBezTo>
                  <a:cubicBezTo>
                    <a:pt x="5471" y="2039"/>
                    <a:pt x="3703" y="2506"/>
                    <a:pt x="2002" y="3106"/>
                  </a:cubicBezTo>
                  <a:cubicBezTo>
                    <a:pt x="1368" y="3307"/>
                    <a:pt x="1068" y="3974"/>
                    <a:pt x="1301" y="4541"/>
                  </a:cubicBezTo>
                  <a:cubicBezTo>
                    <a:pt x="1460" y="5043"/>
                    <a:pt x="1912" y="5336"/>
                    <a:pt x="2375" y="5336"/>
                  </a:cubicBezTo>
                  <a:cubicBezTo>
                    <a:pt x="2496" y="5336"/>
                    <a:pt x="2618" y="5316"/>
                    <a:pt x="2735" y="5275"/>
                  </a:cubicBezTo>
                  <a:cubicBezTo>
                    <a:pt x="3469" y="5008"/>
                    <a:pt x="4170" y="4808"/>
                    <a:pt x="4904" y="4607"/>
                  </a:cubicBezTo>
                  <a:lnTo>
                    <a:pt x="4904" y="4607"/>
                  </a:lnTo>
                  <a:cubicBezTo>
                    <a:pt x="4370" y="5008"/>
                    <a:pt x="3769" y="5441"/>
                    <a:pt x="3302" y="5808"/>
                  </a:cubicBezTo>
                  <a:cubicBezTo>
                    <a:pt x="2302" y="6576"/>
                    <a:pt x="1334" y="7276"/>
                    <a:pt x="634" y="7776"/>
                  </a:cubicBezTo>
                  <a:cubicBezTo>
                    <a:pt x="200" y="8077"/>
                    <a:pt x="0" y="8610"/>
                    <a:pt x="200" y="9111"/>
                  </a:cubicBezTo>
                  <a:cubicBezTo>
                    <a:pt x="375" y="9546"/>
                    <a:pt x="751" y="9830"/>
                    <a:pt x="1198" y="9830"/>
                  </a:cubicBezTo>
                  <a:cubicBezTo>
                    <a:pt x="1264" y="9830"/>
                    <a:pt x="1332" y="9824"/>
                    <a:pt x="1401" y="9811"/>
                  </a:cubicBezTo>
                  <a:cubicBezTo>
                    <a:pt x="1901" y="9745"/>
                    <a:pt x="2469" y="9611"/>
                    <a:pt x="3002" y="9444"/>
                  </a:cubicBezTo>
                  <a:lnTo>
                    <a:pt x="3002" y="9444"/>
                  </a:lnTo>
                  <a:lnTo>
                    <a:pt x="2969" y="9478"/>
                  </a:lnTo>
                  <a:cubicBezTo>
                    <a:pt x="2569" y="9811"/>
                    <a:pt x="2502" y="10345"/>
                    <a:pt x="2735" y="10812"/>
                  </a:cubicBezTo>
                  <a:cubicBezTo>
                    <a:pt x="2940" y="11221"/>
                    <a:pt x="3348" y="11425"/>
                    <a:pt x="3783" y="11425"/>
                  </a:cubicBezTo>
                  <a:cubicBezTo>
                    <a:pt x="3845" y="11425"/>
                    <a:pt x="3907" y="11421"/>
                    <a:pt x="3970" y="11412"/>
                  </a:cubicBezTo>
                  <a:cubicBezTo>
                    <a:pt x="6205" y="10945"/>
                    <a:pt x="8906" y="8911"/>
                    <a:pt x="11542" y="6909"/>
                  </a:cubicBezTo>
                  <a:cubicBezTo>
                    <a:pt x="11642" y="6842"/>
                    <a:pt x="11742" y="6776"/>
                    <a:pt x="11842" y="6676"/>
                  </a:cubicBezTo>
                  <a:lnTo>
                    <a:pt x="11842" y="6676"/>
                  </a:lnTo>
                  <a:cubicBezTo>
                    <a:pt x="10074" y="8777"/>
                    <a:pt x="8239" y="10912"/>
                    <a:pt x="7305" y="12313"/>
                  </a:cubicBezTo>
                  <a:cubicBezTo>
                    <a:pt x="7038" y="12680"/>
                    <a:pt x="7005" y="13180"/>
                    <a:pt x="7239" y="13581"/>
                  </a:cubicBezTo>
                  <a:cubicBezTo>
                    <a:pt x="7486" y="13921"/>
                    <a:pt x="7849" y="14118"/>
                    <a:pt x="8273" y="14118"/>
                  </a:cubicBezTo>
                  <a:cubicBezTo>
                    <a:pt x="8306" y="14118"/>
                    <a:pt x="8339" y="14117"/>
                    <a:pt x="8373" y="14114"/>
                  </a:cubicBezTo>
                  <a:cubicBezTo>
                    <a:pt x="10541" y="13814"/>
                    <a:pt x="13343" y="11446"/>
                    <a:pt x="16012" y="9144"/>
                  </a:cubicBezTo>
                  <a:cubicBezTo>
                    <a:pt x="16212" y="8944"/>
                    <a:pt x="16479" y="8744"/>
                    <a:pt x="16712" y="8510"/>
                  </a:cubicBezTo>
                  <a:lnTo>
                    <a:pt x="16712" y="8510"/>
                  </a:lnTo>
                  <a:cubicBezTo>
                    <a:pt x="16345" y="9278"/>
                    <a:pt x="16045" y="9978"/>
                    <a:pt x="15845" y="10745"/>
                  </a:cubicBezTo>
                  <a:cubicBezTo>
                    <a:pt x="15711" y="11179"/>
                    <a:pt x="15878" y="11679"/>
                    <a:pt x="16278" y="11979"/>
                  </a:cubicBezTo>
                  <a:cubicBezTo>
                    <a:pt x="16483" y="12121"/>
                    <a:pt x="16710" y="12189"/>
                    <a:pt x="16932" y="12189"/>
                  </a:cubicBezTo>
                  <a:cubicBezTo>
                    <a:pt x="17179" y="12189"/>
                    <a:pt x="17419" y="12104"/>
                    <a:pt x="17613" y="11946"/>
                  </a:cubicBezTo>
                  <a:cubicBezTo>
                    <a:pt x="18413" y="11346"/>
                    <a:pt x="19181" y="10612"/>
                    <a:pt x="19881" y="9911"/>
                  </a:cubicBezTo>
                  <a:cubicBezTo>
                    <a:pt x="20882" y="8944"/>
                    <a:pt x="21882" y="7977"/>
                    <a:pt x="22883" y="7343"/>
                  </a:cubicBezTo>
                  <a:lnTo>
                    <a:pt x="22883" y="7343"/>
                  </a:lnTo>
                  <a:cubicBezTo>
                    <a:pt x="22183" y="8744"/>
                    <a:pt x="21349" y="10111"/>
                    <a:pt x="20515" y="11479"/>
                  </a:cubicBezTo>
                  <a:cubicBezTo>
                    <a:pt x="19814" y="12680"/>
                    <a:pt x="19047" y="13948"/>
                    <a:pt x="18380" y="15148"/>
                  </a:cubicBezTo>
                  <a:cubicBezTo>
                    <a:pt x="18080" y="15615"/>
                    <a:pt x="18213" y="16182"/>
                    <a:pt x="18580" y="16516"/>
                  </a:cubicBezTo>
                  <a:cubicBezTo>
                    <a:pt x="18825" y="16705"/>
                    <a:pt x="19113" y="16808"/>
                    <a:pt x="19395" y="16808"/>
                  </a:cubicBezTo>
                  <a:cubicBezTo>
                    <a:pt x="19612" y="16808"/>
                    <a:pt x="19826" y="16747"/>
                    <a:pt x="20014" y="16616"/>
                  </a:cubicBezTo>
                  <a:cubicBezTo>
                    <a:pt x="21582" y="15515"/>
                    <a:pt x="22917" y="14281"/>
                    <a:pt x="24184" y="13014"/>
                  </a:cubicBezTo>
                  <a:lnTo>
                    <a:pt x="24184" y="13014"/>
                  </a:lnTo>
                  <a:cubicBezTo>
                    <a:pt x="23484" y="14148"/>
                    <a:pt x="22883" y="15315"/>
                    <a:pt x="22416" y="16583"/>
                  </a:cubicBezTo>
                  <a:cubicBezTo>
                    <a:pt x="22216" y="17083"/>
                    <a:pt x="22416" y="17650"/>
                    <a:pt x="22883" y="17950"/>
                  </a:cubicBezTo>
                  <a:cubicBezTo>
                    <a:pt x="23067" y="18069"/>
                    <a:pt x="23267" y="18125"/>
                    <a:pt x="23466" y="18125"/>
                  </a:cubicBezTo>
                  <a:cubicBezTo>
                    <a:pt x="23772" y="18125"/>
                    <a:pt x="24075" y="17993"/>
                    <a:pt x="24318" y="17750"/>
                  </a:cubicBezTo>
                  <a:cubicBezTo>
                    <a:pt x="27320" y="14415"/>
                    <a:pt x="30422" y="10979"/>
                    <a:pt x="33924" y="8177"/>
                  </a:cubicBezTo>
                  <a:lnTo>
                    <a:pt x="33924" y="8177"/>
                  </a:lnTo>
                  <a:cubicBezTo>
                    <a:pt x="33524" y="8610"/>
                    <a:pt x="33090" y="9077"/>
                    <a:pt x="32690" y="9478"/>
                  </a:cubicBezTo>
                  <a:cubicBezTo>
                    <a:pt x="30222" y="12046"/>
                    <a:pt x="27687" y="14715"/>
                    <a:pt x="25819" y="17850"/>
                  </a:cubicBezTo>
                  <a:cubicBezTo>
                    <a:pt x="25518" y="18317"/>
                    <a:pt x="25585" y="18884"/>
                    <a:pt x="26019" y="19285"/>
                  </a:cubicBezTo>
                  <a:cubicBezTo>
                    <a:pt x="26233" y="19481"/>
                    <a:pt x="26515" y="19582"/>
                    <a:pt x="26796" y="19582"/>
                  </a:cubicBezTo>
                  <a:cubicBezTo>
                    <a:pt x="27041" y="19582"/>
                    <a:pt x="27285" y="19506"/>
                    <a:pt x="27486" y="19351"/>
                  </a:cubicBezTo>
                  <a:cubicBezTo>
                    <a:pt x="28988" y="18284"/>
                    <a:pt x="30422" y="16950"/>
                    <a:pt x="31990" y="15582"/>
                  </a:cubicBezTo>
                  <a:cubicBezTo>
                    <a:pt x="32757" y="14848"/>
                    <a:pt x="33591" y="14148"/>
                    <a:pt x="34391" y="13447"/>
                  </a:cubicBezTo>
                  <a:lnTo>
                    <a:pt x="34391" y="13447"/>
                  </a:lnTo>
                  <a:cubicBezTo>
                    <a:pt x="33257" y="14948"/>
                    <a:pt x="32390" y="16483"/>
                    <a:pt x="31923" y="17784"/>
                  </a:cubicBezTo>
                  <a:cubicBezTo>
                    <a:pt x="31756" y="18251"/>
                    <a:pt x="31923" y="18784"/>
                    <a:pt x="32323" y="19085"/>
                  </a:cubicBezTo>
                  <a:cubicBezTo>
                    <a:pt x="32512" y="19256"/>
                    <a:pt x="32744" y="19339"/>
                    <a:pt x="32984" y="19339"/>
                  </a:cubicBezTo>
                  <a:cubicBezTo>
                    <a:pt x="33212" y="19339"/>
                    <a:pt x="33446" y="19264"/>
                    <a:pt x="33658" y="19118"/>
                  </a:cubicBezTo>
                  <a:cubicBezTo>
                    <a:pt x="35392" y="17917"/>
                    <a:pt x="36993" y="16449"/>
                    <a:pt x="38528" y="15015"/>
                  </a:cubicBezTo>
                  <a:cubicBezTo>
                    <a:pt x="39895" y="13747"/>
                    <a:pt x="41263" y="12480"/>
                    <a:pt x="42731" y="11412"/>
                  </a:cubicBezTo>
                  <a:lnTo>
                    <a:pt x="42731" y="11412"/>
                  </a:lnTo>
                  <a:cubicBezTo>
                    <a:pt x="40462" y="13981"/>
                    <a:pt x="38561" y="16649"/>
                    <a:pt x="37060" y="19418"/>
                  </a:cubicBezTo>
                  <a:cubicBezTo>
                    <a:pt x="36826" y="19852"/>
                    <a:pt x="36893" y="20419"/>
                    <a:pt x="37260" y="20786"/>
                  </a:cubicBezTo>
                  <a:cubicBezTo>
                    <a:pt x="37494" y="20986"/>
                    <a:pt x="37727" y="21119"/>
                    <a:pt x="38027" y="21119"/>
                  </a:cubicBezTo>
                  <a:cubicBezTo>
                    <a:pt x="38227" y="21119"/>
                    <a:pt x="38428" y="21086"/>
                    <a:pt x="38594" y="20852"/>
                  </a:cubicBezTo>
                  <a:cubicBezTo>
                    <a:pt x="40062" y="19952"/>
                    <a:pt x="41430" y="18851"/>
                    <a:pt x="42731" y="17750"/>
                  </a:cubicBezTo>
                  <a:lnTo>
                    <a:pt x="42731" y="17750"/>
                  </a:lnTo>
                  <a:cubicBezTo>
                    <a:pt x="42430" y="18451"/>
                    <a:pt x="42397" y="18951"/>
                    <a:pt x="42664" y="19451"/>
                  </a:cubicBezTo>
                  <a:cubicBezTo>
                    <a:pt x="42916" y="19892"/>
                    <a:pt x="43376" y="20155"/>
                    <a:pt x="43960" y="20155"/>
                  </a:cubicBezTo>
                  <a:cubicBezTo>
                    <a:pt x="43994" y="20155"/>
                    <a:pt x="44029" y="20154"/>
                    <a:pt x="44065" y="20152"/>
                  </a:cubicBezTo>
                  <a:cubicBezTo>
                    <a:pt x="44699" y="20119"/>
                    <a:pt x="45166" y="19585"/>
                    <a:pt x="45099" y="18951"/>
                  </a:cubicBezTo>
                  <a:cubicBezTo>
                    <a:pt x="45099" y="18751"/>
                    <a:pt x="45032" y="18584"/>
                    <a:pt x="44932" y="18417"/>
                  </a:cubicBezTo>
                  <a:cubicBezTo>
                    <a:pt x="45399" y="17617"/>
                    <a:pt x="46533" y="16149"/>
                    <a:pt x="47267" y="15182"/>
                  </a:cubicBezTo>
                  <a:cubicBezTo>
                    <a:pt x="48368" y="13814"/>
                    <a:pt x="49369" y="12513"/>
                    <a:pt x="49769" y="11646"/>
                  </a:cubicBezTo>
                  <a:cubicBezTo>
                    <a:pt x="50003" y="11146"/>
                    <a:pt x="49869" y="10612"/>
                    <a:pt x="49502" y="10278"/>
                  </a:cubicBezTo>
                  <a:cubicBezTo>
                    <a:pt x="49280" y="10093"/>
                    <a:pt x="49006" y="10000"/>
                    <a:pt x="48732" y="10000"/>
                  </a:cubicBezTo>
                  <a:cubicBezTo>
                    <a:pt x="48513" y="10000"/>
                    <a:pt x="48294" y="10060"/>
                    <a:pt x="48101" y="10178"/>
                  </a:cubicBezTo>
                  <a:cubicBezTo>
                    <a:pt x="46367" y="11346"/>
                    <a:pt x="44832" y="12780"/>
                    <a:pt x="43264" y="14148"/>
                  </a:cubicBezTo>
                  <a:cubicBezTo>
                    <a:pt x="44932" y="12113"/>
                    <a:pt x="46867" y="10111"/>
                    <a:pt x="49002" y="8177"/>
                  </a:cubicBezTo>
                  <a:cubicBezTo>
                    <a:pt x="49369" y="7810"/>
                    <a:pt x="49502" y="7276"/>
                    <a:pt x="49235" y="6809"/>
                  </a:cubicBezTo>
                  <a:cubicBezTo>
                    <a:pt x="49073" y="6430"/>
                    <a:pt x="48691" y="6205"/>
                    <a:pt x="48285" y="6205"/>
                  </a:cubicBezTo>
                  <a:cubicBezTo>
                    <a:pt x="48191" y="6205"/>
                    <a:pt x="48095" y="6217"/>
                    <a:pt x="48001" y="6242"/>
                  </a:cubicBezTo>
                  <a:cubicBezTo>
                    <a:pt x="46667" y="6576"/>
                    <a:pt x="45399" y="7009"/>
                    <a:pt x="44232" y="7643"/>
                  </a:cubicBezTo>
                  <a:cubicBezTo>
                    <a:pt x="44332" y="7409"/>
                    <a:pt x="44365" y="7176"/>
                    <a:pt x="44265" y="6942"/>
                  </a:cubicBezTo>
                  <a:cubicBezTo>
                    <a:pt x="44118" y="6413"/>
                    <a:pt x="43685" y="6091"/>
                    <a:pt x="43196" y="6091"/>
                  </a:cubicBezTo>
                  <a:cubicBezTo>
                    <a:pt x="43131" y="6091"/>
                    <a:pt x="43064" y="6097"/>
                    <a:pt x="42998" y="6109"/>
                  </a:cubicBezTo>
                  <a:cubicBezTo>
                    <a:pt x="40496" y="6509"/>
                    <a:pt x="38227" y="7610"/>
                    <a:pt x="36159" y="9077"/>
                  </a:cubicBezTo>
                  <a:cubicBezTo>
                    <a:pt x="37660" y="7476"/>
                    <a:pt x="39161" y="5775"/>
                    <a:pt x="40396" y="3940"/>
                  </a:cubicBezTo>
                  <a:cubicBezTo>
                    <a:pt x="40696" y="3507"/>
                    <a:pt x="40663" y="2940"/>
                    <a:pt x="40329" y="2573"/>
                  </a:cubicBezTo>
                  <a:cubicBezTo>
                    <a:pt x="40107" y="2306"/>
                    <a:pt x="39780" y="2172"/>
                    <a:pt x="39459" y="2172"/>
                  </a:cubicBezTo>
                  <a:cubicBezTo>
                    <a:pt x="39299" y="2172"/>
                    <a:pt x="39139" y="2206"/>
                    <a:pt x="38995" y="2272"/>
                  </a:cubicBezTo>
                  <a:cubicBezTo>
                    <a:pt x="36593" y="3373"/>
                    <a:pt x="34425" y="4841"/>
                    <a:pt x="32390" y="6475"/>
                  </a:cubicBezTo>
                  <a:cubicBezTo>
                    <a:pt x="32523" y="6142"/>
                    <a:pt x="32490" y="5775"/>
                    <a:pt x="32257" y="5475"/>
                  </a:cubicBezTo>
                  <a:cubicBezTo>
                    <a:pt x="32064" y="5138"/>
                    <a:pt x="31699" y="4958"/>
                    <a:pt x="31323" y="4958"/>
                  </a:cubicBezTo>
                  <a:cubicBezTo>
                    <a:pt x="31177" y="4958"/>
                    <a:pt x="31029" y="4985"/>
                    <a:pt x="30889" y="5041"/>
                  </a:cubicBezTo>
                  <a:cubicBezTo>
                    <a:pt x="27987" y="6275"/>
                    <a:pt x="25919" y="8043"/>
                    <a:pt x="24051" y="9878"/>
                  </a:cubicBezTo>
                  <a:cubicBezTo>
                    <a:pt x="24851" y="8544"/>
                    <a:pt x="25585" y="7176"/>
                    <a:pt x="26186" y="5808"/>
                  </a:cubicBezTo>
                  <a:cubicBezTo>
                    <a:pt x="26286" y="5441"/>
                    <a:pt x="26252" y="5008"/>
                    <a:pt x="26052" y="4674"/>
                  </a:cubicBezTo>
                  <a:cubicBezTo>
                    <a:pt x="25866" y="4365"/>
                    <a:pt x="25509" y="4170"/>
                    <a:pt x="25138" y="4170"/>
                  </a:cubicBezTo>
                  <a:cubicBezTo>
                    <a:pt x="25109" y="4170"/>
                    <a:pt x="25080" y="4171"/>
                    <a:pt x="25051" y="4174"/>
                  </a:cubicBezTo>
                  <a:cubicBezTo>
                    <a:pt x="23350" y="4307"/>
                    <a:pt x="21882" y="5108"/>
                    <a:pt x="20582" y="6142"/>
                  </a:cubicBezTo>
                  <a:lnTo>
                    <a:pt x="21082" y="5141"/>
                  </a:lnTo>
                  <a:cubicBezTo>
                    <a:pt x="21249" y="4674"/>
                    <a:pt x="21182" y="4174"/>
                    <a:pt x="20848" y="3840"/>
                  </a:cubicBezTo>
                  <a:cubicBezTo>
                    <a:pt x="20640" y="3632"/>
                    <a:pt x="20353" y="3528"/>
                    <a:pt x="20062" y="3528"/>
                  </a:cubicBezTo>
                  <a:cubicBezTo>
                    <a:pt x="19887" y="3528"/>
                    <a:pt x="19710" y="3565"/>
                    <a:pt x="19547" y="3640"/>
                  </a:cubicBezTo>
                  <a:cubicBezTo>
                    <a:pt x="18146" y="4274"/>
                    <a:pt x="16379" y="5808"/>
                    <a:pt x="14511" y="7376"/>
                  </a:cubicBezTo>
                  <a:cubicBezTo>
                    <a:pt x="14177" y="7676"/>
                    <a:pt x="13843" y="7977"/>
                    <a:pt x="13476" y="8277"/>
                  </a:cubicBezTo>
                  <a:cubicBezTo>
                    <a:pt x="13543" y="8177"/>
                    <a:pt x="13577" y="8110"/>
                    <a:pt x="13677" y="8010"/>
                  </a:cubicBezTo>
                  <a:cubicBezTo>
                    <a:pt x="15478" y="5975"/>
                    <a:pt x="17146" y="4007"/>
                    <a:pt x="18013" y="2706"/>
                  </a:cubicBezTo>
                  <a:cubicBezTo>
                    <a:pt x="18313" y="2306"/>
                    <a:pt x="18313" y="1772"/>
                    <a:pt x="18013" y="1372"/>
                  </a:cubicBezTo>
                  <a:cubicBezTo>
                    <a:pt x="17782" y="1090"/>
                    <a:pt x="17433" y="926"/>
                    <a:pt x="17072" y="926"/>
                  </a:cubicBezTo>
                  <a:cubicBezTo>
                    <a:pt x="16963" y="926"/>
                    <a:pt x="16853" y="941"/>
                    <a:pt x="16745" y="972"/>
                  </a:cubicBezTo>
                  <a:cubicBezTo>
                    <a:pt x="16412" y="1105"/>
                    <a:pt x="16145" y="1172"/>
                    <a:pt x="15811" y="1338"/>
                  </a:cubicBezTo>
                  <a:cubicBezTo>
                    <a:pt x="15845" y="1038"/>
                    <a:pt x="15745" y="671"/>
                    <a:pt x="15545" y="438"/>
                  </a:cubicBezTo>
                  <a:cubicBezTo>
                    <a:pt x="15327" y="155"/>
                    <a:pt x="14997" y="0"/>
                    <a:pt x="14673" y="0"/>
                  </a:cubicBezTo>
                  <a:close/>
                </a:path>
              </a:pathLst>
            </a:custGeom>
            <a:solidFill>
              <a:srgbClr val="FFE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811;p37">
            <a:extLst>
              <a:ext uri="{FF2B5EF4-FFF2-40B4-BE49-F238E27FC236}">
                <a16:creationId xmlns:a16="http://schemas.microsoft.com/office/drawing/2014/main" id="{2E5F484A-5C52-82A9-060C-FAF79FB5DC07}"/>
              </a:ext>
            </a:extLst>
          </p:cNvPr>
          <p:cNvSpPr txBox="1">
            <a:spLocks/>
          </p:cNvSpPr>
          <p:nvPr/>
        </p:nvSpPr>
        <p:spPr>
          <a:xfrm>
            <a:off x="1111361" y="2220484"/>
            <a:ext cx="3242044" cy="18506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Fira Sans Extra Condensed Medium"/>
              <a:buNone/>
              <a:defRPr sz="30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2800"/>
              <a:buFont typeface="Fira Sans Extra Condensed Medium"/>
              <a:buNone/>
              <a:defRPr sz="28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algn="just">
              <a:spcAft>
                <a:spcPts val="1000"/>
              </a:spcAft>
              <a:tabLst>
                <a:tab pos="180340" algn="l"/>
                <a:tab pos="360045" algn="l"/>
                <a:tab pos="540385" algn="l"/>
              </a:tabLst>
            </a:pPr>
            <a:r>
              <a:rPr lang="vi-VN" sz="3200" dirty="0">
                <a:latin typeface="Fira Sans Extra Condensed Medium" panose="020B0604020202020204" charset="0"/>
              </a:rPr>
              <a:t>Làm bài 1.1 đến 1.8 trong SBT/tr3 + 4</a:t>
            </a:r>
          </a:p>
        </p:txBody>
      </p:sp>
    </p:spTree>
    <p:extLst>
      <p:ext uri="{BB962C8B-B14F-4D97-AF65-F5344CB8AC3E}">
        <p14:creationId xmlns:p14="http://schemas.microsoft.com/office/powerpoint/2010/main" val="236842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7"/>
        <p:cNvGrpSpPr/>
        <p:nvPr/>
      </p:nvGrpSpPr>
      <p:grpSpPr>
        <a:xfrm>
          <a:off x="0" y="0"/>
          <a:ext cx="0" cy="0"/>
          <a:chOff x="0" y="0"/>
          <a:chExt cx="0" cy="0"/>
        </a:xfrm>
      </p:grpSpPr>
      <p:sp>
        <p:nvSpPr>
          <p:cNvPr id="2628" name="Google Shape;2628;p46"/>
          <p:cNvSpPr/>
          <p:nvPr/>
        </p:nvSpPr>
        <p:spPr>
          <a:xfrm>
            <a:off x="6328576" y="1281200"/>
            <a:ext cx="2615371" cy="2531798"/>
          </a:xfrm>
          <a:custGeom>
            <a:avLst/>
            <a:gdLst/>
            <a:ahLst/>
            <a:cxnLst/>
            <a:rect l="l" t="t" r="r" b="b"/>
            <a:pathLst>
              <a:path w="126825" h="254919" extrusionOk="0">
                <a:moveTo>
                  <a:pt x="62126" y="1"/>
                </a:moveTo>
                <a:cubicBezTo>
                  <a:pt x="55462" y="1"/>
                  <a:pt x="48360" y="1003"/>
                  <a:pt x="41630" y="3172"/>
                </a:cubicBezTo>
                <a:cubicBezTo>
                  <a:pt x="36193" y="4973"/>
                  <a:pt x="30922" y="7508"/>
                  <a:pt x="26419" y="10977"/>
                </a:cubicBezTo>
                <a:cubicBezTo>
                  <a:pt x="14544" y="20818"/>
                  <a:pt x="8940" y="37430"/>
                  <a:pt x="13076" y="55342"/>
                </a:cubicBezTo>
                <a:cubicBezTo>
                  <a:pt x="18680" y="77225"/>
                  <a:pt x="48035" y="91869"/>
                  <a:pt x="29755" y="112150"/>
                </a:cubicBezTo>
                <a:cubicBezTo>
                  <a:pt x="14678" y="129996"/>
                  <a:pt x="0" y="151078"/>
                  <a:pt x="20615" y="172960"/>
                </a:cubicBezTo>
                <a:cubicBezTo>
                  <a:pt x="32524" y="185936"/>
                  <a:pt x="46400" y="185936"/>
                  <a:pt x="39262" y="205416"/>
                </a:cubicBezTo>
                <a:cubicBezTo>
                  <a:pt x="32123" y="226498"/>
                  <a:pt x="37694" y="232970"/>
                  <a:pt x="54373" y="246779"/>
                </a:cubicBezTo>
                <a:cubicBezTo>
                  <a:pt x="54373" y="246779"/>
                  <a:pt x="58642" y="249815"/>
                  <a:pt x="61945" y="254919"/>
                </a:cubicBezTo>
                <a:lnTo>
                  <a:pt x="69917" y="254919"/>
                </a:lnTo>
                <a:cubicBezTo>
                  <a:pt x="70517" y="250982"/>
                  <a:pt x="72686" y="248080"/>
                  <a:pt x="78156" y="243577"/>
                </a:cubicBezTo>
                <a:cubicBezTo>
                  <a:pt x="84761" y="238140"/>
                  <a:pt x="88230" y="230001"/>
                  <a:pt x="88230" y="216491"/>
                </a:cubicBezTo>
                <a:cubicBezTo>
                  <a:pt x="88230" y="205650"/>
                  <a:pt x="84261" y="200780"/>
                  <a:pt x="91132" y="191607"/>
                </a:cubicBezTo>
                <a:cubicBezTo>
                  <a:pt x="99071" y="181299"/>
                  <a:pt x="107544" y="171859"/>
                  <a:pt x="104909" y="157249"/>
                </a:cubicBezTo>
                <a:cubicBezTo>
                  <a:pt x="101740" y="142105"/>
                  <a:pt x="91432" y="132097"/>
                  <a:pt x="88230" y="117520"/>
                </a:cubicBezTo>
                <a:cubicBezTo>
                  <a:pt x="85061" y="103977"/>
                  <a:pt x="95102" y="97506"/>
                  <a:pt x="103007" y="88833"/>
                </a:cubicBezTo>
                <a:cubicBezTo>
                  <a:pt x="126824" y="61814"/>
                  <a:pt x="112014" y="16348"/>
                  <a:pt x="81325" y="3372"/>
                </a:cubicBezTo>
                <a:cubicBezTo>
                  <a:pt x="76154" y="1196"/>
                  <a:pt x="69402" y="1"/>
                  <a:pt x="62126" y="1"/>
                </a:cubicBezTo>
                <a:close/>
              </a:path>
            </a:pathLst>
          </a:custGeom>
          <a:solidFill>
            <a:srgbClr val="F7B472">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6"/>
          <p:cNvSpPr/>
          <p:nvPr/>
        </p:nvSpPr>
        <p:spPr>
          <a:xfrm>
            <a:off x="4768676" y="1312967"/>
            <a:ext cx="2615371" cy="2547083"/>
          </a:xfrm>
          <a:custGeom>
            <a:avLst/>
            <a:gdLst/>
            <a:ahLst/>
            <a:cxnLst/>
            <a:rect l="l" t="t" r="r" b="b"/>
            <a:pathLst>
              <a:path w="126825" h="256458" extrusionOk="0">
                <a:moveTo>
                  <a:pt x="62098" y="0"/>
                </a:moveTo>
                <a:cubicBezTo>
                  <a:pt x="55442" y="0"/>
                  <a:pt x="48350" y="1012"/>
                  <a:pt x="41630" y="3209"/>
                </a:cubicBezTo>
                <a:cubicBezTo>
                  <a:pt x="36193" y="4977"/>
                  <a:pt x="30923" y="7579"/>
                  <a:pt x="26419" y="11048"/>
                </a:cubicBezTo>
                <a:cubicBezTo>
                  <a:pt x="14544" y="20922"/>
                  <a:pt x="8974" y="37601"/>
                  <a:pt x="13076" y="55647"/>
                </a:cubicBezTo>
                <a:cubicBezTo>
                  <a:pt x="18680" y="77663"/>
                  <a:pt x="48035" y="92373"/>
                  <a:pt x="29755" y="112788"/>
                </a:cubicBezTo>
                <a:cubicBezTo>
                  <a:pt x="14678" y="130701"/>
                  <a:pt x="0" y="151916"/>
                  <a:pt x="20649" y="173998"/>
                </a:cubicBezTo>
                <a:cubicBezTo>
                  <a:pt x="32524" y="187041"/>
                  <a:pt x="46400" y="187041"/>
                  <a:pt x="39262" y="206622"/>
                </a:cubicBezTo>
                <a:cubicBezTo>
                  <a:pt x="32123" y="227904"/>
                  <a:pt x="37694" y="234408"/>
                  <a:pt x="54373" y="248285"/>
                </a:cubicBezTo>
                <a:cubicBezTo>
                  <a:pt x="54373" y="248285"/>
                  <a:pt x="58642" y="251320"/>
                  <a:pt x="61945" y="256457"/>
                </a:cubicBezTo>
                <a:lnTo>
                  <a:pt x="69917" y="256457"/>
                </a:lnTo>
                <a:cubicBezTo>
                  <a:pt x="70517" y="252488"/>
                  <a:pt x="72686" y="249586"/>
                  <a:pt x="78190" y="245049"/>
                </a:cubicBezTo>
                <a:cubicBezTo>
                  <a:pt x="84761" y="239579"/>
                  <a:pt x="88230" y="231406"/>
                  <a:pt x="88230" y="217796"/>
                </a:cubicBezTo>
                <a:cubicBezTo>
                  <a:pt x="88230" y="206922"/>
                  <a:pt x="84261" y="202052"/>
                  <a:pt x="91132" y="192778"/>
                </a:cubicBezTo>
                <a:cubicBezTo>
                  <a:pt x="99071" y="182438"/>
                  <a:pt x="107544" y="172898"/>
                  <a:pt x="104909" y="158220"/>
                </a:cubicBezTo>
                <a:cubicBezTo>
                  <a:pt x="101740" y="142976"/>
                  <a:pt x="91399" y="132902"/>
                  <a:pt x="88230" y="118225"/>
                </a:cubicBezTo>
                <a:cubicBezTo>
                  <a:pt x="85061" y="104649"/>
                  <a:pt x="95102" y="98111"/>
                  <a:pt x="103007" y="89371"/>
                </a:cubicBezTo>
                <a:cubicBezTo>
                  <a:pt x="126824" y="62185"/>
                  <a:pt x="112014" y="16452"/>
                  <a:pt x="81325" y="3410"/>
                </a:cubicBezTo>
                <a:cubicBezTo>
                  <a:pt x="76147" y="1213"/>
                  <a:pt x="69384" y="0"/>
                  <a:pt x="62098" y="0"/>
                </a:cubicBezTo>
                <a:close/>
              </a:path>
            </a:pathLst>
          </a:custGeom>
          <a:solidFill>
            <a:srgbClr val="FB9C30">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6"/>
          <p:cNvSpPr/>
          <p:nvPr/>
        </p:nvSpPr>
        <p:spPr>
          <a:xfrm>
            <a:off x="3260483" y="1318559"/>
            <a:ext cx="2616051" cy="2508031"/>
          </a:xfrm>
          <a:custGeom>
            <a:avLst/>
            <a:gdLst/>
            <a:ahLst/>
            <a:cxnLst/>
            <a:rect l="l" t="t" r="r" b="b"/>
            <a:pathLst>
              <a:path w="126858" h="252526" extrusionOk="0">
                <a:moveTo>
                  <a:pt x="62128" y="1"/>
                </a:moveTo>
                <a:cubicBezTo>
                  <a:pt x="55467" y="1"/>
                  <a:pt x="48375" y="995"/>
                  <a:pt x="41664" y="3147"/>
                </a:cubicBezTo>
                <a:cubicBezTo>
                  <a:pt x="36193" y="4881"/>
                  <a:pt x="30956" y="7416"/>
                  <a:pt x="26453" y="10852"/>
                </a:cubicBezTo>
                <a:cubicBezTo>
                  <a:pt x="14545" y="20593"/>
                  <a:pt x="8974" y="37038"/>
                  <a:pt x="13110" y="54784"/>
                </a:cubicBezTo>
                <a:cubicBezTo>
                  <a:pt x="18681" y="76466"/>
                  <a:pt x="48035" y="90943"/>
                  <a:pt x="29789" y="111057"/>
                </a:cubicBezTo>
                <a:cubicBezTo>
                  <a:pt x="14678" y="128737"/>
                  <a:pt x="1" y="149652"/>
                  <a:pt x="20649" y="171334"/>
                </a:cubicBezTo>
                <a:cubicBezTo>
                  <a:pt x="32524" y="184176"/>
                  <a:pt x="46434" y="184176"/>
                  <a:pt x="39296" y="203490"/>
                </a:cubicBezTo>
                <a:cubicBezTo>
                  <a:pt x="32157" y="224372"/>
                  <a:pt x="37695" y="230810"/>
                  <a:pt x="54373" y="244486"/>
                </a:cubicBezTo>
                <a:cubicBezTo>
                  <a:pt x="54373" y="244486"/>
                  <a:pt x="58676" y="247488"/>
                  <a:pt x="61979" y="252525"/>
                </a:cubicBezTo>
                <a:lnTo>
                  <a:pt x="69918" y="252525"/>
                </a:lnTo>
                <a:cubicBezTo>
                  <a:pt x="70518" y="248656"/>
                  <a:pt x="72686" y="245720"/>
                  <a:pt x="78190" y="241251"/>
                </a:cubicBezTo>
                <a:cubicBezTo>
                  <a:pt x="84795" y="235913"/>
                  <a:pt x="88231" y="227874"/>
                  <a:pt x="88231" y="214498"/>
                </a:cubicBezTo>
                <a:cubicBezTo>
                  <a:pt x="88231" y="203790"/>
                  <a:pt x="84294" y="198954"/>
                  <a:pt x="91166" y="189847"/>
                </a:cubicBezTo>
                <a:cubicBezTo>
                  <a:pt x="99072" y="179673"/>
                  <a:pt x="107544" y="170300"/>
                  <a:pt x="104909" y="155823"/>
                </a:cubicBezTo>
                <a:cubicBezTo>
                  <a:pt x="101740" y="140812"/>
                  <a:pt x="91466" y="130905"/>
                  <a:pt x="88231" y="116394"/>
                </a:cubicBezTo>
                <a:cubicBezTo>
                  <a:pt x="85062" y="102985"/>
                  <a:pt x="95102" y="96580"/>
                  <a:pt x="103041" y="87974"/>
                </a:cubicBezTo>
                <a:cubicBezTo>
                  <a:pt x="126858" y="61222"/>
                  <a:pt x="112048" y="16189"/>
                  <a:pt x="81359" y="3347"/>
                </a:cubicBezTo>
                <a:cubicBezTo>
                  <a:pt x="76169" y="1187"/>
                  <a:pt x="69406" y="1"/>
                  <a:pt x="62128" y="1"/>
                </a:cubicBezTo>
                <a:close/>
              </a:path>
            </a:pathLst>
          </a:custGeom>
          <a:solidFill>
            <a:srgbClr val="EDCC3E">
              <a:alpha val="7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6"/>
          <p:cNvSpPr/>
          <p:nvPr/>
        </p:nvSpPr>
        <p:spPr>
          <a:xfrm>
            <a:off x="1725460" y="1299636"/>
            <a:ext cx="2642880" cy="2295044"/>
          </a:xfrm>
          <a:custGeom>
            <a:avLst/>
            <a:gdLst/>
            <a:ahLst/>
            <a:cxnLst/>
            <a:rect l="l" t="t" r="r" b="b"/>
            <a:pathLst>
              <a:path w="128159" h="231081" extrusionOk="0">
                <a:moveTo>
                  <a:pt x="62705" y="0"/>
                </a:moveTo>
                <a:cubicBezTo>
                  <a:pt x="55982" y="0"/>
                  <a:pt x="48826" y="911"/>
                  <a:pt x="42064" y="2884"/>
                </a:cubicBezTo>
                <a:cubicBezTo>
                  <a:pt x="36526" y="4451"/>
                  <a:pt x="31222" y="6786"/>
                  <a:pt x="26686" y="9922"/>
                </a:cubicBezTo>
                <a:cubicBezTo>
                  <a:pt x="14711" y="18828"/>
                  <a:pt x="9040" y="33839"/>
                  <a:pt x="13210" y="50117"/>
                </a:cubicBezTo>
                <a:cubicBezTo>
                  <a:pt x="18847" y="69998"/>
                  <a:pt x="48468" y="83208"/>
                  <a:pt x="30055" y="101621"/>
                </a:cubicBezTo>
                <a:cubicBezTo>
                  <a:pt x="14844" y="117799"/>
                  <a:pt x="0" y="136913"/>
                  <a:pt x="20848" y="156760"/>
                </a:cubicBezTo>
                <a:cubicBezTo>
                  <a:pt x="32890" y="168569"/>
                  <a:pt x="46900" y="168569"/>
                  <a:pt x="39695" y="186215"/>
                </a:cubicBezTo>
                <a:cubicBezTo>
                  <a:pt x="32457" y="205362"/>
                  <a:pt x="38061" y="211233"/>
                  <a:pt x="54906" y="223742"/>
                </a:cubicBezTo>
                <a:cubicBezTo>
                  <a:pt x="54906" y="223742"/>
                  <a:pt x="59242" y="226444"/>
                  <a:pt x="62578" y="231080"/>
                </a:cubicBezTo>
                <a:lnTo>
                  <a:pt x="70617" y="231080"/>
                </a:lnTo>
                <a:cubicBezTo>
                  <a:pt x="71218" y="227544"/>
                  <a:pt x="73419" y="224842"/>
                  <a:pt x="78957" y="220773"/>
                </a:cubicBezTo>
                <a:cubicBezTo>
                  <a:pt x="85661" y="215869"/>
                  <a:pt x="89131" y="208531"/>
                  <a:pt x="89131" y="196255"/>
                </a:cubicBezTo>
                <a:cubicBezTo>
                  <a:pt x="89131" y="186448"/>
                  <a:pt x="85094" y="182045"/>
                  <a:pt x="92066" y="173706"/>
                </a:cubicBezTo>
                <a:cubicBezTo>
                  <a:pt x="100072" y="164366"/>
                  <a:pt x="108611" y="155826"/>
                  <a:pt x="105943" y="142550"/>
                </a:cubicBezTo>
                <a:cubicBezTo>
                  <a:pt x="102740" y="128840"/>
                  <a:pt x="92299" y="119734"/>
                  <a:pt x="89131" y="106524"/>
                </a:cubicBezTo>
                <a:cubicBezTo>
                  <a:pt x="85928" y="94282"/>
                  <a:pt x="96102" y="88378"/>
                  <a:pt x="104108" y="80539"/>
                </a:cubicBezTo>
                <a:cubicBezTo>
                  <a:pt x="128158" y="56022"/>
                  <a:pt x="113181" y="14825"/>
                  <a:pt x="82159" y="3084"/>
                </a:cubicBezTo>
                <a:cubicBezTo>
                  <a:pt x="76925" y="1095"/>
                  <a:pt x="70076" y="0"/>
                  <a:pt x="62705" y="0"/>
                </a:cubicBezTo>
                <a:close/>
              </a:path>
            </a:pathLst>
          </a:custGeom>
          <a:solidFill>
            <a:srgbClr val="348E99">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6"/>
          <p:cNvSpPr/>
          <p:nvPr/>
        </p:nvSpPr>
        <p:spPr>
          <a:xfrm>
            <a:off x="217947" y="1304682"/>
            <a:ext cx="2615371" cy="2476180"/>
          </a:xfrm>
          <a:custGeom>
            <a:avLst/>
            <a:gdLst/>
            <a:ahLst/>
            <a:cxnLst/>
            <a:rect l="l" t="t" r="r" b="b"/>
            <a:pathLst>
              <a:path w="126825" h="249319" extrusionOk="0">
                <a:moveTo>
                  <a:pt x="62056" y="0"/>
                </a:moveTo>
                <a:cubicBezTo>
                  <a:pt x="55405" y="0"/>
                  <a:pt x="48324" y="979"/>
                  <a:pt x="41630" y="3109"/>
                </a:cubicBezTo>
                <a:cubicBezTo>
                  <a:pt x="36160" y="4877"/>
                  <a:pt x="30923" y="7379"/>
                  <a:pt x="26420" y="10748"/>
                </a:cubicBezTo>
                <a:cubicBezTo>
                  <a:pt x="14544" y="20388"/>
                  <a:pt x="8940" y="36600"/>
                  <a:pt x="13077" y="54146"/>
                </a:cubicBezTo>
                <a:cubicBezTo>
                  <a:pt x="18647" y="75595"/>
                  <a:pt x="48002" y="89838"/>
                  <a:pt x="29755" y="109686"/>
                </a:cubicBezTo>
                <a:cubicBezTo>
                  <a:pt x="14645" y="127131"/>
                  <a:pt x="1" y="147746"/>
                  <a:pt x="20615" y="169195"/>
                </a:cubicBezTo>
                <a:cubicBezTo>
                  <a:pt x="32524" y="181871"/>
                  <a:pt x="46401" y="181871"/>
                  <a:pt x="39262" y="200918"/>
                </a:cubicBezTo>
                <a:cubicBezTo>
                  <a:pt x="32124" y="221566"/>
                  <a:pt x="37661" y="227904"/>
                  <a:pt x="54340" y="241413"/>
                </a:cubicBezTo>
                <a:cubicBezTo>
                  <a:pt x="54340" y="241413"/>
                  <a:pt x="58643" y="244349"/>
                  <a:pt x="61945" y="249319"/>
                </a:cubicBezTo>
                <a:lnTo>
                  <a:pt x="69917" y="249319"/>
                </a:lnTo>
                <a:cubicBezTo>
                  <a:pt x="70484" y="245483"/>
                  <a:pt x="72653" y="242648"/>
                  <a:pt x="78157" y="238244"/>
                </a:cubicBezTo>
                <a:cubicBezTo>
                  <a:pt x="84761" y="232941"/>
                  <a:pt x="88230" y="225035"/>
                  <a:pt x="88230" y="211792"/>
                </a:cubicBezTo>
                <a:cubicBezTo>
                  <a:pt x="88230" y="201218"/>
                  <a:pt x="84261" y="196448"/>
                  <a:pt x="91132" y="187441"/>
                </a:cubicBezTo>
                <a:cubicBezTo>
                  <a:pt x="99071" y="177401"/>
                  <a:pt x="107511" y="168161"/>
                  <a:pt x="104909" y="153851"/>
                </a:cubicBezTo>
                <a:cubicBezTo>
                  <a:pt x="101740" y="139040"/>
                  <a:pt x="91399" y="129233"/>
                  <a:pt x="88197" y="114989"/>
                </a:cubicBezTo>
                <a:cubicBezTo>
                  <a:pt x="85028" y="101713"/>
                  <a:pt x="95102" y="95375"/>
                  <a:pt x="103008" y="86936"/>
                </a:cubicBezTo>
                <a:cubicBezTo>
                  <a:pt x="126825" y="60450"/>
                  <a:pt x="112014" y="16052"/>
                  <a:pt x="81325" y="3310"/>
                </a:cubicBezTo>
                <a:cubicBezTo>
                  <a:pt x="76141" y="1180"/>
                  <a:pt x="69357" y="0"/>
                  <a:pt x="62056" y="0"/>
                </a:cubicBezTo>
                <a:close/>
              </a:path>
            </a:pathLst>
          </a:custGeom>
          <a:solidFill>
            <a:srgbClr val="037280">
              <a:alpha val="7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4" name="Google Shape;2634;p46"/>
          <p:cNvGrpSpPr/>
          <p:nvPr/>
        </p:nvGrpSpPr>
        <p:grpSpPr>
          <a:xfrm>
            <a:off x="1185943" y="3782217"/>
            <a:ext cx="755588" cy="938524"/>
            <a:chOff x="721605" y="3782217"/>
            <a:chExt cx="755588" cy="938524"/>
          </a:xfrm>
        </p:grpSpPr>
        <p:sp>
          <p:nvSpPr>
            <p:cNvPr id="2635" name="Google Shape;2635;p46"/>
            <p:cNvSpPr/>
            <p:nvPr/>
          </p:nvSpPr>
          <p:spPr>
            <a:xfrm>
              <a:off x="721605" y="3817801"/>
              <a:ext cx="755588" cy="902578"/>
            </a:xfrm>
            <a:custGeom>
              <a:avLst/>
              <a:gdLst/>
              <a:ahLst/>
              <a:cxnLst/>
              <a:rect l="l" t="t" r="r" b="b"/>
              <a:pathLst>
                <a:path w="77219" h="92241" extrusionOk="0">
                  <a:moveTo>
                    <a:pt x="31488" y="1"/>
                  </a:moveTo>
                  <a:cubicBezTo>
                    <a:pt x="32288" y="13010"/>
                    <a:pt x="27818" y="28955"/>
                    <a:pt x="22782" y="37895"/>
                  </a:cubicBezTo>
                  <a:cubicBezTo>
                    <a:pt x="14876" y="51971"/>
                    <a:pt x="4569" y="61512"/>
                    <a:pt x="2133" y="73687"/>
                  </a:cubicBezTo>
                  <a:cubicBezTo>
                    <a:pt x="1" y="84416"/>
                    <a:pt x="7711" y="92240"/>
                    <a:pt x="19519" y="92240"/>
                  </a:cubicBezTo>
                  <a:cubicBezTo>
                    <a:pt x="19716" y="92240"/>
                    <a:pt x="19914" y="92238"/>
                    <a:pt x="20113" y="92234"/>
                  </a:cubicBezTo>
                  <a:lnTo>
                    <a:pt x="57073" y="92234"/>
                  </a:lnTo>
                  <a:cubicBezTo>
                    <a:pt x="57272" y="92238"/>
                    <a:pt x="57470" y="92240"/>
                    <a:pt x="57666" y="92240"/>
                  </a:cubicBezTo>
                  <a:cubicBezTo>
                    <a:pt x="69507" y="92240"/>
                    <a:pt x="77218" y="84384"/>
                    <a:pt x="75086" y="73687"/>
                  </a:cubicBezTo>
                  <a:cubicBezTo>
                    <a:pt x="72650" y="61512"/>
                    <a:pt x="62343" y="51971"/>
                    <a:pt x="54437" y="37895"/>
                  </a:cubicBezTo>
                  <a:cubicBezTo>
                    <a:pt x="49367" y="28955"/>
                    <a:pt x="44931" y="12977"/>
                    <a:pt x="45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6"/>
            <p:cNvSpPr/>
            <p:nvPr/>
          </p:nvSpPr>
          <p:spPr>
            <a:xfrm>
              <a:off x="722261" y="4339804"/>
              <a:ext cx="754932" cy="380656"/>
            </a:xfrm>
            <a:custGeom>
              <a:avLst/>
              <a:gdLst/>
              <a:ahLst/>
              <a:cxnLst/>
              <a:rect l="l" t="t" r="r" b="b"/>
              <a:pathLst>
                <a:path w="77152" h="38902" extrusionOk="0">
                  <a:moveTo>
                    <a:pt x="64711" y="0"/>
                  </a:moveTo>
                  <a:cubicBezTo>
                    <a:pt x="60441" y="3069"/>
                    <a:pt x="51101" y="5204"/>
                    <a:pt x="41194" y="5237"/>
                  </a:cubicBezTo>
                  <a:cubicBezTo>
                    <a:pt x="40881" y="5239"/>
                    <a:pt x="40571" y="5240"/>
                    <a:pt x="40265" y="5240"/>
                  </a:cubicBezTo>
                  <a:cubicBezTo>
                    <a:pt x="21949" y="5240"/>
                    <a:pt x="15067" y="2330"/>
                    <a:pt x="12541" y="33"/>
                  </a:cubicBezTo>
                  <a:cubicBezTo>
                    <a:pt x="7704" y="6872"/>
                    <a:pt x="3534" y="13109"/>
                    <a:pt x="2133" y="20348"/>
                  </a:cubicBezTo>
                  <a:cubicBezTo>
                    <a:pt x="1" y="31077"/>
                    <a:pt x="7646" y="38901"/>
                    <a:pt x="19483" y="38901"/>
                  </a:cubicBezTo>
                  <a:cubicBezTo>
                    <a:pt x="19681" y="38901"/>
                    <a:pt x="19880" y="38899"/>
                    <a:pt x="20079" y="38895"/>
                  </a:cubicBezTo>
                  <a:lnTo>
                    <a:pt x="57039" y="38895"/>
                  </a:lnTo>
                  <a:cubicBezTo>
                    <a:pt x="57238" y="38899"/>
                    <a:pt x="57435" y="38901"/>
                    <a:pt x="57631" y="38901"/>
                  </a:cubicBezTo>
                  <a:cubicBezTo>
                    <a:pt x="69440" y="38901"/>
                    <a:pt x="77152" y="31045"/>
                    <a:pt x="75052" y="20381"/>
                  </a:cubicBezTo>
                  <a:cubicBezTo>
                    <a:pt x="73751" y="13977"/>
                    <a:pt x="68948" y="6171"/>
                    <a:pt x="64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6"/>
            <p:cNvSpPr/>
            <p:nvPr/>
          </p:nvSpPr>
          <p:spPr>
            <a:xfrm>
              <a:off x="1004288" y="3782217"/>
              <a:ext cx="191933" cy="35265"/>
            </a:xfrm>
            <a:custGeom>
              <a:avLst/>
              <a:gdLst/>
              <a:ahLst/>
              <a:cxnLst/>
              <a:rect l="l" t="t" r="r" b="b"/>
              <a:pathLst>
                <a:path w="19615" h="3604" extrusionOk="0">
                  <a:moveTo>
                    <a:pt x="1769" y="1"/>
                  </a:moveTo>
                  <a:cubicBezTo>
                    <a:pt x="768" y="1"/>
                    <a:pt x="1" y="802"/>
                    <a:pt x="1" y="1802"/>
                  </a:cubicBezTo>
                  <a:cubicBezTo>
                    <a:pt x="1" y="2803"/>
                    <a:pt x="768" y="3604"/>
                    <a:pt x="1769" y="3604"/>
                  </a:cubicBezTo>
                  <a:lnTo>
                    <a:pt x="17847" y="3604"/>
                  </a:lnTo>
                  <a:cubicBezTo>
                    <a:pt x="18848" y="3604"/>
                    <a:pt x="19615" y="2803"/>
                    <a:pt x="19615" y="1802"/>
                  </a:cubicBezTo>
                  <a:cubicBezTo>
                    <a:pt x="19615" y="835"/>
                    <a:pt x="18848" y="1"/>
                    <a:pt x="17847"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6"/>
            <p:cNvSpPr/>
            <p:nvPr/>
          </p:nvSpPr>
          <p:spPr>
            <a:xfrm>
              <a:off x="844661" y="4300365"/>
              <a:ext cx="510493" cy="94093"/>
            </a:xfrm>
            <a:custGeom>
              <a:avLst/>
              <a:gdLst/>
              <a:ahLst/>
              <a:cxnLst/>
              <a:rect l="l" t="t" r="r" b="b"/>
              <a:pathLst>
                <a:path w="52171" h="9616" extrusionOk="0">
                  <a:moveTo>
                    <a:pt x="27613" y="1"/>
                  </a:moveTo>
                  <a:cubicBezTo>
                    <a:pt x="27224" y="1"/>
                    <a:pt x="26848" y="3"/>
                    <a:pt x="26486" y="8"/>
                  </a:cubicBezTo>
                  <a:cubicBezTo>
                    <a:pt x="4237" y="408"/>
                    <a:pt x="1868" y="3177"/>
                    <a:pt x="0" y="4411"/>
                  </a:cubicBezTo>
                  <a:cubicBezTo>
                    <a:pt x="2540" y="6720"/>
                    <a:pt x="9483" y="9616"/>
                    <a:pt x="28020" y="9616"/>
                  </a:cubicBezTo>
                  <a:cubicBezTo>
                    <a:pt x="28230" y="9616"/>
                    <a:pt x="28441" y="9616"/>
                    <a:pt x="28654" y="9615"/>
                  </a:cubicBezTo>
                  <a:cubicBezTo>
                    <a:pt x="38528" y="9581"/>
                    <a:pt x="47901" y="7447"/>
                    <a:pt x="52171" y="4378"/>
                  </a:cubicBezTo>
                  <a:lnTo>
                    <a:pt x="51670" y="3610"/>
                  </a:lnTo>
                  <a:cubicBezTo>
                    <a:pt x="47324" y="946"/>
                    <a:pt x="35163" y="1"/>
                    <a:pt x="27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6"/>
            <p:cNvSpPr/>
            <p:nvPr/>
          </p:nvSpPr>
          <p:spPr>
            <a:xfrm>
              <a:off x="1208582" y="4273540"/>
              <a:ext cx="180572" cy="257717"/>
            </a:xfrm>
            <a:custGeom>
              <a:avLst/>
              <a:gdLst/>
              <a:ahLst/>
              <a:cxnLst/>
              <a:rect l="l" t="t" r="r" b="b"/>
              <a:pathLst>
                <a:path w="18454" h="26338" extrusionOk="0">
                  <a:moveTo>
                    <a:pt x="2140" y="1"/>
                  </a:moveTo>
                  <a:cubicBezTo>
                    <a:pt x="466" y="1"/>
                    <a:pt x="0" y="2927"/>
                    <a:pt x="1642" y="5670"/>
                  </a:cubicBezTo>
                  <a:cubicBezTo>
                    <a:pt x="6279" y="13509"/>
                    <a:pt x="11182" y="22082"/>
                    <a:pt x="13651" y="25017"/>
                  </a:cubicBezTo>
                  <a:cubicBezTo>
                    <a:pt x="14296" y="25837"/>
                    <a:pt x="15243" y="26338"/>
                    <a:pt x="16104" y="26338"/>
                  </a:cubicBezTo>
                  <a:cubicBezTo>
                    <a:pt x="16889" y="26338"/>
                    <a:pt x="17604" y="25921"/>
                    <a:pt x="17954" y="24951"/>
                  </a:cubicBezTo>
                  <a:cubicBezTo>
                    <a:pt x="18454" y="23583"/>
                    <a:pt x="17253" y="22015"/>
                    <a:pt x="16653" y="20848"/>
                  </a:cubicBezTo>
                  <a:cubicBezTo>
                    <a:pt x="15118" y="17979"/>
                    <a:pt x="13083" y="15077"/>
                    <a:pt x="11416" y="12308"/>
                  </a:cubicBezTo>
                  <a:cubicBezTo>
                    <a:pt x="8714" y="7905"/>
                    <a:pt x="7746" y="5737"/>
                    <a:pt x="5311" y="2401"/>
                  </a:cubicBezTo>
                  <a:cubicBezTo>
                    <a:pt x="4040" y="684"/>
                    <a:pt x="2949" y="1"/>
                    <a:pt x="214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6"/>
            <p:cNvSpPr/>
            <p:nvPr/>
          </p:nvSpPr>
          <p:spPr>
            <a:xfrm>
              <a:off x="1146946" y="4128376"/>
              <a:ext cx="75266" cy="118907"/>
            </a:xfrm>
            <a:custGeom>
              <a:avLst/>
              <a:gdLst/>
              <a:ahLst/>
              <a:cxnLst/>
              <a:rect l="l" t="t" r="r" b="b"/>
              <a:pathLst>
                <a:path w="7692" h="12152" extrusionOk="0">
                  <a:moveTo>
                    <a:pt x="2280" y="1"/>
                  </a:moveTo>
                  <a:cubicBezTo>
                    <a:pt x="1836" y="1"/>
                    <a:pt x="1420" y="165"/>
                    <a:pt x="1102" y="456"/>
                  </a:cubicBezTo>
                  <a:cubicBezTo>
                    <a:pt x="868" y="622"/>
                    <a:pt x="701" y="823"/>
                    <a:pt x="635" y="1056"/>
                  </a:cubicBezTo>
                  <a:cubicBezTo>
                    <a:pt x="1" y="2457"/>
                    <a:pt x="835" y="4892"/>
                    <a:pt x="1269" y="6260"/>
                  </a:cubicBezTo>
                  <a:cubicBezTo>
                    <a:pt x="1802" y="7961"/>
                    <a:pt x="2469" y="10963"/>
                    <a:pt x="4204" y="11897"/>
                  </a:cubicBezTo>
                  <a:cubicBezTo>
                    <a:pt x="4553" y="12068"/>
                    <a:pt x="4927" y="12151"/>
                    <a:pt x="5290" y="12151"/>
                  </a:cubicBezTo>
                  <a:cubicBezTo>
                    <a:pt x="6557" y="12151"/>
                    <a:pt x="7691" y="11136"/>
                    <a:pt x="7173" y="9295"/>
                  </a:cubicBezTo>
                  <a:cubicBezTo>
                    <a:pt x="6439" y="6827"/>
                    <a:pt x="5605" y="3424"/>
                    <a:pt x="4137" y="1089"/>
                  </a:cubicBezTo>
                  <a:cubicBezTo>
                    <a:pt x="3591" y="328"/>
                    <a:pt x="2907" y="1"/>
                    <a:pt x="2280"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1004288" y="3782217"/>
              <a:ext cx="191933" cy="35265"/>
            </a:xfrm>
            <a:custGeom>
              <a:avLst/>
              <a:gdLst/>
              <a:ahLst/>
              <a:cxnLst/>
              <a:rect l="l" t="t" r="r" b="b"/>
              <a:pathLst>
                <a:path w="19615" h="3604" extrusionOk="0">
                  <a:moveTo>
                    <a:pt x="1769" y="1"/>
                  </a:moveTo>
                  <a:cubicBezTo>
                    <a:pt x="1268" y="1"/>
                    <a:pt x="868" y="234"/>
                    <a:pt x="535" y="568"/>
                  </a:cubicBezTo>
                  <a:cubicBezTo>
                    <a:pt x="201" y="902"/>
                    <a:pt x="1" y="1302"/>
                    <a:pt x="1" y="1802"/>
                  </a:cubicBezTo>
                  <a:cubicBezTo>
                    <a:pt x="1" y="2803"/>
                    <a:pt x="768" y="3604"/>
                    <a:pt x="1769" y="3604"/>
                  </a:cubicBezTo>
                  <a:lnTo>
                    <a:pt x="17847" y="3604"/>
                  </a:lnTo>
                  <a:cubicBezTo>
                    <a:pt x="18848" y="3604"/>
                    <a:pt x="19615" y="2803"/>
                    <a:pt x="19615" y="1802"/>
                  </a:cubicBezTo>
                  <a:cubicBezTo>
                    <a:pt x="19615" y="835"/>
                    <a:pt x="18848" y="1"/>
                    <a:pt x="17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721605" y="3818134"/>
              <a:ext cx="646916" cy="902608"/>
            </a:xfrm>
            <a:custGeom>
              <a:avLst/>
              <a:gdLst/>
              <a:ahLst/>
              <a:cxnLst/>
              <a:rect l="l" t="t" r="r" b="b"/>
              <a:pathLst>
                <a:path w="66113" h="92244" extrusionOk="0">
                  <a:moveTo>
                    <a:pt x="31488" y="0"/>
                  </a:moveTo>
                  <a:cubicBezTo>
                    <a:pt x="32288" y="13010"/>
                    <a:pt x="27818" y="28954"/>
                    <a:pt x="22782" y="37927"/>
                  </a:cubicBezTo>
                  <a:cubicBezTo>
                    <a:pt x="14843" y="51971"/>
                    <a:pt x="4569" y="61511"/>
                    <a:pt x="2133" y="73686"/>
                  </a:cubicBezTo>
                  <a:cubicBezTo>
                    <a:pt x="1" y="84447"/>
                    <a:pt x="7710" y="92240"/>
                    <a:pt x="19516" y="92240"/>
                  </a:cubicBezTo>
                  <a:cubicBezTo>
                    <a:pt x="19714" y="92240"/>
                    <a:pt x="19913" y="92237"/>
                    <a:pt x="20113" y="92233"/>
                  </a:cubicBezTo>
                  <a:lnTo>
                    <a:pt x="57073" y="92233"/>
                  </a:lnTo>
                  <a:cubicBezTo>
                    <a:pt x="57316" y="92240"/>
                    <a:pt x="57558" y="92244"/>
                    <a:pt x="57798" y="92244"/>
                  </a:cubicBezTo>
                  <a:cubicBezTo>
                    <a:pt x="60879" y="92244"/>
                    <a:pt x="63668" y="91655"/>
                    <a:pt x="66112" y="90665"/>
                  </a:cubicBezTo>
                  <a:cubicBezTo>
                    <a:pt x="65979" y="88330"/>
                    <a:pt x="65746" y="86729"/>
                    <a:pt x="62510" y="85528"/>
                  </a:cubicBezTo>
                  <a:cubicBezTo>
                    <a:pt x="57910" y="83759"/>
                    <a:pt x="51067" y="82563"/>
                    <a:pt x="45763" y="82563"/>
                  </a:cubicBezTo>
                  <a:cubicBezTo>
                    <a:pt x="45067" y="82563"/>
                    <a:pt x="44397" y="82584"/>
                    <a:pt x="43763" y="82626"/>
                  </a:cubicBezTo>
                  <a:cubicBezTo>
                    <a:pt x="39127" y="82893"/>
                    <a:pt x="33256" y="83460"/>
                    <a:pt x="28652" y="84194"/>
                  </a:cubicBezTo>
                  <a:cubicBezTo>
                    <a:pt x="24216" y="84961"/>
                    <a:pt x="23115" y="85862"/>
                    <a:pt x="18612" y="86329"/>
                  </a:cubicBezTo>
                  <a:cubicBezTo>
                    <a:pt x="17087" y="86476"/>
                    <a:pt x="15658" y="86674"/>
                    <a:pt x="14348" y="86674"/>
                  </a:cubicBezTo>
                  <a:cubicBezTo>
                    <a:pt x="12106" y="86674"/>
                    <a:pt x="10216" y="86094"/>
                    <a:pt x="8805" y="83693"/>
                  </a:cubicBezTo>
                  <a:cubicBezTo>
                    <a:pt x="6437" y="79591"/>
                    <a:pt x="6103" y="74120"/>
                    <a:pt x="7604" y="69850"/>
                  </a:cubicBezTo>
                  <a:cubicBezTo>
                    <a:pt x="12975" y="54706"/>
                    <a:pt x="24149" y="46433"/>
                    <a:pt x="29653" y="27520"/>
                  </a:cubicBezTo>
                  <a:cubicBezTo>
                    <a:pt x="30987" y="22983"/>
                    <a:pt x="32322" y="18447"/>
                    <a:pt x="32955" y="13777"/>
                  </a:cubicBezTo>
                  <a:cubicBezTo>
                    <a:pt x="33289" y="11408"/>
                    <a:pt x="33589" y="8973"/>
                    <a:pt x="33589" y="6605"/>
                  </a:cubicBezTo>
                  <a:cubicBezTo>
                    <a:pt x="33589" y="5086"/>
                    <a:pt x="33785" y="1901"/>
                    <a:pt x="35213" y="1901"/>
                  </a:cubicBezTo>
                  <a:cubicBezTo>
                    <a:pt x="35227" y="1901"/>
                    <a:pt x="35242" y="1901"/>
                    <a:pt x="35257" y="1902"/>
                  </a:cubicBezTo>
                  <a:lnTo>
                    <a:pt x="45631" y="2002"/>
                  </a:lnTo>
                  <a:cubicBezTo>
                    <a:pt x="45631" y="1335"/>
                    <a:pt x="45665" y="667"/>
                    <a:pt x="45698" y="0"/>
                  </a:cubicBez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46"/>
          <p:cNvGrpSpPr/>
          <p:nvPr/>
        </p:nvGrpSpPr>
        <p:grpSpPr>
          <a:xfrm>
            <a:off x="2833313" y="3597780"/>
            <a:ext cx="543792" cy="1124256"/>
            <a:chOff x="2241726" y="3597780"/>
            <a:chExt cx="543792" cy="1124256"/>
          </a:xfrm>
        </p:grpSpPr>
        <p:sp>
          <p:nvSpPr>
            <p:cNvPr id="2644" name="Google Shape;2644;p46"/>
            <p:cNvSpPr/>
            <p:nvPr/>
          </p:nvSpPr>
          <p:spPr>
            <a:xfrm>
              <a:off x="2241726" y="3633031"/>
              <a:ext cx="543792" cy="1088885"/>
            </a:xfrm>
            <a:custGeom>
              <a:avLst/>
              <a:gdLst/>
              <a:ahLst/>
              <a:cxnLst/>
              <a:rect l="l" t="t" r="r" b="b"/>
              <a:pathLst>
                <a:path w="55574" h="111281" extrusionOk="0">
                  <a:moveTo>
                    <a:pt x="20615" y="1"/>
                  </a:moveTo>
                  <a:cubicBezTo>
                    <a:pt x="20615" y="1"/>
                    <a:pt x="23718" y="45433"/>
                    <a:pt x="15078" y="56675"/>
                  </a:cubicBezTo>
                  <a:cubicBezTo>
                    <a:pt x="7573" y="66415"/>
                    <a:pt x="1" y="70618"/>
                    <a:pt x="1" y="83527"/>
                  </a:cubicBezTo>
                  <a:cubicBezTo>
                    <a:pt x="1" y="98871"/>
                    <a:pt x="12409" y="111280"/>
                    <a:pt x="27754" y="111280"/>
                  </a:cubicBezTo>
                  <a:cubicBezTo>
                    <a:pt x="43098" y="111280"/>
                    <a:pt x="55540" y="98871"/>
                    <a:pt x="55540" y="83527"/>
                  </a:cubicBezTo>
                  <a:cubicBezTo>
                    <a:pt x="55574" y="70218"/>
                    <a:pt x="47301" y="66348"/>
                    <a:pt x="39262" y="56408"/>
                  </a:cubicBezTo>
                  <a:cubicBezTo>
                    <a:pt x="30422" y="45433"/>
                    <a:pt x="33725" y="1"/>
                    <a:pt x="337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6"/>
            <p:cNvSpPr/>
            <p:nvPr/>
          </p:nvSpPr>
          <p:spPr>
            <a:xfrm>
              <a:off x="2425194" y="3597780"/>
              <a:ext cx="161903" cy="35255"/>
            </a:xfrm>
            <a:custGeom>
              <a:avLst/>
              <a:gdLst/>
              <a:ahLst/>
              <a:cxnLst/>
              <a:rect l="l" t="t" r="r" b="b"/>
              <a:pathLst>
                <a:path w="16546" h="3603" extrusionOk="0">
                  <a:moveTo>
                    <a:pt x="1501" y="0"/>
                  </a:moveTo>
                  <a:cubicBezTo>
                    <a:pt x="667" y="0"/>
                    <a:pt x="0" y="801"/>
                    <a:pt x="0" y="1801"/>
                  </a:cubicBezTo>
                  <a:cubicBezTo>
                    <a:pt x="0" y="2802"/>
                    <a:pt x="667" y="3603"/>
                    <a:pt x="1501" y="3603"/>
                  </a:cubicBezTo>
                  <a:lnTo>
                    <a:pt x="15044" y="3603"/>
                  </a:lnTo>
                  <a:cubicBezTo>
                    <a:pt x="15878" y="3603"/>
                    <a:pt x="16545" y="2802"/>
                    <a:pt x="16545" y="1801"/>
                  </a:cubicBezTo>
                  <a:cubicBezTo>
                    <a:pt x="16545" y="834"/>
                    <a:pt x="15845" y="0"/>
                    <a:pt x="15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2244339" y="4360924"/>
              <a:ext cx="538243" cy="72566"/>
            </a:xfrm>
            <a:custGeom>
              <a:avLst/>
              <a:gdLst/>
              <a:ahLst/>
              <a:cxnLst/>
              <a:rect l="l" t="t" r="r" b="b"/>
              <a:pathLst>
                <a:path w="55007" h="7416" extrusionOk="0">
                  <a:moveTo>
                    <a:pt x="28402" y="0"/>
                  </a:moveTo>
                  <a:cubicBezTo>
                    <a:pt x="27884" y="0"/>
                    <a:pt x="27356" y="3"/>
                    <a:pt x="26820" y="10"/>
                  </a:cubicBezTo>
                  <a:cubicBezTo>
                    <a:pt x="4404" y="310"/>
                    <a:pt x="0" y="4480"/>
                    <a:pt x="101" y="4580"/>
                  </a:cubicBezTo>
                  <a:cubicBezTo>
                    <a:pt x="6633" y="6165"/>
                    <a:pt x="19060" y="7185"/>
                    <a:pt x="25405" y="7185"/>
                  </a:cubicBezTo>
                  <a:cubicBezTo>
                    <a:pt x="25605" y="7185"/>
                    <a:pt x="25798" y="7184"/>
                    <a:pt x="25986" y="7182"/>
                  </a:cubicBezTo>
                  <a:cubicBezTo>
                    <a:pt x="32457" y="7082"/>
                    <a:pt x="46534" y="7416"/>
                    <a:pt x="55006" y="5214"/>
                  </a:cubicBezTo>
                  <a:cubicBezTo>
                    <a:pt x="54844" y="4824"/>
                    <a:pt x="48126" y="0"/>
                    <a:pt x="28402" y="0"/>
                  </a:cubicBezTo>
                  <a:close/>
                </a:path>
              </a:pathLst>
            </a:custGeom>
            <a:solidFill>
              <a:srgbClr val="4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2242049" y="4405746"/>
              <a:ext cx="543469" cy="316290"/>
            </a:xfrm>
            <a:custGeom>
              <a:avLst/>
              <a:gdLst/>
              <a:ahLst/>
              <a:cxnLst/>
              <a:rect l="l" t="t" r="r" b="b"/>
              <a:pathLst>
                <a:path w="55541" h="32324" extrusionOk="0">
                  <a:moveTo>
                    <a:pt x="368" y="0"/>
                  </a:moveTo>
                  <a:cubicBezTo>
                    <a:pt x="101" y="1401"/>
                    <a:pt x="1" y="2936"/>
                    <a:pt x="1" y="4570"/>
                  </a:cubicBezTo>
                  <a:cubicBezTo>
                    <a:pt x="1" y="19914"/>
                    <a:pt x="12410" y="32323"/>
                    <a:pt x="27754" y="32323"/>
                  </a:cubicBezTo>
                  <a:cubicBezTo>
                    <a:pt x="43098" y="32323"/>
                    <a:pt x="55541" y="19914"/>
                    <a:pt x="55541" y="4570"/>
                  </a:cubicBezTo>
                  <a:cubicBezTo>
                    <a:pt x="55541" y="3169"/>
                    <a:pt x="55407" y="1835"/>
                    <a:pt x="55274" y="634"/>
                  </a:cubicBezTo>
                  <a:cubicBezTo>
                    <a:pt x="46801" y="2836"/>
                    <a:pt x="32724" y="2502"/>
                    <a:pt x="26253" y="2602"/>
                  </a:cubicBezTo>
                  <a:cubicBezTo>
                    <a:pt x="26066" y="2604"/>
                    <a:pt x="25872" y="2605"/>
                    <a:pt x="25672" y="2605"/>
                  </a:cubicBezTo>
                  <a:cubicBezTo>
                    <a:pt x="19327" y="2605"/>
                    <a:pt x="6900" y="1585"/>
                    <a:pt x="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2535859" y="4445724"/>
              <a:ext cx="179848" cy="218108"/>
            </a:xfrm>
            <a:custGeom>
              <a:avLst/>
              <a:gdLst/>
              <a:ahLst/>
              <a:cxnLst/>
              <a:rect l="l" t="t" r="r" b="b"/>
              <a:pathLst>
                <a:path w="18380" h="22290" extrusionOk="0">
                  <a:moveTo>
                    <a:pt x="16107" y="1"/>
                  </a:moveTo>
                  <a:cubicBezTo>
                    <a:pt x="16064" y="1"/>
                    <a:pt x="16021" y="7"/>
                    <a:pt x="15979" y="18"/>
                  </a:cubicBezTo>
                  <a:cubicBezTo>
                    <a:pt x="15578" y="85"/>
                    <a:pt x="15311" y="552"/>
                    <a:pt x="15078" y="1352"/>
                  </a:cubicBezTo>
                  <a:cubicBezTo>
                    <a:pt x="15011" y="1719"/>
                    <a:pt x="14911" y="2153"/>
                    <a:pt x="14744" y="2653"/>
                  </a:cubicBezTo>
                  <a:cubicBezTo>
                    <a:pt x="14611" y="3154"/>
                    <a:pt x="14578" y="3687"/>
                    <a:pt x="14377" y="4255"/>
                  </a:cubicBezTo>
                  <a:cubicBezTo>
                    <a:pt x="14277" y="4555"/>
                    <a:pt x="14211" y="4855"/>
                    <a:pt x="14111" y="5189"/>
                  </a:cubicBezTo>
                  <a:cubicBezTo>
                    <a:pt x="14044" y="5522"/>
                    <a:pt x="13877" y="5822"/>
                    <a:pt x="13777" y="6156"/>
                  </a:cubicBezTo>
                  <a:cubicBezTo>
                    <a:pt x="13577" y="6823"/>
                    <a:pt x="13277" y="7490"/>
                    <a:pt x="13010" y="8191"/>
                  </a:cubicBezTo>
                  <a:cubicBezTo>
                    <a:pt x="12376" y="9558"/>
                    <a:pt x="11542" y="11026"/>
                    <a:pt x="10508" y="12394"/>
                  </a:cubicBezTo>
                  <a:cubicBezTo>
                    <a:pt x="8340" y="15162"/>
                    <a:pt x="5671" y="17064"/>
                    <a:pt x="3570" y="18398"/>
                  </a:cubicBezTo>
                  <a:cubicBezTo>
                    <a:pt x="3336" y="18565"/>
                    <a:pt x="3069" y="18732"/>
                    <a:pt x="2836" y="18865"/>
                  </a:cubicBezTo>
                  <a:cubicBezTo>
                    <a:pt x="2569" y="18998"/>
                    <a:pt x="2335" y="19165"/>
                    <a:pt x="2102" y="19265"/>
                  </a:cubicBezTo>
                  <a:cubicBezTo>
                    <a:pt x="1702" y="19565"/>
                    <a:pt x="1335" y="19766"/>
                    <a:pt x="1001" y="20032"/>
                  </a:cubicBezTo>
                  <a:cubicBezTo>
                    <a:pt x="334" y="20499"/>
                    <a:pt x="0" y="20933"/>
                    <a:pt x="34" y="21333"/>
                  </a:cubicBezTo>
                  <a:cubicBezTo>
                    <a:pt x="67" y="21700"/>
                    <a:pt x="567" y="22001"/>
                    <a:pt x="1401" y="22167"/>
                  </a:cubicBezTo>
                  <a:cubicBezTo>
                    <a:pt x="1734" y="22219"/>
                    <a:pt x="2126" y="22289"/>
                    <a:pt x="2547" y="22289"/>
                  </a:cubicBezTo>
                  <a:cubicBezTo>
                    <a:pt x="2674" y="22289"/>
                    <a:pt x="2804" y="22283"/>
                    <a:pt x="2936" y="22267"/>
                  </a:cubicBezTo>
                  <a:cubicBezTo>
                    <a:pt x="3236" y="22267"/>
                    <a:pt x="3570" y="22267"/>
                    <a:pt x="3903" y="22234"/>
                  </a:cubicBezTo>
                  <a:cubicBezTo>
                    <a:pt x="4237" y="22201"/>
                    <a:pt x="4570" y="22167"/>
                    <a:pt x="4937" y="22067"/>
                  </a:cubicBezTo>
                  <a:cubicBezTo>
                    <a:pt x="5671" y="21900"/>
                    <a:pt x="6505" y="21734"/>
                    <a:pt x="7339" y="21400"/>
                  </a:cubicBezTo>
                  <a:cubicBezTo>
                    <a:pt x="7739" y="21233"/>
                    <a:pt x="8206" y="21067"/>
                    <a:pt x="8607" y="20866"/>
                  </a:cubicBezTo>
                  <a:cubicBezTo>
                    <a:pt x="9040" y="20666"/>
                    <a:pt x="9440" y="20399"/>
                    <a:pt x="9907" y="20166"/>
                  </a:cubicBezTo>
                  <a:cubicBezTo>
                    <a:pt x="11675" y="19098"/>
                    <a:pt x="13410" y="17697"/>
                    <a:pt x="14878" y="15763"/>
                  </a:cubicBezTo>
                  <a:cubicBezTo>
                    <a:pt x="16345" y="13895"/>
                    <a:pt x="17279" y="11827"/>
                    <a:pt x="17847" y="9825"/>
                  </a:cubicBezTo>
                  <a:cubicBezTo>
                    <a:pt x="18047" y="8824"/>
                    <a:pt x="18247" y="7857"/>
                    <a:pt x="18314" y="6923"/>
                  </a:cubicBezTo>
                  <a:cubicBezTo>
                    <a:pt x="18314" y="6489"/>
                    <a:pt x="18380" y="6056"/>
                    <a:pt x="18347" y="5656"/>
                  </a:cubicBezTo>
                  <a:cubicBezTo>
                    <a:pt x="18347" y="5222"/>
                    <a:pt x="18314" y="4822"/>
                    <a:pt x="18247" y="4421"/>
                  </a:cubicBezTo>
                  <a:cubicBezTo>
                    <a:pt x="18213" y="3687"/>
                    <a:pt x="18013" y="3020"/>
                    <a:pt x="17847" y="2420"/>
                  </a:cubicBezTo>
                  <a:cubicBezTo>
                    <a:pt x="17680" y="1853"/>
                    <a:pt x="17480" y="1386"/>
                    <a:pt x="17213" y="1019"/>
                  </a:cubicBezTo>
                  <a:cubicBezTo>
                    <a:pt x="16800" y="340"/>
                    <a:pt x="16439" y="1"/>
                    <a:pt x="16107"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2678194" y="4338914"/>
              <a:ext cx="58426" cy="64630"/>
            </a:xfrm>
            <a:custGeom>
              <a:avLst/>
              <a:gdLst/>
              <a:ahLst/>
              <a:cxnLst/>
              <a:rect l="l" t="t" r="r" b="b"/>
              <a:pathLst>
                <a:path w="5971" h="6605" extrusionOk="0">
                  <a:moveTo>
                    <a:pt x="1977" y="0"/>
                  </a:moveTo>
                  <a:cubicBezTo>
                    <a:pt x="1400" y="0"/>
                    <a:pt x="919" y="224"/>
                    <a:pt x="601" y="591"/>
                  </a:cubicBezTo>
                  <a:cubicBezTo>
                    <a:pt x="134" y="1092"/>
                    <a:pt x="0" y="1826"/>
                    <a:pt x="100" y="2559"/>
                  </a:cubicBezTo>
                  <a:cubicBezTo>
                    <a:pt x="167" y="3293"/>
                    <a:pt x="467" y="3994"/>
                    <a:pt x="867" y="4661"/>
                  </a:cubicBezTo>
                  <a:cubicBezTo>
                    <a:pt x="1301" y="5328"/>
                    <a:pt x="1835" y="5762"/>
                    <a:pt x="2369" y="6095"/>
                  </a:cubicBezTo>
                  <a:cubicBezTo>
                    <a:pt x="2502" y="6162"/>
                    <a:pt x="2669" y="6229"/>
                    <a:pt x="2802" y="6296"/>
                  </a:cubicBezTo>
                  <a:cubicBezTo>
                    <a:pt x="2936" y="6329"/>
                    <a:pt x="3102" y="6429"/>
                    <a:pt x="3269" y="6462"/>
                  </a:cubicBezTo>
                  <a:cubicBezTo>
                    <a:pt x="3544" y="6545"/>
                    <a:pt x="3818" y="6604"/>
                    <a:pt x="4093" y="6604"/>
                  </a:cubicBezTo>
                  <a:cubicBezTo>
                    <a:pt x="4152" y="6604"/>
                    <a:pt x="4211" y="6602"/>
                    <a:pt x="4270" y="6596"/>
                  </a:cubicBezTo>
                  <a:cubicBezTo>
                    <a:pt x="4603" y="6529"/>
                    <a:pt x="4937" y="6429"/>
                    <a:pt x="5204" y="6195"/>
                  </a:cubicBezTo>
                  <a:cubicBezTo>
                    <a:pt x="5337" y="6062"/>
                    <a:pt x="5471" y="5929"/>
                    <a:pt x="5537" y="5695"/>
                  </a:cubicBezTo>
                  <a:cubicBezTo>
                    <a:pt x="5638" y="5528"/>
                    <a:pt x="5704" y="5295"/>
                    <a:pt x="5771" y="5095"/>
                  </a:cubicBezTo>
                  <a:cubicBezTo>
                    <a:pt x="5971" y="4127"/>
                    <a:pt x="5704" y="2960"/>
                    <a:pt x="5037" y="1926"/>
                  </a:cubicBezTo>
                  <a:cubicBezTo>
                    <a:pt x="4370" y="925"/>
                    <a:pt x="3469" y="291"/>
                    <a:pt x="2635" y="91"/>
                  </a:cubicBezTo>
                  <a:cubicBezTo>
                    <a:pt x="2405" y="29"/>
                    <a:pt x="2185" y="0"/>
                    <a:pt x="1977"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2241726" y="3632708"/>
              <a:ext cx="423025" cy="1088875"/>
            </a:xfrm>
            <a:custGeom>
              <a:avLst/>
              <a:gdLst/>
              <a:ahLst/>
              <a:cxnLst/>
              <a:rect l="l" t="t" r="r" b="b"/>
              <a:pathLst>
                <a:path w="43232" h="111280" extrusionOk="0">
                  <a:moveTo>
                    <a:pt x="20615" y="0"/>
                  </a:moveTo>
                  <a:cubicBezTo>
                    <a:pt x="20615" y="0"/>
                    <a:pt x="23718" y="45433"/>
                    <a:pt x="15078" y="56641"/>
                  </a:cubicBezTo>
                  <a:cubicBezTo>
                    <a:pt x="7573" y="66415"/>
                    <a:pt x="1" y="70618"/>
                    <a:pt x="1" y="83493"/>
                  </a:cubicBezTo>
                  <a:cubicBezTo>
                    <a:pt x="1" y="98838"/>
                    <a:pt x="12409" y="111280"/>
                    <a:pt x="27754" y="111280"/>
                  </a:cubicBezTo>
                  <a:cubicBezTo>
                    <a:pt x="32957" y="111280"/>
                    <a:pt x="37894" y="109812"/>
                    <a:pt x="42064" y="107310"/>
                  </a:cubicBezTo>
                  <a:cubicBezTo>
                    <a:pt x="43031" y="106310"/>
                    <a:pt x="43232" y="105276"/>
                    <a:pt x="41263" y="104675"/>
                  </a:cubicBezTo>
                  <a:cubicBezTo>
                    <a:pt x="39821" y="104277"/>
                    <a:pt x="38304" y="104148"/>
                    <a:pt x="36784" y="104148"/>
                  </a:cubicBezTo>
                  <a:cubicBezTo>
                    <a:pt x="35632" y="104148"/>
                    <a:pt x="34480" y="104222"/>
                    <a:pt x="33358" y="104308"/>
                  </a:cubicBezTo>
                  <a:cubicBezTo>
                    <a:pt x="29474" y="104627"/>
                    <a:pt x="25464" y="105399"/>
                    <a:pt x="21547" y="105399"/>
                  </a:cubicBezTo>
                  <a:cubicBezTo>
                    <a:pt x="20956" y="105399"/>
                    <a:pt x="20367" y="105382"/>
                    <a:pt x="19781" y="105342"/>
                  </a:cubicBezTo>
                  <a:cubicBezTo>
                    <a:pt x="8173" y="104508"/>
                    <a:pt x="2669" y="92266"/>
                    <a:pt x="3570" y="82326"/>
                  </a:cubicBezTo>
                  <a:cubicBezTo>
                    <a:pt x="4104" y="76789"/>
                    <a:pt x="6372" y="71985"/>
                    <a:pt x="9407" y="67248"/>
                  </a:cubicBezTo>
                  <a:cubicBezTo>
                    <a:pt x="12510" y="62412"/>
                    <a:pt x="18080" y="58209"/>
                    <a:pt x="20115" y="52304"/>
                  </a:cubicBezTo>
                  <a:cubicBezTo>
                    <a:pt x="22216" y="46267"/>
                    <a:pt x="22717" y="39762"/>
                    <a:pt x="22917" y="33424"/>
                  </a:cubicBezTo>
                  <a:cubicBezTo>
                    <a:pt x="23050" y="29121"/>
                    <a:pt x="22884" y="24851"/>
                    <a:pt x="22750" y="20548"/>
                  </a:cubicBezTo>
                  <a:cubicBezTo>
                    <a:pt x="22583" y="15712"/>
                    <a:pt x="22617" y="10908"/>
                    <a:pt x="22784" y="6071"/>
                  </a:cubicBezTo>
                  <a:cubicBezTo>
                    <a:pt x="22884" y="4103"/>
                    <a:pt x="22550" y="1868"/>
                    <a:pt x="24918" y="1601"/>
                  </a:cubicBezTo>
                  <a:cubicBezTo>
                    <a:pt x="25878" y="1506"/>
                    <a:pt x="26937" y="1470"/>
                    <a:pt x="28021" y="1470"/>
                  </a:cubicBezTo>
                  <a:cubicBezTo>
                    <a:pt x="29950" y="1470"/>
                    <a:pt x="31958" y="1583"/>
                    <a:pt x="33625" y="1668"/>
                  </a:cubicBezTo>
                  <a:cubicBezTo>
                    <a:pt x="33691" y="701"/>
                    <a:pt x="33725" y="0"/>
                    <a:pt x="33725" y="0"/>
                  </a:cubicBez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1" name="Google Shape;2651;p46"/>
          <p:cNvGrpSpPr/>
          <p:nvPr/>
        </p:nvGrpSpPr>
        <p:grpSpPr>
          <a:xfrm>
            <a:off x="4500244" y="3828576"/>
            <a:ext cx="460230" cy="897740"/>
            <a:chOff x="3611927" y="3828576"/>
            <a:chExt cx="460230" cy="897740"/>
          </a:xfrm>
        </p:grpSpPr>
        <p:sp>
          <p:nvSpPr>
            <p:cNvPr id="2652" name="Google Shape;2652;p46"/>
            <p:cNvSpPr/>
            <p:nvPr/>
          </p:nvSpPr>
          <p:spPr>
            <a:xfrm>
              <a:off x="3630208" y="3863181"/>
              <a:ext cx="159613" cy="762477"/>
            </a:xfrm>
            <a:custGeom>
              <a:avLst/>
              <a:gdLst/>
              <a:ahLst/>
              <a:cxnLst/>
              <a:rect l="l" t="t" r="r" b="b"/>
              <a:pathLst>
                <a:path w="16312" h="77923" extrusionOk="0">
                  <a:moveTo>
                    <a:pt x="267" y="1"/>
                  </a:moveTo>
                  <a:cubicBezTo>
                    <a:pt x="267" y="30256"/>
                    <a:pt x="0" y="55007"/>
                    <a:pt x="267" y="68917"/>
                  </a:cubicBezTo>
                  <a:cubicBezTo>
                    <a:pt x="334" y="74587"/>
                    <a:pt x="3703" y="77790"/>
                    <a:pt x="7839" y="77923"/>
                  </a:cubicBezTo>
                  <a:cubicBezTo>
                    <a:pt x="8607" y="77923"/>
                    <a:pt x="15545" y="77890"/>
                    <a:pt x="15845" y="68917"/>
                  </a:cubicBezTo>
                  <a:cubicBezTo>
                    <a:pt x="16312" y="55007"/>
                    <a:pt x="15845" y="30256"/>
                    <a:pt x="15845" y="1"/>
                  </a:cubicBezTo>
                  <a:cubicBezTo>
                    <a:pt x="15778" y="17"/>
                    <a:pt x="11909" y="26"/>
                    <a:pt x="8044" y="26"/>
                  </a:cubicBezTo>
                  <a:cubicBezTo>
                    <a:pt x="4178" y="26"/>
                    <a:pt x="317" y="17"/>
                    <a:pt x="2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3632166" y="4205337"/>
              <a:ext cx="152441" cy="27290"/>
            </a:xfrm>
            <a:custGeom>
              <a:avLst/>
              <a:gdLst/>
              <a:ahLst/>
              <a:cxnLst/>
              <a:rect l="l" t="t" r="r" b="b"/>
              <a:pathLst>
                <a:path w="15579" h="2789" extrusionOk="0">
                  <a:moveTo>
                    <a:pt x="7640" y="0"/>
                  </a:moveTo>
                  <a:cubicBezTo>
                    <a:pt x="4979" y="0"/>
                    <a:pt x="2318" y="466"/>
                    <a:pt x="1" y="1331"/>
                  </a:cubicBezTo>
                  <a:lnTo>
                    <a:pt x="1" y="1431"/>
                  </a:lnTo>
                  <a:cubicBezTo>
                    <a:pt x="1651" y="2055"/>
                    <a:pt x="4321" y="2788"/>
                    <a:pt x="7784" y="2788"/>
                  </a:cubicBezTo>
                  <a:cubicBezTo>
                    <a:pt x="10061" y="2788"/>
                    <a:pt x="12680" y="2471"/>
                    <a:pt x="15578" y="1598"/>
                  </a:cubicBezTo>
                  <a:cubicBezTo>
                    <a:pt x="13193" y="508"/>
                    <a:pt x="10417" y="0"/>
                    <a:pt x="7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3631510" y="4219342"/>
              <a:ext cx="156355" cy="406371"/>
            </a:xfrm>
            <a:custGeom>
              <a:avLst/>
              <a:gdLst/>
              <a:ahLst/>
              <a:cxnLst/>
              <a:rect l="l" t="t" r="r" b="b"/>
              <a:pathLst>
                <a:path w="15979" h="41530" extrusionOk="0">
                  <a:moveTo>
                    <a:pt x="34" y="0"/>
                  </a:moveTo>
                  <a:lnTo>
                    <a:pt x="34" y="0"/>
                  </a:lnTo>
                  <a:cubicBezTo>
                    <a:pt x="1" y="13577"/>
                    <a:pt x="1" y="24785"/>
                    <a:pt x="134" y="32524"/>
                  </a:cubicBezTo>
                  <a:cubicBezTo>
                    <a:pt x="201" y="38194"/>
                    <a:pt x="3637" y="41463"/>
                    <a:pt x="7706" y="41530"/>
                  </a:cubicBezTo>
                  <a:cubicBezTo>
                    <a:pt x="8474" y="41530"/>
                    <a:pt x="15412" y="41463"/>
                    <a:pt x="15712" y="32524"/>
                  </a:cubicBezTo>
                  <a:cubicBezTo>
                    <a:pt x="15979" y="24818"/>
                    <a:pt x="15812" y="13643"/>
                    <a:pt x="15712" y="200"/>
                  </a:cubicBezTo>
                  <a:cubicBezTo>
                    <a:pt x="15679" y="200"/>
                    <a:pt x="15645" y="167"/>
                    <a:pt x="15579" y="167"/>
                  </a:cubicBezTo>
                  <a:cubicBezTo>
                    <a:pt x="12694" y="1040"/>
                    <a:pt x="10077" y="1357"/>
                    <a:pt x="7801" y="1357"/>
                  </a:cubicBezTo>
                  <a:cubicBezTo>
                    <a:pt x="4339" y="1357"/>
                    <a:pt x="1664" y="624"/>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3615842" y="3828576"/>
              <a:ext cx="188997" cy="34932"/>
            </a:xfrm>
            <a:custGeom>
              <a:avLst/>
              <a:gdLst/>
              <a:ahLst/>
              <a:cxnLst/>
              <a:rect l="l" t="t" r="r" b="b"/>
              <a:pathLst>
                <a:path w="19315" h="3570" extrusionOk="0">
                  <a:moveTo>
                    <a:pt x="1769" y="1"/>
                  </a:moveTo>
                  <a:cubicBezTo>
                    <a:pt x="1268" y="1"/>
                    <a:pt x="835" y="201"/>
                    <a:pt x="501" y="534"/>
                  </a:cubicBezTo>
                  <a:cubicBezTo>
                    <a:pt x="234" y="835"/>
                    <a:pt x="1" y="1268"/>
                    <a:pt x="1" y="1769"/>
                  </a:cubicBezTo>
                  <a:cubicBezTo>
                    <a:pt x="1" y="2669"/>
                    <a:pt x="601" y="3370"/>
                    <a:pt x="1402" y="3537"/>
                  </a:cubicBezTo>
                  <a:cubicBezTo>
                    <a:pt x="1502" y="3570"/>
                    <a:pt x="1635" y="3570"/>
                    <a:pt x="1769" y="3570"/>
                  </a:cubicBezTo>
                  <a:lnTo>
                    <a:pt x="17580" y="3570"/>
                  </a:lnTo>
                  <a:cubicBezTo>
                    <a:pt x="18514" y="3570"/>
                    <a:pt x="19314" y="2769"/>
                    <a:pt x="19314" y="1769"/>
                  </a:cubicBezTo>
                  <a:cubicBezTo>
                    <a:pt x="19314" y="768"/>
                    <a:pt x="18514" y="1"/>
                    <a:pt x="17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6"/>
            <p:cNvSpPr/>
            <p:nvPr/>
          </p:nvSpPr>
          <p:spPr>
            <a:xfrm>
              <a:off x="3737234" y="4328853"/>
              <a:ext cx="28455" cy="240163"/>
            </a:xfrm>
            <a:custGeom>
              <a:avLst/>
              <a:gdLst/>
              <a:ahLst/>
              <a:cxnLst/>
              <a:rect l="l" t="t" r="r" b="b"/>
              <a:pathLst>
                <a:path w="2908" h="24544" extrusionOk="0">
                  <a:moveTo>
                    <a:pt x="1417" y="0"/>
                  </a:moveTo>
                  <a:cubicBezTo>
                    <a:pt x="710" y="0"/>
                    <a:pt x="1" y="777"/>
                    <a:pt x="72" y="1953"/>
                  </a:cubicBezTo>
                  <a:cubicBezTo>
                    <a:pt x="106" y="2787"/>
                    <a:pt x="6" y="12194"/>
                    <a:pt x="39" y="14228"/>
                  </a:cubicBezTo>
                  <a:cubicBezTo>
                    <a:pt x="72" y="17664"/>
                    <a:pt x="106" y="22134"/>
                    <a:pt x="72" y="22634"/>
                  </a:cubicBezTo>
                  <a:cubicBezTo>
                    <a:pt x="37" y="23787"/>
                    <a:pt x="737" y="24544"/>
                    <a:pt x="1430" y="24544"/>
                  </a:cubicBezTo>
                  <a:cubicBezTo>
                    <a:pt x="2041" y="24544"/>
                    <a:pt x="2647" y="23956"/>
                    <a:pt x="2741" y="22534"/>
                  </a:cubicBezTo>
                  <a:cubicBezTo>
                    <a:pt x="2908" y="19866"/>
                    <a:pt x="2908" y="4655"/>
                    <a:pt x="2741" y="2020"/>
                  </a:cubicBezTo>
                  <a:cubicBezTo>
                    <a:pt x="2648" y="590"/>
                    <a:pt x="2033" y="0"/>
                    <a:pt x="1417"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6"/>
            <p:cNvSpPr/>
            <p:nvPr/>
          </p:nvSpPr>
          <p:spPr>
            <a:xfrm>
              <a:off x="3736627" y="4257304"/>
              <a:ext cx="31997" cy="49630"/>
            </a:xfrm>
            <a:custGeom>
              <a:avLst/>
              <a:gdLst/>
              <a:ahLst/>
              <a:cxnLst/>
              <a:rect l="l" t="t" r="r" b="b"/>
              <a:pathLst>
                <a:path w="3270" h="5072" extrusionOk="0">
                  <a:moveTo>
                    <a:pt x="1655" y="0"/>
                  </a:moveTo>
                  <a:cubicBezTo>
                    <a:pt x="1534" y="0"/>
                    <a:pt x="1405" y="18"/>
                    <a:pt x="1268" y="57"/>
                  </a:cubicBezTo>
                  <a:cubicBezTo>
                    <a:pt x="334" y="291"/>
                    <a:pt x="1" y="1592"/>
                    <a:pt x="1" y="2426"/>
                  </a:cubicBezTo>
                  <a:cubicBezTo>
                    <a:pt x="1" y="3383"/>
                    <a:pt x="275" y="5072"/>
                    <a:pt x="1495" y="5072"/>
                  </a:cubicBezTo>
                  <a:cubicBezTo>
                    <a:pt x="1551" y="5072"/>
                    <a:pt x="1609" y="5068"/>
                    <a:pt x="1669" y="5061"/>
                  </a:cubicBezTo>
                  <a:cubicBezTo>
                    <a:pt x="1936" y="4994"/>
                    <a:pt x="2169" y="4928"/>
                    <a:pt x="2336" y="4761"/>
                  </a:cubicBezTo>
                  <a:cubicBezTo>
                    <a:pt x="2970" y="4227"/>
                    <a:pt x="3236" y="3126"/>
                    <a:pt x="3270" y="2426"/>
                  </a:cubicBezTo>
                  <a:cubicBezTo>
                    <a:pt x="3270" y="1553"/>
                    <a:pt x="2781" y="0"/>
                    <a:pt x="1655"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6"/>
            <p:cNvSpPr/>
            <p:nvPr/>
          </p:nvSpPr>
          <p:spPr>
            <a:xfrm>
              <a:off x="3631187" y="3863504"/>
              <a:ext cx="155043" cy="762486"/>
            </a:xfrm>
            <a:custGeom>
              <a:avLst/>
              <a:gdLst/>
              <a:ahLst/>
              <a:cxnLst/>
              <a:rect l="l" t="t" r="r" b="b"/>
              <a:pathLst>
                <a:path w="15845" h="77924" extrusionOk="0">
                  <a:moveTo>
                    <a:pt x="234" y="1"/>
                  </a:moveTo>
                  <a:cubicBezTo>
                    <a:pt x="234" y="30289"/>
                    <a:pt x="0" y="55007"/>
                    <a:pt x="234" y="68917"/>
                  </a:cubicBezTo>
                  <a:cubicBezTo>
                    <a:pt x="334" y="74588"/>
                    <a:pt x="3703" y="77823"/>
                    <a:pt x="7839" y="77923"/>
                  </a:cubicBezTo>
                  <a:cubicBezTo>
                    <a:pt x="8373" y="77923"/>
                    <a:pt x="11909" y="77890"/>
                    <a:pt x="14111" y="74821"/>
                  </a:cubicBezTo>
                  <a:cubicBezTo>
                    <a:pt x="11208" y="72253"/>
                    <a:pt x="3670" y="75588"/>
                    <a:pt x="3036" y="69751"/>
                  </a:cubicBezTo>
                  <a:cubicBezTo>
                    <a:pt x="2669" y="66182"/>
                    <a:pt x="2669" y="61578"/>
                    <a:pt x="2769" y="58009"/>
                  </a:cubicBezTo>
                  <a:cubicBezTo>
                    <a:pt x="3003" y="51738"/>
                    <a:pt x="2903" y="46901"/>
                    <a:pt x="2903" y="39829"/>
                  </a:cubicBezTo>
                  <a:cubicBezTo>
                    <a:pt x="2903" y="33358"/>
                    <a:pt x="3336" y="10508"/>
                    <a:pt x="3203" y="5872"/>
                  </a:cubicBezTo>
                  <a:cubicBezTo>
                    <a:pt x="3069" y="1135"/>
                    <a:pt x="10741" y="1802"/>
                    <a:pt x="15845" y="1535"/>
                  </a:cubicBezTo>
                  <a:lnTo>
                    <a:pt x="15845" y="1"/>
                  </a:lnTo>
                  <a:cubicBezTo>
                    <a:pt x="15778" y="18"/>
                    <a:pt x="11909" y="26"/>
                    <a:pt x="8040" y="26"/>
                  </a:cubicBezTo>
                  <a:cubicBezTo>
                    <a:pt x="4170" y="26"/>
                    <a:pt x="301" y="18"/>
                    <a:pt x="234" y="1"/>
                  </a:cubicBez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6"/>
            <p:cNvSpPr/>
            <p:nvPr/>
          </p:nvSpPr>
          <p:spPr>
            <a:xfrm>
              <a:off x="3803224" y="4013678"/>
              <a:ext cx="194213" cy="21224"/>
            </a:xfrm>
            <a:custGeom>
              <a:avLst/>
              <a:gdLst/>
              <a:ahLst/>
              <a:cxnLst/>
              <a:rect l="l" t="t" r="r" b="b"/>
              <a:pathLst>
                <a:path w="19848" h="2169" extrusionOk="0">
                  <a:moveTo>
                    <a:pt x="1" y="0"/>
                  </a:moveTo>
                  <a:lnTo>
                    <a:pt x="1" y="2168"/>
                  </a:lnTo>
                  <a:lnTo>
                    <a:pt x="19848" y="2168"/>
                  </a:lnTo>
                  <a:lnTo>
                    <a:pt x="198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6"/>
            <p:cNvSpPr/>
            <p:nvPr/>
          </p:nvSpPr>
          <p:spPr>
            <a:xfrm>
              <a:off x="3629885" y="4682245"/>
              <a:ext cx="442272" cy="44072"/>
            </a:xfrm>
            <a:custGeom>
              <a:avLst/>
              <a:gdLst/>
              <a:ahLst/>
              <a:cxnLst/>
              <a:rect l="l" t="t" r="r" b="b"/>
              <a:pathLst>
                <a:path w="45199" h="4504" extrusionOk="0">
                  <a:moveTo>
                    <a:pt x="2202" y="1"/>
                  </a:moveTo>
                  <a:cubicBezTo>
                    <a:pt x="1001" y="1"/>
                    <a:pt x="0" y="1001"/>
                    <a:pt x="0" y="2236"/>
                  </a:cubicBezTo>
                  <a:cubicBezTo>
                    <a:pt x="0" y="3503"/>
                    <a:pt x="1001" y="4504"/>
                    <a:pt x="2202" y="4504"/>
                  </a:cubicBezTo>
                  <a:lnTo>
                    <a:pt x="42997" y="4504"/>
                  </a:lnTo>
                  <a:cubicBezTo>
                    <a:pt x="44198" y="4504"/>
                    <a:pt x="45199" y="3503"/>
                    <a:pt x="45199" y="2236"/>
                  </a:cubicBezTo>
                  <a:cubicBezTo>
                    <a:pt x="45199" y="1001"/>
                    <a:pt x="44198" y="1"/>
                    <a:pt x="42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6"/>
            <p:cNvSpPr/>
            <p:nvPr/>
          </p:nvSpPr>
          <p:spPr>
            <a:xfrm>
              <a:off x="3989305" y="3879505"/>
              <a:ext cx="31009" cy="802624"/>
            </a:xfrm>
            <a:custGeom>
              <a:avLst/>
              <a:gdLst/>
              <a:ahLst/>
              <a:cxnLst/>
              <a:rect l="l" t="t" r="r" b="b"/>
              <a:pathLst>
                <a:path w="3169" h="82026" extrusionOk="0">
                  <a:moveTo>
                    <a:pt x="0" y="0"/>
                  </a:moveTo>
                  <a:lnTo>
                    <a:pt x="0" y="82026"/>
                  </a:lnTo>
                  <a:lnTo>
                    <a:pt x="3169" y="82026"/>
                  </a:lnTo>
                  <a:lnTo>
                    <a:pt x="3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6"/>
            <p:cNvSpPr/>
            <p:nvPr/>
          </p:nvSpPr>
          <p:spPr>
            <a:xfrm>
              <a:off x="3611927" y="3971234"/>
              <a:ext cx="192256" cy="117978"/>
            </a:xfrm>
            <a:custGeom>
              <a:avLst/>
              <a:gdLst/>
              <a:ahLst/>
              <a:cxnLst/>
              <a:rect l="l" t="t" r="r" b="b"/>
              <a:pathLst>
                <a:path w="19648" h="12057" extrusionOk="0">
                  <a:moveTo>
                    <a:pt x="0" y="1"/>
                  </a:moveTo>
                  <a:cubicBezTo>
                    <a:pt x="0" y="1"/>
                    <a:pt x="12" y="3"/>
                    <a:pt x="34" y="7"/>
                  </a:cubicBezTo>
                  <a:lnTo>
                    <a:pt x="34" y="7"/>
                  </a:lnTo>
                  <a:lnTo>
                    <a:pt x="34" y="1"/>
                  </a:lnTo>
                  <a:close/>
                  <a:moveTo>
                    <a:pt x="34" y="7"/>
                  </a:moveTo>
                  <a:lnTo>
                    <a:pt x="34" y="10608"/>
                  </a:lnTo>
                  <a:cubicBezTo>
                    <a:pt x="3621" y="11712"/>
                    <a:pt x="7285" y="12057"/>
                    <a:pt x="10459" y="12057"/>
                  </a:cubicBezTo>
                  <a:cubicBezTo>
                    <a:pt x="15726" y="12057"/>
                    <a:pt x="19648" y="11109"/>
                    <a:pt x="19648" y="11109"/>
                  </a:cubicBezTo>
                  <a:lnTo>
                    <a:pt x="19548" y="34"/>
                  </a:lnTo>
                  <a:cubicBezTo>
                    <a:pt x="15982" y="572"/>
                    <a:pt x="12648" y="752"/>
                    <a:pt x="9778" y="752"/>
                  </a:cubicBezTo>
                  <a:cubicBezTo>
                    <a:pt x="4235" y="752"/>
                    <a:pt x="425" y="79"/>
                    <a:pt x="34" y="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6"/>
            <p:cNvSpPr/>
            <p:nvPr/>
          </p:nvSpPr>
          <p:spPr>
            <a:xfrm>
              <a:off x="3656651" y="3976460"/>
              <a:ext cx="53211" cy="112293"/>
            </a:xfrm>
            <a:custGeom>
              <a:avLst/>
              <a:gdLst/>
              <a:ahLst/>
              <a:cxnLst/>
              <a:rect l="l" t="t" r="r" b="b"/>
              <a:pathLst>
                <a:path w="5438" h="11476" extrusionOk="0">
                  <a:moveTo>
                    <a:pt x="0" y="0"/>
                  </a:moveTo>
                  <a:lnTo>
                    <a:pt x="0" y="11075"/>
                  </a:lnTo>
                  <a:cubicBezTo>
                    <a:pt x="1902" y="11342"/>
                    <a:pt x="3736" y="11475"/>
                    <a:pt x="5438" y="11475"/>
                  </a:cubicBezTo>
                  <a:lnTo>
                    <a:pt x="5438" y="167"/>
                  </a:lnTo>
                  <a:cubicBezTo>
                    <a:pt x="4977" y="182"/>
                    <a:pt x="4529" y="189"/>
                    <a:pt x="4095" y="189"/>
                  </a:cubicBezTo>
                  <a:cubicBezTo>
                    <a:pt x="2548" y="189"/>
                    <a:pt x="1172" y="105"/>
                    <a:pt x="0"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6"/>
            <p:cNvSpPr/>
            <p:nvPr/>
          </p:nvSpPr>
          <p:spPr>
            <a:xfrm>
              <a:off x="3740874" y="3975804"/>
              <a:ext cx="29707" cy="112616"/>
            </a:xfrm>
            <a:custGeom>
              <a:avLst/>
              <a:gdLst/>
              <a:ahLst/>
              <a:cxnLst/>
              <a:rect l="l" t="t" r="r" b="b"/>
              <a:pathLst>
                <a:path w="3036" h="11509" extrusionOk="0">
                  <a:moveTo>
                    <a:pt x="3036" y="1"/>
                  </a:moveTo>
                  <a:cubicBezTo>
                    <a:pt x="2002" y="67"/>
                    <a:pt x="1001" y="134"/>
                    <a:pt x="0" y="201"/>
                  </a:cubicBezTo>
                  <a:lnTo>
                    <a:pt x="0" y="11509"/>
                  </a:lnTo>
                  <a:cubicBezTo>
                    <a:pt x="1135" y="11409"/>
                    <a:pt x="2169" y="11342"/>
                    <a:pt x="3036" y="11209"/>
                  </a:cubicBezTo>
                  <a:lnTo>
                    <a:pt x="3036"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5" name="Google Shape;2665;p46"/>
          <p:cNvGrpSpPr/>
          <p:nvPr/>
        </p:nvGrpSpPr>
        <p:grpSpPr>
          <a:xfrm>
            <a:off x="7382455" y="3814209"/>
            <a:ext cx="610056" cy="912633"/>
            <a:chOff x="6291080" y="3814209"/>
            <a:chExt cx="610056" cy="912633"/>
          </a:xfrm>
        </p:grpSpPr>
        <p:sp>
          <p:nvSpPr>
            <p:cNvPr id="2666" name="Google Shape;2666;p46"/>
            <p:cNvSpPr/>
            <p:nvPr/>
          </p:nvSpPr>
          <p:spPr>
            <a:xfrm>
              <a:off x="6291080" y="3848814"/>
              <a:ext cx="610056" cy="878028"/>
            </a:xfrm>
            <a:custGeom>
              <a:avLst/>
              <a:gdLst/>
              <a:ahLst/>
              <a:cxnLst/>
              <a:rect l="l" t="t" r="r" b="b"/>
              <a:pathLst>
                <a:path w="62346" h="89732" extrusionOk="0">
                  <a:moveTo>
                    <a:pt x="24585" y="1"/>
                  </a:moveTo>
                  <a:cubicBezTo>
                    <a:pt x="24885" y="1"/>
                    <a:pt x="24352" y="7339"/>
                    <a:pt x="24318" y="7706"/>
                  </a:cubicBezTo>
                  <a:cubicBezTo>
                    <a:pt x="23684" y="13144"/>
                    <a:pt x="22550" y="18814"/>
                    <a:pt x="19982" y="23684"/>
                  </a:cubicBezTo>
                  <a:cubicBezTo>
                    <a:pt x="17247" y="28821"/>
                    <a:pt x="12977" y="32424"/>
                    <a:pt x="9174" y="36694"/>
                  </a:cubicBezTo>
                  <a:cubicBezTo>
                    <a:pt x="5838" y="40463"/>
                    <a:pt x="2836" y="44933"/>
                    <a:pt x="1335" y="49736"/>
                  </a:cubicBezTo>
                  <a:cubicBezTo>
                    <a:pt x="468" y="52538"/>
                    <a:pt x="1" y="55607"/>
                    <a:pt x="1" y="58576"/>
                  </a:cubicBezTo>
                  <a:cubicBezTo>
                    <a:pt x="1" y="75788"/>
                    <a:pt x="13911" y="89732"/>
                    <a:pt x="31156" y="89732"/>
                  </a:cubicBezTo>
                  <a:cubicBezTo>
                    <a:pt x="48369" y="89732"/>
                    <a:pt x="62279" y="75788"/>
                    <a:pt x="62279" y="58576"/>
                  </a:cubicBezTo>
                  <a:cubicBezTo>
                    <a:pt x="62345" y="47034"/>
                    <a:pt x="55040" y="39296"/>
                    <a:pt x="48035" y="31323"/>
                  </a:cubicBezTo>
                  <a:cubicBezTo>
                    <a:pt x="47735" y="31023"/>
                    <a:pt x="47501" y="30689"/>
                    <a:pt x="47201" y="30389"/>
                  </a:cubicBezTo>
                  <a:cubicBezTo>
                    <a:pt x="41097" y="23384"/>
                    <a:pt x="39162" y="15145"/>
                    <a:pt x="37995" y="6139"/>
                  </a:cubicBezTo>
                  <a:cubicBezTo>
                    <a:pt x="37728" y="4037"/>
                    <a:pt x="37594" y="2102"/>
                    <a:pt x="37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6"/>
            <p:cNvSpPr/>
            <p:nvPr/>
          </p:nvSpPr>
          <p:spPr>
            <a:xfrm>
              <a:off x="6508830" y="3814209"/>
              <a:ext cx="173977" cy="34942"/>
            </a:xfrm>
            <a:custGeom>
              <a:avLst/>
              <a:gdLst/>
              <a:ahLst/>
              <a:cxnLst/>
              <a:rect l="l" t="t" r="r" b="b"/>
              <a:pathLst>
                <a:path w="17780" h="3571" extrusionOk="0">
                  <a:moveTo>
                    <a:pt x="1601" y="1"/>
                  </a:moveTo>
                  <a:cubicBezTo>
                    <a:pt x="1168" y="1"/>
                    <a:pt x="767" y="201"/>
                    <a:pt x="467" y="535"/>
                  </a:cubicBezTo>
                  <a:cubicBezTo>
                    <a:pt x="167" y="835"/>
                    <a:pt x="0" y="1302"/>
                    <a:pt x="0" y="1802"/>
                  </a:cubicBezTo>
                  <a:cubicBezTo>
                    <a:pt x="0" y="2670"/>
                    <a:pt x="601" y="3370"/>
                    <a:pt x="1301" y="3537"/>
                  </a:cubicBezTo>
                  <a:cubicBezTo>
                    <a:pt x="1434" y="3570"/>
                    <a:pt x="1501" y="3570"/>
                    <a:pt x="1635" y="3570"/>
                  </a:cubicBezTo>
                  <a:lnTo>
                    <a:pt x="16145" y="3570"/>
                  </a:lnTo>
                  <a:cubicBezTo>
                    <a:pt x="17079" y="3570"/>
                    <a:pt x="17779" y="2803"/>
                    <a:pt x="17779" y="1802"/>
                  </a:cubicBezTo>
                  <a:cubicBezTo>
                    <a:pt x="17779" y="802"/>
                    <a:pt x="17079" y="1"/>
                    <a:pt x="16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6"/>
            <p:cNvSpPr/>
            <p:nvPr/>
          </p:nvSpPr>
          <p:spPr>
            <a:xfrm>
              <a:off x="6295004" y="4326367"/>
              <a:ext cx="602864" cy="67291"/>
            </a:xfrm>
            <a:custGeom>
              <a:avLst/>
              <a:gdLst/>
              <a:ahLst/>
              <a:cxnLst/>
              <a:rect l="l" t="t" r="r" b="b"/>
              <a:pathLst>
                <a:path w="61611" h="6877" extrusionOk="0">
                  <a:moveTo>
                    <a:pt x="29652" y="1"/>
                  </a:moveTo>
                  <a:cubicBezTo>
                    <a:pt x="13742" y="1"/>
                    <a:pt x="4826" y="2637"/>
                    <a:pt x="267" y="3841"/>
                  </a:cubicBezTo>
                  <a:cubicBezTo>
                    <a:pt x="67" y="4609"/>
                    <a:pt x="134" y="4008"/>
                    <a:pt x="0" y="4842"/>
                  </a:cubicBezTo>
                  <a:cubicBezTo>
                    <a:pt x="8884" y="6025"/>
                    <a:pt x="21717" y="6748"/>
                    <a:pt x="28850" y="6748"/>
                  </a:cubicBezTo>
                  <a:cubicBezTo>
                    <a:pt x="29163" y="6748"/>
                    <a:pt x="29465" y="6746"/>
                    <a:pt x="29755" y="6744"/>
                  </a:cubicBezTo>
                  <a:cubicBezTo>
                    <a:pt x="36760" y="6677"/>
                    <a:pt x="50703" y="6877"/>
                    <a:pt x="61611" y="5676"/>
                  </a:cubicBezTo>
                  <a:cubicBezTo>
                    <a:pt x="61444" y="4475"/>
                    <a:pt x="61311" y="5309"/>
                    <a:pt x="60977" y="4242"/>
                  </a:cubicBezTo>
                  <a:cubicBezTo>
                    <a:pt x="55373" y="2807"/>
                    <a:pt x="46433" y="105"/>
                    <a:pt x="30822" y="5"/>
                  </a:cubicBezTo>
                  <a:cubicBezTo>
                    <a:pt x="30428" y="2"/>
                    <a:pt x="30038" y="1"/>
                    <a:pt x="29652"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6"/>
            <p:cNvSpPr/>
            <p:nvPr/>
          </p:nvSpPr>
          <p:spPr>
            <a:xfrm>
              <a:off x="6291413" y="4373754"/>
              <a:ext cx="609723" cy="352192"/>
            </a:xfrm>
            <a:custGeom>
              <a:avLst/>
              <a:gdLst/>
              <a:ahLst/>
              <a:cxnLst/>
              <a:rect l="l" t="t" r="r" b="b"/>
              <a:pathLst>
                <a:path w="62312" h="35993" extrusionOk="0">
                  <a:moveTo>
                    <a:pt x="434" y="0"/>
                  </a:moveTo>
                  <a:cubicBezTo>
                    <a:pt x="134" y="1601"/>
                    <a:pt x="0" y="3269"/>
                    <a:pt x="0" y="4870"/>
                  </a:cubicBezTo>
                  <a:cubicBezTo>
                    <a:pt x="0" y="22083"/>
                    <a:pt x="13944" y="35993"/>
                    <a:pt x="31156" y="35993"/>
                  </a:cubicBezTo>
                  <a:cubicBezTo>
                    <a:pt x="48335" y="35993"/>
                    <a:pt x="62311" y="22083"/>
                    <a:pt x="62311" y="4870"/>
                  </a:cubicBezTo>
                  <a:cubicBezTo>
                    <a:pt x="62311" y="3436"/>
                    <a:pt x="62178" y="2102"/>
                    <a:pt x="62011" y="834"/>
                  </a:cubicBezTo>
                  <a:cubicBezTo>
                    <a:pt x="51170" y="2035"/>
                    <a:pt x="37160" y="1835"/>
                    <a:pt x="30155" y="1902"/>
                  </a:cubicBezTo>
                  <a:cubicBezTo>
                    <a:pt x="29753" y="1907"/>
                    <a:pt x="29328" y="1910"/>
                    <a:pt x="28883" y="1910"/>
                  </a:cubicBezTo>
                  <a:cubicBezTo>
                    <a:pt x="21707" y="1910"/>
                    <a:pt x="9133" y="1162"/>
                    <a:pt x="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6"/>
            <p:cNvSpPr/>
            <p:nvPr/>
          </p:nvSpPr>
          <p:spPr>
            <a:xfrm>
              <a:off x="6629615" y="4437249"/>
              <a:ext cx="189320" cy="229057"/>
            </a:xfrm>
            <a:custGeom>
              <a:avLst/>
              <a:gdLst/>
              <a:ahLst/>
              <a:cxnLst/>
              <a:rect l="l" t="t" r="r" b="b"/>
              <a:pathLst>
                <a:path w="19348" h="23409" extrusionOk="0">
                  <a:moveTo>
                    <a:pt x="16901" y="1"/>
                  </a:moveTo>
                  <a:cubicBezTo>
                    <a:pt x="16859" y="1"/>
                    <a:pt x="16819" y="6"/>
                    <a:pt x="16779" y="17"/>
                  </a:cubicBezTo>
                  <a:cubicBezTo>
                    <a:pt x="16412" y="84"/>
                    <a:pt x="16078" y="584"/>
                    <a:pt x="15812" y="1418"/>
                  </a:cubicBezTo>
                  <a:cubicBezTo>
                    <a:pt x="15745" y="1785"/>
                    <a:pt x="15645" y="2252"/>
                    <a:pt x="15478" y="2786"/>
                  </a:cubicBezTo>
                  <a:cubicBezTo>
                    <a:pt x="15311" y="3286"/>
                    <a:pt x="15278" y="3886"/>
                    <a:pt x="15078" y="4520"/>
                  </a:cubicBezTo>
                  <a:cubicBezTo>
                    <a:pt x="14978" y="4787"/>
                    <a:pt x="14911" y="5121"/>
                    <a:pt x="14811" y="5454"/>
                  </a:cubicBezTo>
                  <a:cubicBezTo>
                    <a:pt x="14744" y="5788"/>
                    <a:pt x="14577" y="6121"/>
                    <a:pt x="14477" y="6455"/>
                  </a:cubicBezTo>
                  <a:cubicBezTo>
                    <a:pt x="14310" y="7122"/>
                    <a:pt x="13977" y="7856"/>
                    <a:pt x="13677" y="8590"/>
                  </a:cubicBezTo>
                  <a:cubicBezTo>
                    <a:pt x="13010" y="10057"/>
                    <a:pt x="12176" y="11558"/>
                    <a:pt x="11075" y="13026"/>
                  </a:cubicBezTo>
                  <a:cubicBezTo>
                    <a:pt x="8807" y="15928"/>
                    <a:pt x="6005" y="17930"/>
                    <a:pt x="3803" y="19297"/>
                  </a:cubicBezTo>
                  <a:cubicBezTo>
                    <a:pt x="3569" y="19531"/>
                    <a:pt x="3269" y="19631"/>
                    <a:pt x="3002" y="19798"/>
                  </a:cubicBezTo>
                  <a:cubicBezTo>
                    <a:pt x="2736" y="19964"/>
                    <a:pt x="2469" y="20098"/>
                    <a:pt x="2269" y="20265"/>
                  </a:cubicBezTo>
                  <a:cubicBezTo>
                    <a:pt x="1802" y="20598"/>
                    <a:pt x="1401" y="20798"/>
                    <a:pt x="1068" y="21065"/>
                  </a:cubicBezTo>
                  <a:cubicBezTo>
                    <a:pt x="401" y="21499"/>
                    <a:pt x="0" y="21966"/>
                    <a:pt x="67" y="22400"/>
                  </a:cubicBezTo>
                  <a:cubicBezTo>
                    <a:pt x="100" y="22766"/>
                    <a:pt x="601" y="23100"/>
                    <a:pt x="1468" y="23267"/>
                  </a:cubicBezTo>
                  <a:cubicBezTo>
                    <a:pt x="1852" y="23349"/>
                    <a:pt x="2282" y="23409"/>
                    <a:pt x="2775" y="23409"/>
                  </a:cubicBezTo>
                  <a:cubicBezTo>
                    <a:pt x="2881" y="23409"/>
                    <a:pt x="2990" y="23406"/>
                    <a:pt x="3102" y="23400"/>
                  </a:cubicBezTo>
                  <a:cubicBezTo>
                    <a:pt x="3403" y="23367"/>
                    <a:pt x="3736" y="23367"/>
                    <a:pt x="4103" y="23300"/>
                  </a:cubicBezTo>
                  <a:cubicBezTo>
                    <a:pt x="4470" y="23267"/>
                    <a:pt x="4837" y="23233"/>
                    <a:pt x="5237" y="23133"/>
                  </a:cubicBezTo>
                  <a:cubicBezTo>
                    <a:pt x="6005" y="22967"/>
                    <a:pt x="6838" y="22800"/>
                    <a:pt x="7739" y="22433"/>
                  </a:cubicBezTo>
                  <a:cubicBezTo>
                    <a:pt x="8139" y="22266"/>
                    <a:pt x="8606" y="22099"/>
                    <a:pt x="9073" y="21899"/>
                  </a:cubicBezTo>
                  <a:lnTo>
                    <a:pt x="10441" y="21132"/>
                  </a:lnTo>
                  <a:cubicBezTo>
                    <a:pt x="12276" y="20065"/>
                    <a:pt x="14144" y="18563"/>
                    <a:pt x="15645" y="16562"/>
                  </a:cubicBezTo>
                  <a:cubicBezTo>
                    <a:pt x="17179" y="14594"/>
                    <a:pt x="18180" y="12392"/>
                    <a:pt x="18780" y="10291"/>
                  </a:cubicBezTo>
                  <a:cubicBezTo>
                    <a:pt x="19014" y="9257"/>
                    <a:pt x="19247" y="8256"/>
                    <a:pt x="19281" y="7289"/>
                  </a:cubicBezTo>
                  <a:cubicBezTo>
                    <a:pt x="19281" y="6788"/>
                    <a:pt x="19347" y="6388"/>
                    <a:pt x="19314" y="5921"/>
                  </a:cubicBezTo>
                  <a:cubicBezTo>
                    <a:pt x="19314" y="5487"/>
                    <a:pt x="19281" y="5087"/>
                    <a:pt x="19247" y="4654"/>
                  </a:cubicBezTo>
                  <a:cubicBezTo>
                    <a:pt x="19181" y="3820"/>
                    <a:pt x="18947" y="3119"/>
                    <a:pt x="18780" y="2552"/>
                  </a:cubicBezTo>
                  <a:cubicBezTo>
                    <a:pt x="18614" y="1918"/>
                    <a:pt x="18347" y="1418"/>
                    <a:pt x="18113" y="1051"/>
                  </a:cubicBezTo>
                  <a:cubicBezTo>
                    <a:pt x="17667" y="367"/>
                    <a:pt x="17247" y="1"/>
                    <a:pt x="16901"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6"/>
            <p:cNvSpPr/>
            <p:nvPr/>
          </p:nvSpPr>
          <p:spPr>
            <a:xfrm>
              <a:off x="6779123" y="4324821"/>
              <a:ext cx="61704" cy="67947"/>
            </a:xfrm>
            <a:custGeom>
              <a:avLst/>
              <a:gdLst/>
              <a:ahLst/>
              <a:cxnLst/>
              <a:rect l="l" t="t" r="r" b="b"/>
              <a:pathLst>
                <a:path w="6306" h="6944" extrusionOk="0">
                  <a:moveTo>
                    <a:pt x="2034" y="0"/>
                  </a:moveTo>
                  <a:cubicBezTo>
                    <a:pt x="1452" y="0"/>
                    <a:pt x="948" y="212"/>
                    <a:pt x="635" y="597"/>
                  </a:cubicBezTo>
                  <a:cubicBezTo>
                    <a:pt x="134" y="1131"/>
                    <a:pt x="1" y="1898"/>
                    <a:pt x="68" y="2632"/>
                  </a:cubicBezTo>
                  <a:cubicBezTo>
                    <a:pt x="168" y="3432"/>
                    <a:pt x="434" y="4233"/>
                    <a:pt x="901" y="4900"/>
                  </a:cubicBezTo>
                  <a:cubicBezTo>
                    <a:pt x="1368" y="5601"/>
                    <a:pt x="1902" y="6068"/>
                    <a:pt x="2503" y="6401"/>
                  </a:cubicBezTo>
                  <a:cubicBezTo>
                    <a:pt x="2669" y="6535"/>
                    <a:pt x="2836" y="6568"/>
                    <a:pt x="2970" y="6635"/>
                  </a:cubicBezTo>
                  <a:cubicBezTo>
                    <a:pt x="3136" y="6701"/>
                    <a:pt x="3303" y="6768"/>
                    <a:pt x="3470" y="6801"/>
                  </a:cubicBezTo>
                  <a:cubicBezTo>
                    <a:pt x="3744" y="6884"/>
                    <a:pt x="4019" y="6944"/>
                    <a:pt x="4312" y="6944"/>
                  </a:cubicBezTo>
                  <a:cubicBezTo>
                    <a:pt x="4375" y="6944"/>
                    <a:pt x="4439" y="6941"/>
                    <a:pt x="4504" y="6935"/>
                  </a:cubicBezTo>
                  <a:cubicBezTo>
                    <a:pt x="4838" y="6902"/>
                    <a:pt x="5171" y="6768"/>
                    <a:pt x="5471" y="6535"/>
                  </a:cubicBezTo>
                  <a:cubicBezTo>
                    <a:pt x="5638" y="6401"/>
                    <a:pt x="5738" y="6234"/>
                    <a:pt x="5838" y="6034"/>
                  </a:cubicBezTo>
                  <a:cubicBezTo>
                    <a:pt x="5905" y="5801"/>
                    <a:pt x="6005" y="5601"/>
                    <a:pt x="6038" y="5367"/>
                  </a:cubicBezTo>
                  <a:cubicBezTo>
                    <a:pt x="6305" y="4366"/>
                    <a:pt x="6005" y="3099"/>
                    <a:pt x="5305" y="2031"/>
                  </a:cubicBezTo>
                  <a:cubicBezTo>
                    <a:pt x="4571" y="964"/>
                    <a:pt x="3637" y="297"/>
                    <a:pt x="2736" y="97"/>
                  </a:cubicBezTo>
                  <a:cubicBezTo>
                    <a:pt x="2495" y="32"/>
                    <a:pt x="2259" y="0"/>
                    <a:pt x="2034" y="0"/>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6"/>
            <p:cNvSpPr/>
            <p:nvPr/>
          </p:nvSpPr>
          <p:spPr>
            <a:xfrm>
              <a:off x="6291736" y="3848814"/>
              <a:ext cx="501687" cy="878028"/>
            </a:xfrm>
            <a:custGeom>
              <a:avLst/>
              <a:gdLst/>
              <a:ahLst/>
              <a:cxnLst/>
              <a:rect l="l" t="t" r="r" b="b"/>
              <a:pathLst>
                <a:path w="51271" h="89732" extrusionOk="0">
                  <a:moveTo>
                    <a:pt x="24618" y="1"/>
                  </a:moveTo>
                  <a:cubicBezTo>
                    <a:pt x="24918" y="1"/>
                    <a:pt x="24351" y="7339"/>
                    <a:pt x="24318" y="7706"/>
                  </a:cubicBezTo>
                  <a:cubicBezTo>
                    <a:pt x="23684" y="13144"/>
                    <a:pt x="22583" y="18814"/>
                    <a:pt x="19982" y="23684"/>
                  </a:cubicBezTo>
                  <a:cubicBezTo>
                    <a:pt x="17280" y="28821"/>
                    <a:pt x="12977" y="32457"/>
                    <a:pt x="9174" y="36694"/>
                  </a:cubicBezTo>
                  <a:cubicBezTo>
                    <a:pt x="5838" y="40463"/>
                    <a:pt x="2836" y="44966"/>
                    <a:pt x="1335" y="49736"/>
                  </a:cubicBezTo>
                  <a:cubicBezTo>
                    <a:pt x="468" y="52538"/>
                    <a:pt x="1" y="55641"/>
                    <a:pt x="1" y="58576"/>
                  </a:cubicBezTo>
                  <a:cubicBezTo>
                    <a:pt x="1" y="75822"/>
                    <a:pt x="13944" y="89732"/>
                    <a:pt x="31156" y="89732"/>
                  </a:cubicBezTo>
                  <a:cubicBezTo>
                    <a:pt x="38828" y="89732"/>
                    <a:pt x="45833" y="86996"/>
                    <a:pt x="51271" y="82393"/>
                  </a:cubicBezTo>
                  <a:cubicBezTo>
                    <a:pt x="49536" y="81059"/>
                    <a:pt x="47601" y="80225"/>
                    <a:pt x="45533" y="80025"/>
                  </a:cubicBezTo>
                  <a:cubicBezTo>
                    <a:pt x="44779" y="79944"/>
                    <a:pt x="44027" y="79908"/>
                    <a:pt x="43278" y="79908"/>
                  </a:cubicBezTo>
                  <a:cubicBezTo>
                    <a:pt x="37556" y="79908"/>
                    <a:pt x="31976" y="82003"/>
                    <a:pt x="26242" y="82003"/>
                  </a:cubicBezTo>
                  <a:cubicBezTo>
                    <a:pt x="25327" y="82003"/>
                    <a:pt x="24408" y="81950"/>
                    <a:pt x="23484" y="81826"/>
                  </a:cubicBezTo>
                  <a:cubicBezTo>
                    <a:pt x="10408" y="80025"/>
                    <a:pt x="2436" y="67249"/>
                    <a:pt x="4337" y="54340"/>
                  </a:cubicBezTo>
                  <a:cubicBezTo>
                    <a:pt x="5471" y="46968"/>
                    <a:pt x="8940" y="41964"/>
                    <a:pt x="13844" y="36494"/>
                  </a:cubicBezTo>
                  <a:cubicBezTo>
                    <a:pt x="19915" y="29722"/>
                    <a:pt x="23584" y="23818"/>
                    <a:pt x="25586" y="15345"/>
                  </a:cubicBezTo>
                  <a:cubicBezTo>
                    <a:pt x="26319" y="12176"/>
                    <a:pt x="26119" y="8774"/>
                    <a:pt x="26586" y="5638"/>
                  </a:cubicBezTo>
                  <a:cubicBezTo>
                    <a:pt x="26786" y="4204"/>
                    <a:pt x="27120" y="2636"/>
                    <a:pt x="28588" y="2269"/>
                  </a:cubicBezTo>
                  <a:cubicBezTo>
                    <a:pt x="30242" y="1825"/>
                    <a:pt x="32397" y="1625"/>
                    <a:pt x="34344" y="1625"/>
                  </a:cubicBezTo>
                  <a:cubicBezTo>
                    <a:pt x="35615" y="1625"/>
                    <a:pt x="36798" y="1711"/>
                    <a:pt x="37694" y="1869"/>
                  </a:cubicBezTo>
                  <a:lnTo>
                    <a:pt x="37694" y="1"/>
                  </a:ln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3" name="Google Shape;2673;p46"/>
          <p:cNvGrpSpPr/>
          <p:nvPr/>
        </p:nvGrpSpPr>
        <p:grpSpPr>
          <a:xfrm>
            <a:off x="5930332" y="3831189"/>
            <a:ext cx="388102" cy="901860"/>
            <a:chOff x="5015812" y="3831189"/>
            <a:chExt cx="388102" cy="901860"/>
          </a:xfrm>
        </p:grpSpPr>
        <p:sp>
          <p:nvSpPr>
            <p:cNvPr id="2674" name="Google Shape;2674;p46"/>
            <p:cNvSpPr/>
            <p:nvPr/>
          </p:nvSpPr>
          <p:spPr>
            <a:xfrm>
              <a:off x="5015812" y="3866450"/>
              <a:ext cx="388102" cy="866599"/>
            </a:xfrm>
            <a:custGeom>
              <a:avLst/>
              <a:gdLst/>
              <a:ahLst/>
              <a:cxnLst/>
              <a:rect l="l" t="t" r="r" b="b"/>
              <a:pathLst>
                <a:path w="39663" h="88564" extrusionOk="0">
                  <a:moveTo>
                    <a:pt x="13510" y="0"/>
                  </a:moveTo>
                  <a:cubicBezTo>
                    <a:pt x="13644" y="3669"/>
                    <a:pt x="13711" y="40729"/>
                    <a:pt x="8340" y="53672"/>
                  </a:cubicBezTo>
                  <a:cubicBezTo>
                    <a:pt x="5338" y="60844"/>
                    <a:pt x="1" y="75087"/>
                    <a:pt x="2369" y="84227"/>
                  </a:cubicBezTo>
                  <a:cubicBezTo>
                    <a:pt x="2369" y="84227"/>
                    <a:pt x="6372" y="86962"/>
                    <a:pt x="13877" y="88096"/>
                  </a:cubicBezTo>
                  <a:cubicBezTo>
                    <a:pt x="13877" y="88096"/>
                    <a:pt x="18014" y="88563"/>
                    <a:pt x="19848" y="88563"/>
                  </a:cubicBezTo>
                  <a:cubicBezTo>
                    <a:pt x="21683" y="88563"/>
                    <a:pt x="25819" y="88096"/>
                    <a:pt x="25819" y="88096"/>
                  </a:cubicBezTo>
                  <a:cubicBezTo>
                    <a:pt x="33258" y="87029"/>
                    <a:pt x="37327" y="84227"/>
                    <a:pt x="37327" y="84227"/>
                  </a:cubicBezTo>
                  <a:cubicBezTo>
                    <a:pt x="39662" y="75087"/>
                    <a:pt x="34325" y="60844"/>
                    <a:pt x="31356" y="53672"/>
                  </a:cubicBezTo>
                  <a:cubicBezTo>
                    <a:pt x="25986" y="40729"/>
                    <a:pt x="26053" y="3669"/>
                    <a:pt x="26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6"/>
            <p:cNvSpPr/>
            <p:nvPr/>
          </p:nvSpPr>
          <p:spPr>
            <a:xfrm>
              <a:off x="5121907" y="3831189"/>
              <a:ext cx="173654" cy="35265"/>
            </a:xfrm>
            <a:custGeom>
              <a:avLst/>
              <a:gdLst/>
              <a:ahLst/>
              <a:cxnLst/>
              <a:rect l="l" t="t" r="r" b="b"/>
              <a:pathLst>
                <a:path w="17747" h="3604" extrusionOk="0">
                  <a:moveTo>
                    <a:pt x="1569" y="1"/>
                  </a:moveTo>
                  <a:cubicBezTo>
                    <a:pt x="1168" y="1"/>
                    <a:pt x="735" y="234"/>
                    <a:pt x="468" y="568"/>
                  </a:cubicBezTo>
                  <a:cubicBezTo>
                    <a:pt x="168" y="834"/>
                    <a:pt x="1" y="1301"/>
                    <a:pt x="1" y="1802"/>
                  </a:cubicBezTo>
                  <a:cubicBezTo>
                    <a:pt x="1" y="2669"/>
                    <a:pt x="568" y="3403"/>
                    <a:pt x="1302" y="3570"/>
                  </a:cubicBezTo>
                  <a:cubicBezTo>
                    <a:pt x="1402" y="3603"/>
                    <a:pt x="1502" y="3603"/>
                    <a:pt x="1635" y="3603"/>
                  </a:cubicBezTo>
                  <a:lnTo>
                    <a:pt x="16146" y="3603"/>
                  </a:lnTo>
                  <a:cubicBezTo>
                    <a:pt x="17046" y="3603"/>
                    <a:pt x="17747" y="2803"/>
                    <a:pt x="17747" y="1802"/>
                  </a:cubicBezTo>
                  <a:cubicBezTo>
                    <a:pt x="17747" y="801"/>
                    <a:pt x="17046" y="1"/>
                    <a:pt x="16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6"/>
            <p:cNvSpPr/>
            <p:nvPr/>
          </p:nvSpPr>
          <p:spPr>
            <a:xfrm>
              <a:off x="5074247" y="4423244"/>
              <a:ext cx="271250" cy="45500"/>
            </a:xfrm>
            <a:custGeom>
              <a:avLst/>
              <a:gdLst/>
              <a:ahLst/>
              <a:cxnLst/>
              <a:rect l="l" t="t" r="r" b="b"/>
              <a:pathLst>
                <a:path w="27721" h="4650" extrusionOk="0">
                  <a:moveTo>
                    <a:pt x="13796" y="1"/>
                  </a:moveTo>
                  <a:cubicBezTo>
                    <a:pt x="8133" y="1"/>
                    <a:pt x="3489" y="870"/>
                    <a:pt x="434" y="1648"/>
                  </a:cubicBezTo>
                  <a:cubicBezTo>
                    <a:pt x="268" y="2048"/>
                    <a:pt x="167" y="2482"/>
                    <a:pt x="1" y="2882"/>
                  </a:cubicBezTo>
                  <a:cubicBezTo>
                    <a:pt x="2990" y="3703"/>
                    <a:pt x="7775" y="4649"/>
                    <a:pt x="13694" y="4649"/>
                  </a:cubicBezTo>
                  <a:cubicBezTo>
                    <a:pt x="17881" y="4649"/>
                    <a:pt x="22635" y="4176"/>
                    <a:pt x="27720" y="2849"/>
                  </a:cubicBezTo>
                  <a:cubicBezTo>
                    <a:pt x="27587" y="2449"/>
                    <a:pt x="27454" y="2048"/>
                    <a:pt x="27287" y="1681"/>
                  </a:cubicBezTo>
                  <a:cubicBezTo>
                    <a:pt x="22408" y="444"/>
                    <a:pt x="17842" y="1"/>
                    <a:pt x="137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6"/>
            <p:cNvSpPr/>
            <p:nvPr/>
          </p:nvSpPr>
          <p:spPr>
            <a:xfrm>
              <a:off x="5020715" y="4451116"/>
              <a:ext cx="377652" cy="281710"/>
            </a:xfrm>
            <a:custGeom>
              <a:avLst/>
              <a:gdLst/>
              <a:ahLst/>
              <a:cxnLst/>
              <a:rect l="l" t="t" r="r" b="b"/>
              <a:pathLst>
                <a:path w="38595" h="28790" extrusionOk="0">
                  <a:moveTo>
                    <a:pt x="33157" y="1"/>
                  </a:moveTo>
                  <a:cubicBezTo>
                    <a:pt x="28085" y="1328"/>
                    <a:pt x="23334" y="1801"/>
                    <a:pt x="19143" y="1801"/>
                  </a:cubicBezTo>
                  <a:cubicBezTo>
                    <a:pt x="13218" y="1801"/>
                    <a:pt x="8413" y="855"/>
                    <a:pt x="5404" y="34"/>
                  </a:cubicBezTo>
                  <a:cubicBezTo>
                    <a:pt x="2702" y="7540"/>
                    <a:pt x="0" y="17513"/>
                    <a:pt x="1835" y="24485"/>
                  </a:cubicBezTo>
                  <a:cubicBezTo>
                    <a:pt x="1835" y="24485"/>
                    <a:pt x="5871" y="27287"/>
                    <a:pt x="13343" y="28354"/>
                  </a:cubicBezTo>
                  <a:cubicBezTo>
                    <a:pt x="13343" y="28354"/>
                    <a:pt x="17479" y="28788"/>
                    <a:pt x="19314" y="28788"/>
                  </a:cubicBezTo>
                  <a:cubicBezTo>
                    <a:pt x="19378" y="28789"/>
                    <a:pt x="19445" y="28790"/>
                    <a:pt x="19515" y="28790"/>
                  </a:cubicBezTo>
                  <a:cubicBezTo>
                    <a:pt x="21458" y="28790"/>
                    <a:pt x="25251" y="28354"/>
                    <a:pt x="25251" y="28354"/>
                  </a:cubicBezTo>
                  <a:cubicBezTo>
                    <a:pt x="32757" y="27220"/>
                    <a:pt x="36760" y="24485"/>
                    <a:pt x="36760" y="24485"/>
                  </a:cubicBezTo>
                  <a:cubicBezTo>
                    <a:pt x="38594" y="17480"/>
                    <a:pt x="35892" y="7506"/>
                    <a:pt x="33157" y="1"/>
                  </a:cubicBezTo>
                  <a:close/>
                </a:path>
              </a:pathLst>
            </a:custGeom>
            <a:solidFill>
              <a:srgbClr val="FB9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6"/>
            <p:cNvSpPr/>
            <p:nvPr/>
          </p:nvSpPr>
          <p:spPr>
            <a:xfrm>
              <a:off x="5254446" y="4337416"/>
              <a:ext cx="75080" cy="281505"/>
            </a:xfrm>
            <a:custGeom>
              <a:avLst/>
              <a:gdLst/>
              <a:ahLst/>
              <a:cxnLst/>
              <a:rect l="l" t="t" r="r" b="b"/>
              <a:pathLst>
                <a:path w="7673" h="28769" extrusionOk="0">
                  <a:moveTo>
                    <a:pt x="1099" y="1"/>
                  </a:moveTo>
                  <a:cubicBezTo>
                    <a:pt x="801" y="1"/>
                    <a:pt x="555" y="209"/>
                    <a:pt x="334" y="611"/>
                  </a:cubicBezTo>
                  <a:cubicBezTo>
                    <a:pt x="268" y="778"/>
                    <a:pt x="1" y="1311"/>
                    <a:pt x="334" y="3079"/>
                  </a:cubicBezTo>
                  <a:cubicBezTo>
                    <a:pt x="1502" y="9284"/>
                    <a:pt x="4471" y="25462"/>
                    <a:pt x="5104" y="27230"/>
                  </a:cubicBezTo>
                  <a:cubicBezTo>
                    <a:pt x="5329" y="27937"/>
                    <a:pt x="5802" y="28768"/>
                    <a:pt x="6552" y="28768"/>
                  </a:cubicBezTo>
                  <a:cubicBezTo>
                    <a:pt x="6581" y="28768"/>
                    <a:pt x="6610" y="28767"/>
                    <a:pt x="6639" y="28764"/>
                  </a:cubicBezTo>
                  <a:cubicBezTo>
                    <a:pt x="7606" y="28631"/>
                    <a:pt x="7673" y="27330"/>
                    <a:pt x="7506" y="26396"/>
                  </a:cubicBezTo>
                  <a:cubicBezTo>
                    <a:pt x="6105" y="18324"/>
                    <a:pt x="4604" y="10752"/>
                    <a:pt x="2836" y="2746"/>
                  </a:cubicBezTo>
                  <a:cubicBezTo>
                    <a:pt x="2669" y="1979"/>
                    <a:pt x="2369" y="744"/>
                    <a:pt x="1769" y="277"/>
                  </a:cubicBezTo>
                  <a:cubicBezTo>
                    <a:pt x="1517" y="92"/>
                    <a:pt x="1296" y="1"/>
                    <a:pt x="1099"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6"/>
            <p:cNvSpPr/>
            <p:nvPr/>
          </p:nvSpPr>
          <p:spPr>
            <a:xfrm>
              <a:off x="5246617" y="4253605"/>
              <a:ext cx="29052" cy="57242"/>
            </a:xfrm>
            <a:custGeom>
              <a:avLst/>
              <a:gdLst/>
              <a:ahLst/>
              <a:cxnLst/>
              <a:rect l="l" t="t" r="r" b="b"/>
              <a:pathLst>
                <a:path w="2969" h="5850" extrusionOk="0">
                  <a:moveTo>
                    <a:pt x="1428" y="1"/>
                  </a:moveTo>
                  <a:cubicBezTo>
                    <a:pt x="1346" y="1"/>
                    <a:pt x="1259" y="12"/>
                    <a:pt x="1168" y="35"/>
                  </a:cubicBezTo>
                  <a:cubicBezTo>
                    <a:pt x="267" y="302"/>
                    <a:pt x="0" y="2170"/>
                    <a:pt x="0" y="3004"/>
                  </a:cubicBezTo>
                  <a:cubicBezTo>
                    <a:pt x="0" y="3965"/>
                    <a:pt x="246" y="5849"/>
                    <a:pt x="1477" y="5849"/>
                  </a:cubicBezTo>
                  <a:cubicBezTo>
                    <a:pt x="1528" y="5849"/>
                    <a:pt x="1581" y="5846"/>
                    <a:pt x="1635" y="5839"/>
                  </a:cubicBezTo>
                  <a:cubicBezTo>
                    <a:pt x="1902" y="5806"/>
                    <a:pt x="2135" y="5706"/>
                    <a:pt x="2302" y="5539"/>
                  </a:cubicBezTo>
                  <a:cubicBezTo>
                    <a:pt x="2969" y="5005"/>
                    <a:pt x="2902" y="4005"/>
                    <a:pt x="2902" y="3304"/>
                  </a:cubicBezTo>
                  <a:cubicBezTo>
                    <a:pt x="2902" y="2398"/>
                    <a:pt x="2639" y="1"/>
                    <a:pt x="1428" y="1"/>
                  </a:cubicBezTo>
                  <a:close/>
                </a:path>
              </a:pathLst>
            </a:custGeom>
            <a:solidFill>
              <a:srgbClr val="D8E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6"/>
            <p:cNvSpPr/>
            <p:nvPr/>
          </p:nvSpPr>
          <p:spPr>
            <a:xfrm>
              <a:off x="5016144" y="3866117"/>
              <a:ext cx="366879" cy="866609"/>
            </a:xfrm>
            <a:custGeom>
              <a:avLst/>
              <a:gdLst/>
              <a:ahLst/>
              <a:cxnLst/>
              <a:rect l="l" t="t" r="r" b="b"/>
              <a:pathLst>
                <a:path w="37494" h="88565" extrusionOk="0">
                  <a:moveTo>
                    <a:pt x="13510" y="1"/>
                  </a:moveTo>
                  <a:cubicBezTo>
                    <a:pt x="13643" y="3670"/>
                    <a:pt x="13710" y="40730"/>
                    <a:pt x="8339" y="53639"/>
                  </a:cubicBezTo>
                  <a:cubicBezTo>
                    <a:pt x="5337" y="60811"/>
                    <a:pt x="0" y="75088"/>
                    <a:pt x="2368" y="84228"/>
                  </a:cubicBezTo>
                  <a:cubicBezTo>
                    <a:pt x="2368" y="84228"/>
                    <a:pt x="6371" y="86963"/>
                    <a:pt x="13877" y="88097"/>
                  </a:cubicBezTo>
                  <a:cubicBezTo>
                    <a:pt x="13877" y="88097"/>
                    <a:pt x="18013" y="88564"/>
                    <a:pt x="19848" y="88564"/>
                  </a:cubicBezTo>
                  <a:cubicBezTo>
                    <a:pt x="21682" y="88564"/>
                    <a:pt x="25819" y="88097"/>
                    <a:pt x="25819" y="88097"/>
                  </a:cubicBezTo>
                  <a:cubicBezTo>
                    <a:pt x="33291" y="86996"/>
                    <a:pt x="37327" y="84228"/>
                    <a:pt x="37327" y="84228"/>
                  </a:cubicBezTo>
                  <a:cubicBezTo>
                    <a:pt x="37360" y="83961"/>
                    <a:pt x="37460" y="83761"/>
                    <a:pt x="37494" y="83494"/>
                  </a:cubicBezTo>
                  <a:cubicBezTo>
                    <a:pt x="34581" y="81505"/>
                    <a:pt x="30563" y="80669"/>
                    <a:pt x="27020" y="80669"/>
                  </a:cubicBezTo>
                  <a:cubicBezTo>
                    <a:pt x="26343" y="80669"/>
                    <a:pt x="25683" y="80700"/>
                    <a:pt x="25051" y="80759"/>
                  </a:cubicBezTo>
                  <a:cubicBezTo>
                    <a:pt x="20114" y="81259"/>
                    <a:pt x="14177" y="83294"/>
                    <a:pt x="9173" y="83394"/>
                  </a:cubicBezTo>
                  <a:cubicBezTo>
                    <a:pt x="9138" y="83394"/>
                    <a:pt x="9103" y="83394"/>
                    <a:pt x="9069" y="83394"/>
                  </a:cubicBezTo>
                  <a:cubicBezTo>
                    <a:pt x="1958" y="83394"/>
                    <a:pt x="4308" y="76595"/>
                    <a:pt x="5204" y="70952"/>
                  </a:cubicBezTo>
                  <a:cubicBezTo>
                    <a:pt x="6038" y="65781"/>
                    <a:pt x="8039" y="60277"/>
                    <a:pt x="9941" y="55407"/>
                  </a:cubicBezTo>
                  <a:cubicBezTo>
                    <a:pt x="12075" y="49903"/>
                    <a:pt x="12542" y="45266"/>
                    <a:pt x="13610" y="39462"/>
                  </a:cubicBezTo>
                  <a:cubicBezTo>
                    <a:pt x="14644" y="33625"/>
                    <a:pt x="15111" y="27187"/>
                    <a:pt x="15378" y="21216"/>
                  </a:cubicBezTo>
                  <a:cubicBezTo>
                    <a:pt x="15511" y="18214"/>
                    <a:pt x="15678" y="15245"/>
                    <a:pt x="15778" y="12243"/>
                  </a:cubicBezTo>
                  <a:cubicBezTo>
                    <a:pt x="15811" y="10842"/>
                    <a:pt x="15611" y="5071"/>
                    <a:pt x="15978" y="3703"/>
                  </a:cubicBezTo>
                  <a:cubicBezTo>
                    <a:pt x="16479" y="1869"/>
                    <a:pt x="18113" y="2002"/>
                    <a:pt x="19714" y="1935"/>
                  </a:cubicBezTo>
                  <a:cubicBezTo>
                    <a:pt x="21449" y="1902"/>
                    <a:pt x="25685" y="1902"/>
                    <a:pt x="26152" y="1869"/>
                  </a:cubicBezTo>
                  <a:cubicBezTo>
                    <a:pt x="26152" y="1035"/>
                    <a:pt x="26185" y="334"/>
                    <a:pt x="26185" y="1"/>
                  </a:cubicBezTo>
                  <a:close/>
                </a:path>
              </a:pathLst>
            </a:custGeom>
            <a:solidFill>
              <a:srgbClr val="EEEEEE">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46"/>
          <p:cNvGrpSpPr/>
          <p:nvPr/>
        </p:nvGrpSpPr>
        <p:grpSpPr>
          <a:xfrm>
            <a:off x="9967989" y="-1503639"/>
            <a:ext cx="4148203" cy="1914036"/>
            <a:chOff x="294700" y="2601225"/>
            <a:chExt cx="8683700" cy="4006775"/>
          </a:xfrm>
        </p:grpSpPr>
        <p:sp>
          <p:nvSpPr>
            <p:cNvPr id="2682" name="Google Shape;2682;p46"/>
            <p:cNvSpPr/>
            <p:nvPr/>
          </p:nvSpPr>
          <p:spPr>
            <a:xfrm>
              <a:off x="294700" y="2631775"/>
              <a:ext cx="1546950" cy="20900"/>
            </a:xfrm>
            <a:custGeom>
              <a:avLst/>
              <a:gdLst/>
              <a:ahLst/>
              <a:cxnLst/>
              <a:rect l="l" t="t" r="r" b="b"/>
              <a:pathLst>
                <a:path w="61878" h="836" extrusionOk="0">
                  <a:moveTo>
                    <a:pt x="19651" y="1"/>
                  </a:moveTo>
                  <a:cubicBezTo>
                    <a:pt x="8166" y="1"/>
                    <a:pt x="0" y="115"/>
                    <a:pt x="0" y="268"/>
                  </a:cubicBezTo>
                  <a:cubicBezTo>
                    <a:pt x="0" y="502"/>
                    <a:pt x="13843" y="735"/>
                    <a:pt x="30955" y="802"/>
                  </a:cubicBezTo>
                  <a:cubicBezTo>
                    <a:pt x="34949" y="825"/>
                    <a:pt x="38765" y="836"/>
                    <a:pt x="42269" y="836"/>
                  </a:cubicBezTo>
                  <a:cubicBezTo>
                    <a:pt x="53751" y="836"/>
                    <a:pt x="61878" y="722"/>
                    <a:pt x="61878" y="568"/>
                  </a:cubicBezTo>
                  <a:cubicBezTo>
                    <a:pt x="61878" y="301"/>
                    <a:pt x="48034" y="101"/>
                    <a:pt x="30955" y="35"/>
                  </a:cubicBezTo>
                  <a:cubicBezTo>
                    <a:pt x="26970" y="11"/>
                    <a:pt x="23156" y="1"/>
                    <a:pt x="196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6"/>
            <p:cNvSpPr/>
            <p:nvPr/>
          </p:nvSpPr>
          <p:spPr>
            <a:xfrm>
              <a:off x="493175" y="3047325"/>
              <a:ext cx="1546950" cy="21475"/>
            </a:xfrm>
            <a:custGeom>
              <a:avLst/>
              <a:gdLst/>
              <a:ahLst/>
              <a:cxnLst/>
              <a:rect l="l" t="t" r="r" b="b"/>
              <a:pathLst>
                <a:path w="61878" h="859" extrusionOk="0">
                  <a:moveTo>
                    <a:pt x="19521" y="0"/>
                  </a:moveTo>
                  <a:cubicBezTo>
                    <a:pt x="8098" y="0"/>
                    <a:pt x="0" y="87"/>
                    <a:pt x="0" y="291"/>
                  </a:cubicBezTo>
                  <a:cubicBezTo>
                    <a:pt x="0" y="525"/>
                    <a:pt x="13843" y="758"/>
                    <a:pt x="30922" y="825"/>
                  </a:cubicBezTo>
                  <a:cubicBezTo>
                    <a:pt x="34923" y="848"/>
                    <a:pt x="38745" y="859"/>
                    <a:pt x="42254" y="859"/>
                  </a:cubicBezTo>
                  <a:cubicBezTo>
                    <a:pt x="53751" y="859"/>
                    <a:pt x="61878" y="745"/>
                    <a:pt x="61878" y="591"/>
                  </a:cubicBezTo>
                  <a:cubicBezTo>
                    <a:pt x="61878" y="358"/>
                    <a:pt x="48034" y="124"/>
                    <a:pt x="30922" y="24"/>
                  </a:cubicBezTo>
                  <a:cubicBezTo>
                    <a:pt x="26898" y="9"/>
                    <a:pt x="23051" y="0"/>
                    <a:pt x="195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6"/>
            <p:cNvSpPr/>
            <p:nvPr/>
          </p:nvSpPr>
          <p:spPr>
            <a:xfrm>
              <a:off x="790875" y="3444850"/>
              <a:ext cx="1586975" cy="20900"/>
            </a:xfrm>
            <a:custGeom>
              <a:avLst/>
              <a:gdLst/>
              <a:ahLst/>
              <a:cxnLst/>
              <a:rect l="l" t="t" r="r" b="b"/>
              <a:pathLst>
                <a:path w="63479" h="836" extrusionOk="0">
                  <a:moveTo>
                    <a:pt x="20149" y="1"/>
                  </a:moveTo>
                  <a:cubicBezTo>
                    <a:pt x="8362" y="1"/>
                    <a:pt x="1" y="115"/>
                    <a:pt x="1" y="268"/>
                  </a:cubicBezTo>
                  <a:cubicBezTo>
                    <a:pt x="1" y="502"/>
                    <a:pt x="14244" y="735"/>
                    <a:pt x="31757" y="802"/>
                  </a:cubicBezTo>
                  <a:cubicBezTo>
                    <a:pt x="35851" y="825"/>
                    <a:pt x="39765" y="836"/>
                    <a:pt x="43359" y="836"/>
                  </a:cubicBezTo>
                  <a:cubicBezTo>
                    <a:pt x="55137" y="836"/>
                    <a:pt x="63479" y="722"/>
                    <a:pt x="63479" y="569"/>
                  </a:cubicBezTo>
                  <a:cubicBezTo>
                    <a:pt x="63479" y="368"/>
                    <a:pt x="49269" y="102"/>
                    <a:pt x="31757" y="35"/>
                  </a:cubicBezTo>
                  <a:cubicBezTo>
                    <a:pt x="27662" y="11"/>
                    <a:pt x="23746" y="1"/>
                    <a:pt x="20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6"/>
            <p:cNvSpPr/>
            <p:nvPr/>
          </p:nvSpPr>
          <p:spPr>
            <a:xfrm>
              <a:off x="869275" y="3861425"/>
              <a:ext cx="1190850" cy="22750"/>
            </a:xfrm>
            <a:custGeom>
              <a:avLst/>
              <a:gdLst/>
              <a:ahLst/>
              <a:cxnLst/>
              <a:rect l="l" t="t" r="r" b="b"/>
              <a:pathLst>
                <a:path w="47634" h="910" extrusionOk="0">
                  <a:moveTo>
                    <a:pt x="14531" y="0"/>
                  </a:moveTo>
                  <a:cubicBezTo>
                    <a:pt x="11683" y="0"/>
                    <a:pt x="9123" y="17"/>
                    <a:pt x="6972" y="50"/>
                  </a:cubicBezTo>
                  <a:cubicBezTo>
                    <a:pt x="4837" y="84"/>
                    <a:pt x="3102" y="117"/>
                    <a:pt x="1868" y="150"/>
                  </a:cubicBezTo>
                  <a:cubicBezTo>
                    <a:pt x="667" y="217"/>
                    <a:pt x="0" y="251"/>
                    <a:pt x="0" y="317"/>
                  </a:cubicBezTo>
                  <a:cubicBezTo>
                    <a:pt x="0" y="417"/>
                    <a:pt x="667" y="451"/>
                    <a:pt x="1868" y="484"/>
                  </a:cubicBezTo>
                  <a:cubicBezTo>
                    <a:pt x="3102" y="551"/>
                    <a:pt x="4804" y="584"/>
                    <a:pt x="6972" y="617"/>
                  </a:cubicBezTo>
                  <a:cubicBezTo>
                    <a:pt x="11308" y="718"/>
                    <a:pt x="17212" y="818"/>
                    <a:pt x="23817" y="884"/>
                  </a:cubicBezTo>
                  <a:cubicBezTo>
                    <a:pt x="27103" y="901"/>
                    <a:pt x="30238" y="909"/>
                    <a:pt x="33090" y="909"/>
                  </a:cubicBezTo>
                  <a:cubicBezTo>
                    <a:pt x="35942" y="909"/>
                    <a:pt x="38511" y="901"/>
                    <a:pt x="40662" y="884"/>
                  </a:cubicBezTo>
                  <a:cubicBezTo>
                    <a:pt x="42797" y="818"/>
                    <a:pt x="44532" y="784"/>
                    <a:pt x="45733" y="751"/>
                  </a:cubicBezTo>
                  <a:cubicBezTo>
                    <a:pt x="46967" y="718"/>
                    <a:pt x="47634" y="617"/>
                    <a:pt x="47634" y="584"/>
                  </a:cubicBezTo>
                  <a:cubicBezTo>
                    <a:pt x="47634" y="551"/>
                    <a:pt x="46967" y="484"/>
                    <a:pt x="45733" y="417"/>
                  </a:cubicBezTo>
                  <a:cubicBezTo>
                    <a:pt x="44532" y="384"/>
                    <a:pt x="42831" y="317"/>
                    <a:pt x="40662" y="284"/>
                  </a:cubicBezTo>
                  <a:cubicBezTo>
                    <a:pt x="36326" y="217"/>
                    <a:pt x="30388" y="84"/>
                    <a:pt x="23817" y="50"/>
                  </a:cubicBezTo>
                  <a:cubicBezTo>
                    <a:pt x="20515" y="17"/>
                    <a:pt x="17379" y="0"/>
                    <a:pt x="14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6"/>
            <p:cNvSpPr/>
            <p:nvPr/>
          </p:nvSpPr>
          <p:spPr>
            <a:xfrm>
              <a:off x="611575" y="4258775"/>
              <a:ext cx="1290125" cy="21325"/>
            </a:xfrm>
            <a:custGeom>
              <a:avLst/>
              <a:gdLst/>
              <a:ahLst/>
              <a:cxnLst/>
              <a:rect l="l" t="t" r="r" b="b"/>
              <a:pathLst>
                <a:path w="51605" h="853" extrusionOk="0">
                  <a:moveTo>
                    <a:pt x="16365" y="0"/>
                  </a:moveTo>
                  <a:cubicBezTo>
                    <a:pt x="6796" y="0"/>
                    <a:pt x="1" y="115"/>
                    <a:pt x="1" y="268"/>
                  </a:cubicBezTo>
                  <a:cubicBezTo>
                    <a:pt x="1" y="535"/>
                    <a:pt x="11576" y="735"/>
                    <a:pt x="25786" y="835"/>
                  </a:cubicBezTo>
                  <a:cubicBezTo>
                    <a:pt x="28309" y="847"/>
                    <a:pt x="30748" y="852"/>
                    <a:pt x="33054" y="852"/>
                  </a:cubicBezTo>
                  <a:cubicBezTo>
                    <a:pt x="43767" y="852"/>
                    <a:pt x="51604" y="733"/>
                    <a:pt x="51604" y="568"/>
                  </a:cubicBezTo>
                  <a:cubicBezTo>
                    <a:pt x="51604" y="368"/>
                    <a:pt x="40029" y="101"/>
                    <a:pt x="25786" y="34"/>
                  </a:cubicBezTo>
                  <a:cubicBezTo>
                    <a:pt x="22463" y="11"/>
                    <a:pt x="19285" y="0"/>
                    <a:pt x="16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6"/>
            <p:cNvSpPr/>
            <p:nvPr/>
          </p:nvSpPr>
          <p:spPr>
            <a:xfrm>
              <a:off x="363900" y="4645725"/>
              <a:ext cx="1427700" cy="20900"/>
            </a:xfrm>
            <a:custGeom>
              <a:avLst/>
              <a:gdLst/>
              <a:ahLst/>
              <a:cxnLst/>
              <a:rect l="l" t="t" r="r" b="b"/>
              <a:pathLst>
                <a:path w="57108" h="836" extrusionOk="0">
                  <a:moveTo>
                    <a:pt x="18118" y="0"/>
                  </a:moveTo>
                  <a:cubicBezTo>
                    <a:pt x="7520" y="0"/>
                    <a:pt x="1" y="114"/>
                    <a:pt x="1" y="268"/>
                  </a:cubicBezTo>
                  <a:cubicBezTo>
                    <a:pt x="1" y="501"/>
                    <a:pt x="12810" y="735"/>
                    <a:pt x="28554" y="801"/>
                  </a:cubicBezTo>
                  <a:cubicBezTo>
                    <a:pt x="32243" y="825"/>
                    <a:pt x="35768" y="835"/>
                    <a:pt x="39004" y="835"/>
                  </a:cubicBezTo>
                  <a:cubicBezTo>
                    <a:pt x="49608" y="835"/>
                    <a:pt x="57108" y="721"/>
                    <a:pt x="57108" y="568"/>
                  </a:cubicBezTo>
                  <a:cubicBezTo>
                    <a:pt x="57108" y="368"/>
                    <a:pt x="44366" y="101"/>
                    <a:pt x="28554" y="34"/>
                  </a:cubicBezTo>
                  <a:cubicBezTo>
                    <a:pt x="24873" y="11"/>
                    <a:pt x="21352" y="0"/>
                    <a:pt x="18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6"/>
            <p:cNvSpPr/>
            <p:nvPr/>
          </p:nvSpPr>
          <p:spPr>
            <a:xfrm>
              <a:off x="304700" y="5052100"/>
              <a:ext cx="1427700" cy="21125"/>
            </a:xfrm>
            <a:custGeom>
              <a:avLst/>
              <a:gdLst/>
              <a:ahLst/>
              <a:cxnLst/>
              <a:rect l="l" t="t" r="r" b="b"/>
              <a:pathLst>
                <a:path w="57108" h="845" extrusionOk="0">
                  <a:moveTo>
                    <a:pt x="18011" y="0"/>
                  </a:moveTo>
                  <a:cubicBezTo>
                    <a:pt x="7456" y="0"/>
                    <a:pt x="0" y="87"/>
                    <a:pt x="0" y="291"/>
                  </a:cubicBezTo>
                  <a:cubicBezTo>
                    <a:pt x="0" y="525"/>
                    <a:pt x="12776" y="725"/>
                    <a:pt x="28554" y="825"/>
                  </a:cubicBezTo>
                  <a:cubicBezTo>
                    <a:pt x="31769" y="838"/>
                    <a:pt x="34861" y="845"/>
                    <a:pt x="37747" y="845"/>
                  </a:cubicBezTo>
                  <a:cubicBezTo>
                    <a:pt x="48995" y="845"/>
                    <a:pt x="57108" y="744"/>
                    <a:pt x="57108" y="558"/>
                  </a:cubicBezTo>
                  <a:cubicBezTo>
                    <a:pt x="57108" y="358"/>
                    <a:pt x="44299" y="158"/>
                    <a:pt x="28554" y="24"/>
                  </a:cubicBezTo>
                  <a:cubicBezTo>
                    <a:pt x="24829" y="8"/>
                    <a:pt x="21272" y="0"/>
                    <a:pt x="180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6"/>
            <p:cNvSpPr/>
            <p:nvPr/>
          </p:nvSpPr>
          <p:spPr>
            <a:xfrm>
              <a:off x="354725" y="5449050"/>
              <a:ext cx="1715425" cy="21475"/>
            </a:xfrm>
            <a:custGeom>
              <a:avLst/>
              <a:gdLst/>
              <a:ahLst/>
              <a:cxnLst/>
              <a:rect l="l" t="t" r="r" b="b"/>
              <a:pathLst>
                <a:path w="68617" h="859" extrusionOk="0">
                  <a:moveTo>
                    <a:pt x="21644" y="0"/>
                  </a:moveTo>
                  <a:cubicBezTo>
                    <a:pt x="8975" y="0"/>
                    <a:pt x="1" y="87"/>
                    <a:pt x="1" y="291"/>
                  </a:cubicBezTo>
                  <a:cubicBezTo>
                    <a:pt x="1" y="525"/>
                    <a:pt x="15378" y="758"/>
                    <a:pt x="34292" y="825"/>
                  </a:cubicBezTo>
                  <a:cubicBezTo>
                    <a:pt x="38722" y="848"/>
                    <a:pt x="42957" y="859"/>
                    <a:pt x="46845" y="859"/>
                  </a:cubicBezTo>
                  <a:cubicBezTo>
                    <a:pt x="59589" y="859"/>
                    <a:pt x="68616" y="745"/>
                    <a:pt x="68616" y="591"/>
                  </a:cubicBezTo>
                  <a:cubicBezTo>
                    <a:pt x="68616" y="358"/>
                    <a:pt x="53239" y="124"/>
                    <a:pt x="34292" y="24"/>
                  </a:cubicBezTo>
                  <a:cubicBezTo>
                    <a:pt x="29827" y="8"/>
                    <a:pt x="25559" y="0"/>
                    <a:pt x="2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6"/>
            <p:cNvSpPr/>
            <p:nvPr/>
          </p:nvSpPr>
          <p:spPr>
            <a:xfrm>
              <a:off x="790050" y="5806025"/>
              <a:ext cx="1449375" cy="25250"/>
            </a:xfrm>
            <a:custGeom>
              <a:avLst/>
              <a:gdLst/>
              <a:ahLst/>
              <a:cxnLst/>
              <a:rect l="l" t="t" r="r" b="b"/>
              <a:pathLst>
                <a:path w="57975" h="1010" extrusionOk="0">
                  <a:moveTo>
                    <a:pt x="15971" y="0"/>
                  </a:moveTo>
                  <a:cubicBezTo>
                    <a:pt x="13204" y="0"/>
                    <a:pt x="10689" y="8"/>
                    <a:pt x="8506" y="22"/>
                  </a:cubicBezTo>
                  <a:cubicBezTo>
                    <a:pt x="5871" y="55"/>
                    <a:pt x="3770" y="89"/>
                    <a:pt x="2302" y="156"/>
                  </a:cubicBezTo>
                  <a:cubicBezTo>
                    <a:pt x="801" y="189"/>
                    <a:pt x="0" y="222"/>
                    <a:pt x="0" y="322"/>
                  </a:cubicBezTo>
                  <a:cubicBezTo>
                    <a:pt x="0" y="389"/>
                    <a:pt x="834" y="422"/>
                    <a:pt x="2302" y="489"/>
                  </a:cubicBezTo>
                  <a:cubicBezTo>
                    <a:pt x="3770" y="556"/>
                    <a:pt x="5871" y="589"/>
                    <a:pt x="8506" y="656"/>
                  </a:cubicBezTo>
                  <a:cubicBezTo>
                    <a:pt x="13777" y="723"/>
                    <a:pt x="20982" y="856"/>
                    <a:pt x="28988" y="923"/>
                  </a:cubicBezTo>
                  <a:cubicBezTo>
                    <a:pt x="34063" y="986"/>
                    <a:pt x="38817" y="1009"/>
                    <a:pt x="42960" y="1009"/>
                  </a:cubicBezTo>
                  <a:cubicBezTo>
                    <a:pt x="45351" y="1009"/>
                    <a:pt x="47540" y="1002"/>
                    <a:pt x="49469" y="989"/>
                  </a:cubicBezTo>
                  <a:cubicBezTo>
                    <a:pt x="52071" y="923"/>
                    <a:pt x="54206" y="889"/>
                    <a:pt x="55673" y="856"/>
                  </a:cubicBezTo>
                  <a:cubicBezTo>
                    <a:pt x="57174" y="823"/>
                    <a:pt x="57975" y="723"/>
                    <a:pt x="57975" y="689"/>
                  </a:cubicBezTo>
                  <a:cubicBezTo>
                    <a:pt x="57975" y="656"/>
                    <a:pt x="57141" y="556"/>
                    <a:pt x="55673" y="522"/>
                  </a:cubicBezTo>
                  <a:cubicBezTo>
                    <a:pt x="54206" y="422"/>
                    <a:pt x="52071" y="389"/>
                    <a:pt x="49469" y="356"/>
                  </a:cubicBezTo>
                  <a:cubicBezTo>
                    <a:pt x="44232" y="256"/>
                    <a:pt x="36993" y="156"/>
                    <a:pt x="28988" y="55"/>
                  </a:cubicBezTo>
                  <a:cubicBezTo>
                    <a:pt x="24298" y="16"/>
                    <a:pt x="19883" y="0"/>
                    <a:pt x="15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6"/>
            <p:cNvSpPr/>
            <p:nvPr/>
          </p:nvSpPr>
          <p:spPr>
            <a:xfrm>
              <a:off x="978500" y="6210175"/>
              <a:ext cx="1002400" cy="20875"/>
            </a:xfrm>
            <a:custGeom>
              <a:avLst/>
              <a:gdLst/>
              <a:ahLst/>
              <a:cxnLst/>
              <a:rect l="l" t="t" r="r" b="b"/>
              <a:pathLst>
                <a:path w="40096" h="835" extrusionOk="0">
                  <a:moveTo>
                    <a:pt x="20015" y="1"/>
                  </a:moveTo>
                  <a:cubicBezTo>
                    <a:pt x="8974" y="1"/>
                    <a:pt x="1" y="201"/>
                    <a:pt x="1" y="401"/>
                  </a:cubicBezTo>
                  <a:cubicBezTo>
                    <a:pt x="1" y="668"/>
                    <a:pt x="8974" y="835"/>
                    <a:pt x="20015" y="835"/>
                  </a:cubicBezTo>
                  <a:cubicBezTo>
                    <a:pt x="31123" y="835"/>
                    <a:pt x="40096" y="601"/>
                    <a:pt x="40096" y="401"/>
                  </a:cubicBezTo>
                  <a:cubicBezTo>
                    <a:pt x="40096" y="168"/>
                    <a:pt x="31123" y="1"/>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6"/>
            <p:cNvSpPr/>
            <p:nvPr/>
          </p:nvSpPr>
          <p:spPr>
            <a:xfrm>
              <a:off x="978500" y="6587125"/>
              <a:ext cx="1002400" cy="20875"/>
            </a:xfrm>
            <a:custGeom>
              <a:avLst/>
              <a:gdLst/>
              <a:ahLst/>
              <a:cxnLst/>
              <a:rect l="l" t="t" r="r" b="b"/>
              <a:pathLst>
                <a:path w="40096" h="835" extrusionOk="0">
                  <a:moveTo>
                    <a:pt x="20015" y="0"/>
                  </a:moveTo>
                  <a:cubicBezTo>
                    <a:pt x="8974" y="0"/>
                    <a:pt x="1" y="201"/>
                    <a:pt x="1" y="434"/>
                  </a:cubicBezTo>
                  <a:cubicBezTo>
                    <a:pt x="1" y="668"/>
                    <a:pt x="8974" y="834"/>
                    <a:pt x="20015" y="834"/>
                  </a:cubicBezTo>
                  <a:cubicBezTo>
                    <a:pt x="31123" y="834"/>
                    <a:pt x="40096" y="634"/>
                    <a:pt x="40096" y="434"/>
                  </a:cubicBezTo>
                  <a:cubicBezTo>
                    <a:pt x="40096" y="167"/>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6"/>
            <p:cNvSpPr/>
            <p:nvPr/>
          </p:nvSpPr>
          <p:spPr>
            <a:xfrm>
              <a:off x="2015075" y="2601225"/>
              <a:ext cx="1189200" cy="28625"/>
            </a:xfrm>
            <a:custGeom>
              <a:avLst/>
              <a:gdLst/>
              <a:ahLst/>
              <a:cxnLst/>
              <a:rect l="l" t="t" r="r" b="b"/>
              <a:pathLst>
                <a:path w="47568" h="1145" extrusionOk="0">
                  <a:moveTo>
                    <a:pt x="16013" y="0"/>
                  </a:moveTo>
                  <a:cubicBezTo>
                    <a:pt x="12559" y="0"/>
                    <a:pt x="9474" y="17"/>
                    <a:pt x="6972" y="56"/>
                  </a:cubicBezTo>
                  <a:cubicBezTo>
                    <a:pt x="2669" y="156"/>
                    <a:pt x="1" y="323"/>
                    <a:pt x="1" y="456"/>
                  </a:cubicBezTo>
                  <a:cubicBezTo>
                    <a:pt x="1" y="589"/>
                    <a:pt x="2669" y="689"/>
                    <a:pt x="6972" y="823"/>
                  </a:cubicBezTo>
                  <a:cubicBezTo>
                    <a:pt x="11242" y="956"/>
                    <a:pt x="17180" y="1090"/>
                    <a:pt x="23751" y="1123"/>
                  </a:cubicBezTo>
                  <a:cubicBezTo>
                    <a:pt x="26487" y="1137"/>
                    <a:pt x="29114" y="1145"/>
                    <a:pt x="31556" y="1145"/>
                  </a:cubicBezTo>
                  <a:cubicBezTo>
                    <a:pt x="35010" y="1145"/>
                    <a:pt x="38095" y="1129"/>
                    <a:pt x="40596" y="1090"/>
                  </a:cubicBezTo>
                  <a:cubicBezTo>
                    <a:pt x="44900" y="990"/>
                    <a:pt x="47568" y="823"/>
                    <a:pt x="47568" y="689"/>
                  </a:cubicBezTo>
                  <a:cubicBezTo>
                    <a:pt x="47568" y="589"/>
                    <a:pt x="44900" y="423"/>
                    <a:pt x="40663" y="323"/>
                  </a:cubicBezTo>
                  <a:cubicBezTo>
                    <a:pt x="36327" y="189"/>
                    <a:pt x="30389" y="56"/>
                    <a:pt x="23818" y="22"/>
                  </a:cubicBezTo>
                  <a:cubicBezTo>
                    <a:pt x="21082" y="9"/>
                    <a:pt x="18455" y="0"/>
                    <a:pt x="16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6"/>
            <p:cNvSpPr/>
            <p:nvPr/>
          </p:nvSpPr>
          <p:spPr>
            <a:xfrm>
              <a:off x="2212725" y="3018200"/>
              <a:ext cx="1190025" cy="28625"/>
            </a:xfrm>
            <a:custGeom>
              <a:avLst/>
              <a:gdLst/>
              <a:ahLst/>
              <a:cxnLst/>
              <a:rect l="l" t="t" r="r" b="b"/>
              <a:pathLst>
                <a:path w="47601" h="1145" extrusionOk="0">
                  <a:moveTo>
                    <a:pt x="16037" y="0"/>
                  </a:moveTo>
                  <a:cubicBezTo>
                    <a:pt x="12586" y="0"/>
                    <a:pt x="9493" y="16"/>
                    <a:pt x="6972" y="55"/>
                  </a:cubicBezTo>
                  <a:cubicBezTo>
                    <a:pt x="2669" y="155"/>
                    <a:pt x="0" y="322"/>
                    <a:pt x="0" y="456"/>
                  </a:cubicBezTo>
                  <a:cubicBezTo>
                    <a:pt x="0" y="589"/>
                    <a:pt x="2669" y="689"/>
                    <a:pt x="6972" y="822"/>
                  </a:cubicBezTo>
                  <a:cubicBezTo>
                    <a:pt x="11275" y="956"/>
                    <a:pt x="17179" y="1089"/>
                    <a:pt x="23784" y="1123"/>
                  </a:cubicBezTo>
                  <a:cubicBezTo>
                    <a:pt x="26506" y="1137"/>
                    <a:pt x="29125" y="1145"/>
                    <a:pt x="31565" y="1145"/>
                  </a:cubicBezTo>
                  <a:cubicBezTo>
                    <a:pt x="35016" y="1145"/>
                    <a:pt x="38109" y="1128"/>
                    <a:pt x="40629" y="1089"/>
                  </a:cubicBezTo>
                  <a:cubicBezTo>
                    <a:pt x="44933" y="989"/>
                    <a:pt x="47601" y="822"/>
                    <a:pt x="47601" y="689"/>
                  </a:cubicBezTo>
                  <a:cubicBezTo>
                    <a:pt x="47601" y="522"/>
                    <a:pt x="44933" y="422"/>
                    <a:pt x="40663" y="322"/>
                  </a:cubicBezTo>
                  <a:cubicBezTo>
                    <a:pt x="36326" y="189"/>
                    <a:pt x="30422" y="55"/>
                    <a:pt x="23817" y="22"/>
                  </a:cubicBezTo>
                  <a:cubicBezTo>
                    <a:pt x="21096" y="8"/>
                    <a:pt x="18477" y="0"/>
                    <a:pt x="16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6"/>
            <p:cNvSpPr/>
            <p:nvPr/>
          </p:nvSpPr>
          <p:spPr>
            <a:xfrm>
              <a:off x="2510425" y="3418400"/>
              <a:ext cx="1110825" cy="27325"/>
            </a:xfrm>
            <a:custGeom>
              <a:avLst/>
              <a:gdLst/>
              <a:ahLst/>
              <a:cxnLst/>
              <a:rect l="l" t="t" r="r" b="b"/>
              <a:pathLst>
                <a:path w="44433" h="1093" extrusionOk="0">
                  <a:moveTo>
                    <a:pt x="13561" y="0"/>
                  </a:moveTo>
                  <a:cubicBezTo>
                    <a:pt x="10900" y="0"/>
                    <a:pt x="8507" y="9"/>
                    <a:pt x="6506" y="25"/>
                  </a:cubicBezTo>
                  <a:cubicBezTo>
                    <a:pt x="2503" y="92"/>
                    <a:pt x="1" y="159"/>
                    <a:pt x="1" y="326"/>
                  </a:cubicBezTo>
                  <a:cubicBezTo>
                    <a:pt x="1" y="492"/>
                    <a:pt x="2503" y="626"/>
                    <a:pt x="6506" y="793"/>
                  </a:cubicBezTo>
                  <a:cubicBezTo>
                    <a:pt x="10542" y="959"/>
                    <a:pt x="16079" y="1026"/>
                    <a:pt x="22217" y="1093"/>
                  </a:cubicBezTo>
                  <a:cubicBezTo>
                    <a:pt x="28355" y="1093"/>
                    <a:pt x="33925" y="1026"/>
                    <a:pt x="37928" y="959"/>
                  </a:cubicBezTo>
                  <a:cubicBezTo>
                    <a:pt x="41931" y="859"/>
                    <a:pt x="44433" y="759"/>
                    <a:pt x="44433" y="592"/>
                  </a:cubicBezTo>
                  <a:cubicBezTo>
                    <a:pt x="44433" y="426"/>
                    <a:pt x="41931" y="292"/>
                    <a:pt x="37928" y="259"/>
                  </a:cubicBezTo>
                  <a:cubicBezTo>
                    <a:pt x="33892" y="125"/>
                    <a:pt x="28355" y="92"/>
                    <a:pt x="22217" y="25"/>
                  </a:cubicBezTo>
                  <a:cubicBezTo>
                    <a:pt x="19148" y="9"/>
                    <a:pt x="16221" y="0"/>
                    <a:pt x="13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6"/>
            <p:cNvSpPr/>
            <p:nvPr/>
          </p:nvSpPr>
          <p:spPr>
            <a:xfrm>
              <a:off x="2496250" y="3826675"/>
              <a:ext cx="1190875" cy="28000"/>
            </a:xfrm>
            <a:custGeom>
              <a:avLst/>
              <a:gdLst/>
              <a:ahLst/>
              <a:cxnLst/>
              <a:rect l="l" t="t" r="r" b="b"/>
              <a:pathLst>
                <a:path w="47635" h="1120" extrusionOk="0">
                  <a:moveTo>
                    <a:pt x="13242" y="1"/>
                  </a:moveTo>
                  <a:cubicBezTo>
                    <a:pt x="10908" y="1"/>
                    <a:pt x="8791" y="11"/>
                    <a:pt x="6973" y="39"/>
                  </a:cubicBezTo>
                  <a:cubicBezTo>
                    <a:pt x="2669" y="106"/>
                    <a:pt x="1" y="273"/>
                    <a:pt x="1" y="373"/>
                  </a:cubicBezTo>
                  <a:cubicBezTo>
                    <a:pt x="1" y="540"/>
                    <a:pt x="2669" y="673"/>
                    <a:pt x="6973" y="807"/>
                  </a:cubicBezTo>
                  <a:cubicBezTo>
                    <a:pt x="11309" y="940"/>
                    <a:pt x="17247" y="1040"/>
                    <a:pt x="23818" y="1107"/>
                  </a:cubicBezTo>
                  <a:cubicBezTo>
                    <a:pt x="25469" y="1115"/>
                    <a:pt x="27079" y="1119"/>
                    <a:pt x="28631" y="1119"/>
                  </a:cubicBezTo>
                  <a:cubicBezTo>
                    <a:pt x="33289" y="1119"/>
                    <a:pt x="37436" y="1082"/>
                    <a:pt x="40663" y="1007"/>
                  </a:cubicBezTo>
                  <a:cubicBezTo>
                    <a:pt x="44966" y="940"/>
                    <a:pt x="47635" y="773"/>
                    <a:pt x="47635" y="640"/>
                  </a:cubicBezTo>
                  <a:cubicBezTo>
                    <a:pt x="47635" y="506"/>
                    <a:pt x="44966" y="373"/>
                    <a:pt x="40663" y="306"/>
                  </a:cubicBezTo>
                  <a:cubicBezTo>
                    <a:pt x="36327" y="173"/>
                    <a:pt x="30423" y="106"/>
                    <a:pt x="23818" y="39"/>
                  </a:cubicBezTo>
                  <a:cubicBezTo>
                    <a:pt x="20024" y="20"/>
                    <a:pt x="16430" y="1"/>
                    <a:pt x="13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6"/>
            <p:cNvSpPr/>
            <p:nvPr/>
          </p:nvSpPr>
          <p:spPr>
            <a:xfrm>
              <a:off x="2178525" y="4233525"/>
              <a:ext cx="1416050" cy="26125"/>
            </a:xfrm>
            <a:custGeom>
              <a:avLst/>
              <a:gdLst/>
              <a:ahLst/>
              <a:cxnLst/>
              <a:rect l="l" t="t" r="r" b="b"/>
              <a:pathLst>
                <a:path w="56642" h="1045" extrusionOk="0">
                  <a:moveTo>
                    <a:pt x="33138" y="0"/>
                  </a:moveTo>
                  <a:cubicBezTo>
                    <a:pt x="31572" y="0"/>
                    <a:pt x="29963" y="3"/>
                    <a:pt x="28321" y="10"/>
                  </a:cubicBezTo>
                  <a:cubicBezTo>
                    <a:pt x="12677" y="10"/>
                    <a:pt x="1" y="244"/>
                    <a:pt x="1" y="544"/>
                  </a:cubicBezTo>
                  <a:cubicBezTo>
                    <a:pt x="1" y="844"/>
                    <a:pt x="12677" y="1044"/>
                    <a:pt x="28321" y="1044"/>
                  </a:cubicBezTo>
                  <a:cubicBezTo>
                    <a:pt x="43966" y="1044"/>
                    <a:pt x="56641" y="778"/>
                    <a:pt x="56641" y="511"/>
                  </a:cubicBezTo>
                  <a:cubicBezTo>
                    <a:pt x="56641" y="242"/>
                    <a:pt x="46487" y="0"/>
                    <a:pt x="33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6"/>
            <p:cNvSpPr/>
            <p:nvPr/>
          </p:nvSpPr>
          <p:spPr>
            <a:xfrm>
              <a:off x="1924175" y="4597250"/>
              <a:ext cx="1429375" cy="27200"/>
            </a:xfrm>
            <a:custGeom>
              <a:avLst/>
              <a:gdLst/>
              <a:ahLst/>
              <a:cxnLst/>
              <a:rect l="l" t="t" r="r" b="b"/>
              <a:pathLst>
                <a:path w="57175" h="1088" extrusionOk="0">
                  <a:moveTo>
                    <a:pt x="24603" y="1"/>
                  </a:moveTo>
                  <a:cubicBezTo>
                    <a:pt x="10722" y="1"/>
                    <a:pt x="1" y="161"/>
                    <a:pt x="1" y="405"/>
                  </a:cubicBezTo>
                  <a:cubicBezTo>
                    <a:pt x="1" y="706"/>
                    <a:pt x="12810" y="1006"/>
                    <a:pt x="28555" y="1073"/>
                  </a:cubicBezTo>
                  <a:cubicBezTo>
                    <a:pt x="30882" y="1082"/>
                    <a:pt x="33145" y="1087"/>
                    <a:pt x="35312" y="1087"/>
                  </a:cubicBezTo>
                  <a:cubicBezTo>
                    <a:pt x="47833" y="1087"/>
                    <a:pt x="57142" y="928"/>
                    <a:pt x="57142" y="672"/>
                  </a:cubicBezTo>
                  <a:cubicBezTo>
                    <a:pt x="57175" y="372"/>
                    <a:pt x="44366" y="72"/>
                    <a:pt x="28555" y="5"/>
                  </a:cubicBezTo>
                  <a:cubicBezTo>
                    <a:pt x="27214" y="2"/>
                    <a:pt x="25895" y="1"/>
                    <a:pt x="2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6"/>
            <p:cNvSpPr/>
            <p:nvPr/>
          </p:nvSpPr>
          <p:spPr>
            <a:xfrm>
              <a:off x="1974225" y="5014225"/>
              <a:ext cx="1230050" cy="27175"/>
            </a:xfrm>
            <a:custGeom>
              <a:avLst/>
              <a:gdLst/>
              <a:ahLst/>
              <a:cxnLst/>
              <a:rect l="l" t="t" r="r" b="b"/>
              <a:pathLst>
                <a:path w="49202" h="1087" extrusionOk="0">
                  <a:moveTo>
                    <a:pt x="21203" y="0"/>
                  </a:moveTo>
                  <a:cubicBezTo>
                    <a:pt x="9213" y="0"/>
                    <a:pt x="0" y="161"/>
                    <a:pt x="0" y="405"/>
                  </a:cubicBezTo>
                  <a:cubicBezTo>
                    <a:pt x="0" y="705"/>
                    <a:pt x="11008" y="1005"/>
                    <a:pt x="24618" y="1072"/>
                  </a:cubicBezTo>
                  <a:cubicBezTo>
                    <a:pt x="26621" y="1082"/>
                    <a:pt x="28568" y="1087"/>
                    <a:pt x="30432" y="1087"/>
                  </a:cubicBezTo>
                  <a:cubicBezTo>
                    <a:pt x="41202" y="1087"/>
                    <a:pt x="49202" y="928"/>
                    <a:pt x="49202" y="672"/>
                  </a:cubicBezTo>
                  <a:cubicBezTo>
                    <a:pt x="49202" y="372"/>
                    <a:pt x="38194" y="38"/>
                    <a:pt x="24618" y="5"/>
                  </a:cubicBezTo>
                  <a:cubicBezTo>
                    <a:pt x="23459" y="2"/>
                    <a:pt x="22319" y="0"/>
                    <a:pt x="2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6"/>
            <p:cNvSpPr/>
            <p:nvPr/>
          </p:nvSpPr>
          <p:spPr>
            <a:xfrm>
              <a:off x="2417025" y="5419575"/>
              <a:ext cx="883150" cy="29325"/>
            </a:xfrm>
            <a:custGeom>
              <a:avLst/>
              <a:gdLst/>
              <a:ahLst/>
              <a:cxnLst/>
              <a:rect l="l" t="t" r="r" b="b"/>
              <a:pathLst>
                <a:path w="35326" h="1173" extrusionOk="0">
                  <a:moveTo>
                    <a:pt x="12712" y="1"/>
                  </a:moveTo>
                  <a:cubicBezTo>
                    <a:pt x="9837" y="1"/>
                    <a:pt x="7261" y="38"/>
                    <a:pt x="5171" y="102"/>
                  </a:cubicBezTo>
                  <a:cubicBezTo>
                    <a:pt x="1969" y="169"/>
                    <a:pt x="1" y="336"/>
                    <a:pt x="1" y="469"/>
                  </a:cubicBezTo>
                  <a:cubicBezTo>
                    <a:pt x="1" y="603"/>
                    <a:pt x="1969" y="703"/>
                    <a:pt x="5171" y="836"/>
                  </a:cubicBezTo>
                  <a:cubicBezTo>
                    <a:pt x="8340" y="970"/>
                    <a:pt x="12777" y="1036"/>
                    <a:pt x="17647" y="1136"/>
                  </a:cubicBezTo>
                  <a:cubicBezTo>
                    <a:pt x="19507" y="1162"/>
                    <a:pt x="21304" y="1173"/>
                    <a:pt x="22993" y="1173"/>
                  </a:cubicBezTo>
                  <a:cubicBezTo>
                    <a:pt x="25726" y="1173"/>
                    <a:pt x="28177" y="1144"/>
                    <a:pt x="30156" y="1103"/>
                  </a:cubicBezTo>
                  <a:cubicBezTo>
                    <a:pt x="33358" y="1003"/>
                    <a:pt x="35326" y="836"/>
                    <a:pt x="35326" y="703"/>
                  </a:cubicBezTo>
                  <a:cubicBezTo>
                    <a:pt x="35326" y="536"/>
                    <a:pt x="33325" y="436"/>
                    <a:pt x="30156" y="336"/>
                  </a:cubicBezTo>
                  <a:cubicBezTo>
                    <a:pt x="26987" y="202"/>
                    <a:pt x="22584" y="136"/>
                    <a:pt x="17680" y="36"/>
                  </a:cubicBezTo>
                  <a:cubicBezTo>
                    <a:pt x="15955" y="12"/>
                    <a:pt x="14288" y="1"/>
                    <a:pt x="1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6"/>
            <p:cNvSpPr/>
            <p:nvPr/>
          </p:nvSpPr>
          <p:spPr>
            <a:xfrm>
              <a:off x="2714750" y="5783100"/>
              <a:ext cx="961550" cy="31100"/>
            </a:xfrm>
            <a:custGeom>
              <a:avLst/>
              <a:gdLst/>
              <a:ahLst/>
              <a:cxnLst/>
              <a:rect l="l" t="t" r="r" b="b"/>
              <a:pathLst>
                <a:path w="38462" h="1244" extrusionOk="0">
                  <a:moveTo>
                    <a:pt x="11242" y="0"/>
                  </a:moveTo>
                  <a:cubicBezTo>
                    <a:pt x="9136" y="0"/>
                    <a:pt x="7230" y="25"/>
                    <a:pt x="5604" y="72"/>
                  </a:cubicBezTo>
                  <a:cubicBezTo>
                    <a:pt x="2169" y="139"/>
                    <a:pt x="0" y="305"/>
                    <a:pt x="0" y="439"/>
                  </a:cubicBezTo>
                  <a:cubicBezTo>
                    <a:pt x="0" y="572"/>
                    <a:pt x="2169" y="672"/>
                    <a:pt x="5604" y="806"/>
                  </a:cubicBezTo>
                  <a:cubicBezTo>
                    <a:pt x="9074" y="939"/>
                    <a:pt x="13910" y="1006"/>
                    <a:pt x="19214" y="1139"/>
                  </a:cubicBezTo>
                  <a:cubicBezTo>
                    <a:pt x="22074" y="1211"/>
                    <a:pt x="24781" y="1244"/>
                    <a:pt x="27217" y="1244"/>
                  </a:cubicBezTo>
                  <a:cubicBezTo>
                    <a:pt x="29326" y="1244"/>
                    <a:pt x="31232" y="1219"/>
                    <a:pt x="32857" y="1173"/>
                  </a:cubicBezTo>
                  <a:cubicBezTo>
                    <a:pt x="36293" y="1106"/>
                    <a:pt x="38461" y="939"/>
                    <a:pt x="38461" y="806"/>
                  </a:cubicBezTo>
                  <a:cubicBezTo>
                    <a:pt x="38461" y="639"/>
                    <a:pt x="36360" y="505"/>
                    <a:pt x="32791" y="439"/>
                  </a:cubicBezTo>
                  <a:cubicBezTo>
                    <a:pt x="29355" y="305"/>
                    <a:pt x="24518" y="239"/>
                    <a:pt x="19214" y="105"/>
                  </a:cubicBezTo>
                  <a:cubicBezTo>
                    <a:pt x="16372" y="34"/>
                    <a:pt x="13673" y="0"/>
                    <a:pt x="1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6"/>
            <p:cNvSpPr/>
            <p:nvPr/>
          </p:nvSpPr>
          <p:spPr>
            <a:xfrm>
              <a:off x="2634700" y="6181750"/>
              <a:ext cx="1065775" cy="29325"/>
            </a:xfrm>
            <a:custGeom>
              <a:avLst/>
              <a:gdLst/>
              <a:ahLst/>
              <a:cxnLst/>
              <a:rect l="l" t="t" r="r" b="b"/>
              <a:pathLst>
                <a:path w="42631" h="1173" extrusionOk="0">
                  <a:moveTo>
                    <a:pt x="27772" y="1"/>
                  </a:moveTo>
                  <a:cubicBezTo>
                    <a:pt x="25738" y="1"/>
                    <a:pt x="23571" y="12"/>
                    <a:pt x="21315" y="37"/>
                  </a:cubicBezTo>
                  <a:cubicBezTo>
                    <a:pt x="15445" y="137"/>
                    <a:pt x="10107" y="204"/>
                    <a:pt x="6271" y="337"/>
                  </a:cubicBezTo>
                  <a:cubicBezTo>
                    <a:pt x="2402" y="404"/>
                    <a:pt x="0" y="538"/>
                    <a:pt x="0" y="704"/>
                  </a:cubicBezTo>
                  <a:cubicBezTo>
                    <a:pt x="0" y="871"/>
                    <a:pt x="2435" y="1005"/>
                    <a:pt x="6271" y="1071"/>
                  </a:cubicBezTo>
                  <a:cubicBezTo>
                    <a:pt x="8748" y="1136"/>
                    <a:pt x="11852" y="1173"/>
                    <a:pt x="15320" y="1173"/>
                  </a:cubicBezTo>
                  <a:cubicBezTo>
                    <a:pt x="17223" y="1173"/>
                    <a:pt x="19236" y="1162"/>
                    <a:pt x="21315" y="1138"/>
                  </a:cubicBezTo>
                  <a:cubicBezTo>
                    <a:pt x="27220" y="1038"/>
                    <a:pt x="32557" y="971"/>
                    <a:pt x="36393" y="838"/>
                  </a:cubicBezTo>
                  <a:cubicBezTo>
                    <a:pt x="40262" y="738"/>
                    <a:pt x="42631" y="638"/>
                    <a:pt x="42631" y="471"/>
                  </a:cubicBezTo>
                  <a:cubicBezTo>
                    <a:pt x="42631" y="337"/>
                    <a:pt x="40262" y="171"/>
                    <a:pt x="36393" y="71"/>
                  </a:cubicBezTo>
                  <a:cubicBezTo>
                    <a:pt x="34001" y="29"/>
                    <a:pt x="31062" y="1"/>
                    <a:pt x="27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6"/>
            <p:cNvSpPr/>
            <p:nvPr/>
          </p:nvSpPr>
          <p:spPr>
            <a:xfrm>
              <a:off x="2698900" y="6557100"/>
              <a:ext cx="1001575" cy="26700"/>
            </a:xfrm>
            <a:custGeom>
              <a:avLst/>
              <a:gdLst/>
              <a:ahLst/>
              <a:cxnLst/>
              <a:rect l="l" t="t" r="r" b="b"/>
              <a:pathLst>
                <a:path w="40063" h="1068" extrusionOk="0">
                  <a:moveTo>
                    <a:pt x="20015" y="1"/>
                  </a:moveTo>
                  <a:cubicBezTo>
                    <a:pt x="8940" y="1"/>
                    <a:pt x="1" y="234"/>
                    <a:pt x="1" y="534"/>
                  </a:cubicBezTo>
                  <a:cubicBezTo>
                    <a:pt x="1" y="835"/>
                    <a:pt x="8940" y="1068"/>
                    <a:pt x="20015" y="1068"/>
                  </a:cubicBezTo>
                  <a:cubicBezTo>
                    <a:pt x="31090" y="1068"/>
                    <a:pt x="40063" y="835"/>
                    <a:pt x="40063" y="534"/>
                  </a:cubicBezTo>
                  <a:cubicBezTo>
                    <a:pt x="40063" y="234"/>
                    <a:pt x="31090" y="1"/>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6"/>
            <p:cNvSpPr/>
            <p:nvPr/>
          </p:nvSpPr>
          <p:spPr>
            <a:xfrm>
              <a:off x="3449450" y="2608325"/>
              <a:ext cx="1546950" cy="26950"/>
            </a:xfrm>
            <a:custGeom>
              <a:avLst/>
              <a:gdLst/>
              <a:ahLst/>
              <a:cxnLst/>
              <a:rect l="l" t="t" r="r" b="b"/>
              <a:pathLst>
                <a:path w="61878" h="1078" extrusionOk="0">
                  <a:moveTo>
                    <a:pt x="26644" y="1"/>
                  </a:moveTo>
                  <a:cubicBezTo>
                    <a:pt x="11614" y="1"/>
                    <a:pt x="0" y="161"/>
                    <a:pt x="0" y="405"/>
                  </a:cubicBezTo>
                  <a:cubicBezTo>
                    <a:pt x="0" y="706"/>
                    <a:pt x="13843" y="1006"/>
                    <a:pt x="30922" y="1073"/>
                  </a:cubicBezTo>
                  <a:cubicBezTo>
                    <a:pt x="32633" y="1076"/>
                    <a:pt x="34312" y="1078"/>
                    <a:pt x="35947" y="1078"/>
                  </a:cubicBezTo>
                  <a:cubicBezTo>
                    <a:pt x="50665" y="1078"/>
                    <a:pt x="61878" y="943"/>
                    <a:pt x="61878" y="672"/>
                  </a:cubicBezTo>
                  <a:cubicBezTo>
                    <a:pt x="61878" y="372"/>
                    <a:pt x="48034" y="72"/>
                    <a:pt x="30922" y="5"/>
                  </a:cubicBezTo>
                  <a:cubicBezTo>
                    <a:pt x="29471" y="2"/>
                    <a:pt x="28042" y="1"/>
                    <a:pt x="26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6"/>
            <p:cNvSpPr/>
            <p:nvPr/>
          </p:nvSpPr>
          <p:spPr>
            <a:xfrm>
              <a:off x="3667100" y="3025875"/>
              <a:ext cx="1388500" cy="25825"/>
            </a:xfrm>
            <a:custGeom>
              <a:avLst/>
              <a:gdLst/>
              <a:ahLst/>
              <a:cxnLst/>
              <a:rect l="l" t="t" r="r" b="b"/>
              <a:pathLst>
                <a:path w="55540" h="1033" extrusionOk="0">
                  <a:moveTo>
                    <a:pt x="21112" y="0"/>
                  </a:moveTo>
                  <a:cubicBezTo>
                    <a:pt x="8982" y="0"/>
                    <a:pt x="0" y="155"/>
                    <a:pt x="0" y="382"/>
                  </a:cubicBezTo>
                  <a:cubicBezTo>
                    <a:pt x="0" y="649"/>
                    <a:pt x="12409" y="949"/>
                    <a:pt x="27754" y="1016"/>
                  </a:cubicBezTo>
                  <a:cubicBezTo>
                    <a:pt x="30353" y="1027"/>
                    <a:pt x="32868" y="1033"/>
                    <a:pt x="35252" y="1033"/>
                  </a:cubicBezTo>
                  <a:cubicBezTo>
                    <a:pt x="46972" y="1033"/>
                    <a:pt x="55540" y="898"/>
                    <a:pt x="55540" y="649"/>
                  </a:cubicBezTo>
                  <a:cubicBezTo>
                    <a:pt x="55540" y="382"/>
                    <a:pt x="43131" y="115"/>
                    <a:pt x="27754" y="15"/>
                  </a:cubicBezTo>
                  <a:cubicBezTo>
                    <a:pt x="25464" y="5"/>
                    <a:pt x="23240" y="0"/>
                    <a:pt x="21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6"/>
            <p:cNvSpPr/>
            <p:nvPr/>
          </p:nvSpPr>
          <p:spPr>
            <a:xfrm>
              <a:off x="3905600" y="3423075"/>
              <a:ext cx="1369325" cy="25875"/>
            </a:xfrm>
            <a:custGeom>
              <a:avLst/>
              <a:gdLst/>
              <a:ahLst/>
              <a:cxnLst/>
              <a:rect l="l" t="t" r="r" b="b"/>
              <a:pathLst>
                <a:path w="54773" h="1035" extrusionOk="0">
                  <a:moveTo>
                    <a:pt x="22924" y="0"/>
                  </a:moveTo>
                  <a:cubicBezTo>
                    <a:pt x="9944" y="0"/>
                    <a:pt x="1" y="135"/>
                    <a:pt x="1" y="405"/>
                  </a:cubicBezTo>
                  <a:cubicBezTo>
                    <a:pt x="1" y="639"/>
                    <a:pt x="12276" y="939"/>
                    <a:pt x="27353" y="1006"/>
                  </a:cubicBezTo>
                  <a:cubicBezTo>
                    <a:pt x="30340" y="1026"/>
                    <a:pt x="33215" y="1035"/>
                    <a:pt x="35907" y="1035"/>
                  </a:cubicBezTo>
                  <a:cubicBezTo>
                    <a:pt x="46862" y="1035"/>
                    <a:pt x="54773" y="880"/>
                    <a:pt x="54773" y="639"/>
                  </a:cubicBezTo>
                  <a:cubicBezTo>
                    <a:pt x="54773" y="405"/>
                    <a:pt x="42498" y="105"/>
                    <a:pt x="27353" y="5"/>
                  </a:cubicBezTo>
                  <a:cubicBezTo>
                    <a:pt x="25846" y="2"/>
                    <a:pt x="24366" y="0"/>
                    <a:pt x="22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6"/>
            <p:cNvSpPr/>
            <p:nvPr/>
          </p:nvSpPr>
          <p:spPr>
            <a:xfrm>
              <a:off x="3965650" y="3827150"/>
              <a:ext cx="1259250" cy="29425"/>
            </a:xfrm>
            <a:custGeom>
              <a:avLst/>
              <a:gdLst/>
              <a:ahLst/>
              <a:cxnLst/>
              <a:rect l="l" t="t" r="r" b="b"/>
              <a:pathLst>
                <a:path w="50370" h="1177" extrusionOk="0">
                  <a:moveTo>
                    <a:pt x="17866" y="0"/>
                  </a:moveTo>
                  <a:cubicBezTo>
                    <a:pt x="13848" y="0"/>
                    <a:pt x="10248" y="24"/>
                    <a:pt x="7372" y="87"/>
                  </a:cubicBezTo>
                  <a:cubicBezTo>
                    <a:pt x="2836" y="154"/>
                    <a:pt x="0" y="287"/>
                    <a:pt x="0" y="454"/>
                  </a:cubicBezTo>
                  <a:cubicBezTo>
                    <a:pt x="0" y="621"/>
                    <a:pt x="2836" y="754"/>
                    <a:pt x="7372" y="854"/>
                  </a:cubicBezTo>
                  <a:cubicBezTo>
                    <a:pt x="11909" y="988"/>
                    <a:pt x="18213" y="1121"/>
                    <a:pt x="25185" y="1155"/>
                  </a:cubicBezTo>
                  <a:cubicBezTo>
                    <a:pt x="28045" y="1168"/>
                    <a:pt x="30808" y="1176"/>
                    <a:pt x="33386" y="1176"/>
                  </a:cubicBezTo>
                  <a:cubicBezTo>
                    <a:pt x="37031" y="1176"/>
                    <a:pt x="40307" y="1160"/>
                    <a:pt x="42964" y="1121"/>
                  </a:cubicBezTo>
                  <a:cubicBezTo>
                    <a:pt x="47534" y="1021"/>
                    <a:pt x="50370" y="921"/>
                    <a:pt x="50370" y="754"/>
                  </a:cubicBezTo>
                  <a:cubicBezTo>
                    <a:pt x="50370" y="621"/>
                    <a:pt x="47534" y="487"/>
                    <a:pt x="42964" y="321"/>
                  </a:cubicBezTo>
                  <a:cubicBezTo>
                    <a:pt x="38428" y="187"/>
                    <a:pt x="32123" y="87"/>
                    <a:pt x="25185" y="20"/>
                  </a:cubicBezTo>
                  <a:cubicBezTo>
                    <a:pt x="22645" y="8"/>
                    <a:pt x="20186" y="0"/>
                    <a:pt x="17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6"/>
            <p:cNvSpPr/>
            <p:nvPr/>
          </p:nvSpPr>
          <p:spPr>
            <a:xfrm>
              <a:off x="3766325" y="4235125"/>
              <a:ext cx="1398525" cy="29025"/>
            </a:xfrm>
            <a:custGeom>
              <a:avLst/>
              <a:gdLst/>
              <a:ahLst/>
              <a:cxnLst/>
              <a:rect l="l" t="t" r="r" b="b"/>
              <a:pathLst>
                <a:path w="55941" h="1161" extrusionOk="0">
                  <a:moveTo>
                    <a:pt x="22097" y="0"/>
                  </a:moveTo>
                  <a:cubicBezTo>
                    <a:pt x="9487" y="0"/>
                    <a:pt x="1" y="186"/>
                    <a:pt x="1" y="447"/>
                  </a:cubicBezTo>
                  <a:cubicBezTo>
                    <a:pt x="1" y="780"/>
                    <a:pt x="12543" y="1047"/>
                    <a:pt x="27954" y="1147"/>
                  </a:cubicBezTo>
                  <a:cubicBezTo>
                    <a:pt x="29971" y="1156"/>
                    <a:pt x="31937" y="1160"/>
                    <a:pt x="33832" y="1160"/>
                  </a:cubicBezTo>
                  <a:cubicBezTo>
                    <a:pt x="46479" y="1160"/>
                    <a:pt x="55941" y="975"/>
                    <a:pt x="55941" y="714"/>
                  </a:cubicBezTo>
                  <a:cubicBezTo>
                    <a:pt x="55941" y="380"/>
                    <a:pt x="43432" y="113"/>
                    <a:pt x="27954" y="13"/>
                  </a:cubicBezTo>
                  <a:cubicBezTo>
                    <a:pt x="25946" y="4"/>
                    <a:pt x="23987" y="0"/>
                    <a:pt x="22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6"/>
            <p:cNvSpPr/>
            <p:nvPr/>
          </p:nvSpPr>
          <p:spPr>
            <a:xfrm>
              <a:off x="3478625" y="4621800"/>
              <a:ext cx="1556975" cy="29275"/>
            </a:xfrm>
            <a:custGeom>
              <a:avLst/>
              <a:gdLst/>
              <a:ahLst/>
              <a:cxnLst/>
              <a:rect l="l" t="t" r="r" b="b"/>
              <a:pathLst>
                <a:path w="62279" h="1171" extrusionOk="0">
                  <a:moveTo>
                    <a:pt x="23116" y="0"/>
                  </a:moveTo>
                  <a:cubicBezTo>
                    <a:pt x="9821" y="0"/>
                    <a:pt x="1" y="200"/>
                    <a:pt x="1" y="424"/>
                  </a:cubicBezTo>
                  <a:cubicBezTo>
                    <a:pt x="1" y="758"/>
                    <a:pt x="13977" y="1058"/>
                    <a:pt x="31156" y="1158"/>
                  </a:cubicBezTo>
                  <a:cubicBezTo>
                    <a:pt x="33399" y="1167"/>
                    <a:pt x="35586" y="1171"/>
                    <a:pt x="37693" y="1171"/>
                  </a:cubicBezTo>
                  <a:cubicBezTo>
                    <a:pt x="51757" y="1171"/>
                    <a:pt x="62278" y="985"/>
                    <a:pt x="62278" y="724"/>
                  </a:cubicBezTo>
                  <a:cubicBezTo>
                    <a:pt x="62278" y="424"/>
                    <a:pt x="48369" y="91"/>
                    <a:pt x="31156" y="24"/>
                  </a:cubicBezTo>
                  <a:cubicBezTo>
                    <a:pt x="28377" y="8"/>
                    <a:pt x="25682" y="0"/>
                    <a:pt x="23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6"/>
            <p:cNvSpPr/>
            <p:nvPr/>
          </p:nvSpPr>
          <p:spPr>
            <a:xfrm>
              <a:off x="3419425" y="5029800"/>
              <a:ext cx="1427700" cy="27200"/>
            </a:xfrm>
            <a:custGeom>
              <a:avLst/>
              <a:gdLst/>
              <a:ahLst/>
              <a:cxnLst/>
              <a:rect l="l" t="t" r="r" b="b"/>
              <a:pathLst>
                <a:path w="57108" h="1088" extrusionOk="0">
                  <a:moveTo>
                    <a:pt x="21799" y="1"/>
                  </a:moveTo>
                  <a:cubicBezTo>
                    <a:pt x="9285" y="1"/>
                    <a:pt x="0" y="160"/>
                    <a:pt x="0" y="416"/>
                  </a:cubicBezTo>
                  <a:cubicBezTo>
                    <a:pt x="0" y="716"/>
                    <a:pt x="12776" y="1016"/>
                    <a:pt x="28554" y="1083"/>
                  </a:cubicBezTo>
                  <a:cubicBezTo>
                    <a:pt x="29895" y="1086"/>
                    <a:pt x="31214" y="1087"/>
                    <a:pt x="32506" y="1087"/>
                  </a:cubicBezTo>
                  <a:cubicBezTo>
                    <a:pt x="46387" y="1087"/>
                    <a:pt x="57108" y="927"/>
                    <a:pt x="57108" y="683"/>
                  </a:cubicBezTo>
                  <a:cubicBezTo>
                    <a:pt x="57108" y="382"/>
                    <a:pt x="44365" y="82"/>
                    <a:pt x="28554" y="16"/>
                  </a:cubicBezTo>
                  <a:cubicBezTo>
                    <a:pt x="26226" y="6"/>
                    <a:pt x="23964" y="1"/>
                    <a:pt x="21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6"/>
            <p:cNvSpPr/>
            <p:nvPr/>
          </p:nvSpPr>
          <p:spPr>
            <a:xfrm>
              <a:off x="3467775" y="5427600"/>
              <a:ext cx="1488600" cy="26125"/>
            </a:xfrm>
            <a:custGeom>
              <a:avLst/>
              <a:gdLst/>
              <a:ahLst/>
              <a:cxnLst/>
              <a:rect l="l" t="t" r="r" b="b"/>
              <a:pathLst>
                <a:path w="59544" h="1045" extrusionOk="0">
                  <a:moveTo>
                    <a:pt x="22668" y="0"/>
                  </a:moveTo>
                  <a:cubicBezTo>
                    <a:pt x="9659" y="0"/>
                    <a:pt x="1" y="155"/>
                    <a:pt x="1" y="382"/>
                  </a:cubicBezTo>
                  <a:cubicBezTo>
                    <a:pt x="1" y="649"/>
                    <a:pt x="13344" y="949"/>
                    <a:pt x="29789" y="1016"/>
                  </a:cubicBezTo>
                  <a:cubicBezTo>
                    <a:pt x="33026" y="1035"/>
                    <a:pt x="36143" y="1045"/>
                    <a:pt x="39062" y="1045"/>
                  </a:cubicBezTo>
                  <a:cubicBezTo>
                    <a:pt x="50945" y="1045"/>
                    <a:pt x="59544" y="890"/>
                    <a:pt x="59544" y="649"/>
                  </a:cubicBezTo>
                  <a:cubicBezTo>
                    <a:pt x="59544" y="348"/>
                    <a:pt x="46267" y="115"/>
                    <a:pt x="29789" y="15"/>
                  </a:cubicBezTo>
                  <a:cubicBezTo>
                    <a:pt x="27335" y="5"/>
                    <a:pt x="24950" y="0"/>
                    <a:pt x="22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6"/>
            <p:cNvSpPr/>
            <p:nvPr/>
          </p:nvSpPr>
          <p:spPr>
            <a:xfrm>
              <a:off x="3863900" y="5792775"/>
              <a:ext cx="1300950" cy="29500"/>
            </a:xfrm>
            <a:custGeom>
              <a:avLst/>
              <a:gdLst/>
              <a:ahLst/>
              <a:cxnLst/>
              <a:rect l="l" t="t" r="r" b="b"/>
              <a:pathLst>
                <a:path w="52038" h="1180" extrusionOk="0">
                  <a:moveTo>
                    <a:pt x="13499" y="1"/>
                  </a:moveTo>
                  <a:cubicBezTo>
                    <a:pt x="11340" y="1"/>
                    <a:pt x="9368" y="15"/>
                    <a:pt x="7639" y="52"/>
                  </a:cubicBezTo>
                  <a:cubicBezTo>
                    <a:pt x="5271" y="52"/>
                    <a:pt x="3403" y="118"/>
                    <a:pt x="2069" y="185"/>
                  </a:cubicBezTo>
                  <a:cubicBezTo>
                    <a:pt x="735" y="252"/>
                    <a:pt x="1" y="285"/>
                    <a:pt x="1" y="385"/>
                  </a:cubicBezTo>
                  <a:cubicBezTo>
                    <a:pt x="1" y="452"/>
                    <a:pt x="735" y="519"/>
                    <a:pt x="2069" y="585"/>
                  </a:cubicBezTo>
                  <a:cubicBezTo>
                    <a:pt x="3403" y="619"/>
                    <a:pt x="5304" y="719"/>
                    <a:pt x="7639" y="752"/>
                  </a:cubicBezTo>
                  <a:cubicBezTo>
                    <a:pt x="12343" y="886"/>
                    <a:pt x="18847" y="1019"/>
                    <a:pt x="26019" y="1086"/>
                  </a:cubicBezTo>
                  <a:cubicBezTo>
                    <a:pt x="30187" y="1144"/>
                    <a:pt x="34130" y="1180"/>
                    <a:pt x="37631" y="1180"/>
                  </a:cubicBezTo>
                  <a:cubicBezTo>
                    <a:pt x="40154" y="1180"/>
                    <a:pt x="42448" y="1161"/>
                    <a:pt x="44432" y="1119"/>
                  </a:cubicBezTo>
                  <a:cubicBezTo>
                    <a:pt x="46801" y="1119"/>
                    <a:pt x="48669" y="1052"/>
                    <a:pt x="50003" y="1019"/>
                  </a:cubicBezTo>
                  <a:cubicBezTo>
                    <a:pt x="51337" y="919"/>
                    <a:pt x="52038" y="886"/>
                    <a:pt x="52038" y="786"/>
                  </a:cubicBezTo>
                  <a:cubicBezTo>
                    <a:pt x="52038" y="752"/>
                    <a:pt x="51304" y="686"/>
                    <a:pt x="50003" y="585"/>
                  </a:cubicBezTo>
                  <a:cubicBezTo>
                    <a:pt x="48669" y="552"/>
                    <a:pt x="46767" y="452"/>
                    <a:pt x="44432" y="419"/>
                  </a:cubicBezTo>
                  <a:cubicBezTo>
                    <a:pt x="39696" y="285"/>
                    <a:pt x="33191" y="185"/>
                    <a:pt x="26019" y="85"/>
                  </a:cubicBezTo>
                  <a:cubicBezTo>
                    <a:pt x="21483" y="43"/>
                    <a:pt x="17214" y="1"/>
                    <a:pt x="13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6"/>
            <p:cNvSpPr/>
            <p:nvPr/>
          </p:nvSpPr>
          <p:spPr>
            <a:xfrm>
              <a:off x="4093225" y="6186000"/>
              <a:ext cx="1002400" cy="26700"/>
            </a:xfrm>
            <a:custGeom>
              <a:avLst/>
              <a:gdLst/>
              <a:ahLst/>
              <a:cxnLst/>
              <a:rect l="l" t="t" r="r" b="b"/>
              <a:pathLst>
                <a:path w="40096" h="1068" extrusionOk="0">
                  <a:moveTo>
                    <a:pt x="20015" y="1"/>
                  </a:moveTo>
                  <a:cubicBezTo>
                    <a:pt x="8974" y="1"/>
                    <a:pt x="1" y="234"/>
                    <a:pt x="1" y="534"/>
                  </a:cubicBezTo>
                  <a:cubicBezTo>
                    <a:pt x="1" y="835"/>
                    <a:pt x="8974" y="1068"/>
                    <a:pt x="20015" y="1068"/>
                  </a:cubicBezTo>
                  <a:cubicBezTo>
                    <a:pt x="31123" y="1068"/>
                    <a:pt x="40096" y="835"/>
                    <a:pt x="40096" y="534"/>
                  </a:cubicBezTo>
                  <a:cubicBezTo>
                    <a:pt x="40096" y="234"/>
                    <a:pt x="31123" y="34"/>
                    <a:pt x="20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6"/>
            <p:cNvSpPr/>
            <p:nvPr/>
          </p:nvSpPr>
          <p:spPr>
            <a:xfrm>
              <a:off x="4093225" y="6562950"/>
              <a:ext cx="1002400" cy="27525"/>
            </a:xfrm>
            <a:custGeom>
              <a:avLst/>
              <a:gdLst/>
              <a:ahLst/>
              <a:cxnLst/>
              <a:rect l="l" t="t" r="r" b="b"/>
              <a:pathLst>
                <a:path w="40096" h="1101" extrusionOk="0">
                  <a:moveTo>
                    <a:pt x="20015" y="0"/>
                  </a:moveTo>
                  <a:cubicBezTo>
                    <a:pt x="8974" y="0"/>
                    <a:pt x="1" y="267"/>
                    <a:pt x="1" y="567"/>
                  </a:cubicBezTo>
                  <a:cubicBezTo>
                    <a:pt x="1" y="834"/>
                    <a:pt x="8974" y="1101"/>
                    <a:pt x="20015" y="1101"/>
                  </a:cubicBezTo>
                  <a:cubicBezTo>
                    <a:pt x="31123" y="1101"/>
                    <a:pt x="40096" y="834"/>
                    <a:pt x="40096" y="567"/>
                  </a:cubicBezTo>
                  <a:cubicBezTo>
                    <a:pt x="40096" y="267"/>
                    <a:pt x="31123" y="67"/>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6"/>
            <p:cNvSpPr/>
            <p:nvPr/>
          </p:nvSpPr>
          <p:spPr>
            <a:xfrm>
              <a:off x="5128975" y="2621425"/>
              <a:ext cx="1474400" cy="26950"/>
            </a:xfrm>
            <a:custGeom>
              <a:avLst/>
              <a:gdLst/>
              <a:ahLst/>
              <a:cxnLst/>
              <a:rect l="l" t="t" r="r" b="b"/>
              <a:pathLst>
                <a:path w="58976" h="1078" extrusionOk="0">
                  <a:moveTo>
                    <a:pt x="22419" y="0"/>
                  </a:moveTo>
                  <a:cubicBezTo>
                    <a:pt x="9562" y="0"/>
                    <a:pt x="0" y="155"/>
                    <a:pt x="0" y="382"/>
                  </a:cubicBezTo>
                  <a:cubicBezTo>
                    <a:pt x="0" y="682"/>
                    <a:pt x="13210" y="982"/>
                    <a:pt x="29455" y="1049"/>
                  </a:cubicBezTo>
                  <a:cubicBezTo>
                    <a:pt x="32672" y="1069"/>
                    <a:pt x="35768" y="1078"/>
                    <a:pt x="38666" y="1078"/>
                  </a:cubicBezTo>
                  <a:cubicBezTo>
                    <a:pt x="50463" y="1078"/>
                    <a:pt x="58976" y="923"/>
                    <a:pt x="58976" y="682"/>
                  </a:cubicBezTo>
                  <a:cubicBezTo>
                    <a:pt x="58976" y="382"/>
                    <a:pt x="45766" y="115"/>
                    <a:pt x="29455" y="15"/>
                  </a:cubicBezTo>
                  <a:cubicBezTo>
                    <a:pt x="27031" y="5"/>
                    <a:pt x="24674" y="0"/>
                    <a:pt x="22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6"/>
            <p:cNvSpPr/>
            <p:nvPr/>
          </p:nvSpPr>
          <p:spPr>
            <a:xfrm>
              <a:off x="5347475" y="3038650"/>
              <a:ext cx="1388500" cy="27750"/>
            </a:xfrm>
            <a:custGeom>
              <a:avLst/>
              <a:gdLst/>
              <a:ahLst/>
              <a:cxnLst/>
              <a:rect l="l" t="t" r="r" b="b"/>
              <a:pathLst>
                <a:path w="55540" h="1110" extrusionOk="0">
                  <a:moveTo>
                    <a:pt x="23964" y="0"/>
                  </a:moveTo>
                  <a:cubicBezTo>
                    <a:pt x="10428" y="0"/>
                    <a:pt x="0" y="163"/>
                    <a:pt x="0" y="438"/>
                  </a:cubicBezTo>
                  <a:cubicBezTo>
                    <a:pt x="0" y="705"/>
                    <a:pt x="12442" y="1005"/>
                    <a:pt x="27787" y="1105"/>
                  </a:cubicBezTo>
                  <a:cubicBezTo>
                    <a:pt x="29083" y="1108"/>
                    <a:pt x="30359" y="1109"/>
                    <a:pt x="31609" y="1109"/>
                  </a:cubicBezTo>
                  <a:cubicBezTo>
                    <a:pt x="45140" y="1109"/>
                    <a:pt x="55540" y="946"/>
                    <a:pt x="55540" y="672"/>
                  </a:cubicBezTo>
                  <a:cubicBezTo>
                    <a:pt x="55540" y="371"/>
                    <a:pt x="43064" y="105"/>
                    <a:pt x="27787" y="4"/>
                  </a:cubicBezTo>
                  <a:cubicBezTo>
                    <a:pt x="26490" y="2"/>
                    <a:pt x="25213" y="0"/>
                    <a:pt x="23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6"/>
            <p:cNvSpPr/>
            <p:nvPr/>
          </p:nvSpPr>
          <p:spPr>
            <a:xfrm>
              <a:off x="5585125" y="3435600"/>
              <a:ext cx="1368500" cy="27750"/>
            </a:xfrm>
            <a:custGeom>
              <a:avLst/>
              <a:gdLst/>
              <a:ahLst/>
              <a:cxnLst/>
              <a:rect l="l" t="t" r="r" b="b"/>
              <a:pathLst>
                <a:path w="54740" h="1110" extrusionOk="0">
                  <a:moveTo>
                    <a:pt x="23596" y="0"/>
                  </a:moveTo>
                  <a:cubicBezTo>
                    <a:pt x="10289" y="0"/>
                    <a:pt x="1" y="163"/>
                    <a:pt x="1" y="438"/>
                  </a:cubicBezTo>
                  <a:cubicBezTo>
                    <a:pt x="1" y="738"/>
                    <a:pt x="12276" y="1005"/>
                    <a:pt x="27354" y="1105"/>
                  </a:cubicBezTo>
                  <a:cubicBezTo>
                    <a:pt x="28634" y="1108"/>
                    <a:pt x="29893" y="1110"/>
                    <a:pt x="31126" y="1110"/>
                  </a:cubicBezTo>
                  <a:cubicBezTo>
                    <a:pt x="44480" y="1110"/>
                    <a:pt x="54740" y="947"/>
                    <a:pt x="54740" y="672"/>
                  </a:cubicBezTo>
                  <a:cubicBezTo>
                    <a:pt x="54740" y="405"/>
                    <a:pt x="42498" y="105"/>
                    <a:pt x="27354" y="5"/>
                  </a:cubicBezTo>
                  <a:cubicBezTo>
                    <a:pt x="26079" y="2"/>
                    <a:pt x="24825" y="0"/>
                    <a:pt x="23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6"/>
            <p:cNvSpPr/>
            <p:nvPr/>
          </p:nvSpPr>
          <p:spPr>
            <a:xfrm>
              <a:off x="5644350" y="3841500"/>
              <a:ext cx="1260900" cy="29025"/>
            </a:xfrm>
            <a:custGeom>
              <a:avLst/>
              <a:gdLst/>
              <a:ahLst/>
              <a:cxnLst/>
              <a:rect l="l" t="t" r="r" b="b"/>
              <a:pathLst>
                <a:path w="50436" h="1161" extrusionOk="0">
                  <a:moveTo>
                    <a:pt x="16368" y="0"/>
                  </a:moveTo>
                  <a:cubicBezTo>
                    <a:pt x="12980" y="0"/>
                    <a:pt x="9936" y="25"/>
                    <a:pt x="7439" y="80"/>
                  </a:cubicBezTo>
                  <a:cubicBezTo>
                    <a:pt x="5137" y="114"/>
                    <a:pt x="3303" y="147"/>
                    <a:pt x="2002" y="247"/>
                  </a:cubicBezTo>
                  <a:cubicBezTo>
                    <a:pt x="734" y="347"/>
                    <a:pt x="0" y="380"/>
                    <a:pt x="0" y="447"/>
                  </a:cubicBezTo>
                  <a:cubicBezTo>
                    <a:pt x="0" y="581"/>
                    <a:pt x="2836" y="714"/>
                    <a:pt x="7405" y="847"/>
                  </a:cubicBezTo>
                  <a:cubicBezTo>
                    <a:pt x="11942" y="947"/>
                    <a:pt x="18247" y="1081"/>
                    <a:pt x="25185" y="1114"/>
                  </a:cubicBezTo>
                  <a:cubicBezTo>
                    <a:pt x="28319" y="1144"/>
                    <a:pt x="31324" y="1161"/>
                    <a:pt x="34096" y="1161"/>
                  </a:cubicBezTo>
                  <a:cubicBezTo>
                    <a:pt x="37490" y="1161"/>
                    <a:pt x="40533" y="1136"/>
                    <a:pt x="43031" y="1081"/>
                  </a:cubicBezTo>
                  <a:cubicBezTo>
                    <a:pt x="45333" y="1048"/>
                    <a:pt x="47167" y="1014"/>
                    <a:pt x="48468" y="914"/>
                  </a:cubicBezTo>
                  <a:cubicBezTo>
                    <a:pt x="49702" y="847"/>
                    <a:pt x="50436" y="781"/>
                    <a:pt x="50436" y="714"/>
                  </a:cubicBezTo>
                  <a:cubicBezTo>
                    <a:pt x="50436" y="581"/>
                    <a:pt x="47601" y="447"/>
                    <a:pt x="43031" y="347"/>
                  </a:cubicBezTo>
                  <a:cubicBezTo>
                    <a:pt x="38494" y="214"/>
                    <a:pt x="32190" y="80"/>
                    <a:pt x="25252" y="47"/>
                  </a:cubicBezTo>
                  <a:cubicBezTo>
                    <a:pt x="22133" y="17"/>
                    <a:pt x="19135" y="0"/>
                    <a:pt x="16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6"/>
            <p:cNvSpPr/>
            <p:nvPr/>
          </p:nvSpPr>
          <p:spPr>
            <a:xfrm>
              <a:off x="5445875" y="4250550"/>
              <a:ext cx="1302600" cy="26150"/>
            </a:xfrm>
            <a:custGeom>
              <a:avLst/>
              <a:gdLst/>
              <a:ahLst/>
              <a:cxnLst/>
              <a:rect l="l" t="t" r="r" b="b"/>
              <a:pathLst>
                <a:path w="52104" h="1046" extrusionOk="0">
                  <a:moveTo>
                    <a:pt x="17930" y="1"/>
                  </a:moveTo>
                  <a:cubicBezTo>
                    <a:pt x="7524" y="1"/>
                    <a:pt x="0" y="156"/>
                    <a:pt x="0" y="397"/>
                  </a:cubicBezTo>
                  <a:cubicBezTo>
                    <a:pt x="0" y="664"/>
                    <a:pt x="11675" y="931"/>
                    <a:pt x="26052" y="1031"/>
                  </a:cubicBezTo>
                  <a:cubicBezTo>
                    <a:pt x="28197" y="1041"/>
                    <a:pt x="30283" y="1045"/>
                    <a:pt x="32278" y="1045"/>
                  </a:cubicBezTo>
                  <a:cubicBezTo>
                    <a:pt x="43653" y="1045"/>
                    <a:pt x="52104" y="891"/>
                    <a:pt x="52104" y="664"/>
                  </a:cubicBezTo>
                  <a:cubicBezTo>
                    <a:pt x="52104" y="363"/>
                    <a:pt x="40462" y="63"/>
                    <a:pt x="26052" y="30"/>
                  </a:cubicBezTo>
                  <a:cubicBezTo>
                    <a:pt x="23217" y="10"/>
                    <a:pt x="20486" y="1"/>
                    <a:pt x="17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6"/>
            <p:cNvSpPr/>
            <p:nvPr/>
          </p:nvSpPr>
          <p:spPr>
            <a:xfrm>
              <a:off x="5159000" y="4637500"/>
              <a:ext cx="1444375" cy="26125"/>
            </a:xfrm>
            <a:custGeom>
              <a:avLst/>
              <a:gdLst/>
              <a:ahLst/>
              <a:cxnLst/>
              <a:rect l="l" t="t" r="r" b="b"/>
              <a:pathLst>
                <a:path w="57775" h="1045" extrusionOk="0">
                  <a:moveTo>
                    <a:pt x="19893" y="1"/>
                  </a:moveTo>
                  <a:cubicBezTo>
                    <a:pt x="8363" y="1"/>
                    <a:pt x="0" y="156"/>
                    <a:pt x="0" y="397"/>
                  </a:cubicBezTo>
                  <a:cubicBezTo>
                    <a:pt x="0" y="630"/>
                    <a:pt x="12910" y="930"/>
                    <a:pt x="28888" y="1030"/>
                  </a:cubicBezTo>
                  <a:cubicBezTo>
                    <a:pt x="31245" y="1040"/>
                    <a:pt x="33535" y="1045"/>
                    <a:pt x="35727" y="1045"/>
                  </a:cubicBezTo>
                  <a:cubicBezTo>
                    <a:pt x="48393" y="1045"/>
                    <a:pt x="57775" y="886"/>
                    <a:pt x="57775" y="630"/>
                  </a:cubicBezTo>
                  <a:cubicBezTo>
                    <a:pt x="57775" y="363"/>
                    <a:pt x="44866" y="63"/>
                    <a:pt x="28888" y="30"/>
                  </a:cubicBezTo>
                  <a:cubicBezTo>
                    <a:pt x="25749" y="10"/>
                    <a:pt x="22726" y="1"/>
                    <a:pt x="198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6"/>
            <p:cNvSpPr/>
            <p:nvPr/>
          </p:nvSpPr>
          <p:spPr>
            <a:xfrm>
              <a:off x="5099775" y="5042800"/>
              <a:ext cx="1385175" cy="27325"/>
            </a:xfrm>
            <a:custGeom>
              <a:avLst/>
              <a:gdLst/>
              <a:ahLst/>
              <a:cxnLst/>
              <a:rect l="l" t="t" r="r" b="b"/>
              <a:pathLst>
                <a:path w="55407" h="1093" extrusionOk="0">
                  <a:moveTo>
                    <a:pt x="19073" y="0"/>
                  </a:moveTo>
                  <a:cubicBezTo>
                    <a:pt x="7998" y="0"/>
                    <a:pt x="1" y="155"/>
                    <a:pt x="1" y="396"/>
                  </a:cubicBezTo>
                  <a:cubicBezTo>
                    <a:pt x="1" y="696"/>
                    <a:pt x="12376" y="997"/>
                    <a:pt x="27687" y="1063"/>
                  </a:cubicBezTo>
                  <a:cubicBezTo>
                    <a:pt x="30700" y="1083"/>
                    <a:pt x="33603" y="1092"/>
                    <a:pt x="36322" y="1092"/>
                  </a:cubicBezTo>
                  <a:cubicBezTo>
                    <a:pt x="47389" y="1092"/>
                    <a:pt x="55407" y="937"/>
                    <a:pt x="55407" y="696"/>
                  </a:cubicBezTo>
                  <a:cubicBezTo>
                    <a:pt x="55407" y="396"/>
                    <a:pt x="42965" y="96"/>
                    <a:pt x="27721" y="29"/>
                  </a:cubicBezTo>
                  <a:cubicBezTo>
                    <a:pt x="24701" y="9"/>
                    <a:pt x="21794" y="0"/>
                    <a:pt x="19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6"/>
            <p:cNvSpPr/>
            <p:nvPr/>
          </p:nvSpPr>
          <p:spPr>
            <a:xfrm>
              <a:off x="5148150" y="5440100"/>
              <a:ext cx="1455225" cy="26975"/>
            </a:xfrm>
            <a:custGeom>
              <a:avLst/>
              <a:gdLst/>
              <a:ahLst/>
              <a:cxnLst/>
              <a:rect l="l" t="t" r="r" b="b"/>
              <a:pathLst>
                <a:path w="58209" h="1079" extrusionOk="0">
                  <a:moveTo>
                    <a:pt x="22171" y="1"/>
                  </a:moveTo>
                  <a:cubicBezTo>
                    <a:pt x="9465" y="1"/>
                    <a:pt x="1" y="155"/>
                    <a:pt x="1" y="382"/>
                  </a:cubicBezTo>
                  <a:cubicBezTo>
                    <a:pt x="1" y="682"/>
                    <a:pt x="13077" y="983"/>
                    <a:pt x="29121" y="1049"/>
                  </a:cubicBezTo>
                  <a:cubicBezTo>
                    <a:pt x="32292" y="1069"/>
                    <a:pt x="35344" y="1078"/>
                    <a:pt x="38200" y="1078"/>
                  </a:cubicBezTo>
                  <a:cubicBezTo>
                    <a:pt x="49825" y="1078"/>
                    <a:pt x="58209" y="923"/>
                    <a:pt x="58209" y="682"/>
                  </a:cubicBezTo>
                  <a:cubicBezTo>
                    <a:pt x="58209" y="382"/>
                    <a:pt x="45166" y="115"/>
                    <a:pt x="29121" y="15"/>
                  </a:cubicBezTo>
                  <a:cubicBezTo>
                    <a:pt x="26727" y="5"/>
                    <a:pt x="24399" y="1"/>
                    <a:pt x="22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6"/>
            <p:cNvSpPr/>
            <p:nvPr/>
          </p:nvSpPr>
          <p:spPr>
            <a:xfrm>
              <a:off x="5543425" y="5806150"/>
              <a:ext cx="1300950" cy="30875"/>
            </a:xfrm>
            <a:custGeom>
              <a:avLst/>
              <a:gdLst/>
              <a:ahLst/>
              <a:cxnLst/>
              <a:rect l="l" t="t" r="r" b="b"/>
              <a:pathLst>
                <a:path w="52038" h="1235" extrusionOk="0">
                  <a:moveTo>
                    <a:pt x="15904" y="0"/>
                  </a:moveTo>
                  <a:cubicBezTo>
                    <a:pt x="12793" y="0"/>
                    <a:pt x="9991" y="17"/>
                    <a:pt x="7640" y="50"/>
                  </a:cubicBezTo>
                  <a:cubicBezTo>
                    <a:pt x="5271" y="84"/>
                    <a:pt x="3370" y="151"/>
                    <a:pt x="2036" y="217"/>
                  </a:cubicBezTo>
                  <a:cubicBezTo>
                    <a:pt x="701" y="317"/>
                    <a:pt x="1" y="351"/>
                    <a:pt x="1" y="417"/>
                  </a:cubicBezTo>
                  <a:cubicBezTo>
                    <a:pt x="1" y="517"/>
                    <a:pt x="701" y="551"/>
                    <a:pt x="2036" y="651"/>
                  </a:cubicBezTo>
                  <a:cubicBezTo>
                    <a:pt x="3370" y="718"/>
                    <a:pt x="5305" y="818"/>
                    <a:pt x="7640" y="851"/>
                  </a:cubicBezTo>
                  <a:cubicBezTo>
                    <a:pt x="12343" y="984"/>
                    <a:pt x="18848" y="1085"/>
                    <a:pt x="26020" y="1185"/>
                  </a:cubicBezTo>
                  <a:cubicBezTo>
                    <a:pt x="29605" y="1218"/>
                    <a:pt x="33025" y="1235"/>
                    <a:pt x="36135" y="1235"/>
                  </a:cubicBezTo>
                  <a:cubicBezTo>
                    <a:pt x="39246" y="1235"/>
                    <a:pt x="42048" y="1218"/>
                    <a:pt x="44399" y="1185"/>
                  </a:cubicBezTo>
                  <a:cubicBezTo>
                    <a:pt x="46801" y="1151"/>
                    <a:pt x="48669" y="1051"/>
                    <a:pt x="50003" y="1018"/>
                  </a:cubicBezTo>
                  <a:cubicBezTo>
                    <a:pt x="51338" y="918"/>
                    <a:pt x="52038" y="884"/>
                    <a:pt x="52038" y="818"/>
                  </a:cubicBezTo>
                  <a:cubicBezTo>
                    <a:pt x="52038" y="718"/>
                    <a:pt x="51338" y="684"/>
                    <a:pt x="50003" y="584"/>
                  </a:cubicBezTo>
                  <a:cubicBezTo>
                    <a:pt x="48669" y="517"/>
                    <a:pt x="46734" y="417"/>
                    <a:pt x="44399" y="384"/>
                  </a:cubicBezTo>
                  <a:cubicBezTo>
                    <a:pt x="39696" y="251"/>
                    <a:pt x="33191" y="151"/>
                    <a:pt x="26020" y="50"/>
                  </a:cubicBezTo>
                  <a:cubicBezTo>
                    <a:pt x="22434" y="17"/>
                    <a:pt x="19015" y="0"/>
                    <a:pt x="15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6"/>
            <p:cNvSpPr/>
            <p:nvPr/>
          </p:nvSpPr>
          <p:spPr>
            <a:xfrm>
              <a:off x="5773600" y="6199350"/>
              <a:ext cx="1002400" cy="27550"/>
            </a:xfrm>
            <a:custGeom>
              <a:avLst/>
              <a:gdLst/>
              <a:ahLst/>
              <a:cxnLst/>
              <a:rect l="l" t="t" r="r" b="b"/>
              <a:pathLst>
                <a:path w="40096" h="1102" extrusionOk="0">
                  <a:moveTo>
                    <a:pt x="20015" y="0"/>
                  </a:moveTo>
                  <a:cubicBezTo>
                    <a:pt x="8974" y="0"/>
                    <a:pt x="1" y="267"/>
                    <a:pt x="1" y="534"/>
                  </a:cubicBezTo>
                  <a:cubicBezTo>
                    <a:pt x="1" y="834"/>
                    <a:pt x="8974" y="1101"/>
                    <a:pt x="20015" y="1101"/>
                  </a:cubicBezTo>
                  <a:cubicBezTo>
                    <a:pt x="31123" y="1101"/>
                    <a:pt x="40096" y="834"/>
                    <a:pt x="40096" y="534"/>
                  </a:cubicBezTo>
                  <a:cubicBezTo>
                    <a:pt x="40096" y="267"/>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6"/>
            <p:cNvSpPr/>
            <p:nvPr/>
          </p:nvSpPr>
          <p:spPr>
            <a:xfrm>
              <a:off x="5773600" y="6577125"/>
              <a:ext cx="1002400" cy="26700"/>
            </a:xfrm>
            <a:custGeom>
              <a:avLst/>
              <a:gdLst/>
              <a:ahLst/>
              <a:cxnLst/>
              <a:rect l="l" t="t" r="r" b="b"/>
              <a:pathLst>
                <a:path w="40096" h="1068" extrusionOk="0">
                  <a:moveTo>
                    <a:pt x="20015" y="0"/>
                  </a:moveTo>
                  <a:cubicBezTo>
                    <a:pt x="8974" y="0"/>
                    <a:pt x="1" y="234"/>
                    <a:pt x="1" y="534"/>
                  </a:cubicBezTo>
                  <a:cubicBezTo>
                    <a:pt x="1" y="834"/>
                    <a:pt x="8974" y="1068"/>
                    <a:pt x="20015" y="1068"/>
                  </a:cubicBezTo>
                  <a:cubicBezTo>
                    <a:pt x="31123" y="1068"/>
                    <a:pt x="40096" y="834"/>
                    <a:pt x="40096" y="534"/>
                  </a:cubicBezTo>
                  <a:cubicBezTo>
                    <a:pt x="40096" y="234"/>
                    <a:pt x="31123" y="0"/>
                    <a:pt x="20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6"/>
            <p:cNvSpPr/>
            <p:nvPr/>
          </p:nvSpPr>
          <p:spPr>
            <a:xfrm>
              <a:off x="6835200" y="2601675"/>
              <a:ext cx="2143200" cy="27750"/>
            </a:xfrm>
            <a:custGeom>
              <a:avLst/>
              <a:gdLst/>
              <a:ahLst/>
              <a:cxnLst/>
              <a:rect l="l" t="t" r="r" b="b"/>
              <a:pathLst>
                <a:path w="85728" h="1110" extrusionOk="0">
                  <a:moveTo>
                    <a:pt x="36971" y="0"/>
                  </a:moveTo>
                  <a:cubicBezTo>
                    <a:pt x="16103" y="0"/>
                    <a:pt x="0" y="163"/>
                    <a:pt x="0" y="438"/>
                  </a:cubicBezTo>
                  <a:cubicBezTo>
                    <a:pt x="0" y="738"/>
                    <a:pt x="19214" y="1005"/>
                    <a:pt x="42864" y="1105"/>
                  </a:cubicBezTo>
                  <a:cubicBezTo>
                    <a:pt x="44866" y="1108"/>
                    <a:pt x="46836" y="1109"/>
                    <a:pt x="48764" y="1109"/>
                  </a:cubicBezTo>
                  <a:cubicBezTo>
                    <a:pt x="69653" y="1109"/>
                    <a:pt x="85728" y="946"/>
                    <a:pt x="85728" y="671"/>
                  </a:cubicBezTo>
                  <a:cubicBezTo>
                    <a:pt x="85728" y="405"/>
                    <a:pt x="66548" y="104"/>
                    <a:pt x="42864" y="4"/>
                  </a:cubicBezTo>
                  <a:cubicBezTo>
                    <a:pt x="40865" y="1"/>
                    <a:pt x="38898" y="0"/>
                    <a:pt x="369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6"/>
            <p:cNvSpPr/>
            <p:nvPr/>
          </p:nvSpPr>
          <p:spPr>
            <a:xfrm>
              <a:off x="7034500" y="3018625"/>
              <a:ext cx="1884700" cy="27750"/>
            </a:xfrm>
            <a:custGeom>
              <a:avLst/>
              <a:gdLst/>
              <a:ahLst/>
              <a:cxnLst/>
              <a:rect l="l" t="t" r="r" b="b"/>
              <a:pathLst>
                <a:path w="75388" h="1110" extrusionOk="0">
                  <a:moveTo>
                    <a:pt x="32508" y="1"/>
                  </a:moveTo>
                  <a:cubicBezTo>
                    <a:pt x="14147" y="1"/>
                    <a:pt x="1" y="164"/>
                    <a:pt x="1" y="439"/>
                  </a:cubicBezTo>
                  <a:cubicBezTo>
                    <a:pt x="1" y="739"/>
                    <a:pt x="16879" y="1006"/>
                    <a:pt x="37694" y="1106"/>
                  </a:cubicBezTo>
                  <a:cubicBezTo>
                    <a:pt x="39451" y="1109"/>
                    <a:pt x="41180" y="1110"/>
                    <a:pt x="42873" y="1110"/>
                  </a:cubicBezTo>
                  <a:cubicBezTo>
                    <a:pt x="61214" y="1110"/>
                    <a:pt x="75388" y="947"/>
                    <a:pt x="75388" y="672"/>
                  </a:cubicBezTo>
                  <a:cubicBezTo>
                    <a:pt x="75388" y="405"/>
                    <a:pt x="58476" y="105"/>
                    <a:pt x="37694" y="5"/>
                  </a:cubicBezTo>
                  <a:cubicBezTo>
                    <a:pt x="35935" y="2"/>
                    <a:pt x="34204" y="1"/>
                    <a:pt x="32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6"/>
            <p:cNvSpPr/>
            <p:nvPr/>
          </p:nvSpPr>
          <p:spPr>
            <a:xfrm>
              <a:off x="7251325" y="3416150"/>
              <a:ext cx="1586975" cy="27175"/>
            </a:xfrm>
            <a:custGeom>
              <a:avLst/>
              <a:gdLst/>
              <a:ahLst/>
              <a:cxnLst/>
              <a:rect l="l" t="t" r="r" b="b"/>
              <a:pathLst>
                <a:path w="63479" h="1087" extrusionOk="0">
                  <a:moveTo>
                    <a:pt x="24223" y="1"/>
                  </a:moveTo>
                  <a:cubicBezTo>
                    <a:pt x="10327" y="1"/>
                    <a:pt x="0" y="160"/>
                    <a:pt x="0" y="416"/>
                  </a:cubicBezTo>
                  <a:cubicBezTo>
                    <a:pt x="0" y="716"/>
                    <a:pt x="14211" y="1016"/>
                    <a:pt x="31723" y="1083"/>
                  </a:cubicBezTo>
                  <a:cubicBezTo>
                    <a:pt x="33217" y="1086"/>
                    <a:pt x="34687" y="1087"/>
                    <a:pt x="36126" y="1087"/>
                  </a:cubicBezTo>
                  <a:cubicBezTo>
                    <a:pt x="51586" y="1087"/>
                    <a:pt x="63479" y="927"/>
                    <a:pt x="63479" y="682"/>
                  </a:cubicBezTo>
                  <a:cubicBezTo>
                    <a:pt x="63479" y="382"/>
                    <a:pt x="49269" y="82"/>
                    <a:pt x="31723" y="15"/>
                  </a:cubicBezTo>
                  <a:cubicBezTo>
                    <a:pt x="29140" y="5"/>
                    <a:pt x="26628" y="1"/>
                    <a:pt x="24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6"/>
            <p:cNvSpPr/>
            <p:nvPr/>
          </p:nvSpPr>
          <p:spPr>
            <a:xfrm>
              <a:off x="7312200" y="3832150"/>
              <a:ext cx="1190025" cy="28600"/>
            </a:xfrm>
            <a:custGeom>
              <a:avLst/>
              <a:gdLst/>
              <a:ahLst/>
              <a:cxnLst/>
              <a:rect l="l" t="t" r="r" b="b"/>
              <a:pathLst>
                <a:path w="47601" h="1144" extrusionOk="0">
                  <a:moveTo>
                    <a:pt x="16895" y="1"/>
                  </a:moveTo>
                  <a:cubicBezTo>
                    <a:pt x="13099" y="1"/>
                    <a:pt x="9700" y="24"/>
                    <a:pt x="6972" y="87"/>
                  </a:cubicBezTo>
                  <a:cubicBezTo>
                    <a:pt x="2669" y="154"/>
                    <a:pt x="0" y="321"/>
                    <a:pt x="0" y="454"/>
                  </a:cubicBezTo>
                  <a:cubicBezTo>
                    <a:pt x="0" y="588"/>
                    <a:pt x="2669" y="721"/>
                    <a:pt x="6972" y="821"/>
                  </a:cubicBezTo>
                  <a:cubicBezTo>
                    <a:pt x="11275" y="955"/>
                    <a:pt x="17179" y="1088"/>
                    <a:pt x="23784" y="1121"/>
                  </a:cubicBezTo>
                  <a:cubicBezTo>
                    <a:pt x="26506" y="1135"/>
                    <a:pt x="29125" y="1143"/>
                    <a:pt x="31565" y="1143"/>
                  </a:cubicBezTo>
                  <a:cubicBezTo>
                    <a:pt x="35016" y="1143"/>
                    <a:pt x="38109" y="1127"/>
                    <a:pt x="40629" y="1088"/>
                  </a:cubicBezTo>
                  <a:cubicBezTo>
                    <a:pt x="44933" y="988"/>
                    <a:pt x="47601" y="821"/>
                    <a:pt x="47601" y="721"/>
                  </a:cubicBezTo>
                  <a:cubicBezTo>
                    <a:pt x="47601" y="554"/>
                    <a:pt x="44933" y="421"/>
                    <a:pt x="40663" y="321"/>
                  </a:cubicBezTo>
                  <a:cubicBezTo>
                    <a:pt x="36326" y="221"/>
                    <a:pt x="30422" y="87"/>
                    <a:pt x="23817" y="21"/>
                  </a:cubicBezTo>
                  <a:cubicBezTo>
                    <a:pt x="21412" y="8"/>
                    <a:pt x="19087" y="1"/>
                    <a:pt x="16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7112050" y="4230325"/>
              <a:ext cx="1290125" cy="27175"/>
            </a:xfrm>
            <a:custGeom>
              <a:avLst/>
              <a:gdLst/>
              <a:ahLst/>
              <a:cxnLst/>
              <a:rect l="l" t="t" r="r" b="b"/>
              <a:pathLst>
                <a:path w="51605" h="1087" extrusionOk="0">
                  <a:moveTo>
                    <a:pt x="22219" y="1"/>
                  </a:moveTo>
                  <a:cubicBezTo>
                    <a:pt x="9688" y="1"/>
                    <a:pt x="1" y="161"/>
                    <a:pt x="1" y="405"/>
                  </a:cubicBezTo>
                  <a:cubicBezTo>
                    <a:pt x="1" y="705"/>
                    <a:pt x="11576" y="1006"/>
                    <a:pt x="25786" y="1072"/>
                  </a:cubicBezTo>
                  <a:cubicBezTo>
                    <a:pt x="27887" y="1082"/>
                    <a:pt x="29930" y="1087"/>
                    <a:pt x="31887" y="1087"/>
                  </a:cubicBezTo>
                  <a:cubicBezTo>
                    <a:pt x="43193" y="1087"/>
                    <a:pt x="51604" y="928"/>
                    <a:pt x="51604" y="672"/>
                  </a:cubicBezTo>
                  <a:cubicBezTo>
                    <a:pt x="51604" y="372"/>
                    <a:pt x="40096" y="38"/>
                    <a:pt x="25786" y="5"/>
                  </a:cubicBezTo>
                  <a:cubicBezTo>
                    <a:pt x="24576" y="2"/>
                    <a:pt x="23385" y="1"/>
                    <a:pt x="22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6"/>
            <p:cNvSpPr/>
            <p:nvPr/>
          </p:nvSpPr>
          <p:spPr>
            <a:xfrm>
              <a:off x="6903575" y="4617025"/>
              <a:ext cx="1587825" cy="27175"/>
            </a:xfrm>
            <a:custGeom>
              <a:avLst/>
              <a:gdLst/>
              <a:ahLst/>
              <a:cxnLst/>
              <a:rect l="l" t="t" r="r" b="b"/>
              <a:pathLst>
                <a:path w="63513" h="1087" extrusionOk="0">
                  <a:moveTo>
                    <a:pt x="24255" y="0"/>
                  </a:moveTo>
                  <a:cubicBezTo>
                    <a:pt x="10352" y="0"/>
                    <a:pt x="0" y="159"/>
                    <a:pt x="0" y="415"/>
                  </a:cubicBezTo>
                  <a:cubicBezTo>
                    <a:pt x="0" y="715"/>
                    <a:pt x="14244" y="1015"/>
                    <a:pt x="31756" y="1082"/>
                  </a:cubicBezTo>
                  <a:cubicBezTo>
                    <a:pt x="33250" y="1085"/>
                    <a:pt x="34720" y="1086"/>
                    <a:pt x="36159" y="1086"/>
                  </a:cubicBezTo>
                  <a:cubicBezTo>
                    <a:pt x="51619" y="1086"/>
                    <a:pt x="63512" y="926"/>
                    <a:pt x="63512" y="682"/>
                  </a:cubicBezTo>
                  <a:cubicBezTo>
                    <a:pt x="63512" y="382"/>
                    <a:pt x="49302" y="81"/>
                    <a:pt x="31756" y="15"/>
                  </a:cubicBezTo>
                  <a:cubicBezTo>
                    <a:pt x="29173" y="5"/>
                    <a:pt x="26661" y="0"/>
                    <a:pt x="24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6"/>
            <p:cNvSpPr/>
            <p:nvPr/>
          </p:nvSpPr>
          <p:spPr>
            <a:xfrm>
              <a:off x="6844375" y="5023400"/>
              <a:ext cx="1766275" cy="27750"/>
            </a:xfrm>
            <a:custGeom>
              <a:avLst/>
              <a:gdLst/>
              <a:ahLst/>
              <a:cxnLst/>
              <a:rect l="l" t="t" r="r" b="b"/>
              <a:pathLst>
                <a:path w="70651" h="1110" extrusionOk="0">
                  <a:moveTo>
                    <a:pt x="30464" y="0"/>
                  </a:moveTo>
                  <a:cubicBezTo>
                    <a:pt x="13251" y="0"/>
                    <a:pt x="0" y="163"/>
                    <a:pt x="0" y="438"/>
                  </a:cubicBezTo>
                  <a:cubicBezTo>
                    <a:pt x="0" y="705"/>
                    <a:pt x="15811" y="1005"/>
                    <a:pt x="35325" y="1105"/>
                  </a:cubicBezTo>
                  <a:cubicBezTo>
                    <a:pt x="36975" y="1108"/>
                    <a:pt x="38598" y="1110"/>
                    <a:pt x="40187" y="1110"/>
                  </a:cubicBezTo>
                  <a:cubicBezTo>
                    <a:pt x="57399" y="1110"/>
                    <a:pt x="70651" y="947"/>
                    <a:pt x="70651" y="672"/>
                  </a:cubicBezTo>
                  <a:cubicBezTo>
                    <a:pt x="70651" y="372"/>
                    <a:pt x="54839" y="105"/>
                    <a:pt x="35325" y="5"/>
                  </a:cubicBezTo>
                  <a:cubicBezTo>
                    <a:pt x="33676" y="2"/>
                    <a:pt x="32053" y="0"/>
                    <a:pt x="3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6"/>
            <p:cNvSpPr/>
            <p:nvPr/>
          </p:nvSpPr>
          <p:spPr>
            <a:xfrm>
              <a:off x="6894400" y="5420350"/>
              <a:ext cx="1855500" cy="27750"/>
            </a:xfrm>
            <a:custGeom>
              <a:avLst/>
              <a:gdLst/>
              <a:ahLst/>
              <a:cxnLst/>
              <a:rect l="l" t="t" r="r" b="b"/>
              <a:pathLst>
                <a:path w="74220" h="1110" extrusionOk="0">
                  <a:moveTo>
                    <a:pt x="32024" y="0"/>
                  </a:moveTo>
                  <a:cubicBezTo>
                    <a:pt x="13951" y="0"/>
                    <a:pt x="1" y="163"/>
                    <a:pt x="1" y="438"/>
                  </a:cubicBezTo>
                  <a:cubicBezTo>
                    <a:pt x="1" y="739"/>
                    <a:pt x="16646" y="1005"/>
                    <a:pt x="37127" y="1105"/>
                  </a:cubicBezTo>
                  <a:cubicBezTo>
                    <a:pt x="38861" y="1108"/>
                    <a:pt x="40567" y="1110"/>
                    <a:pt x="42237" y="1110"/>
                  </a:cubicBezTo>
                  <a:cubicBezTo>
                    <a:pt x="60326" y="1110"/>
                    <a:pt x="74220" y="947"/>
                    <a:pt x="74220" y="672"/>
                  </a:cubicBezTo>
                  <a:cubicBezTo>
                    <a:pt x="74220" y="405"/>
                    <a:pt x="57575" y="105"/>
                    <a:pt x="37127" y="5"/>
                  </a:cubicBezTo>
                  <a:cubicBezTo>
                    <a:pt x="35396" y="2"/>
                    <a:pt x="33692" y="0"/>
                    <a:pt x="32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6"/>
            <p:cNvSpPr/>
            <p:nvPr/>
          </p:nvSpPr>
          <p:spPr>
            <a:xfrm>
              <a:off x="7251325" y="5776950"/>
              <a:ext cx="1448550" cy="30900"/>
            </a:xfrm>
            <a:custGeom>
              <a:avLst/>
              <a:gdLst/>
              <a:ahLst/>
              <a:cxnLst/>
              <a:rect l="l" t="t" r="r" b="b"/>
              <a:pathLst>
                <a:path w="57942" h="1236" extrusionOk="0">
                  <a:moveTo>
                    <a:pt x="17692" y="1"/>
                  </a:moveTo>
                  <a:cubicBezTo>
                    <a:pt x="14236" y="1"/>
                    <a:pt x="11125" y="18"/>
                    <a:pt x="8506" y="51"/>
                  </a:cubicBezTo>
                  <a:cubicBezTo>
                    <a:pt x="5871" y="84"/>
                    <a:pt x="3736" y="184"/>
                    <a:pt x="2269" y="218"/>
                  </a:cubicBezTo>
                  <a:cubicBezTo>
                    <a:pt x="768" y="318"/>
                    <a:pt x="0" y="351"/>
                    <a:pt x="0" y="418"/>
                  </a:cubicBezTo>
                  <a:cubicBezTo>
                    <a:pt x="0" y="518"/>
                    <a:pt x="834" y="551"/>
                    <a:pt x="2269" y="651"/>
                  </a:cubicBezTo>
                  <a:cubicBezTo>
                    <a:pt x="3736" y="718"/>
                    <a:pt x="5871" y="818"/>
                    <a:pt x="8506" y="852"/>
                  </a:cubicBezTo>
                  <a:cubicBezTo>
                    <a:pt x="13744" y="985"/>
                    <a:pt x="20949" y="1085"/>
                    <a:pt x="28954" y="1185"/>
                  </a:cubicBezTo>
                  <a:cubicBezTo>
                    <a:pt x="32941" y="1218"/>
                    <a:pt x="36752" y="1235"/>
                    <a:pt x="40221" y="1235"/>
                  </a:cubicBezTo>
                  <a:cubicBezTo>
                    <a:pt x="43690" y="1235"/>
                    <a:pt x="46817" y="1218"/>
                    <a:pt x="49436" y="1185"/>
                  </a:cubicBezTo>
                  <a:cubicBezTo>
                    <a:pt x="52071" y="1152"/>
                    <a:pt x="54206" y="1052"/>
                    <a:pt x="55640" y="1018"/>
                  </a:cubicBezTo>
                  <a:cubicBezTo>
                    <a:pt x="57141" y="918"/>
                    <a:pt x="57942" y="885"/>
                    <a:pt x="57942" y="818"/>
                  </a:cubicBezTo>
                  <a:cubicBezTo>
                    <a:pt x="57942" y="718"/>
                    <a:pt x="57108" y="651"/>
                    <a:pt x="55640" y="585"/>
                  </a:cubicBezTo>
                  <a:cubicBezTo>
                    <a:pt x="54206" y="518"/>
                    <a:pt x="52071" y="418"/>
                    <a:pt x="49436" y="385"/>
                  </a:cubicBezTo>
                  <a:cubicBezTo>
                    <a:pt x="44232" y="251"/>
                    <a:pt x="36960" y="151"/>
                    <a:pt x="28954" y="51"/>
                  </a:cubicBezTo>
                  <a:cubicBezTo>
                    <a:pt x="24952" y="18"/>
                    <a:pt x="21149" y="1"/>
                    <a:pt x="176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6"/>
            <p:cNvSpPr/>
            <p:nvPr/>
          </p:nvSpPr>
          <p:spPr>
            <a:xfrm>
              <a:off x="7439800" y="6179325"/>
              <a:ext cx="1001550" cy="27550"/>
            </a:xfrm>
            <a:custGeom>
              <a:avLst/>
              <a:gdLst/>
              <a:ahLst/>
              <a:cxnLst/>
              <a:rect l="l" t="t" r="r" b="b"/>
              <a:pathLst>
                <a:path w="40062" h="1102" extrusionOk="0">
                  <a:moveTo>
                    <a:pt x="20014" y="1"/>
                  </a:moveTo>
                  <a:cubicBezTo>
                    <a:pt x="8973" y="1"/>
                    <a:pt x="0" y="268"/>
                    <a:pt x="0" y="568"/>
                  </a:cubicBezTo>
                  <a:cubicBezTo>
                    <a:pt x="0" y="835"/>
                    <a:pt x="8973" y="1102"/>
                    <a:pt x="20014" y="1102"/>
                  </a:cubicBezTo>
                  <a:cubicBezTo>
                    <a:pt x="31089" y="1102"/>
                    <a:pt x="40062" y="835"/>
                    <a:pt x="40062" y="568"/>
                  </a:cubicBezTo>
                  <a:cubicBezTo>
                    <a:pt x="40062" y="268"/>
                    <a:pt x="31089" y="67"/>
                    <a:pt x="20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6"/>
            <p:cNvSpPr/>
            <p:nvPr/>
          </p:nvSpPr>
          <p:spPr>
            <a:xfrm>
              <a:off x="7439800" y="6557100"/>
              <a:ext cx="1001550" cy="26700"/>
            </a:xfrm>
            <a:custGeom>
              <a:avLst/>
              <a:gdLst/>
              <a:ahLst/>
              <a:cxnLst/>
              <a:rect l="l" t="t" r="r" b="b"/>
              <a:pathLst>
                <a:path w="40062" h="1068" extrusionOk="0">
                  <a:moveTo>
                    <a:pt x="20014" y="1"/>
                  </a:moveTo>
                  <a:cubicBezTo>
                    <a:pt x="8973" y="1"/>
                    <a:pt x="0" y="234"/>
                    <a:pt x="0" y="534"/>
                  </a:cubicBezTo>
                  <a:cubicBezTo>
                    <a:pt x="0" y="835"/>
                    <a:pt x="8973" y="1068"/>
                    <a:pt x="20014" y="1068"/>
                  </a:cubicBezTo>
                  <a:cubicBezTo>
                    <a:pt x="31089" y="1068"/>
                    <a:pt x="40062" y="835"/>
                    <a:pt x="40062" y="534"/>
                  </a:cubicBezTo>
                  <a:cubicBezTo>
                    <a:pt x="40062" y="234"/>
                    <a:pt x="31089" y="34"/>
                    <a:pt x="20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46"/>
          <p:cNvSpPr txBox="1"/>
          <p:nvPr/>
        </p:nvSpPr>
        <p:spPr>
          <a:xfrm>
            <a:off x="902316" y="1936117"/>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0" b="1">
                <a:latin typeface="Fira Sans Extra Condensed"/>
                <a:ea typeface="Fira Sans Extra Condensed"/>
                <a:cs typeface="Fira Sans Extra Condensed"/>
                <a:sym typeface="Fira Sans Extra Condensed"/>
              </a:rPr>
              <a:t>T</a:t>
            </a:r>
            <a:endParaRPr sz="10000" b="1">
              <a:solidFill>
                <a:srgbClr val="000000"/>
              </a:solidFill>
              <a:latin typeface="Fira Sans Extra Condensed"/>
              <a:ea typeface="Fira Sans Extra Condensed"/>
              <a:cs typeface="Fira Sans Extra Condensed"/>
              <a:sym typeface="Fira Sans Extra Condensed"/>
            </a:endParaRPr>
          </a:p>
        </p:txBody>
      </p:sp>
      <p:sp>
        <p:nvSpPr>
          <p:cNvPr id="2743" name="Google Shape;2743;p46"/>
          <p:cNvSpPr txBox="1"/>
          <p:nvPr/>
        </p:nvSpPr>
        <p:spPr>
          <a:xfrm>
            <a:off x="3949387" y="1947534"/>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0" b="1">
                <a:solidFill>
                  <a:srgbClr val="000000"/>
                </a:solidFill>
                <a:latin typeface="Fira Sans Extra Condensed"/>
                <a:ea typeface="Fira Sans Extra Condensed"/>
                <a:cs typeface="Fira Sans Extra Condensed"/>
                <a:sym typeface="Fira Sans Extra Condensed"/>
              </a:rPr>
              <a:t>A</a:t>
            </a:r>
            <a:endParaRPr sz="10000" b="1">
              <a:solidFill>
                <a:srgbClr val="000000"/>
              </a:solidFill>
              <a:latin typeface="Fira Sans Extra Condensed"/>
              <a:ea typeface="Fira Sans Extra Condensed"/>
              <a:cs typeface="Fira Sans Extra Condensed"/>
              <a:sym typeface="Fira Sans Extra Condensed"/>
            </a:endParaRPr>
          </a:p>
        </p:txBody>
      </p:sp>
      <p:sp>
        <p:nvSpPr>
          <p:cNvPr id="2744" name="Google Shape;2744;p46"/>
          <p:cNvSpPr txBox="1"/>
          <p:nvPr/>
        </p:nvSpPr>
        <p:spPr>
          <a:xfrm>
            <a:off x="2420750" y="1947518"/>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0" b="1">
                <a:latin typeface="Fira Sans Extra Condensed"/>
                <a:ea typeface="Fira Sans Extra Condensed"/>
                <a:cs typeface="Fira Sans Extra Condensed"/>
                <a:sym typeface="Fira Sans Extra Condensed"/>
              </a:rPr>
              <a:t>H</a:t>
            </a:r>
            <a:endParaRPr sz="10000" b="1">
              <a:solidFill>
                <a:srgbClr val="000000"/>
              </a:solidFill>
              <a:latin typeface="Fira Sans Extra Condensed"/>
              <a:ea typeface="Fira Sans Extra Condensed"/>
              <a:cs typeface="Fira Sans Extra Condensed"/>
              <a:sym typeface="Fira Sans Extra Condensed"/>
            </a:endParaRPr>
          </a:p>
        </p:txBody>
      </p:sp>
      <p:sp>
        <p:nvSpPr>
          <p:cNvPr id="2745" name="Google Shape;2745;p46"/>
          <p:cNvSpPr txBox="1"/>
          <p:nvPr/>
        </p:nvSpPr>
        <p:spPr>
          <a:xfrm>
            <a:off x="5478037" y="1947534"/>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0" b="1">
                <a:latin typeface="Fira Sans Extra Condensed"/>
                <a:ea typeface="Fira Sans Extra Condensed"/>
                <a:cs typeface="Fira Sans Extra Condensed"/>
                <a:sym typeface="Fira Sans Extra Condensed"/>
              </a:rPr>
              <a:t>N</a:t>
            </a:r>
            <a:endParaRPr sz="10000" b="1">
              <a:solidFill>
                <a:srgbClr val="000000"/>
              </a:solidFill>
              <a:latin typeface="Fira Sans Extra Condensed"/>
              <a:ea typeface="Fira Sans Extra Condensed"/>
              <a:cs typeface="Fira Sans Extra Condensed"/>
              <a:sym typeface="Fira Sans Extra Condensed"/>
            </a:endParaRPr>
          </a:p>
        </p:txBody>
      </p:sp>
      <p:sp>
        <p:nvSpPr>
          <p:cNvPr id="2746" name="Google Shape;2746;p46"/>
          <p:cNvSpPr txBox="1"/>
          <p:nvPr/>
        </p:nvSpPr>
        <p:spPr>
          <a:xfrm>
            <a:off x="7006687" y="1947522"/>
            <a:ext cx="1254600" cy="412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0" b="1">
                <a:latin typeface="Fira Sans Extra Condensed"/>
                <a:ea typeface="Fira Sans Extra Condensed"/>
                <a:cs typeface="Fira Sans Extra Condensed"/>
                <a:sym typeface="Fira Sans Extra Condensed"/>
              </a:rPr>
              <a:t>K</a:t>
            </a:r>
            <a:endParaRPr sz="10000" b="1">
              <a:solidFill>
                <a:srgbClr val="000000"/>
              </a:solidFill>
              <a:latin typeface="Fira Sans Extra Condensed"/>
              <a:ea typeface="Fira Sans Extra Condensed"/>
              <a:cs typeface="Fira Sans Extra Condensed"/>
              <a:sym typeface="Fira Sans Extra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2553825" y="409574"/>
            <a:ext cx="4036800" cy="74986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b="1" dirty="0" err="1"/>
              <a:t>Bài</a:t>
            </a:r>
            <a:r>
              <a:rPr lang="en" b="1" dirty="0"/>
              <a:t> 1: MỞ ĐẦU</a:t>
            </a:r>
            <a:endParaRPr b="1" dirty="0"/>
          </a:p>
        </p:txBody>
      </p:sp>
      <p:grpSp>
        <p:nvGrpSpPr>
          <p:cNvPr id="85" name="Google Shape;85;p17"/>
          <p:cNvGrpSpPr/>
          <p:nvPr/>
        </p:nvGrpSpPr>
        <p:grpSpPr>
          <a:xfrm>
            <a:off x="3634189" y="1136358"/>
            <a:ext cx="1826121" cy="3750437"/>
            <a:chOff x="3641589" y="1398750"/>
            <a:chExt cx="1826121" cy="3750437"/>
          </a:xfrm>
        </p:grpSpPr>
        <p:grpSp>
          <p:nvGrpSpPr>
            <p:cNvPr id="86" name="Google Shape;86;p17"/>
            <p:cNvGrpSpPr/>
            <p:nvPr/>
          </p:nvGrpSpPr>
          <p:grpSpPr>
            <a:xfrm>
              <a:off x="4726023" y="3586161"/>
              <a:ext cx="741688" cy="1140638"/>
              <a:chOff x="4726023" y="3586161"/>
              <a:chExt cx="741688" cy="1140638"/>
            </a:xfrm>
          </p:grpSpPr>
          <p:sp>
            <p:nvSpPr>
              <p:cNvPr id="87" name="Google Shape;87;p17"/>
              <p:cNvSpPr/>
              <p:nvPr/>
            </p:nvSpPr>
            <p:spPr>
              <a:xfrm>
                <a:off x="5023915" y="3586161"/>
                <a:ext cx="145930" cy="226490"/>
              </a:xfrm>
              <a:custGeom>
                <a:avLst/>
                <a:gdLst/>
                <a:ahLst/>
                <a:cxnLst/>
                <a:rect l="l" t="t" r="r" b="b"/>
                <a:pathLst>
                  <a:path w="4813" h="7470" extrusionOk="0">
                    <a:moveTo>
                      <a:pt x="0" y="1"/>
                    </a:moveTo>
                    <a:lnTo>
                      <a:pt x="0" y="7469"/>
                    </a:lnTo>
                    <a:lnTo>
                      <a:pt x="4812" y="7469"/>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4726023" y="3678121"/>
                <a:ext cx="741688" cy="1048678"/>
              </a:xfrm>
              <a:custGeom>
                <a:avLst/>
                <a:gdLst/>
                <a:ahLst/>
                <a:cxnLst/>
                <a:rect l="l" t="t" r="r" b="b"/>
                <a:pathLst>
                  <a:path w="24462" h="34587" extrusionOk="0">
                    <a:moveTo>
                      <a:pt x="8547" y="0"/>
                    </a:moveTo>
                    <a:cubicBezTo>
                      <a:pt x="7920" y="0"/>
                      <a:pt x="7394" y="501"/>
                      <a:pt x="7394" y="1103"/>
                    </a:cubicBezTo>
                    <a:cubicBezTo>
                      <a:pt x="7394" y="1729"/>
                      <a:pt x="7920" y="2231"/>
                      <a:pt x="8547" y="2231"/>
                    </a:cubicBezTo>
                    <a:lnTo>
                      <a:pt x="8797" y="2231"/>
                    </a:lnTo>
                    <a:lnTo>
                      <a:pt x="8797" y="11479"/>
                    </a:lnTo>
                    <a:cubicBezTo>
                      <a:pt x="3710" y="12907"/>
                      <a:pt x="0" y="17419"/>
                      <a:pt x="0" y="22782"/>
                    </a:cubicBezTo>
                    <a:cubicBezTo>
                      <a:pt x="0" y="29299"/>
                      <a:pt x="5464" y="34587"/>
                      <a:pt x="12231" y="34587"/>
                    </a:cubicBezTo>
                    <a:cubicBezTo>
                      <a:pt x="18998" y="34587"/>
                      <a:pt x="24462" y="29299"/>
                      <a:pt x="24462" y="22782"/>
                    </a:cubicBezTo>
                    <a:cubicBezTo>
                      <a:pt x="24462" y="17419"/>
                      <a:pt x="20752" y="12907"/>
                      <a:pt x="15665" y="11479"/>
                    </a:cubicBezTo>
                    <a:lnTo>
                      <a:pt x="15665" y="2231"/>
                    </a:lnTo>
                    <a:lnTo>
                      <a:pt x="15890" y="2231"/>
                    </a:lnTo>
                    <a:cubicBezTo>
                      <a:pt x="16542" y="2231"/>
                      <a:pt x="17068" y="1729"/>
                      <a:pt x="17068" y="1103"/>
                    </a:cubicBezTo>
                    <a:cubicBezTo>
                      <a:pt x="17068" y="501"/>
                      <a:pt x="16542" y="0"/>
                      <a:pt x="158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4811131" y="4026891"/>
                <a:ext cx="656580" cy="699907"/>
              </a:xfrm>
              <a:custGeom>
                <a:avLst/>
                <a:gdLst/>
                <a:ahLst/>
                <a:cxnLst/>
                <a:rect l="l" t="t" r="r" b="b"/>
                <a:pathLst>
                  <a:path w="21655" h="23084" extrusionOk="0">
                    <a:moveTo>
                      <a:pt x="12983" y="1"/>
                    </a:moveTo>
                    <a:cubicBezTo>
                      <a:pt x="14737" y="2031"/>
                      <a:pt x="15790" y="4663"/>
                      <a:pt x="15790" y="7520"/>
                    </a:cubicBezTo>
                    <a:cubicBezTo>
                      <a:pt x="15790" y="14036"/>
                      <a:pt x="10326" y="19299"/>
                      <a:pt x="3559" y="19299"/>
                    </a:cubicBezTo>
                    <a:cubicBezTo>
                      <a:pt x="2331" y="19299"/>
                      <a:pt x="1128" y="19124"/>
                      <a:pt x="0" y="18798"/>
                    </a:cubicBezTo>
                    <a:lnTo>
                      <a:pt x="0" y="18798"/>
                    </a:lnTo>
                    <a:cubicBezTo>
                      <a:pt x="2231" y="21405"/>
                      <a:pt x="5640" y="23084"/>
                      <a:pt x="9424" y="23084"/>
                    </a:cubicBezTo>
                    <a:cubicBezTo>
                      <a:pt x="16191" y="23084"/>
                      <a:pt x="21655" y="17796"/>
                      <a:pt x="21655" y="11279"/>
                    </a:cubicBezTo>
                    <a:cubicBezTo>
                      <a:pt x="21655" y="5966"/>
                      <a:pt x="17996" y="1480"/>
                      <a:pt x="12983" y="1"/>
                    </a:cubicBezTo>
                    <a:close/>
                  </a:path>
                </a:pathLst>
              </a:custGeom>
              <a:solidFill>
                <a:srgbClr val="48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a:off x="4782266" y="4257928"/>
                <a:ext cx="629231" cy="413413"/>
              </a:xfrm>
              <a:custGeom>
                <a:avLst/>
                <a:gdLst/>
                <a:ahLst/>
                <a:cxnLst/>
                <a:rect l="l" t="t" r="r" b="b"/>
                <a:pathLst>
                  <a:path w="20753" h="13635" extrusionOk="0">
                    <a:moveTo>
                      <a:pt x="702" y="0"/>
                    </a:moveTo>
                    <a:cubicBezTo>
                      <a:pt x="251" y="1128"/>
                      <a:pt x="0" y="2356"/>
                      <a:pt x="0" y="3634"/>
                    </a:cubicBezTo>
                    <a:cubicBezTo>
                      <a:pt x="0" y="9148"/>
                      <a:pt x="4637" y="13634"/>
                      <a:pt x="10376" y="13634"/>
                    </a:cubicBezTo>
                    <a:cubicBezTo>
                      <a:pt x="16115" y="13634"/>
                      <a:pt x="20752" y="9148"/>
                      <a:pt x="20752" y="3634"/>
                    </a:cubicBezTo>
                    <a:cubicBezTo>
                      <a:pt x="20752" y="2356"/>
                      <a:pt x="20501" y="1128"/>
                      <a:pt x="200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p:nvPr/>
            </p:nvSpPr>
            <p:spPr>
              <a:xfrm>
                <a:off x="4900028" y="4257928"/>
                <a:ext cx="511468" cy="413413"/>
              </a:xfrm>
              <a:custGeom>
                <a:avLst/>
                <a:gdLst/>
                <a:ahLst/>
                <a:cxnLst/>
                <a:rect l="l" t="t" r="r" b="b"/>
                <a:pathLst>
                  <a:path w="16869" h="13635" extrusionOk="0">
                    <a:moveTo>
                      <a:pt x="12808" y="0"/>
                    </a:moveTo>
                    <a:cubicBezTo>
                      <a:pt x="12908" y="576"/>
                      <a:pt x="12958" y="1153"/>
                      <a:pt x="12958" y="1754"/>
                    </a:cubicBezTo>
                    <a:cubicBezTo>
                      <a:pt x="12958" y="7268"/>
                      <a:pt x="8322" y="11754"/>
                      <a:pt x="2582" y="11754"/>
                    </a:cubicBezTo>
                    <a:cubicBezTo>
                      <a:pt x="1705" y="11754"/>
                      <a:pt x="828" y="11654"/>
                      <a:pt x="1" y="11454"/>
                    </a:cubicBezTo>
                    <a:lnTo>
                      <a:pt x="1" y="11454"/>
                    </a:lnTo>
                    <a:cubicBezTo>
                      <a:pt x="1780" y="12807"/>
                      <a:pt x="4036" y="13634"/>
                      <a:pt x="6492" y="13634"/>
                    </a:cubicBezTo>
                    <a:cubicBezTo>
                      <a:pt x="12231" y="13634"/>
                      <a:pt x="16868" y="9148"/>
                      <a:pt x="16868" y="3634"/>
                    </a:cubicBezTo>
                    <a:cubicBezTo>
                      <a:pt x="16868" y="2356"/>
                      <a:pt x="16617" y="1128"/>
                      <a:pt x="16166"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4961578" y="4345007"/>
                <a:ext cx="97297" cy="82925"/>
              </a:xfrm>
              <a:custGeom>
                <a:avLst/>
                <a:gdLst/>
                <a:ahLst/>
                <a:cxnLst/>
                <a:rect l="l" t="t" r="r" b="b"/>
                <a:pathLst>
                  <a:path w="3209" h="2735" extrusionOk="0">
                    <a:moveTo>
                      <a:pt x="1607" y="0"/>
                    </a:moveTo>
                    <a:cubicBezTo>
                      <a:pt x="1322" y="0"/>
                      <a:pt x="1033" y="85"/>
                      <a:pt x="778" y="261"/>
                    </a:cubicBezTo>
                    <a:cubicBezTo>
                      <a:pt x="151" y="687"/>
                      <a:pt x="1" y="1539"/>
                      <a:pt x="452" y="2166"/>
                    </a:cubicBezTo>
                    <a:cubicBezTo>
                      <a:pt x="729" y="2535"/>
                      <a:pt x="1167" y="2734"/>
                      <a:pt x="1615" y="2734"/>
                    </a:cubicBezTo>
                    <a:cubicBezTo>
                      <a:pt x="1896" y="2734"/>
                      <a:pt x="2181" y="2656"/>
                      <a:pt x="2432" y="2491"/>
                    </a:cubicBezTo>
                    <a:cubicBezTo>
                      <a:pt x="3059" y="2040"/>
                      <a:pt x="3209" y="1188"/>
                      <a:pt x="2758" y="587"/>
                    </a:cubicBezTo>
                    <a:cubicBezTo>
                      <a:pt x="2483" y="205"/>
                      <a:pt x="2050" y="0"/>
                      <a:pt x="1607"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4887112" y="4462103"/>
                <a:ext cx="72980" cy="61519"/>
              </a:xfrm>
              <a:custGeom>
                <a:avLst/>
                <a:gdLst/>
                <a:ahLst/>
                <a:cxnLst/>
                <a:rect l="l" t="t" r="r" b="b"/>
                <a:pathLst>
                  <a:path w="2407" h="2029" extrusionOk="0">
                    <a:moveTo>
                      <a:pt x="1196" y="0"/>
                    </a:moveTo>
                    <a:cubicBezTo>
                      <a:pt x="991" y="0"/>
                      <a:pt x="784" y="59"/>
                      <a:pt x="602" y="183"/>
                    </a:cubicBezTo>
                    <a:cubicBezTo>
                      <a:pt x="126" y="509"/>
                      <a:pt x="1" y="1136"/>
                      <a:pt x="352" y="1612"/>
                    </a:cubicBezTo>
                    <a:cubicBezTo>
                      <a:pt x="548" y="1884"/>
                      <a:pt x="864" y="2029"/>
                      <a:pt x="1188" y="2029"/>
                    </a:cubicBezTo>
                    <a:cubicBezTo>
                      <a:pt x="1400" y="2029"/>
                      <a:pt x="1617" y="1967"/>
                      <a:pt x="1805" y="1838"/>
                    </a:cubicBezTo>
                    <a:cubicBezTo>
                      <a:pt x="2281" y="1512"/>
                      <a:pt x="2407" y="885"/>
                      <a:pt x="2056" y="434"/>
                    </a:cubicBezTo>
                    <a:cubicBezTo>
                      <a:pt x="1854" y="155"/>
                      <a:pt x="1528" y="0"/>
                      <a:pt x="1196"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5067212" y="4519104"/>
                <a:ext cx="72980" cy="61519"/>
              </a:xfrm>
              <a:custGeom>
                <a:avLst/>
                <a:gdLst/>
                <a:ahLst/>
                <a:cxnLst/>
                <a:rect l="l" t="t" r="r" b="b"/>
                <a:pathLst>
                  <a:path w="2407" h="2029" extrusionOk="0">
                    <a:moveTo>
                      <a:pt x="1196" y="0"/>
                    </a:moveTo>
                    <a:cubicBezTo>
                      <a:pt x="991" y="0"/>
                      <a:pt x="784" y="59"/>
                      <a:pt x="602" y="183"/>
                    </a:cubicBezTo>
                    <a:cubicBezTo>
                      <a:pt x="126" y="509"/>
                      <a:pt x="1" y="1135"/>
                      <a:pt x="352" y="1612"/>
                    </a:cubicBezTo>
                    <a:cubicBezTo>
                      <a:pt x="548" y="1884"/>
                      <a:pt x="864" y="2029"/>
                      <a:pt x="1188" y="2029"/>
                    </a:cubicBezTo>
                    <a:cubicBezTo>
                      <a:pt x="1400" y="2029"/>
                      <a:pt x="1617" y="1966"/>
                      <a:pt x="1805" y="1837"/>
                    </a:cubicBezTo>
                    <a:cubicBezTo>
                      <a:pt x="2281" y="1511"/>
                      <a:pt x="2407" y="885"/>
                      <a:pt x="2056" y="434"/>
                    </a:cubicBezTo>
                    <a:cubicBezTo>
                      <a:pt x="1854" y="155"/>
                      <a:pt x="1528" y="0"/>
                      <a:pt x="1196"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4950966" y="3678879"/>
                <a:ext cx="292588" cy="66128"/>
              </a:xfrm>
              <a:custGeom>
                <a:avLst/>
                <a:gdLst/>
                <a:ahLst/>
                <a:cxnLst/>
                <a:rect l="l" t="t" r="r" b="b"/>
                <a:pathLst>
                  <a:path w="9650" h="2181" extrusionOk="0">
                    <a:moveTo>
                      <a:pt x="8822" y="0"/>
                    </a:moveTo>
                    <a:cubicBezTo>
                      <a:pt x="8847" y="100"/>
                      <a:pt x="8872" y="201"/>
                      <a:pt x="8872" y="326"/>
                    </a:cubicBezTo>
                    <a:cubicBezTo>
                      <a:pt x="8872" y="928"/>
                      <a:pt x="8371" y="1429"/>
                      <a:pt x="7719" y="1429"/>
                    </a:cubicBezTo>
                    <a:lnTo>
                      <a:pt x="301" y="1429"/>
                    </a:lnTo>
                    <a:cubicBezTo>
                      <a:pt x="201" y="1429"/>
                      <a:pt x="100" y="1404"/>
                      <a:pt x="0" y="1379"/>
                    </a:cubicBezTo>
                    <a:lnTo>
                      <a:pt x="0" y="1379"/>
                    </a:lnTo>
                    <a:cubicBezTo>
                      <a:pt x="125" y="1830"/>
                      <a:pt x="576" y="2181"/>
                      <a:pt x="1103" y="2181"/>
                    </a:cubicBezTo>
                    <a:lnTo>
                      <a:pt x="8521" y="2181"/>
                    </a:lnTo>
                    <a:cubicBezTo>
                      <a:pt x="9148" y="2181"/>
                      <a:pt x="9649" y="1679"/>
                      <a:pt x="9649" y="1078"/>
                    </a:cubicBezTo>
                    <a:cubicBezTo>
                      <a:pt x="9649" y="577"/>
                      <a:pt x="9298" y="151"/>
                      <a:pt x="8822" y="0"/>
                    </a:cubicBezTo>
                    <a:close/>
                  </a:path>
                </a:pathLst>
              </a:custGeom>
              <a:solidFill>
                <a:srgbClr val="48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4857490" y="4316416"/>
                <a:ext cx="38779" cy="37263"/>
              </a:xfrm>
              <a:custGeom>
                <a:avLst/>
                <a:gdLst/>
                <a:ahLst/>
                <a:cxnLst/>
                <a:rect l="l" t="t" r="r" b="b"/>
                <a:pathLst>
                  <a:path w="1279" h="1229" extrusionOk="0">
                    <a:moveTo>
                      <a:pt x="652" y="1"/>
                    </a:moveTo>
                    <a:cubicBezTo>
                      <a:pt x="301" y="1"/>
                      <a:pt x="0" y="277"/>
                      <a:pt x="0" y="627"/>
                    </a:cubicBezTo>
                    <a:cubicBezTo>
                      <a:pt x="0" y="953"/>
                      <a:pt x="301" y="1229"/>
                      <a:pt x="652" y="1229"/>
                    </a:cubicBezTo>
                    <a:cubicBezTo>
                      <a:pt x="1003" y="1229"/>
                      <a:pt x="1279" y="953"/>
                      <a:pt x="1279" y="627"/>
                    </a:cubicBezTo>
                    <a:cubicBezTo>
                      <a:pt x="1279" y="277"/>
                      <a:pt x="1003" y="1"/>
                      <a:pt x="652" y="1"/>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5297461" y="4310352"/>
                <a:ext cx="38779" cy="37263"/>
              </a:xfrm>
              <a:custGeom>
                <a:avLst/>
                <a:gdLst/>
                <a:ahLst/>
                <a:cxnLst/>
                <a:rect l="l" t="t" r="r" b="b"/>
                <a:pathLst>
                  <a:path w="1279" h="1229" extrusionOk="0">
                    <a:moveTo>
                      <a:pt x="627" y="0"/>
                    </a:moveTo>
                    <a:cubicBezTo>
                      <a:pt x="276" y="0"/>
                      <a:pt x="1" y="276"/>
                      <a:pt x="1" y="627"/>
                    </a:cubicBezTo>
                    <a:cubicBezTo>
                      <a:pt x="1" y="953"/>
                      <a:pt x="276" y="1228"/>
                      <a:pt x="627" y="1228"/>
                    </a:cubicBezTo>
                    <a:cubicBezTo>
                      <a:pt x="1003" y="1228"/>
                      <a:pt x="1279" y="953"/>
                      <a:pt x="1279" y="627"/>
                    </a:cubicBezTo>
                    <a:cubicBezTo>
                      <a:pt x="1279" y="276"/>
                      <a:pt x="1003" y="0"/>
                      <a:pt x="627"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5169057" y="4378753"/>
                <a:ext cx="38779" cy="37263"/>
              </a:xfrm>
              <a:custGeom>
                <a:avLst/>
                <a:gdLst/>
                <a:ahLst/>
                <a:cxnLst/>
                <a:rect l="l" t="t" r="r" b="b"/>
                <a:pathLst>
                  <a:path w="1279" h="1229" extrusionOk="0">
                    <a:moveTo>
                      <a:pt x="627" y="0"/>
                    </a:moveTo>
                    <a:cubicBezTo>
                      <a:pt x="276" y="0"/>
                      <a:pt x="0" y="276"/>
                      <a:pt x="0" y="602"/>
                    </a:cubicBezTo>
                    <a:cubicBezTo>
                      <a:pt x="0" y="952"/>
                      <a:pt x="276" y="1228"/>
                      <a:pt x="627" y="1228"/>
                    </a:cubicBezTo>
                    <a:cubicBezTo>
                      <a:pt x="978" y="1228"/>
                      <a:pt x="1278" y="952"/>
                      <a:pt x="1278" y="602"/>
                    </a:cubicBezTo>
                    <a:cubicBezTo>
                      <a:pt x="1278" y="276"/>
                      <a:pt x="978" y="0"/>
                      <a:pt x="627"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17"/>
            <p:cNvGrpSpPr/>
            <p:nvPr/>
          </p:nvGrpSpPr>
          <p:grpSpPr>
            <a:xfrm>
              <a:off x="4466107" y="1398750"/>
              <a:ext cx="218062" cy="3750437"/>
              <a:chOff x="4466107" y="1398750"/>
              <a:chExt cx="218062" cy="3750437"/>
            </a:xfrm>
          </p:grpSpPr>
          <p:sp>
            <p:nvSpPr>
              <p:cNvPr id="100" name="Google Shape;100;p17"/>
              <p:cNvSpPr/>
              <p:nvPr/>
            </p:nvSpPr>
            <p:spPr>
              <a:xfrm>
                <a:off x="4542600" y="1398750"/>
                <a:ext cx="58800" cy="3674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4466107" y="5068330"/>
                <a:ext cx="218062" cy="80857"/>
              </a:xfrm>
              <a:custGeom>
                <a:avLst/>
                <a:gdLst/>
                <a:ahLst/>
                <a:cxnLst/>
                <a:rect l="l" t="t" r="r" b="b"/>
                <a:pathLst>
                  <a:path w="4938" h="1831" extrusionOk="0">
                    <a:moveTo>
                      <a:pt x="1379" y="1"/>
                    </a:moveTo>
                    <a:cubicBezTo>
                      <a:pt x="602" y="1"/>
                      <a:pt x="0" y="602"/>
                      <a:pt x="0" y="1379"/>
                    </a:cubicBezTo>
                    <a:lnTo>
                      <a:pt x="0" y="1830"/>
                    </a:lnTo>
                    <a:lnTo>
                      <a:pt x="4937" y="1830"/>
                    </a:lnTo>
                    <a:lnTo>
                      <a:pt x="4937" y="1379"/>
                    </a:lnTo>
                    <a:cubicBezTo>
                      <a:pt x="4937" y="602"/>
                      <a:pt x="4311" y="1"/>
                      <a:pt x="3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7"/>
            <p:cNvGrpSpPr/>
            <p:nvPr/>
          </p:nvGrpSpPr>
          <p:grpSpPr>
            <a:xfrm>
              <a:off x="3641589" y="2862057"/>
              <a:ext cx="865576" cy="931369"/>
              <a:chOff x="861341" y="3461628"/>
              <a:chExt cx="1062578" cy="1143345"/>
            </a:xfrm>
          </p:grpSpPr>
          <p:sp>
            <p:nvSpPr>
              <p:cNvPr id="103" name="Google Shape;103;p17"/>
              <p:cNvSpPr/>
              <p:nvPr/>
            </p:nvSpPr>
            <p:spPr>
              <a:xfrm>
                <a:off x="1270876" y="3461628"/>
                <a:ext cx="211438" cy="329875"/>
              </a:xfrm>
              <a:custGeom>
                <a:avLst/>
                <a:gdLst/>
                <a:ahLst/>
                <a:cxnLst/>
                <a:rect l="l" t="t" r="r" b="b"/>
                <a:pathLst>
                  <a:path w="4788" h="7470" extrusionOk="0">
                    <a:moveTo>
                      <a:pt x="0" y="1"/>
                    </a:moveTo>
                    <a:lnTo>
                      <a:pt x="0" y="7469"/>
                    </a:lnTo>
                    <a:lnTo>
                      <a:pt x="4787" y="7469"/>
                    </a:lnTo>
                    <a:lnTo>
                      <a:pt x="4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861341" y="3612168"/>
                <a:ext cx="1062578" cy="992805"/>
              </a:xfrm>
              <a:custGeom>
                <a:avLst/>
                <a:gdLst/>
                <a:ahLst/>
                <a:cxnLst/>
                <a:rect l="l" t="t" r="r" b="b"/>
                <a:pathLst>
                  <a:path w="24062" h="22482" extrusionOk="0">
                    <a:moveTo>
                      <a:pt x="8046" y="0"/>
                    </a:moveTo>
                    <a:cubicBezTo>
                      <a:pt x="7419" y="0"/>
                      <a:pt x="6868" y="476"/>
                      <a:pt x="6843" y="1078"/>
                    </a:cubicBezTo>
                    <a:cubicBezTo>
                      <a:pt x="6818" y="1704"/>
                      <a:pt x="7344" y="2231"/>
                      <a:pt x="7996" y="2231"/>
                    </a:cubicBezTo>
                    <a:lnTo>
                      <a:pt x="8221" y="2231"/>
                    </a:lnTo>
                    <a:lnTo>
                      <a:pt x="8221" y="7719"/>
                    </a:lnTo>
                    <a:lnTo>
                      <a:pt x="652" y="20126"/>
                    </a:lnTo>
                    <a:cubicBezTo>
                      <a:pt x="1" y="21178"/>
                      <a:pt x="803" y="22481"/>
                      <a:pt x="2056" y="22481"/>
                    </a:cubicBezTo>
                    <a:lnTo>
                      <a:pt x="21981" y="22481"/>
                    </a:lnTo>
                    <a:cubicBezTo>
                      <a:pt x="23284" y="22481"/>
                      <a:pt x="24061" y="21103"/>
                      <a:pt x="23359" y="20050"/>
                    </a:cubicBezTo>
                    <a:lnTo>
                      <a:pt x="15114" y="7719"/>
                    </a:lnTo>
                    <a:lnTo>
                      <a:pt x="15114" y="2231"/>
                    </a:lnTo>
                    <a:lnTo>
                      <a:pt x="15289" y="2231"/>
                    </a:lnTo>
                    <a:cubicBezTo>
                      <a:pt x="15916" y="2231"/>
                      <a:pt x="16467" y="1754"/>
                      <a:pt x="16492" y="1153"/>
                    </a:cubicBezTo>
                    <a:cubicBezTo>
                      <a:pt x="16517" y="526"/>
                      <a:pt x="15991" y="0"/>
                      <a:pt x="1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872425" y="3709539"/>
                <a:ext cx="1051494" cy="895432"/>
              </a:xfrm>
              <a:custGeom>
                <a:avLst/>
                <a:gdLst/>
                <a:ahLst/>
                <a:cxnLst/>
                <a:rect l="l" t="t" r="r" b="b"/>
                <a:pathLst>
                  <a:path w="23811" h="20277" extrusionOk="0">
                    <a:moveTo>
                      <a:pt x="12231" y="1"/>
                    </a:moveTo>
                    <a:lnTo>
                      <a:pt x="12281" y="5640"/>
                    </a:lnTo>
                    <a:lnTo>
                      <a:pt x="19199" y="15966"/>
                    </a:lnTo>
                    <a:cubicBezTo>
                      <a:pt x="19900" y="17018"/>
                      <a:pt x="19123" y="18397"/>
                      <a:pt x="17820" y="18397"/>
                    </a:cubicBezTo>
                    <a:lnTo>
                      <a:pt x="201" y="18397"/>
                    </a:lnTo>
                    <a:cubicBezTo>
                      <a:pt x="0" y="19324"/>
                      <a:pt x="727" y="20276"/>
                      <a:pt x="1805" y="20276"/>
                    </a:cubicBezTo>
                    <a:lnTo>
                      <a:pt x="21730" y="20276"/>
                    </a:lnTo>
                    <a:cubicBezTo>
                      <a:pt x="23033" y="20276"/>
                      <a:pt x="23810" y="18898"/>
                      <a:pt x="23108" y="17845"/>
                    </a:cubicBezTo>
                    <a:lnTo>
                      <a:pt x="14863" y="5514"/>
                    </a:lnTo>
                    <a:lnTo>
                      <a:pt x="14863" y="26"/>
                    </a:lnTo>
                    <a:lnTo>
                      <a:pt x="14863" y="1"/>
                    </a:lnTo>
                    <a:close/>
                  </a:path>
                </a:pathLst>
              </a:custGeom>
              <a:solidFill>
                <a:srgbClr val="D4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1163480" y="3614376"/>
                <a:ext cx="427292" cy="95209"/>
              </a:xfrm>
              <a:custGeom>
                <a:avLst/>
                <a:gdLst/>
                <a:ahLst/>
                <a:cxnLst/>
                <a:rect l="l" t="t" r="r" b="b"/>
                <a:pathLst>
                  <a:path w="9676" h="2156" extrusionOk="0">
                    <a:moveTo>
                      <a:pt x="8848" y="0"/>
                    </a:moveTo>
                    <a:lnTo>
                      <a:pt x="8848" y="0"/>
                    </a:lnTo>
                    <a:cubicBezTo>
                      <a:pt x="8873" y="100"/>
                      <a:pt x="8898" y="201"/>
                      <a:pt x="8898" y="301"/>
                    </a:cubicBezTo>
                    <a:cubicBezTo>
                      <a:pt x="8898" y="902"/>
                      <a:pt x="8372" y="1404"/>
                      <a:pt x="7745" y="1404"/>
                    </a:cubicBezTo>
                    <a:lnTo>
                      <a:pt x="327" y="1404"/>
                    </a:lnTo>
                    <a:cubicBezTo>
                      <a:pt x="227" y="1404"/>
                      <a:pt x="101" y="1379"/>
                      <a:pt x="1" y="1354"/>
                    </a:cubicBezTo>
                    <a:lnTo>
                      <a:pt x="1" y="1354"/>
                    </a:lnTo>
                    <a:cubicBezTo>
                      <a:pt x="151" y="1830"/>
                      <a:pt x="577" y="2156"/>
                      <a:pt x="1104" y="2156"/>
                    </a:cubicBezTo>
                    <a:lnTo>
                      <a:pt x="8522" y="2156"/>
                    </a:lnTo>
                    <a:cubicBezTo>
                      <a:pt x="9149" y="2156"/>
                      <a:pt x="9675" y="1654"/>
                      <a:pt x="9675" y="1053"/>
                    </a:cubicBezTo>
                    <a:cubicBezTo>
                      <a:pt x="9675" y="552"/>
                      <a:pt x="9324" y="126"/>
                      <a:pt x="8848" y="0"/>
                    </a:cubicBezTo>
                    <a:close/>
                  </a:path>
                </a:pathLst>
              </a:custGeom>
              <a:solidFill>
                <a:srgbClr val="D4D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1000797" y="4249654"/>
                <a:ext cx="775891" cy="274499"/>
              </a:xfrm>
              <a:custGeom>
                <a:avLst/>
                <a:gdLst/>
                <a:ahLst/>
                <a:cxnLst/>
                <a:rect l="l" t="t" r="r" b="b"/>
                <a:pathLst>
                  <a:path w="17570" h="6216" extrusionOk="0">
                    <a:moveTo>
                      <a:pt x="3459" y="0"/>
                    </a:moveTo>
                    <a:lnTo>
                      <a:pt x="276" y="5163"/>
                    </a:lnTo>
                    <a:cubicBezTo>
                      <a:pt x="1" y="5639"/>
                      <a:pt x="352" y="6216"/>
                      <a:pt x="903" y="6216"/>
                    </a:cubicBezTo>
                    <a:lnTo>
                      <a:pt x="16642" y="6216"/>
                    </a:lnTo>
                    <a:cubicBezTo>
                      <a:pt x="17219" y="6216"/>
                      <a:pt x="17570" y="5614"/>
                      <a:pt x="17244" y="5138"/>
                    </a:cubicBezTo>
                    <a:lnTo>
                      <a:pt x="138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1163480" y="4297213"/>
                <a:ext cx="64253" cy="62045"/>
              </a:xfrm>
              <a:custGeom>
                <a:avLst/>
                <a:gdLst/>
                <a:ahLst/>
                <a:cxnLst/>
                <a:rect l="l" t="t" r="r" b="b"/>
                <a:pathLst>
                  <a:path w="1455" h="1405" extrusionOk="0">
                    <a:moveTo>
                      <a:pt x="728" y="1"/>
                    </a:moveTo>
                    <a:cubicBezTo>
                      <a:pt x="327" y="1"/>
                      <a:pt x="1" y="302"/>
                      <a:pt x="1" y="703"/>
                    </a:cubicBezTo>
                    <a:cubicBezTo>
                      <a:pt x="1" y="1079"/>
                      <a:pt x="327" y="1404"/>
                      <a:pt x="728" y="1404"/>
                    </a:cubicBezTo>
                    <a:cubicBezTo>
                      <a:pt x="1129" y="1404"/>
                      <a:pt x="1455" y="1079"/>
                      <a:pt x="1455" y="703"/>
                    </a:cubicBezTo>
                    <a:cubicBezTo>
                      <a:pt x="1455" y="302"/>
                      <a:pt x="1129" y="1"/>
                      <a:pt x="728" y="1"/>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1360520" y="4392421"/>
                <a:ext cx="64209" cy="62001"/>
              </a:xfrm>
              <a:custGeom>
                <a:avLst/>
                <a:gdLst/>
                <a:ahLst/>
                <a:cxnLst/>
                <a:rect l="l" t="t" r="r" b="b"/>
                <a:pathLst>
                  <a:path w="1454" h="1404" extrusionOk="0">
                    <a:moveTo>
                      <a:pt x="727" y="0"/>
                    </a:moveTo>
                    <a:cubicBezTo>
                      <a:pt x="326" y="0"/>
                      <a:pt x="0" y="326"/>
                      <a:pt x="0" y="702"/>
                    </a:cubicBezTo>
                    <a:cubicBezTo>
                      <a:pt x="0" y="1103"/>
                      <a:pt x="326" y="1404"/>
                      <a:pt x="727" y="1404"/>
                    </a:cubicBezTo>
                    <a:cubicBezTo>
                      <a:pt x="1128" y="1404"/>
                      <a:pt x="1454" y="1103"/>
                      <a:pt x="1454" y="702"/>
                    </a:cubicBezTo>
                    <a:cubicBezTo>
                      <a:pt x="1454" y="326"/>
                      <a:pt x="1128" y="0"/>
                      <a:pt x="727" y="0"/>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1216648" y="4440025"/>
                <a:ext cx="44292" cy="42084"/>
              </a:xfrm>
              <a:custGeom>
                <a:avLst/>
                <a:gdLst/>
                <a:ahLst/>
                <a:cxnLst/>
                <a:rect l="l" t="t" r="r" b="b"/>
                <a:pathLst>
                  <a:path w="1003" h="953" extrusionOk="0">
                    <a:moveTo>
                      <a:pt x="501" y="0"/>
                    </a:moveTo>
                    <a:cubicBezTo>
                      <a:pt x="226" y="0"/>
                      <a:pt x="0" y="201"/>
                      <a:pt x="0" y="476"/>
                    </a:cubicBezTo>
                    <a:cubicBezTo>
                      <a:pt x="0" y="752"/>
                      <a:pt x="226" y="952"/>
                      <a:pt x="501" y="952"/>
                    </a:cubicBezTo>
                    <a:cubicBezTo>
                      <a:pt x="777" y="952"/>
                      <a:pt x="1003" y="752"/>
                      <a:pt x="1003" y="476"/>
                    </a:cubicBezTo>
                    <a:cubicBezTo>
                      <a:pt x="1003" y="201"/>
                      <a:pt x="777" y="0"/>
                      <a:pt x="501" y="0"/>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1528723" y="4307193"/>
                <a:ext cx="44337" cy="42084"/>
              </a:xfrm>
              <a:custGeom>
                <a:avLst/>
                <a:gdLst/>
                <a:ahLst/>
                <a:cxnLst/>
                <a:rect l="l" t="t" r="r" b="b"/>
                <a:pathLst>
                  <a:path w="1004" h="953" extrusionOk="0">
                    <a:moveTo>
                      <a:pt x="502" y="1"/>
                    </a:moveTo>
                    <a:cubicBezTo>
                      <a:pt x="226" y="1"/>
                      <a:pt x="1" y="201"/>
                      <a:pt x="1" y="477"/>
                    </a:cubicBezTo>
                    <a:cubicBezTo>
                      <a:pt x="1" y="727"/>
                      <a:pt x="226" y="953"/>
                      <a:pt x="502" y="953"/>
                    </a:cubicBezTo>
                    <a:cubicBezTo>
                      <a:pt x="778" y="953"/>
                      <a:pt x="1003" y="727"/>
                      <a:pt x="1003" y="477"/>
                    </a:cubicBezTo>
                    <a:cubicBezTo>
                      <a:pt x="1003" y="201"/>
                      <a:pt x="778" y="1"/>
                      <a:pt x="502" y="1"/>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1628347" y="4418961"/>
                <a:ext cx="44292" cy="42129"/>
              </a:xfrm>
              <a:custGeom>
                <a:avLst/>
                <a:gdLst/>
                <a:ahLst/>
                <a:cxnLst/>
                <a:rect l="l" t="t" r="r" b="b"/>
                <a:pathLst>
                  <a:path w="1003" h="954" extrusionOk="0">
                    <a:moveTo>
                      <a:pt x="502" y="1"/>
                    </a:moveTo>
                    <a:cubicBezTo>
                      <a:pt x="226" y="1"/>
                      <a:pt x="0" y="201"/>
                      <a:pt x="0" y="477"/>
                    </a:cubicBezTo>
                    <a:cubicBezTo>
                      <a:pt x="0" y="728"/>
                      <a:pt x="226" y="953"/>
                      <a:pt x="502" y="953"/>
                    </a:cubicBezTo>
                    <a:cubicBezTo>
                      <a:pt x="777" y="953"/>
                      <a:pt x="1003" y="728"/>
                      <a:pt x="1003" y="477"/>
                    </a:cubicBezTo>
                    <a:cubicBezTo>
                      <a:pt x="1003" y="201"/>
                      <a:pt x="777" y="1"/>
                      <a:pt x="502" y="1"/>
                    </a:cubicBezTo>
                    <a:close/>
                  </a:path>
                </a:pathLst>
              </a:custGeom>
              <a:solidFill>
                <a:srgbClr val="F9A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17"/>
            <p:cNvGrpSpPr/>
            <p:nvPr/>
          </p:nvGrpSpPr>
          <p:grpSpPr>
            <a:xfrm>
              <a:off x="4925800" y="2087488"/>
              <a:ext cx="342146" cy="968515"/>
              <a:chOff x="1795200" y="2365750"/>
              <a:chExt cx="342146" cy="968515"/>
            </a:xfrm>
          </p:grpSpPr>
          <p:sp>
            <p:nvSpPr>
              <p:cNvPr id="114" name="Google Shape;114;p17"/>
              <p:cNvSpPr/>
              <p:nvPr/>
            </p:nvSpPr>
            <p:spPr>
              <a:xfrm>
                <a:off x="1795200" y="2365750"/>
                <a:ext cx="342146" cy="968515"/>
              </a:xfrm>
              <a:custGeom>
                <a:avLst/>
                <a:gdLst/>
                <a:ahLst/>
                <a:cxnLst/>
                <a:rect l="l" t="t" r="r" b="b"/>
                <a:pathLst>
                  <a:path w="8447" h="23911" extrusionOk="0">
                    <a:moveTo>
                      <a:pt x="1229" y="1"/>
                    </a:moveTo>
                    <a:cubicBezTo>
                      <a:pt x="552" y="1"/>
                      <a:pt x="1" y="527"/>
                      <a:pt x="1" y="1179"/>
                    </a:cubicBezTo>
                    <a:cubicBezTo>
                      <a:pt x="1" y="1830"/>
                      <a:pt x="552" y="2332"/>
                      <a:pt x="1229" y="2332"/>
                    </a:cubicBezTo>
                    <a:lnTo>
                      <a:pt x="1454" y="2332"/>
                    </a:lnTo>
                    <a:lnTo>
                      <a:pt x="1454" y="21254"/>
                    </a:lnTo>
                    <a:cubicBezTo>
                      <a:pt x="1454" y="22733"/>
                      <a:pt x="2707" y="23911"/>
                      <a:pt x="4211" y="23911"/>
                    </a:cubicBezTo>
                    <a:cubicBezTo>
                      <a:pt x="5740" y="23911"/>
                      <a:pt x="6993" y="22733"/>
                      <a:pt x="6993" y="21254"/>
                    </a:cubicBezTo>
                    <a:lnTo>
                      <a:pt x="6993" y="2332"/>
                    </a:lnTo>
                    <a:lnTo>
                      <a:pt x="7219" y="2332"/>
                    </a:lnTo>
                    <a:cubicBezTo>
                      <a:pt x="7895" y="2332"/>
                      <a:pt x="8447" y="1830"/>
                      <a:pt x="8447" y="1179"/>
                    </a:cubicBezTo>
                    <a:cubicBezTo>
                      <a:pt x="8447" y="527"/>
                      <a:pt x="7895" y="1"/>
                      <a:pt x="7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1903836" y="3011406"/>
                <a:ext cx="124877" cy="275150"/>
              </a:xfrm>
              <a:custGeom>
                <a:avLst/>
                <a:gdLst/>
                <a:ahLst/>
                <a:cxnLst/>
                <a:rect l="l" t="t" r="r" b="b"/>
                <a:pathLst>
                  <a:path w="3083" h="6793" extrusionOk="0">
                    <a:moveTo>
                      <a:pt x="3083" y="1"/>
                    </a:moveTo>
                    <a:lnTo>
                      <a:pt x="0" y="26"/>
                    </a:lnTo>
                    <a:lnTo>
                      <a:pt x="0" y="5314"/>
                    </a:lnTo>
                    <a:cubicBezTo>
                      <a:pt x="0" y="6141"/>
                      <a:pt x="702" y="6793"/>
                      <a:pt x="1529" y="6793"/>
                    </a:cubicBezTo>
                    <a:cubicBezTo>
                      <a:pt x="2381" y="6793"/>
                      <a:pt x="3083" y="6141"/>
                      <a:pt x="3083" y="5314"/>
                    </a:cubicBezTo>
                    <a:lnTo>
                      <a:pt x="308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1797225" y="2365750"/>
                <a:ext cx="259921" cy="968515"/>
              </a:xfrm>
              <a:custGeom>
                <a:avLst/>
                <a:gdLst/>
                <a:ahLst/>
                <a:cxnLst/>
                <a:rect l="l" t="t" r="r" b="b"/>
                <a:pathLst>
                  <a:path w="6417" h="23911" extrusionOk="0">
                    <a:moveTo>
                      <a:pt x="1204" y="1"/>
                    </a:moveTo>
                    <a:cubicBezTo>
                      <a:pt x="527" y="1"/>
                      <a:pt x="1" y="527"/>
                      <a:pt x="1" y="1179"/>
                    </a:cubicBezTo>
                    <a:cubicBezTo>
                      <a:pt x="1" y="1830"/>
                      <a:pt x="527" y="2332"/>
                      <a:pt x="1204" y="2332"/>
                    </a:cubicBezTo>
                    <a:lnTo>
                      <a:pt x="1454" y="2332"/>
                    </a:lnTo>
                    <a:lnTo>
                      <a:pt x="1454" y="21254"/>
                    </a:lnTo>
                    <a:cubicBezTo>
                      <a:pt x="1454" y="22733"/>
                      <a:pt x="2682" y="23911"/>
                      <a:pt x="4211" y="23911"/>
                    </a:cubicBezTo>
                    <a:cubicBezTo>
                      <a:pt x="5114" y="23911"/>
                      <a:pt x="5916" y="23510"/>
                      <a:pt x="6417" y="22858"/>
                    </a:cubicBezTo>
                    <a:lnTo>
                      <a:pt x="6417" y="22858"/>
                    </a:lnTo>
                    <a:cubicBezTo>
                      <a:pt x="6116" y="22958"/>
                      <a:pt x="5790" y="23033"/>
                      <a:pt x="5439" y="23033"/>
                    </a:cubicBezTo>
                    <a:cubicBezTo>
                      <a:pt x="3910" y="23033"/>
                      <a:pt x="2682" y="21830"/>
                      <a:pt x="2682" y="20377"/>
                    </a:cubicBezTo>
                    <a:lnTo>
                      <a:pt x="2682" y="1454"/>
                    </a:lnTo>
                    <a:lnTo>
                      <a:pt x="2432" y="1454"/>
                    </a:lnTo>
                    <a:cubicBezTo>
                      <a:pt x="1755" y="1454"/>
                      <a:pt x="1229" y="928"/>
                      <a:pt x="1229" y="276"/>
                    </a:cubicBezTo>
                    <a:cubicBezTo>
                      <a:pt x="1229" y="176"/>
                      <a:pt x="1229" y="101"/>
                      <a:pt x="1254" y="1"/>
                    </a:cubicBezTo>
                    <a:close/>
                  </a:path>
                </a:pathLst>
              </a:custGeom>
              <a:solidFill>
                <a:srgbClr val="7E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1983024" y="3088569"/>
                <a:ext cx="24384" cy="23371"/>
              </a:xfrm>
              <a:custGeom>
                <a:avLst/>
                <a:gdLst/>
                <a:ahLst/>
                <a:cxnLst/>
                <a:rect l="l" t="t" r="r" b="b"/>
                <a:pathLst>
                  <a:path w="602" h="577" extrusionOk="0">
                    <a:moveTo>
                      <a:pt x="301" y="0"/>
                    </a:moveTo>
                    <a:cubicBezTo>
                      <a:pt x="126" y="0"/>
                      <a:pt x="0" y="126"/>
                      <a:pt x="0" y="301"/>
                    </a:cubicBezTo>
                    <a:cubicBezTo>
                      <a:pt x="0" y="452"/>
                      <a:pt x="126" y="577"/>
                      <a:pt x="301" y="577"/>
                    </a:cubicBezTo>
                    <a:cubicBezTo>
                      <a:pt x="451" y="577"/>
                      <a:pt x="602" y="452"/>
                      <a:pt x="602" y="301"/>
                    </a:cubicBezTo>
                    <a:cubicBezTo>
                      <a:pt x="602" y="126"/>
                      <a:pt x="451"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1925142" y="3033765"/>
                <a:ext cx="46743" cy="45690"/>
              </a:xfrm>
              <a:custGeom>
                <a:avLst/>
                <a:gdLst/>
                <a:ahLst/>
                <a:cxnLst/>
                <a:rect l="l" t="t" r="r" b="b"/>
                <a:pathLst>
                  <a:path w="1154" h="1128" extrusionOk="0">
                    <a:moveTo>
                      <a:pt x="577" y="0"/>
                    </a:moveTo>
                    <a:cubicBezTo>
                      <a:pt x="276" y="0"/>
                      <a:pt x="1" y="251"/>
                      <a:pt x="1" y="577"/>
                    </a:cubicBezTo>
                    <a:cubicBezTo>
                      <a:pt x="1" y="877"/>
                      <a:pt x="276" y="1128"/>
                      <a:pt x="577" y="1128"/>
                    </a:cubicBezTo>
                    <a:cubicBezTo>
                      <a:pt x="903" y="1128"/>
                      <a:pt x="1153" y="877"/>
                      <a:pt x="1153" y="577"/>
                    </a:cubicBezTo>
                    <a:cubicBezTo>
                      <a:pt x="1153" y="251"/>
                      <a:pt x="903" y="0"/>
                      <a:pt x="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1927167" y="3204293"/>
                <a:ext cx="46743" cy="44718"/>
              </a:xfrm>
              <a:custGeom>
                <a:avLst/>
                <a:gdLst/>
                <a:ahLst/>
                <a:cxnLst/>
                <a:rect l="l" t="t" r="r" b="b"/>
                <a:pathLst>
                  <a:path w="1154" h="1104" extrusionOk="0">
                    <a:moveTo>
                      <a:pt x="577" y="1"/>
                    </a:moveTo>
                    <a:cubicBezTo>
                      <a:pt x="251" y="1"/>
                      <a:pt x="1" y="251"/>
                      <a:pt x="1" y="552"/>
                    </a:cubicBezTo>
                    <a:cubicBezTo>
                      <a:pt x="1" y="853"/>
                      <a:pt x="251" y="1103"/>
                      <a:pt x="577" y="1103"/>
                    </a:cubicBezTo>
                    <a:cubicBezTo>
                      <a:pt x="903" y="1103"/>
                      <a:pt x="1154" y="853"/>
                      <a:pt x="1154" y="552"/>
                    </a:cubicBezTo>
                    <a:cubicBezTo>
                      <a:pt x="1154" y="251"/>
                      <a:pt x="903" y="1"/>
                      <a:pt x="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17"/>
            <p:cNvGrpSpPr/>
            <p:nvPr/>
          </p:nvGrpSpPr>
          <p:grpSpPr>
            <a:xfrm>
              <a:off x="3759786" y="1593557"/>
              <a:ext cx="629204" cy="846058"/>
              <a:chOff x="3759786" y="1593557"/>
              <a:chExt cx="629204" cy="846058"/>
            </a:xfrm>
          </p:grpSpPr>
          <p:sp>
            <p:nvSpPr>
              <p:cNvPr id="121" name="Google Shape;121;p17"/>
              <p:cNvSpPr/>
              <p:nvPr/>
            </p:nvSpPr>
            <p:spPr>
              <a:xfrm>
                <a:off x="3988271" y="1593557"/>
                <a:ext cx="172236" cy="268715"/>
              </a:xfrm>
              <a:custGeom>
                <a:avLst/>
                <a:gdLst/>
                <a:ahLst/>
                <a:cxnLst/>
                <a:rect l="l" t="t" r="r" b="b"/>
                <a:pathLst>
                  <a:path w="4788" h="7470" extrusionOk="0">
                    <a:moveTo>
                      <a:pt x="0" y="1"/>
                    </a:moveTo>
                    <a:lnTo>
                      <a:pt x="0" y="7469"/>
                    </a:lnTo>
                    <a:lnTo>
                      <a:pt x="4787" y="7469"/>
                    </a:lnTo>
                    <a:lnTo>
                      <a:pt x="47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17"/>
              <p:cNvGrpSpPr/>
              <p:nvPr/>
            </p:nvGrpSpPr>
            <p:grpSpPr>
              <a:xfrm>
                <a:off x="3759786" y="1698048"/>
                <a:ext cx="629204" cy="741567"/>
                <a:chOff x="6932306" y="2015065"/>
                <a:chExt cx="883217" cy="1040942"/>
              </a:xfrm>
            </p:grpSpPr>
            <p:sp>
              <p:nvSpPr>
                <p:cNvPr id="123" name="Google Shape;123;p17"/>
                <p:cNvSpPr/>
                <p:nvPr/>
              </p:nvSpPr>
              <p:spPr>
                <a:xfrm>
                  <a:off x="6932306" y="2015065"/>
                  <a:ext cx="883217" cy="1040942"/>
                </a:xfrm>
                <a:custGeom>
                  <a:avLst/>
                  <a:gdLst/>
                  <a:ahLst/>
                  <a:cxnLst/>
                  <a:rect l="l" t="t" r="r" b="b"/>
                  <a:pathLst>
                    <a:path w="17667" h="20823" extrusionOk="0">
                      <a:moveTo>
                        <a:pt x="4458" y="0"/>
                      </a:moveTo>
                      <a:cubicBezTo>
                        <a:pt x="4432" y="0"/>
                        <a:pt x="4409" y="23"/>
                        <a:pt x="4409" y="49"/>
                      </a:cubicBezTo>
                      <a:lnTo>
                        <a:pt x="4409" y="538"/>
                      </a:lnTo>
                      <a:cubicBezTo>
                        <a:pt x="4409" y="848"/>
                        <a:pt x="4663" y="1103"/>
                        <a:pt x="4974" y="1103"/>
                      </a:cubicBezTo>
                      <a:lnTo>
                        <a:pt x="5322" y="1103"/>
                      </a:lnTo>
                      <a:lnTo>
                        <a:pt x="5322" y="3322"/>
                      </a:lnTo>
                      <a:cubicBezTo>
                        <a:pt x="5322" y="4527"/>
                        <a:pt x="5110" y="5724"/>
                        <a:pt x="4693" y="6853"/>
                      </a:cubicBezTo>
                      <a:lnTo>
                        <a:pt x="424" y="18451"/>
                      </a:lnTo>
                      <a:cubicBezTo>
                        <a:pt x="0" y="19603"/>
                        <a:pt x="852" y="20822"/>
                        <a:pt x="2079" y="20822"/>
                      </a:cubicBezTo>
                      <a:lnTo>
                        <a:pt x="15588" y="20822"/>
                      </a:lnTo>
                      <a:cubicBezTo>
                        <a:pt x="16815" y="20822"/>
                        <a:pt x="17667" y="19603"/>
                        <a:pt x="17242" y="18451"/>
                      </a:cubicBezTo>
                      <a:lnTo>
                        <a:pt x="12974" y="6853"/>
                      </a:lnTo>
                      <a:cubicBezTo>
                        <a:pt x="12557" y="5724"/>
                        <a:pt x="12345" y="4527"/>
                        <a:pt x="12345" y="3322"/>
                      </a:cubicBezTo>
                      <a:lnTo>
                        <a:pt x="12345" y="1103"/>
                      </a:lnTo>
                      <a:lnTo>
                        <a:pt x="12693" y="1103"/>
                      </a:lnTo>
                      <a:cubicBezTo>
                        <a:pt x="13008" y="1103"/>
                        <a:pt x="13258" y="848"/>
                        <a:pt x="13258" y="538"/>
                      </a:cubicBezTo>
                      <a:lnTo>
                        <a:pt x="13258" y="49"/>
                      </a:lnTo>
                      <a:cubicBezTo>
                        <a:pt x="13258" y="23"/>
                        <a:pt x="13235" y="0"/>
                        <a:pt x="13209" y="0"/>
                      </a:cubicBezTo>
                      <a:close/>
                    </a:path>
                  </a:pathLst>
                </a:custGeom>
                <a:solidFill>
                  <a:srgbClr val="56CD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6979847" y="2571604"/>
                  <a:ext cx="788132" cy="449760"/>
                </a:xfrm>
                <a:custGeom>
                  <a:avLst/>
                  <a:gdLst/>
                  <a:ahLst/>
                  <a:cxnLst/>
                  <a:rect l="l" t="t" r="r" b="b"/>
                  <a:pathLst>
                    <a:path w="15765" h="8997" extrusionOk="0">
                      <a:moveTo>
                        <a:pt x="2905" y="0"/>
                      </a:moveTo>
                      <a:lnTo>
                        <a:pt x="125" y="7557"/>
                      </a:lnTo>
                      <a:cubicBezTo>
                        <a:pt x="0" y="7890"/>
                        <a:pt x="49" y="8250"/>
                        <a:pt x="250" y="8538"/>
                      </a:cubicBezTo>
                      <a:cubicBezTo>
                        <a:pt x="455" y="8829"/>
                        <a:pt x="773" y="8997"/>
                        <a:pt x="1128" y="8997"/>
                      </a:cubicBezTo>
                      <a:lnTo>
                        <a:pt x="14637" y="8997"/>
                      </a:lnTo>
                      <a:cubicBezTo>
                        <a:pt x="14992" y="8997"/>
                        <a:pt x="15310" y="8829"/>
                        <a:pt x="15515" y="8538"/>
                      </a:cubicBezTo>
                      <a:cubicBezTo>
                        <a:pt x="15719" y="8250"/>
                        <a:pt x="15765" y="7890"/>
                        <a:pt x="15640" y="7557"/>
                      </a:cubicBezTo>
                      <a:lnTo>
                        <a:pt x="12859" y="0"/>
                      </a:lnTo>
                      <a:close/>
                    </a:path>
                  </a:pathLst>
                </a:custGeom>
                <a:solidFill>
                  <a:srgbClr val="DBD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6932306" y="2400388"/>
                  <a:ext cx="883217" cy="655619"/>
                </a:xfrm>
                <a:custGeom>
                  <a:avLst/>
                  <a:gdLst/>
                  <a:ahLst/>
                  <a:cxnLst/>
                  <a:rect l="l" t="t" r="r" b="b"/>
                  <a:pathLst>
                    <a:path w="17667" h="13115" extrusionOk="0">
                      <a:moveTo>
                        <a:pt x="13288" y="0"/>
                      </a:moveTo>
                      <a:cubicBezTo>
                        <a:pt x="12049" y="2811"/>
                        <a:pt x="9674" y="5111"/>
                        <a:pt x="7174" y="6899"/>
                      </a:cubicBezTo>
                      <a:cubicBezTo>
                        <a:pt x="5774" y="7950"/>
                        <a:pt x="3879" y="9122"/>
                        <a:pt x="2011" y="9122"/>
                      </a:cubicBezTo>
                      <a:cubicBezTo>
                        <a:pt x="1691" y="9122"/>
                        <a:pt x="1372" y="9088"/>
                        <a:pt x="1057" y="9012"/>
                      </a:cubicBezTo>
                      <a:lnTo>
                        <a:pt x="420" y="10743"/>
                      </a:lnTo>
                      <a:cubicBezTo>
                        <a:pt x="0" y="11895"/>
                        <a:pt x="848" y="13114"/>
                        <a:pt x="2076" y="13114"/>
                      </a:cubicBezTo>
                      <a:lnTo>
                        <a:pt x="15588" y="13114"/>
                      </a:lnTo>
                      <a:cubicBezTo>
                        <a:pt x="16815" y="13114"/>
                        <a:pt x="17667" y="11895"/>
                        <a:pt x="17242" y="10743"/>
                      </a:cubicBezTo>
                      <a:lnTo>
                        <a:pt x="13288" y="0"/>
                      </a:lnTo>
                      <a:close/>
                    </a:path>
                  </a:pathLst>
                </a:custGeom>
                <a:solidFill>
                  <a:srgbClr val="4F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7202878" y="2637582"/>
                  <a:ext cx="97297" cy="82925"/>
                </a:xfrm>
                <a:custGeom>
                  <a:avLst/>
                  <a:gdLst/>
                  <a:ahLst/>
                  <a:cxnLst/>
                  <a:rect l="l" t="t" r="r" b="b"/>
                  <a:pathLst>
                    <a:path w="3209" h="2735" extrusionOk="0">
                      <a:moveTo>
                        <a:pt x="1607" y="0"/>
                      </a:moveTo>
                      <a:cubicBezTo>
                        <a:pt x="1322" y="0"/>
                        <a:pt x="1033" y="85"/>
                        <a:pt x="778" y="261"/>
                      </a:cubicBezTo>
                      <a:cubicBezTo>
                        <a:pt x="151" y="687"/>
                        <a:pt x="1" y="1539"/>
                        <a:pt x="452" y="2166"/>
                      </a:cubicBezTo>
                      <a:cubicBezTo>
                        <a:pt x="729" y="2535"/>
                        <a:pt x="1167" y="2734"/>
                        <a:pt x="1615" y="2734"/>
                      </a:cubicBezTo>
                      <a:cubicBezTo>
                        <a:pt x="1896" y="2734"/>
                        <a:pt x="2181" y="2656"/>
                        <a:pt x="2432" y="2491"/>
                      </a:cubicBezTo>
                      <a:cubicBezTo>
                        <a:pt x="3059" y="2040"/>
                        <a:pt x="3209" y="1188"/>
                        <a:pt x="2758" y="587"/>
                      </a:cubicBezTo>
                      <a:cubicBezTo>
                        <a:pt x="2483" y="205"/>
                        <a:pt x="2050" y="0"/>
                        <a:pt x="1607" y="0"/>
                      </a:cubicBez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6979997" y="2571604"/>
                  <a:ext cx="787982" cy="449760"/>
                </a:xfrm>
                <a:custGeom>
                  <a:avLst/>
                  <a:gdLst/>
                  <a:ahLst/>
                  <a:cxnLst/>
                  <a:rect l="l" t="t" r="r" b="b"/>
                  <a:pathLst>
                    <a:path w="15762" h="8997" extrusionOk="0">
                      <a:moveTo>
                        <a:pt x="10118" y="0"/>
                      </a:moveTo>
                      <a:cubicBezTo>
                        <a:pt x="8978" y="1315"/>
                        <a:pt x="7622" y="2474"/>
                        <a:pt x="6224" y="3474"/>
                      </a:cubicBezTo>
                      <a:cubicBezTo>
                        <a:pt x="4822" y="4524"/>
                        <a:pt x="2930" y="5697"/>
                        <a:pt x="1061" y="5697"/>
                      </a:cubicBezTo>
                      <a:cubicBezTo>
                        <a:pt x="976" y="5697"/>
                        <a:pt x="892" y="5694"/>
                        <a:pt x="807" y="5689"/>
                      </a:cubicBezTo>
                      <a:lnTo>
                        <a:pt x="122" y="7557"/>
                      </a:lnTo>
                      <a:cubicBezTo>
                        <a:pt x="1" y="7890"/>
                        <a:pt x="46" y="8250"/>
                        <a:pt x="247" y="8538"/>
                      </a:cubicBezTo>
                      <a:cubicBezTo>
                        <a:pt x="452" y="8829"/>
                        <a:pt x="770" y="8997"/>
                        <a:pt x="1125" y="8997"/>
                      </a:cubicBezTo>
                      <a:lnTo>
                        <a:pt x="14637" y="8997"/>
                      </a:lnTo>
                      <a:cubicBezTo>
                        <a:pt x="14989" y="8997"/>
                        <a:pt x="15311" y="8829"/>
                        <a:pt x="15512" y="8538"/>
                      </a:cubicBezTo>
                      <a:cubicBezTo>
                        <a:pt x="15716" y="8250"/>
                        <a:pt x="15762" y="7890"/>
                        <a:pt x="15641" y="7557"/>
                      </a:cubicBezTo>
                      <a:lnTo>
                        <a:pt x="12856" y="0"/>
                      </a:lnTo>
                      <a:close/>
                    </a:path>
                  </a:pathLst>
                </a:custGeom>
                <a:solidFill>
                  <a:srgbClr val="CCC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7300187" y="2862040"/>
                  <a:ext cx="72980" cy="61519"/>
                </a:xfrm>
                <a:custGeom>
                  <a:avLst/>
                  <a:gdLst/>
                  <a:ahLst/>
                  <a:cxnLst/>
                  <a:rect l="l" t="t" r="r" b="b"/>
                  <a:pathLst>
                    <a:path w="2407" h="2029" extrusionOk="0">
                      <a:moveTo>
                        <a:pt x="1196" y="0"/>
                      </a:moveTo>
                      <a:cubicBezTo>
                        <a:pt x="991" y="0"/>
                        <a:pt x="784" y="59"/>
                        <a:pt x="602" y="183"/>
                      </a:cubicBezTo>
                      <a:cubicBezTo>
                        <a:pt x="126" y="509"/>
                        <a:pt x="1" y="1136"/>
                        <a:pt x="352" y="1612"/>
                      </a:cubicBezTo>
                      <a:cubicBezTo>
                        <a:pt x="548" y="1884"/>
                        <a:pt x="864" y="2029"/>
                        <a:pt x="1188" y="2029"/>
                      </a:cubicBezTo>
                      <a:cubicBezTo>
                        <a:pt x="1400" y="2029"/>
                        <a:pt x="1617" y="1967"/>
                        <a:pt x="1805" y="1838"/>
                      </a:cubicBezTo>
                      <a:cubicBezTo>
                        <a:pt x="2281" y="1512"/>
                        <a:pt x="2407" y="885"/>
                        <a:pt x="2056" y="434"/>
                      </a:cubicBezTo>
                      <a:cubicBezTo>
                        <a:pt x="1854" y="155"/>
                        <a:pt x="1528"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7495507" y="2672641"/>
                  <a:ext cx="38779" cy="37263"/>
                </a:xfrm>
                <a:custGeom>
                  <a:avLst/>
                  <a:gdLst/>
                  <a:ahLst/>
                  <a:cxnLst/>
                  <a:rect l="l" t="t" r="r" b="b"/>
                  <a:pathLst>
                    <a:path w="1279" h="1229" extrusionOk="0">
                      <a:moveTo>
                        <a:pt x="627" y="0"/>
                      </a:moveTo>
                      <a:cubicBezTo>
                        <a:pt x="276" y="0"/>
                        <a:pt x="0" y="276"/>
                        <a:pt x="0" y="602"/>
                      </a:cubicBezTo>
                      <a:cubicBezTo>
                        <a:pt x="0" y="952"/>
                        <a:pt x="276" y="1228"/>
                        <a:pt x="627" y="1228"/>
                      </a:cubicBezTo>
                      <a:cubicBezTo>
                        <a:pt x="978" y="1228"/>
                        <a:pt x="1278" y="952"/>
                        <a:pt x="1278" y="602"/>
                      </a:cubicBezTo>
                      <a:cubicBezTo>
                        <a:pt x="1278" y="276"/>
                        <a:pt x="978"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 name="Google Shape;130;p17"/>
            <p:cNvGrpSpPr/>
            <p:nvPr/>
          </p:nvGrpSpPr>
          <p:grpSpPr>
            <a:xfrm>
              <a:off x="3791050" y="2101045"/>
              <a:ext cx="902425" cy="115467"/>
              <a:chOff x="3791050" y="2101045"/>
              <a:chExt cx="902425" cy="115467"/>
            </a:xfrm>
          </p:grpSpPr>
          <p:sp>
            <p:nvSpPr>
              <p:cNvPr id="131" name="Google Shape;131;p17"/>
              <p:cNvSpPr/>
              <p:nvPr/>
            </p:nvSpPr>
            <p:spPr>
              <a:xfrm rot="10800000" flipH="1">
                <a:off x="3791050" y="2143313"/>
                <a:ext cx="564600" cy="73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rot="5400000">
                <a:off x="4509575" y="1982813"/>
                <a:ext cx="23400" cy="344400"/>
              </a:xfrm>
              <a:prstGeom prst="round2SameRect">
                <a:avLst>
                  <a:gd name="adj1" fmla="val 42041"/>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17"/>
              <p:cNvGrpSpPr/>
              <p:nvPr/>
            </p:nvGrpSpPr>
            <p:grpSpPr>
              <a:xfrm flipH="1">
                <a:off x="4525494" y="2101045"/>
                <a:ext cx="139836" cy="107940"/>
                <a:chOff x="1943778" y="3612168"/>
                <a:chExt cx="203665" cy="157210"/>
              </a:xfrm>
            </p:grpSpPr>
            <p:sp>
              <p:nvSpPr>
                <p:cNvPr id="134" name="Google Shape;134;p17"/>
                <p:cNvSpPr/>
                <p:nvPr/>
              </p:nvSpPr>
              <p:spPr>
                <a:xfrm>
                  <a:off x="2010194" y="3612168"/>
                  <a:ext cx="137249" cy="157210"/>
                </a:xfrm>
                <a:custGeom>
                  <a:avLst/>
                  <a:gdLst/>
                  <a:ahLst/>
                  <a:cxnLst/>
                  <a:rect l="l" t="t" r="r" b="b"/>
                  <a:pathLst>
                    <a:path w="3108" h="3560" extrusionOk="0">
                      <a:moveTo>
                        <a:pt x="576" y="0"/>
                      </a:moveTo>
                      <a:cubicBezTo>
                        <a:pt x="251" y="0"/>
                        <a:pt x="0" y="251"/>
                        <a:pt x="0" y="577"/>
                      </a:cubicBezTo>
                      <a:lnTo>
                        <a:pt x="0" y="3008"/>
                      </a:lnTo>
                      <a:cubicBezTo>
                        <a:pt x="0" y="3308"/>
                        <a:pt x="251" y="3559"/>
                        <a:pt x="576" y="3559"/>
                      </a:cubicBezTo>
                      <a:lnTo>
                        <a:pt x="2531" y="3559"/>
                      </a:lnTo>
                      <a:cubicBezTo>
                        <a:pt x="2832" y="3559"/>
                        <a:pt x="3108" y="3308"/>
                        <a:pt x="3108" y="3008"/>
                      </a:cubicBezTo>
                      <a:lnTo>
                        <a:pt x="3108" y="577"/>
                      </a:lnTo>
                      <a:cubicBezTo>
                        <a:pt x="3108" y="251"/>
                        <a:pt x="2832" y="0"/>
                        <a:pt x="2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1943778" y="3626519"/>
                  <a:ext cx="42084" cy="140605"/>
                </a:xfrm>
                <a:custGeom>
                  <a:avLst/>
                  <a:gdLst/>
                  <a:ahLst/>
                  <a:cxnLst/>
                  <a:rect l="l" t="t" r="r" b="b"/>
                  <a:pathLst>
                    <a:path w="953" h="3184" extrusionOk="0">
                      <a:moveTo>
                        <a:pt x="376" y="1"/>
                      </a:moveTo>
                      <a:cubicBezTo>
                        <a:pt x="151" y="1"/>
                        <a:pt x="0" y="176"/>
                        <a:pt x="0" y="377"/>
                      </a:cubicBezTo>
                      <a:lnTo>
                        <a:pt x="0" y="2808"/>
                      </a:lnTo>
                      <a:cubicBezTo>
                        <a:pt x="0" y="3008"/>
                        <a:pt x="151" y="3184"/>
                        <a:pt x="376" y="3184"/>
                      </a:cubicBezTo>
                      <a:lnTo>
                        <a:pt x="577" y="3184"/>
                      </a:lnTo>
                      <a:cubicBezTo>
                        <a:pt x="802" y="3184"/>
                        <a:pt x="953" y="3008"/>
                        <a:pt x="953" y="2808"/>
                      </a:cubicBezTo>
                      <a:lnTo>
                        <a:pt x="953" y="377"/>
                      </a:lnTo>
                      <a:cubicBezTo>
                        <a:pt x="953" y="176"/>
                        <a:pt x="802"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6" name="Google Shape;136;p17"/>
            <p:cNvGrpSpPr/>
            <p:nvPr/>
          </p:nvGrpSpPr>
          <p:grpSpPr>
            <a:xfrm>
              <a:off x="3713050" y="3463033"/>
              <a:ext cx="980425" cy="115467"/>
              <a:chOff x="3713050" y="3463033"/>
              <a:chExt cx="980425" cy="115467"/>
            </a:xfrm>
          </p:grpSpPr>
          <p:grpSp>
            <p:nvGrpSpPr>
              <p:cNvPr id="137" name="Google Shape;137;p17"/>
              <p:cNvGrpSpPr/>
              <p:nvPr/>
            </p:nvGrpSpPr>
            <p:grpSpPr>
              <a:xfrm>
                <a:off x="3713050" y="3505300"/>
                <a:ext cx="980425" cy="73200"/>
                <a:chOff x="3713050" y="3505300"/>
                <a:chExt cx="980425" cy="73200"/>
              </a:xfrm>
            </p:grpSpPr>
            <p:sp>
              <p:nvSpPr>
                <p:cNvPr id="138" name="Google Shape;138;p17"/>
                <p:cNvSpPr/>
                <p:nvPr/>
              </p:nvSpPr>
              <p:spPr>
                <a:xfrm rot="10800000" flipH="1">
                  <a:off x="3713050" y="3505300"/>
                  <a:ext cx="722700" cy="73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rot="5400000">
                  <a:off x="4495475" y="3330700"/>
                  <a:ext cx="23400" cy="3726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17"/>
              <p:cNvGrpSpPr/>
              <p:nvPr/>
            </p:nvGrpSpPr>
            <p:grpSpPr>
              <a:xfrm flipH="1">
                <a:off x="4525494" y="3463033"/>
                <a:ext cx="139836" cy="107940"/>
                <a:chOff x="1943778" y="3612168"/>
                <a:chExt cx="203665" cy="157210"/>
              </a:xfrm>
            </p:grpSpPr>
            <p:sp>
              <p:nvSpPr>
                <p:cNvPr id="141" name="Google Shape;141;p17"/>
                <p:cNvSpPr/>
                <p:nvPr/>
              </p:nvSpPr>
              <p:spPr>
                <a:xfrm>
                  <a:off x="2010194" y="3612168"/>
                  <a:ext cx="137249" cy="157210"/>
                </a:xfrm>
                <a:custGeom>
                  <a:avLst/>
                  <a:gdLst/>
                  <a:ahLst/>
                  <a:cxnLst/>
                  <a:rect l="l" t="t" r="r" b="b"/>
                  <a:pathLst>
                    <a:path w="3108" h="3560" extrusionOk="0">
                      <a:moveTo>
                        <a:pt x="576" y="0"/>
                      </a:moveTo>
                      <a:cubicBezTo>
                        <a:pt x="251" y="0"/>
                        <a:pt x="0" y="251"/>
                        <a:pt x="0" y="577"/>
                      </a:cubicBezTo>
                      <a:lnTo>
                        <a:pt x="0" y="3008"/>
                      </a:lnTo>
                      <a:cubicBezTo>
                        <a:pt x="0" y="3308"/>
                        <a:pt x="251" y="3559"/>
                        <a:pt x="576" y="3559"/>
                      </a:cubicBezTo>
                      <a:lnTo>
                        <a:pt x="2531" y="3559"/>
                      </a:lnTo>
                      <a:cubicBezTo>
                        <a:pt x="2832" y="3559"/>
                        <a:pt x="3108" y="3308"/>
                        <a:pt x="3108" y="3008"/>
                      </a:cubicBezTo>
                      <a:lnTo>
                        <a:pt x="3108" y="577"/>
                      </a:lnTo>
                      <a:cubicBezTo>
                        <a:pt x="3108" y="251"/>
                        <a:pt x="2832" y="0"/>
                        <a:pt x="2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943778" y="3626519"/>
                  <a:ext cx="42084" cy="140605"/>
                </a:xfrm>
                <a:custGeom>
                  <a:avLst/>
                  <a:gdLst/>
                  <a:ahLst/>
                  <a:cxnLst/>
                  <a:rect l="l" t="t" r="r" b="b"/>
                  <a:pathLst>
                    <a:path w="953" h="3184" extrusionOk="0">
                      <a:moveTo>
                        <a:pt x="376" y="1"/>
                      </a:moveTo>
                      <a:cubicBezTo>
                        <a:pt x="151" y="1"/>
                        <a:pt x="0" y="176"/>
                        <a:pt x="0" y="377"/>
                      </a:cubicBezTo>
                      <a:lnTo>
                        <a:pt x="0" y="2808"/>
                      </a:lnTo>
                      <a:cubicBezTo>
                        <a:pt x="0" y="3008"/>
                        <a:pt x="151" y="3184"/>
                        <a:pt x="376" y="3184"/>
                      </a:cubicBezTo>
                      <a:lnTo>
                        <a:pt x="577" y="3184"/>
                      </a:lnTo>
                      <a:cubicBezTo>
                        <a:pt x="802" y="3184"/>
                        <a:pt x="953" y="3008"/>
                        <a:pt x="953" y="2808"/>
                      </a:cubicBezTo>
                      <a:lnTo>
                        <a:pt x="953" y="377"/>
                      </a:lnTo>
                      <a:cubicBezTo>
                        <a:pt x="953" y="176"/>
                        <a:pt x="802"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 name="Google Shape;143;p17"/>
            <p:cNvGrpSpPr/>
            <p:nvPr/>
          </p:nvGrpSpPr>
          <p:grpSpPr>
            <a:xfrm>
              <a:off x="4450500" y="2617486"/>
              <a:ext cx="786475" cy="119639"/>
              <a:chOff x="4450500" y="2617486"/>
              <a:chExt cx="786475" cy="119639"/>
            </a:xfrm>
          </p:grpSpPr>
          <p:sp>
            <p:nvSpPr>
              <p:cNvPr id="144" name="Google Shape;144;p17"/>
              <p:cNvSpPr/>
              <p:nvPr/>
            </p:nvSpPr>
            <p:spPr>
              <a:xfrm rot="10800000">
                <a:off x="4956775" y="2663925"/>
                <a:ext cx="280200" cy="73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rot="-5400000" flipH="1">
                <a:off x="4694400" y="2420025"/>
                <a:ext cx="23400" cy="511200"/>
              </a:xfrm>
              <a:prstGeom prst="round2SameRect">
                <a:avLst>
                  <a:gd name="adj1" fmla="val 42041"/>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7"/>
              <p:cNvGrpSpPr/>
              <p:nvPr/>
            </p:nvGrpSpPr>
            <p:grpSpPr>
              <a:xfrm>
                <a:off x="4478674" y="2617486"/>
                <a:ext cx="139836" cy="107939"/>
                <a:chOff x="4478674" y="2617486"/>
                <a:chExt cx="139836" cy="107939"/>
              </a:xfrm>
            </p:grpSpPr>
            <p:sp>
              <p:nvSpPr>
                <p:cNvPr id="147" name="Google Shape;147;p17"/>
                <p:cNvSpPr/>
                <p:nvPr/>
              </p:nvSpPr>
              <p:spPr>
                <a:xfrm>
                  <a:off x="4524275" y="2617486"/>
                  <a:ext cx="94235" cy="107939"/>
                </a:xfrm>
                <a:custGeom>
                  <a:avLst/>
                  <a:gdLst/>
                  <a:ahLst/>
                  <a:cxnLst/>
                  <a:rect l="l" t="t" r="r" b="b"/>
                  <a:pathLst>
                    <a:path w="3108" h="3560" extrusionOk="0">
                      <a:moveTo>
                        <a:pt x="576" y="0"/>
                      </a:moveTo>
                      <a:cubicBezTo>
                        <a:pt x="251" y="0"/>
                        <a:pt x="0" y="251"/>
                        <a:pt x="0" y="577"/>
                      </a:cubicBezTo>
                      <a:lnTo>
                        <a:pt x="0" y="3008"/>
                      </a:lnTo>
                      <a:cubicBezTo>
                        <a:pt x="0" y="3308"/>
                        <a:pt x="251" y="3559"/>
                        <a:pt x="576" y="3559"/>
                      </a:cubicBezTo>
                      <a:lnTo>
                        <a:pt x="2531" y="3559"/>
                      </a:lnTo>
                      <a:cubicBezTo>
                        <a:pt x="2832" y="3559"/>
                        <a:pt x="3108" y="3308"/>
                        <a:pt x="3108" y="3008"/>
                      </a:cubicBezTo>
                      <a:lnTo>
                        <a:pt x="3108" y="577"/>
                      </a:lnTo>
                      <a:cubicBezTo>
                        <a:pt x="3108" y="251"/>
                        <a:pt x="2832" y="0"/>
                        <a:pt x="2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4478674" y="2627340"/>
                  <a:ext cx="28895" cy="96539"/>
                </a:xfrm>
                <a:custGeom>
                  <a:avLst/>
                  <a:gdLst/>
                  <a:ahLst/>
                  <a:cxnLst/>
                  <a:rect l="l" t="t" r="r" b="b"/>
                  <a:pathLst>
                    <a:path w="953" h="3184" extrusionOk="0">
                      <a:moveTo>
                        <a:pt x="376" y="1"/>
                      </a:moveTo>
                      <a:cubicBezTo>
                        <a:pt x="151" y="1"/>
                        <a:pt x="0" y="176"/>
                        <a:pt x="0" y="377"/>
                      </a:cubicBezTo>
                      <a:lnTo>
                        <a:pt x="0" y="2808"/>
                      </a:lnTo>
                      <a:cubicBezTo>
                        <a:pt x="0" y="3008"/>
                        <a:pt x="151" y="3184"/>
                        <a:pt x="376" y="3184"/>
                      </a:cubicBezTo>
                      <a:lnTo>
                        <a:pt x="577" y="3184"/>
                      </a:lnTo>
                      <a:cubicBezTo>
                        <a:pt x="802" y="3184"/>
                        <a:pt x="953" y="3008"/>
                        <a:pt x="953" y="2808"/>
                      </a:cubicBezTo>
                      <a:lnTo>
                        <a:pt x="953" y="377"/>
                      </a:lnTo>
                      <a:cubicBezTo>
                        <a:pt x="953" y="176"/>
                        <a:pt x="802"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 name="Google Shape;149;p17"/>
            <p:cNvGrpSpPr/>
            <p:nvPr/>
          </p:nvGrpSpPr>
          <p:grpSpPr>
            <a:xfrm>
              <a:off x="4450500" y="4433036"/>
              <a:ext cx="1009674" cy="119639"/>
              <a:chOff x="4450500" y="4433036"/>
              <a:chExt cx="1009674" cy="119639"/>
            </a:xfrm>
          </p:grpSpPr>
          <p:sp>
            <p:nvSpPr>
              <p:cNvPr id="150" name="Google Shape;150;p17"/>
              <p:cNvSpPr/>
              <p:nvPr/>
            </p:nvSpPr>
            <p:spPr>
              <a:xfrm rot="10800000">
                <a:off x="4733574" y="4479475"/>
                <a:ext cx="726600" cy="732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rot="-5400000" flipH="1">
                <a:off x="4630650" y="4299325"/>
                <a:ext cx="23400" cy="383700"/>
              </a:xfrm>
              <a:prstGeom prst="round2SameRect">
                <a:avLst>
                  <a:gd name="adj1" fmla="val 42041"/>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17"/>
              <p:cNvGrpSpPr/>
              <p:nvPr/>
            </p:nvGrpSpPr>
            <p:grpSpPr>
              <a:xfrm>
                <a:off x="4478674" y="4433036"/>
                <a:ext cx="139836" cy="107939"/>
                <a:chOff x="4478674" y="4433036"/>
                <a:chExt cx="139836" cy="107939"/>
              </a:xfrm>
            </p:grpSpPr>
            <p:sp>
              <p:nvSpPr>
                <p:cNvPr id="153" name="Google Shape;153;p17"/>
                <p:cNvSpPr/>
                <p:nvPr/>
              </p:nvSpPr>
              <p:spPr>
                <a:xfrm>
                  <a:off x="4524275" y="4433036"/>
                  <a:ext cx="94235" cy="107939"/>
                </a:xfrm>
                <a:custGeom>
                  <a:avLst/>
                  <a:gdLst/>
                  <a:ahLst/>
                  <a:cxnLst/>
                  <a:rect l="l" t="t" r="r" b="b"/>
                  <a:pathLst>
                    <a:path w="3108" h="3560" extrusionOk="0">
                      <a:moveTo>
                        <a:pt x="576" y="0"/>
                      </a:moveTo>
                      <a:cubicBezTo>
                        <a:pt x="251" y="0"/>
                        <a:pt x="0" y="251"/>
                        <a:pt x="0" y="577"/>
                      </a:cubicBezTo>
                      <a:lnTo>
                        <a:pt x="0" y="3008"/>
                      </a:lnTo>
                      <a:cubicBezTo>
                        <a:pt x="0" y="3308"/>
                        <a:pt x="251" y="3559"/>
                        <a:pt x="576" y="3559"/>
                      </a:cubicBezTo>
                      <a:lnTo>
                        <a:pt x="2531" y="3559"/>
                      </a:lnTo>
                      <a:cubicBezTo>
                        <a:pt x="2832" y="3559"/>
                        <a:pt x="3108" y="3308"/>
                        <a:pt x="3108" y="3008"/>
                      </a:cubicBezTo>
                      <a:lnTo>
                        <a:pt x="3108" y="577"/>
                      </a:lnTo>
                      <a:cubicBezTo>
                        <a:pt x="3108" y="251"/>
                        <a:pt x="2832" y="0"/>
                        <a:pt x="25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4478674" y="4442890"/>
                  <a:ext cx="28895" cy="96539"/>
                </a:xfrm>
                <a:custGeom>
                  <a:avLst/>
                  <a:gdLst/>
                  <a:ahLst/>
                  <a:cxnLst/>
                  <a:rect l="l" t="t" r="r" b="b"/>
                  <a:pathLst>
                    <a:path w="953" h="3184" extrusionOk="0">
                      <a:moveTo>
                        <a:pt x="376" y="1"/>
                      </a:moveTo>
                      <a:cubicBezTo>
                        <a:pt x="151" y="1"/>
                        <a:pt x="0" y="176"/>
                        <a:pt x="0" y="377"/>
                      </a:cubicBezTo>
                      <a:lnTo>
                        <a:pt x="0" y="2808"/>
                      </a:lnTo>
                      <a:cubicBezTo>
                        <a:pt x="0" y="3008"/>
                        <a:pt x="151" y="3184"/>
                        <a:pt x="376" y="3184"/>
                      </a:cubicBezTo>
                      <a:lnTo>
                        <a:pt x="577" y="3184"/>
                      </a:lnTo>
                      <a:cubicBezTo>
                        <a:pt x="802" y="3184"/>
                        <a:pt x="953" y="3008"/>
                        <a:pt x="953" y="2808"/>
                      </a:cubicBezTo>
                      <a:lnTo>
                        <a:pt x="953" y="377"/>
                      </a:lnTo>
                      <a:cubicBezTo>
                        <a:pt x="953" y="176"/>
                        <a:pt x="802" y="1"/>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5" name="Google Shape;155;p17"/>
          <p:cNvSpPr txBox="1"/>
          <p:nvPr/>
        </p:nvSpPr>
        <p:spPr>
          <a:xfrm>
            <a:off x="457199" y="2016593"/>
            <a:ext cx="3013924" cy="327000"/>
          </a:xfrm>
          <a:prstGeom prst="rect">
            <a:avLst/>
          </a:prstGeom>
          <a:noFill/>
          <a:ln>
            <a:noFill/>
          </a:ln>
        </p:spPr>
        <p:txBody>
          <a:bodyPr spcFirstLastPara="1" wrap="square" lIns="91425" tIns="91425" rIns="91425" bIns="91425" anchor="ctr" anchorCtr="0">
            <a:noAutofit/>
          </a:bodyPr>
          <a:lstStyle/>
          <a:p>
            <a:pPr lvl="0"/>
            <a:r>
              <a:rPr lang="vi-VN" sz="2000" dirty="0"/>
              <a:t>Vận dụng phương pháp tìm hiểu tự nhiên trong học tập</a:t>
            </a:r>
          </a:p>
        </p:txBody>
      </p:sp>
      <p:sp>
        <p:nvSpPr>
          <p:cNvPr id="156" name="Google Shape;156;p17"/>
          <p:cNvSpPr txBox="1"/>
          <p:nvPr/>
        </p:nvSpPr>
        <p:spPr>
          <a:xfrm>
            <a:off x="457200" y="1427208"/>
            <a:ext cx="2096700" cy="32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000" dirty="0">
                <a:solidFill>
                  <a:schemeClr val="dk1"/>
                </a:solidFill>
                <a:latin typeface="Anton"/>
                <a:ea typeface="Anton"/>
                <a:cs typeface="Anton"/>
                <a:sym typeface="Anton"/>
              </a:rPr>
              <a:t>1. </a:t>
            </a:r>
            <a:endParaRPr sz="3000" dirty="0">
              <a:solidFill>
                <a:schemeClr val="dk1"/>
              </a:solidFill>
              <a:latin typeface="Anton"/>
              <a:ea typeface="Anton"/>
              <a:cs typeface="Anton"/>
              <a:sym typeface="Anton"/>
            </a:endParaRPr>
          </a:p>
        </p:txBody>
      </p:sp>
      <p:cxnSp>
        <p:nvCxnSpPr>
          <p:cNvPr id="157" name="Google Shape;157;p17"/>
          <p:cNvCxnSpPr>
            <a:stCxn id="156" idx="3"/>
          </p:cNvCxnSpPr>
          <p:nvPr/>
        </p:nvCxnSpPr>
        <p:spPr>
          <a:xfrm>
            <a:off x="2553900" y="1590708"/>
            <a:ext cx="946500" cy="0"/>
          </a:xfrm>
          <a:prstGeom prst="straightConnector1">
            <a:avLst/>
          </a:prstGeom>
          <a:noFill/>
          <a:ln w="19050" cap="flat" cmpd="sng">
            <a:solidFill>
              <a:schemeClr val="accent1"/>
            </a:solidFill>
            <a:prstDash val="solid"/>
            <a:round/>
            <a:headEnd type="none" w="med" len="med"/>
            <a:tailEnd type="diamond" w="med" len="med"/>
          </a:ln>
        </p:spPr>
      </p:cxnSp>
      <p:sp>
        <p:nvSpPr>
          <p:cNvPr id="158" name="Google Shape;158;p17"/>
          <p:cNvSpPr txBox="1"/>
          <p:nvPr/>
        </p:nvSpPr>
        <p:spPr>
          <a:xfrm>
            <a:off x="457199" y="3248213"/>
            <a:ext cx="3105575" cy="327000"/>
          </a:xfrm>
          <a:prstGeom prst="rect">
            <a:avLst/>
          </a:prstGeom>
          <a:noFill/>
          <a:ln>
            <a:noFill/>
          </a:ln>
        </p:spPr>
        <p:txBody>
          <a:bodyPr spcFirstLastPara="1" wrap="square" lIns="91425" tIns="91425" rIns="91425" bIns="91425" anchor="ctr" anchorCtr="0">
            <a:noAutofit/>
          </a:bodyPr>
          <a:lstStyle/>
          <a:p>
            <a:pPr lvl="0"/>
            <a:r>
              <a:rPr lang="en-US" sz="2000" dirty="0" err="1"/>
              <a:t>Thực</a:t>
            </a:r>
            <a:r>
              <a:rPr lang="en-US" sz="2000" dirty="0"/>
              <a:t> </a:t>
            </a:r>
            <a:r>
              <a:rPr lang="en-US" sz="2000" dirty="0" err="1"/>
              <a:t>hiện</a:t>
            </a:r>
            <a:r>
              <a:rPr lang="en-US" sz="2000" dirty="0"/>
              <a:t> </a:t>
            </a:r>
            <a:r>
              <a:rPr lang="en-US" sz="2000" dirty="0" err="1"/>
              <a:t>một</a:t>
            </a:r>
            <a:r>
              <a:rPr lang="en-US" sz="2000" dirty="0"/>
              <a:t> </a:t>
            </a:r>
            <a:r>
              <a:rPr lang="en-US" sz="2000" dirty="0" err="1"/>
              <a:t>số</a:t>
            </a:r>
            <a:r>
              <a:rPr lang="en-US" sz="2000" dirty="0"/>
              <a:t> </a:t>
            </a:r>
            <a:r>
              <a:rPr lang="en-US" sz="2000" dirty="0" err="1"/>
              <a:t>kĩ</a:t>
            </a:r>
            <a:r>
              <a:rPr lang="en-US" sz="2000" dirty="0"/>
              <a:t> </a:t>
            </a:r>
            <a:r>
              <a:rPr lang="en-US" sz="2000" dirty="0" err="1"/>
              <a:t>năng</a:t>
            </a:r>
            <a:r>
              <a:rPr lang="en-US" sz="2000" dirty="0"/>
              <a:t> </a:t>
            </a:r>
            <a:r>
              <a:rPr lang="en-US" sz="2000" dirty="0" err="1"/>
              <a:t>học</a:t>
            </a:r>
            <a:r>
              <a:rPr lang="en-US" sz="2000" dirty="0"/>
              <a:t> </a:t>
            </a:r>
            <a:r>
              <a:rPr lang="en-US" sz="2000" dirty="0" err="1"/>
              <a:t>tập</a:t>
            </a:r>
            <a:r>
              <a:rPr lang="en-US" sz="2000" dirty="0"/>
              <a:t> </a:t>
            </a:r>
            <a:r>
              <a:rPr lang="en-US" sz="2000" dirty="0" err="1"/>
              <a:t>môn</a:t>
            </a:r>
            <a:r>
              <a:rPr lang="en-US" sz="2000" dirty="0"/>
              <a:t> KHTN</a:t>
            </a:r>
          </a:p>
        </p:txBody>
      </p:sp>
      <p:sp>
        <p:nvSpPr>
          <p:cNvPr id="159" name="Google Shape;159;p17"/>
          <p:cNvSpPr txBox="1"/>
          <p:nvPr/>
        </p:nvSpPr>
        <p:spPr>
          <a:xfrm>
            <a:off x="457200" y="2650877"/>
            <a:ext cx="2096700" cy="327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000" dirty="0">
                <a:solidFill>
                  <a:schemeClr val="dk1"/>
                </a:solidFill>
                <a:latin typeface="Anton"/>
                <a:ea typeface="Anton"/>
                <a:cs typeface="Anton"/>
                <a:sym typeface="Anton"/>
              </a:rPr>
              <a:t>2. </a:t>
            </a:r>
            <a:endParaRPr sz="3000" dirty="0">
              <a:solidFill>
                <a:schemeClr val="dk1"/>
              </a:solidFill>
              <a:latin typeface="Anton"/>
              <a:ea typeface="Anton"/>
              <a:cs typeface="Anton"/>
              <a:sym typeface="Anton"/>
            </a:endParaRPr>
          </a:p>
        </p:txBody>
      </p:sp>
      <p:cxnSp>
        <p:nvCxnSpPr>
          <p:cNvPr id="160" name="Google Shape;160;p17"/>
          <p:cNvCxnSpPr>
            <a:stCxn id="159" idx="3"/>
          </p:cNvCxnSpPr>
          <p:nvPr/>
        </p:nvCxnSpPr>
        <p:spPr>
          <a:xfrm>
            <a:off x="2553900" y="2814377"/>
            <a:ext cx="946500" cy="0"/>
          </a:xfrm>
          <a:prstGeom prst="straightConnector1">
            <a:avLst/>
          </a:prstGeom>
          <a:noFill/>
          <a:ln w="19050" cap="flat" cmpd="sng">
            <a:solidFill>
              <a:schemeClr val="accent1"/>
            </a:solidFill>
            <a:prstDash val="solid"/>
            <a:round/>
            <a:headEnd type="none" w="med" len="med"/>
            <a:tailEnd type="diamond" w="med" len="med"/>
          </a:ln>
        </p:spPr>
      </p:cxnSp>
      <p:sp>
        <p:nvSpPr>
          <p:cNvPr id="161" name="Google Shape;161;p17"/>
          <p:cNvSpPr txBox="1"/>
          <p:nvPr/>
        </p:nvSpPr>
        <p:spPr>
          <a:xfrm flipH="1">
            <a:off x="5927346" y="2461487"/>
            <a:ext cx="2622193" cy="327000"/>
          </a:xfrm>
          <a:prstGeom prst="rect">
            <a:avLst/>
          </a:prstGeom>
          <a:noFill/>
          <a:ln>
            <a:noFill/>
          </a:ln>
        </p:spPr>
        <p:txBody>
          <a:bodyPr spcFirstLastPara="1" wrap="square" lIns="91425" tIns="91425" rIns="91425" bIns="91425" anchor="ctr" anchorCtr="0">
            <a:noAutofit/>
          </a:bodyPr>
          <a:lstStyle/>
          <a:p>
            <a:pPr lvl="0"/>
            <a:r>
              <a:rPr lang="en-US" sz="2000" dirty="0" err="1"/>
              <a:t>Tìm</a:t>
            </a:r>
            <a:r>
              <a:rPr lang="en-US" sz="2000" dirty="0"/>
              <a:t> </a:t>
            </a:r>
            <a:r>
              <a:rPr lang="en-US" sz="2000" dirty="0" err="1"/>
              <a:t>hiểu</a:t>
            </a:r>
            <a:r>
              <a:rPr lang="en-US" sz="2000" dirty="0"/>
              <a:t> </a:t>
            </a:r>
            <a:r>
              <a:rPr lang="en-US" sz="2000" dirty="0" err="1"/>
              <a:t>một</a:t>
            </a:r>
            <a:r>
              <a:rPr lang="en-US" sz="2000" dirty="0"/>
              <a:t> </a:t>
            </a:r>
            <a:r>
              <a:rPr lang="en-US" sz="2000" dirty="0" err="1"/>
              <a:t>số</a:t>
            </a:r>
            <a:r>
              <a:rPr lang="en-US" sz="2000" dirty="0"/>
              <a:t> </a:t>
            </a:r>
            <a:r>
              <a:rPr lang="en-US" sz="2000" dirty="0" err="1"/>
              <a:t>dụng</a:t>
            </a:r>
            <a:r>
              <a:rPr lang="en-US" sz="2000" dirty="0"/>
              <a:t> </a:t>
            </a:r>
            <a:r>
              <a:rPr lang="en-US" sz="2000" dirty="0" err="1"/>
              <a:t>cụ</a:t>
            </a:r>
            <a:r>
              <a:rPr lang="en-US" sz="2000" dirty="0"/>
              <a:t> </a:t>
            </a:r>
            <a:r>
              <a:rPr lang="en-US" sz="2000" dirty="0" err="1"/>
              <a:t>đo</a:t>
            </a:r>
            <a:endParaRPr lang="en-US" sz="2000" dirty="0"/>
          </a:p>
        </p:txBody>
      </p:sp>
      <p:sp>
        <p:nvSpPr>
          <p:cNvPr id="162" name="Google Shape;162;p17"/>
          <p:cNvSpPr txBox="1"/>
          <p:nvPr/>
        </p:nvSpPr>
        <p:spPr>
          <a:xfrm flipH="1">
            <a:off x="6590100" y="1982358"/>
            <a:ext cx="2096700" cy="32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chemeClr val="dk1"/>
                </a:solidFill>
                <a:latin typeface="Anton"/>
                <a:ea typeface="Anton"/>
                <a:cs typeface="Anton"/>
                <a:sym typeface="Anton"/>
              </a:rPr>
              <a:t>3. </a:t>
            </a:r>
            <a:endParaRPr sz="3000" dirty="0">
              <a:solidFill>
                <a:schemeClr val="dk1"/>
              </a:solidFill>
              <a:latin typeface="Anton"/>
              <a:ea typeface="Anton"/>
              <a:cs typeface="Anton"/>
              <a:sym typeface="Anton"/>
            </a:endParaRPr>
          </a:p>
        </p:txBody>
      </p:sp>
      <p:cxnSp>
        <p:nvCxnSpPr>
          <p:cNvPr id="163" name="Google Shape;163;p17"/>
          <p:cNvCxnSpPr>
            <a:stCxn id="162" idx="3"/>
          </p:cNvCxnSpPr>
          <p:nvPr/>
        </p:nvCxnSpPr>
        <p:spPr>
          <a:xfrm rot="10800000">
            <a:off x="5608800" y="2145858"/>
            <a:ext cx="981300" cy="0"/>
          </a:xfrm>
          <a:prstGeom prst="straightConnector1">
            <a:avLst/>
          </a:prstGeom>
          <a:noFill/>
          <a:ln w="19050" cap="flat" cmpd="sng">
            <a:solidFill>
              <a:schemeClr val="accent1"/>
            </a:solidFill>
            <a:prstDash val="solid"/>
            <a:round/>
            <a:headEnd type="none" w="med" len="med"/>
            <a:tailEnd type="diamond" w="med" len="med"/>
          </a:ln>
        </p:spPr>
      </p:cxnSp>
      <p:sp>
        <p:nvSpPr>
          <p:cNvPr id="164" name="Google Shape;164;p17"/>
          <p:cNvSpPr txBox="1"/>
          <p:nvPr/>
        </p:nvSpPr>
        <p:spPr>
          <a:xfrm flipH="1">
            <a:off x="6249334" y="3995536"/>
            <a:ext cx="2872671" cy="327000"/>
          </a:xfrm>
          <a:prstGeom prst="rect">
            <a:avLst/>
          </a:prstGeom>
          <a:noFill/>
          <a:ln>
            <a:noFill/>
          </a:ln>
        </p:spPr>
        <p:txBody>
          <a:bodyPr spcFirstLastPara="1" wrap="square" lIns="91425" tIns="91425" rIns="91425" bIns="91425" anchor="ctr" anchorCtr="0">
            <a:noAutofit/>
          </a:bodyPr>
          <a:lstStyle/>
          <a:p>
            <a:pPr lvl="0"/>
            <a:r>
              <a:rPr lang="en-US" sz="2000" dirty="0" err="1"/>
              <a:t>Luyện</a:t>
            </a:r>
            <a:r>
              <a:rPr lang="en-US" sz="2000" dirty="0"/>
              <a:t> </a:t>
            </a:r>
            <a:r>
              <a:rPr lang="en-US" sz="2000" dirty="0" err="1"/>
              <a:t>tập</a:t>
            </a:r>
            <a:endParaRPr lang="en-US" sz="2000" dirty="0"/>
          </a:p>
        </p:txBody>
      </p:sp>
      <p:sp>
        <p:nvSpPr>
          <p:cNvPr id="165" name="Google Shape;165;p17"/>
          <p:cNvSpPr txBox="1"/>
          <p:nvPr/>
        </p:nvSpPr>
        <p:spPr>
          <a:xfrm flipH="1">
            <a:off x="6590100" y="3613060"/>
            <a:ext cx="2096700" cy="32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chemeClr val="dk1"/>
                </a:solidFill>
                <a:latin typeface="Anton"/>
                <a:ea typeface="Anton"/>
                <a:cs typeface="Anton"/>
                <a:sym typeface="Anton"/>
              </a:rPr>
              <a:t>4. </a:t>
            </a:r>
            <a:endParaRPr sz="3000" dirty="0">
              <a:solidFill>
                <a:schemeClr val="dk1"/>
              </a:solidFill>
              <a:latin typeface="Anton"/>
              <a:ea typeface="Anton"/>
              <a:cs typeface="Anton"/>
              <a:sym typeface="Anton"/>
            </a:endParaRPr>
          </a:p>
        </p:txBody>
      </p:sp>
      <p:cxnSp>
        <p:nvCxnSpPr>
          <p:cNvPr id="166" name="Google Shape;166;p17"/>
          <p:cNvCxnSpPr>
            <a:stCxn id="165" idx="3"/>
          </p:cNvCxnSpPr>
          <p:nvPr/>
        </p:nvCxnSpPr>
        <p:spPr>
          <a:xfrm rot="10800000">
            <a:off x="5608800" y="3776560"/>
            <a:ext cx="981300" cy="0"/>
          </a:xfrm>
          <a:prstGeom prst="straightConnector1">
            <a:avLst/>
          </a:prstGeom>
          <a:noFill/>
          <a:ln w="19050" cap="flat" cmpd="sng">
            <a:solidFill>
              <a:schemeClr val="accent1"/>
            </a:solidFill>
            <a:prstDash val="solid"/>
            <a:round/>
            <a:headEnd type="none" w="med" len="med"/>
            <a:tailEnd type="diamond" w="med" len="med"/>
          </a:ln>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3EA45E1-92E8-4402-8E1C-60AFF73B17CC}"/>
              </a:ext>
            </a:extLst>
          </p:cNvPr>
          <p:cNvSpPr/>
          <p:nvPr/>
        </p:nvSpPr>
        <p:spPr>
          <a:xfrm>
            <a:off x="381000" y="1484126"/>
            <a:ext cx="2471928" cy="1734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2"/>
                </a:solidFill>
                <a:latin typeface="Roboto" panose="02000000000000000000" pitchFamily="2" charset="0"/>
                <a:ea typeface="Roboto" panose="02000000000000000000" pitchFamily="2" charset="0"/>
              </a:rPr>
              <a:t>N</a:t>
            </a:r>
            <a:r>
              <a:rPr lang="en-US" sz="2400" dirty="0" err="1">
                <a:solidFill>
                  <a:schemeClr val="tx2"/>
                </a:solidFill>
                <a:effectLst/>
                <a:latin typeface="Roboto" panose="02000000000000000000" pitchFamily="2" charset="0"/>
                <a:ea typeface="Roboto" panose="02000000000000000000" pitchFamily="2" charset="0"/>
              </a:rPr>
              <a:t>guyên</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nhân</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nào</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gây</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ra</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hiện</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tượng</a:t>
            </a:r>
            <a:r>
              <a:rPr lang="en-US" sz="2400" dirty="0">
                <a:solidFill>
                  <a:schemeClr val="tx2"/>
                </a:solidFill>
                <a:effectLst/>
                <a:latin typeface="Roboto" panose="02000000000000000000" pitchFamily="2" charset="0"/>
                <a:ea typeface="Roboto" panose="02000000000000000000" pitchFamily="2" charset="0"/>
              </a:rPr>
              <a:t> </a:t>
            </a:r>
            <a:r>
              <a:rPr lang="en-US" sz="2400" dirty="0" err="1">
                <a:solidFill>
                  <a:schemeClr val="tx2"/>
                </a:solidFill>
                <a:effectLst/>
                <a:latin typeface="Roboto" panose="02000000000000000000" pitchFamily="2" charset="0"/>
                <a:ea typeface="Roboto" panose="02000000000000000000" pitchFamily="2" charset="0"/>
              </a:rPr>
              <a:t>này</a:t>
            </a:r>
            <a:r>
              <a:rPr lang="en-US" sz="2400" dirty="0">
                <a:solidFill>
                  <a:schemeClr val="tx2"/>
                </a:solidFill>
                <a:effectLst/>
                <a:latin typeface="Roboto" panose="02000000000000000000" pitchFamily="2" charset="0"/>
                <a:ea typeface="Roboto" panose="02000000000000000000" pitchFamily="2" charset="0"/>
              </a:rPr>
              <a:t>?</a:t>
            </a:r>
            <a:endParaRPr lang="en-US" sz="2400" dirty="0">
              <a:solidFill>
                <a:schemeClr val="tx2"/>
              </a:solidFill>
              <a:latin typeface="Roboto" panose="02000000000000000000" pitchFamily="2" charset="0"/>
              <a:ea typeface="Roboto" panose="02000000000000000000" pitchFamily="2" charset="0"/>
            </a:endParaRPr>
          </a:p>
        </p:txBody>
      </p:sp>
      <p:sp>
        <p:nvSpPr>
          <p:cNvPr id="7" name="Rectangle: Rounded Corners 6">
            <a:extLst>
              <a:ext uri="{FF2B5EF4-FFF2-40B4-BE49-F238E27FC236}">
                <a16:creationId xmlns:a16="http://schemas.microsoft.com/office/drawing/2014/main" id="{CF092165-9FC4-903F-39AC-48AA62A26552}"/>
              </a:ext>
            </a:extLst>
          </p:cNvPr>
          <p:cNvSpPr/>
          <p:nvPr/>
        </p:nvSpPr>
        <p:spPr>
          <a:xfrm>
            <a:off x="381000" y="242113"/>
            <a:ext cx="2328530" cy="96829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spcAft>
                <a:spcPts val="1000"/>
              </a:spcAft>
              <a:tabLst>
                <a:tab pos="180340" algn="l"/>
                <a:tab pos="540385" algn="l"/>
              </a:tabLst>
            </a:pPr>
            <a:r>
              <a:rPr lang="vi-VN"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https://youtu.be/dNHCyPbCKQ8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C2C4C768-EAC3-F614-17ED-1DBD8813F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993" y="0"/>
            <a:ext cx="61802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08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C1568E-1546-BD71-D1F6-A1A694BBDEAA}"/>
              </a:ext>
            </a:extLst>
          </p:cNvPr>
          <p:cNvSpPr>
            <a:spLocks noGrp="1"/>
          </p:cNvSpPr>
          <p:nvPr>
            <p:ph type="body" idx="1"/>
          </p:nvPr>
        </p:nvSpPr>
        <p:spPr>
          <a:xfrm>
            <a:off x="710274" y="677826"/>
            <a:ext cx="8359297" cy="4465674"/>
          </a:xfrm>
        </p:spPr>
        <p:txBody>
          <a:bodyPr/>
          <a:lstStyle/>
          <a:p>
            <a:r>
              <a:rPr lang="en-US" sz="2400" dirty="0"/>
              <a:t>Quan </a:t>
            </a:r>
            <a:r>
              <a:rPr lang="en-US" sz="2400" dirty="0" err="1"/>
              <a:t>sát</a:t>
            </a:r>
            <a:r>
              <a:rPr lang="en-US" sz="2400" dirty="0"/>
              <a:t> </a:t>
            </a:r>
            <a:r>
              <a:rPr lang="en-US" sz="2400" dirty="0" err="1"/>
              <a:t>sơ</a:t>
            </a:r>
            <a:r>
              <a:rPr lang="en-US" sz="2400" dirty="0"/>
              <a:t> </a:t>
            </a:r>
            <a:r>
              <a:rPr lang="en-US" sz="2400" dirty="0" err="1"/>
              <a:t>đồ</a:t>
            </a:r>
            <a:r>
              <a:rPr lang="en-US" sz="2400" dirty="0"/>
              <a:t> </a:t>
            </a:r>
            <a:r>
              <a:rPr lang="en-US" sz="2400" dirty="0" err="1"/>
              <a:t>sau</a:t>
            </a:r>
            <a:endParaRPr lang="en-US" sz="2400" dirty="0"/>
          </a:p>
          <a:p>
            <a:pPr marL="114300" indent="0">
              <a:buNone/>
            </a:pPr>
            <a:endParaRPr lang="en-US" dirty="0"/>
          </a:p>
        </p:txBody>
      </p:sp>
      <p:sp>
        <p:nvSpPr>
          <p:cNvPr id="3" name="Title 2">
            <a:extLst>
              <a:ext uri="{FF2B5EF4-FFF2-40B4-BE49-F238E27FC236}">
                <a16:creationId xmlns:a16="http://schemas.microsoft.com/office/drawing/2014/main" id="{05220C17-F151-1C5C-C468-9E6EB4763684}"/>
              </a:ext>
            </a:extLst>
          </p:cNvPr>
          <p:cNvSpPr>
            <a:spLocks noGrp="1"/>
          </p:cNvSpPr>
          <p:nvPr>
            <p:ph type="title"/>
          </p:nvPr>
        </p:nvSpPr>
        <p:spPr>
          <a:xfrm>
            <a:off x="710275" y="180753"/>
            <a:ext cx="7723500" cy="971722"/>
          </a:xfrm>
        </p:spPr>
        <p:txBody>
          <a:bodyPr/>
          <a:lstStyle/>
          <a:p>
            <a:r>
              <a:rPr lang="en-US" sz="2800" b="1" dirty="0">
                <a:solidFill>
                  <a:srgbClr val="002060"/>
                </a:solidFill>
              </a:rPr>
              <a:t>I. </a:t>
            </a:r>
            <a:r>
              <a:rPr lang="en-US" sz="2800" dirty="0">
                <a:solidFill>
                  <a:srgbClr val="002060"/>
                </a:solidFill>
              </a:rPr>
              <a:t> PHƯƠNG PHÁP TÌM HIỂU TỰ NHIÊN </a:t>
            </a:r>
            <a:br>
              <a:rPr lang="en-US" sz="2800" b="1" dirty="0">
                <a:solidFill>
                  <a:srgbClr val="002060"/>
                </a:solidFill>
              </a:rPr>
            </a:br>
            <a:endParaRPr lang="en-US" dirty="0"/>
          </a:p>
        </p:txBody>
      </p:sp>
      <p:sp>
        <p:nvSpPr>
          <p:cNvPr id="2" name="Rectangle: Rounded Corners 1">
            <a:extLst>
              <a:ext uri="{FF2B5EF4-FFF2-40B4-BE49-F238E27FC236}">
                <a16:creationId xmlns:a16="http://schemas.microsoft.com/office/drawing/2014/main" id="{50DF34E4-C4CB-1642-4C5F-1323C79C4747}"/>
              </a:ext>
            </a:extLst>
          </p:cNvPr>
          <p:cNvSpPr/>
          <p:nvPr/>
        </p:nvSpPr>
        <p:spPr>
          <a:xfrm>
            <a:off x="3327991" y="1800320"/>
            <a:ext cx="3296093"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Hình</a:t>
            </a:r>
            <a:r>
              <a:rPr lang="en-US" dirty="0"/>
              <a:t> </a:t>
            </a:r>
            <a:r>
              <a:rPr lang="en-US" dirty="0" err="1"/>
              <a:t>thành</a:t>
            </a:r>
            <a:r>
              <a:rPr lang="en-US" dirty="0"/>
              <a:t> </a:t>
            </a:r>
            <a:r>
              <a:rPr lang="en-US" dirty="0" err="1"/>
              <a:t>giả</a:t>
            </a:r>
            <a:r>
              <a:rPr lang="en-US" dirty="0"/>
              <a:t> </a:t>
            </a:r>
            <a:r>
              <a:rPr lang="en-US" dirty="0" err="1"/>
              <a:t>thuyết</a:t>
            </a:r>
            <a:endParaRPr lang="en-US" dirty="0"/>
          </a:p>
        </p:txBody>
      </p:sp>
      <p:sp>
        <p:nvSpPr>
          <p:cNvPr id="6" name="Rectangle 5">
            <a:extLst>
              <a:ext uri="{FF2B5EF4-FFF2-40B4-BE49-F238E27FC236}">
                <a16:creationId xmlns:a16="http://schemas.microsoft.com/office/drawing/2014/main" id="{30F523A6-EF1B-34F2-5A9F-1021C8CDDDFC}"/>
              </a:ext>
            </a:extLst>
          </p:cNvPr>
          <p:cNvSpPr/>
          <p:nvPr/>
        </p:nvSpPr>
        <p:spPr>
          <a:xfrm>
            <a:off x="3508744" y="2571750"/>
            <a:ext cx="3115340" cy="433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Lập</a:t>
            </a:r>
            <a:r>
              <a:rPr lang="en-US" dirty="0"/>
              <a:t> </a:t>
            </a:r>
            <a:r>
              <a:rPr lang="en-US" dirty="0" err="1"/>
              <a:t>kế</a:t>
            </a:r>
            <a:r>
              <a:rPr lang="en-US" dirty="0"/>
              <a:t> </a:t>
            </a:r>
            <a:r>
              <a:rPr lang="en-US" dirty="0" err="1"/>
              <a:t>hoạch</a:t>
            </a:r>
            <a:r>
              <a:rPr lang="en-US" dirty="0"/>
              <a:t> </a:t>
            </a:r>
            <a:r>
              <a:rPr lang="en-US" dirty="0" err="1"/>
              <a:t>kiểm</a:t>
            </a:r>
            <a:r>
              <a:rPr lang="en-US" dirty="0"/>
              <a:t> </a:t>
            </a:r>
            <a:r>
              <a:rPr lang="en-US" dirty="0" err="1"/>
              <a:t>tra</a:t>
            </a:r>
            <a:r>
              <a:rPr lang="en-US" dirty="0"/>
              <a:t> </a:t>
            </a:r>
            <a:r>
              <a:rPr lang="en-US" dirty="0" err="1"/>
              <a:t>giả</a:t>
            </a:r>
            <a:r>
              <a:rPr lang="en-US" dirty="0"/>
              <a:t> </a:t>
            </a:r>
            <a:r>
              <a:rPr lang="en-US" dirty="0" err="1"/>
              <a:t>thuyết</a:t>
            </a:r>
            <a:endParaRPr lang="en-US" dirty="0"/>
          </a:p>
        </p:txBody>
      </p:sp>
      <p:sp>
        <p:nvSpPr>
          <p:cNvPr id="7" name="Rectangle 6">
            <a:extLst>
              <a:ext uri="{FF2B5EF4-FFF2-40B4-BE49-F238E27FC236}">
                <a16:creationId xmlns:a16="http://schemas.microsoft.com/office/drawing/2014/main" id="{BEB1E561-3A6C-B2F6-DE74-466C48B61F2E}"/>
              </a:ext>
            </a:extLst>
          </p:cNvPr>
          <p:cNvSpPr/>
          <p:nvPr/>
        </p:nvSpPr>
        <p:spPr>
          <a:xfrm>
            <a:off x="3585937" y="3397953"/>
            <a:ext cx="2955851" cy="433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Thực</a:t>
            </a:r>
            <a:r>
              <a:rPr lang="en-US" dirty="0"/>
              <a:t> </a:t>
            </a:r>
            <a:r>
              <a:rPr lang="en-US" dirty="0" err="1"/>
              <a:t>hiện</a:t>
            </a:r>
            <a:r>
              <a:rPr lang="en-US" dirty="0"/>
              <a:t> </a:t>
            </a:r>
            <a:r>
              <a:rPr lang="en-US" dirty="0" err="1"/>
              <a:t>kế</a:t>
            </a:r>
            <a:r>
              <a:rPr lang="en-US" dirty="0"/>
              <a:t> </a:t>
            </a:r>
            <a:r>
              <a:rPr lang="en-US" dirty="0" err="1"/>
              <a:t>hoạch</a:t>
            </a:r>
            <a:endParaRPr lang="en-US" dirty="0"/>
          </a:p>
        </p:txBody>
      </p:sp>
      <p:sp>
        <p:nvSpPr>
          <p:cNvPr id="8" name="Rectangle 7">
            <a:extLst>
              <a:ext uri="{FF2B5EF4-FFF2-40B4-BE49-F238E27FC236}">
                <a16:creationId xmlns:a16="http://schemas.microsoft.com/office/drawing/2014/main" id="{AB630A6D-F7B9-A30E-20F6-343CAE9D973D}"/>
              </a:ext>
            </a:extLst>
          </p:cNvPr>
          <p:cNvSpPr/>
          <p:nvPr/>
        </p:nvSpPr>
        <p:spPr>
          <a:xfrm>
            <a:off x="3668234" y="4606974"/>
            <a:ext cx="3125972" cy="4970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err="1">
                <a:solidFill>
                  <a:srgbClr val="FF0000"/>
                </a:solidFill>
              </a:rPr>
              <a:t>Kế</a:t>
            </a:r>
            <a:r>
              <a:rPr lang="en-US" dirty="0">
                <a:solidFill>
                  <a:srgbClr val="FF0000"/>
                </a:solidFill>
              </a:rPr>
              <a:t> </a:t>
            </a:r>
            <a:r>
              <a:rPr lang="en-US" dirty="0" err="1">
                <a:solidFill>
                  <a:srgbClr val="FF0000"/>
                </a:solidFill>
              </a:rPr>
              <a:t>luận</a:t>
            </a:r>
            <a:endParaRPr lang="en-US" dirty="0">
              <a:solidFill>
                <a:srgbClr val="FF0000"/>
              </a:solidFill>
            </a:endParaRPr>
          </a:p>
        </p:txBody>
      </p:sp>
      <p:sp>
        <p:nvSpPr>
          <p:cNvPr id="9" name="Rectangle 8">
            <a:extLst>
              <a:ext uri="{FF2B5EF4-FFF2-40B4-BE49-F238E27FC236}">
                <a16:creationId xmlns:a16="http://schemas.microsoft.com/office/drawing/2014/main" id="{7271FD1B-4051-EB93-F273-53246CAFB865}"/>
              </a:ext>
            </a:extLst>
          </p:cNvPr>
          <p:cNvSpPr/>
          <p:nvPr/>
        </p:nvSpPr>
        <p:spPr>
          <a:xfrm>
            <a:off x="3327991" y="1152476"/>
            <a:ext cx="3296093" cy="433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Quan </a:t>
            </a:r>
            <a:r>
              <a:rPr lang="en-US" dirty="0" err="1"/>
              <a:t>sát</a:t>
            </a:r>
            <a:r>
              <a:rPr lang="en-US" dirty="0"/>
              <a:t> </a:t>
            </a:r>
            <a:r>
              <a:rPr lang="en-US" dirty="0" err="1"/>
              <a:t>và</a:t>
            </a:r>
            <a:r>
              <a:rPr lang="en-US" dirty="0"/>
              <a:t> </a:t>
            </a:r>
            <a:r>
              <a:rPr lang="en-US" dirty="0" err="1"/>
              <a:t>đặt</a:t>
            </a:r>
            <a:r>
              <a:rPr lang="en-US" dirty="0"/>
              <a:t> </a:t>
            </a:r>
            <a:r>
              <a:rPr lang="en-US" dirty="0" err="1"/>
              <a:t>câu</a:t>
            </a:r>
            <a:r>
              <a:rPr lang="en-US" dirty="0"/>
              <a:t> </a:t>
            </a:r>
            <a:r>
              <a:rPr lang="en-US" dirty="0" err="1"/>
              <a:t>hỏi</a:t>
            </a:r>
            <a:r>
              <a:rPr lang="en-US" dirty="0"/>
              <a:t> </a:t>
            </a:r>
            <a:r>
              <a:rPr lang="en-US" dirty="0" err="1"/>
              <a:t>nghiên</a:t>
            </a:r>
            <a:r>
              <a:rPr lang="en-US" dirty="0"/>
              <a:t> </a:t>
            </a:r>
            <a:r>
              <a:rPr lang="en-US" dirty="0" err="1"/>
              <a:t>cứu</a:t>
            </a:r>
            <a:endParaRPr lang="en-US" dirty="0"/>
          </a:p>
        </p:txBody>
      </p:sp>
      <p:sp>
        <p:nvSpPr>
          <p:cNvPr id="10" name="Rectangle: Rounded Corners 9">
            <a:extLst>
              <a:ext uri="{FF2B5EF4-FFF2-40B4-BE49-F238E27FC236}">
                <a16:creationId xmlns:a16="http://schemas.microsoft.com/office/drawing/2014/main" id="{9ACC495B-55B7-A0C3-46E7-7E05356B43A1}"/>
              </a:ext>
            </a:extLst>
          </p:cNvPr>
          <p:cNvSpPr/>
          <p:nvPr/>
        </p:nvSpPr>
        <p:spPr>
          <a:xfrm>
            <a:off x="2562447" y="4032567"/>
            <a:ext cx="2009553" cy="35577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a:t>Giả</a:t>
            </a:r>
            <a:r>
              <a:rPr lang="en-US" dirty="0"/>
              <a:t> </a:t>
            </a:r>
            <a:r>
              <a:rPr lang="en-US" dirty="0" err="1"/>
              <a:t>thuyết</a:t>
            </a:r>
            <a:r>
              <a:rPr lang="en-US" dirty="0"/>
              <a:t> </a:t>
            </a:r>
            <a:r>
              <a:rPr lang="en-US" dirty="0" err="1"/>
              <a:t>đúng</a:t>
            </a:r>
            <a:endParaRPr lang="en-US" dirty="0"/>
          </a:p>
        </p:txBody>
      </p:sp>
      <p:sp>
        <p:nvSpPr>
          <p:cNvPr id="11" name="Rectangle: Rounded Corners 10">
            <a:extLst>
              <a:ext uri="{FF2B5EF4-FFF2-40B4-BE49-F238E27FC236}">
                <a16:creationId xmlns:a16="http://schemas.microsoft.com/office/drawing/2014/main" id="{DA0E6663-BE41-941B-A873-416217D15C15}"/>
              </a:ext>
            </a:extLst>
          </p:cNvPr>
          <p:cNvSpPr/>
          <p:nvPr/>
        </p:nvSpPr>
        <p:spPr>
          <a:xfrm>
            <a:off x="5858539" y="4032568"/>
            <a:ext cx="1626781" cy="4331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Giả</a:t>
            </a:r>
            <a:r>
              <a:rPr lang="en-US" dirty="0"/>
              <a:t> </a:t>
            </a:r>
            <a:r>
              <a:rPr lang="en-US" dirty="0" err="1"/>
              <a:t>thuyết</a:t>
            </a:r>
            <a:r>
              <a:rPr lang="en-US" dirty="0"/>
              <a:t> </a:t>
            </a:r>
            <a:r>
              <a:rPr lang="en-US" dirty="0" err="1"/>
              <a:t>sai</a:t>
            </a:r>
            <a:endParaRPr lang="en-US" dirty="0"/>
          </a:p>
        </p:txBody>
      </p:sp>
      <p:sp>
        <p:nvSpPr>
          <p:cNvPr id="12" name="Rectangle: Rounded Corners 11">
            <a:extLst>
              <a:ext uri="{FF2B5EF4-FFF2-40B4-BE49-F238E27FC236}">
                <a16:creationId xmlns:a16="http://schemas.microsoft.com/office/drawing/2014/main" id="{A6F56AC5-225F-AB96-6382-5A9496006473}"/>
              </a:ext>
            </a:extLst>
          </p:cNvPr>
          <p:cNvSpPr/>
          <p:nvPr/>
        </p:nvSpPr>
        <p:spPr>
          <a:xfrm>
            <a:off x="7771333" y="1649548"/>
            <a:ext cx="829341" cy="281612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a:t>
            </a:r>
            <a:r>
              <a:rPr lang="en-US" dirty="0" err="1">
                <a:solidFill>
                  <a:schemeClr val="tx1"/>
                </a:solidFill>
              </a:rPr>
              <a:t>giả</a:t>
            </a:r>
            <a:r>
              <a:rPr lang="en-US" dirty="0">
                <a:solidFill>
                  <a:schemeClr val="tx1"/>
                </a:solidFill>
              </a:rPr>
              <a:t> </a:t>
            </a:r>
            <a:r>
              <a:rPr lang="en-US" dirty="0" err="1">
                <a:solidFill>
                  <a:schemeClr val="tx1"/>
                </a:solidFill>
              </a:rPr>
              <a:t>thuyết</a:t>
            </a:r>
            <a:r>
              <a:rPr lang="en-US" dirty="0">
                <a:solidFill>
                  <a:schemeClr val="tx1"/>
                </a:solidFill>
              </a:rPr>
              <a:t> </a:t>
            </a:r>
            <a:r>
              <a:rPr lang="en-US" dirty="0" err="1">
                <a:solidFill>
                  <a:schemeClr val="tx1"/>
                </a:solidFill>
              </a:rPr>
              <a:t>mới</a:t>
            </a:r>
            <a:r>
              <a:rPr lang="en-US" dirty="0">
                <a:solidFill>
                  <a:schemeClr val="tx1"/>
                </a:solidFill>
              </a:rPr>
              <a:t> </a:t>
            </a:r>
          </a:p>
        </p:txBody>
      </p:sp>
      <p:sp>
        <p:nvSpPr>
          <p:cNvPr id="17" name="Arrow: Down 16">
            <a:extLst>
              <a:ext uri="{FF2B5EF4-FFF2-40B4-BE49-F238E27FC236}">
                <a16:creationId xmlns:a16="http://schemas.microsoft.com/office/drawing/2014/main" id="{DF69B6FC-8F54-F971-C192-4E3239C27178}"/>
              </a:ext>
            </a:extLst>
          </p:cNvPr>
          <p:cNvSpPr/>
          <p:nvPr/>
        </p:nvSpPr>
        <p:spPr>
          <a:xfrm>
            <a:off x="4869713" y="1603427"/>
            <a:ext cx="183942" cy="23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94A19BB9-A185-42E7-93FB-457905D5CFF5}"/>
              </a:ext>
            </a:extLst>
          </p:cNvPr>
          <p:cNvSpPr/>
          <p:nvPr/>
        </p:nvSpPr>
        <p:spPr>
          <a:xfrm>
            <a:off x="4869712" y="2265474"/>
            <a:ext cx="229661" cy="301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5E86B52D-5A30-40B5-AFF8-DE56032E0529}"/>
              </a:ext>
            </a:extLst>
          </p:cNvPr>
          <p:cNvSpPr/>
          <p:nvPr/>
        </p:nvSpPr>
        <p:spPr>
          <a:xfrm>
            <a:off x="4869712" y="3064245"/>
            <a:ext cx="229661" cy="306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61168606-245F-023F-6370-3115CB592FE9}"/>
              </a:ext>
            </a:extLst>
          </p:cNvPr>
          <p:cNvCxnSpPr>
            <a:cxnSpLocks/>
          </p:cNvCxnSpPr>
          <p:nvPr/>
        </p:nvCxnSpPr>
        <p:spPr>
          <a:xfrm>
            <a:off x="5794744" y="3803626"/>
            <a:ext cx="379042" cy="199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B9B8710-BF46-6B8A-858F-7D8EB33C5CB5}"/>
              </a:ext>
            </a:extLst>
          </p:cNvPr>
          <p:cNvCxnSpPr>
            <a:cxnSpLocks/>
          </p:cNvCxnSpPr>
          <p:nvPr/>
        </p:nvCxnSpPr>
        <p:spPr>
          <a:xfrm flipH="1">
            <a:off x="4001572" y="3754127"/>
            <a:ext cx="379042" cy="249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Arrow: Left 30">
            <a:extLst>
              <a:ext uri="{FF2B5EF4-FFF2-40B4-BE49-F238E27FC236}">
                <a16:creationId xmlns:a16="http://schemas.microsoft.com/office/drawing/2014/main" id="{584258B4-5845-EBC2-17F0-BC4D1EAE7AB3}"/>
              </a:ext>
            </a:extLst>
          </p:cNvPr>
          <p:cNvSpPr/>
          <p:nvPr/>
        </p:nvSpPr>
        <p:spPr>
          <a:xfrm>
            <a:off x="6713927" y="1891855"/>
            <a:ext cx="1057406" cy="4331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E61830AB-A7D7-99CD-DE84-EB23749CB5BC}"/>
              </a:ext>
            </a:extLst>
          </p:cNvPr>
          <p:cNvSpPr/>
          <p:nvPr/>
        </p:nvSpPr>
        <p:spPr>
          <a:xfrm>
            <a:off x="7485320" y="4032567"/>
            <a:ext cx="318978" cy="433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4ECD9DFF-DA3C-5A8E-388D-9A5BE97347B0}"/>
              </a:ext>
            </a:extLst>
          </p:cNvPr>
          <p:cNvSpPr/>
          <p:nvPr/>
        </p:nvSpPr>
        <p:spPr>
          <a:xfrm flipH="1">
            <a:off x="3859617" y="4386925"/>
            <a:ext cx="318977" cy="2200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826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2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heel(1)">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0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heel(1)">
                                      <p:cBhvr>
                                        <p:cTn id="72" dur="20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anim calcmode="lin" valueType="num">
                                      <p:cBhvr>
                                        <p:cTn id="89" dur="1000" fill="hold"/>
                                        <p:tgtEl>
                                          <p:spTgt spid="8"/>
                                        </p:tgtEl>
                                        <p:attrNameLst>
                                          <p:attrName>ppt_x</p:attrName>
                                        </p:attrNameLst>
                                      </p:cBhvr>
                                      <p:tavLst>
                                        <p:tav tm="0">
                                          <p:val>
                                            <p:strVal val="#ppt_x"/>
                                          </p:val>
                                        </p:tav>
                                        <p:tav tm="100000">
                                          <p:val>
                                            <p:strVal val="#ppt_x"/>
                                          </p:val>
                                        </p:tav>
                                      </p:tavLst>
                                    </p:anim>
                                    <p:anim calcmode="lin" valueType="num">
                                      <p:cBhvr>
                                        <p:cTn id="9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heel(1)">
                                      <p:cBhvr>
                                        <p:cTn id="95" dur="20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additive="base">
                                        <p:cTn id="100" dur="500" fill="hold"/>
                                        <p:tgtEl>
                                          <p:spTgt spid="11"/>
                                        </p:tgtEl>
                                        <p:attrNameLst>
                                          <p:attrName>ppt_x</p:attrName>
                                        </p:attrNameLst>
                                      </p:cBhvr>
                                      <p:tavLst>
                                        <p:tav tm="0">
                                          <p:val>
                                            <p:strVal val="#ppt_x"/>
                                          </p:val>
                                        </p:tav>
                                        <p:tav tm="100000">
                                          <p:val>
                                            <p:strVal val="#ppt_x"/>
                                          </p:val>
                                        </p:tav>
                                      </p:tavLst>
                                    </p:anim>
                                    <p:anim calcmode="lin" valueType="num">
                                      <p:cBhvr additive="base">
                                        <p:cTn id="10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heel(1)">
                                      <p:cBhvr>
                                        <p:cTn id="106" dur="2000"/>
                                        <p:tgtEl>
                                          <p:spTgt spid="32"/>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fade">
                                      <p:cBhvr>
                                        <p:cTn id="111" dur="1000"/>
                                        <p:tgtEl>
                                          <p:spTgt spid="12"/>
                                        </p:tgtEl>
                                      </p:cBhvr>
                                    </p:animEffect>
                                    <p:anim calcmode="lin" valueType="num">
                                      <p:cBhvr>
                                        <p:cTn id="112" dur="1000" fill="hold"/>
                                        <p:tgtEl>
                                          <p:spTgt spid="12"/>
                                        </p:tgtEl>
                                        <p:attrNameLst>
                                          <p:attrName>ppt_x</p:attrName>
                                        </p:attrNameLst>
                                      </p:cBhvr>
                                      <p:tavLst>
                                        <p:tav tm="0">
                                          <p:val>
                                            <p:strVal val="#ppt_x"/>
                                          </p:val>
                                        </p:tav>
                                        <p:tav tm="100000">
                                          <p:val>
                                            <p:strVal val="#ppt_x"/>
                                          </p:val>
                                        </p:tav>
                                      </p:tavLst>
                                    </p:anim>
                                    <p:anim calcmode="lin" valueType="num">
                                      <p:cBhvr>
                                        <p:cTn id="1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grpId="0" nodeType="click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wheel(1)">
                                      <p:cBhvr>
                                        <p:cTn id="11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6" grpId="0" animBg="1"/>
      <p:bldP spid="7" grpId="0" animBg="1"/>
      <p:bldP spid="8" grpId="0" animBg="1"/>
      <p:bldP spid="9" grpId="0" animBg="1"/>
      <p:bldP spid="10" grpId="0" animBg="1"/>
      <p:bldP spid="11" grpId="0" animBg="1"/>
      <p:bldP spid="12" grpId="0" animBg="1"/>
      <p:bldP spid="17" grpId="0" animBg="1"/>
      <p:bldP spid="18" grpId="0" animBg="1"/>
      <p:bldP spid="19" grpId="0" animBg="1"/>
      <p:bldP spid="31" grpId="0" animBg="1"/>
      <p:bldP spid="32"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8DAE4-6B1E-B49A-5246-FA632C5762ED}"/>
              </a:ext>
            </a:extLst>
          </p:cNvPr>
          <p:cNvPicPr>
            <a:picLocks noChangeAspect="1"/>
          </p:cNvPicPr>
          <p:nvPr/>
        </p:nvPicPr>
        <p:blipFill>
          <a:blip r:embed="rId2"/>
          <a:stretch>
            <a:fillRect/>
          </a:stretch>
        </p:blipFill>
        <p:spPr>
          <a:xfrm>
            <a:off x="903768" y="1404265"/>
            <a:ext cx="7336464" cy="3561140"/>
          </a:xfrm>
          <a:prstGeom prst="rect">
            <a:avLst/>
          </a:prstGeom>
        </p:spPr>
      </p:pic>
      <p:sp>
        <p:nvSpPr>
          <p:cNvPr id="2" name="Title 1">
            <a:extLst>
              <a:ext uri="{FF2B5EF4-FFF2-40B4-BE49-F238E27FC236}">
                <a16:creationId xmlns:a16="http://schemas.microsoft.com/office/drawing/2014/main" id="{FB3CAE02-DB78-B5A1-3222-9042227B71AB}"/>
              </a:ext>
            </a:extLst>
          </p:cNvPr>
          <p:cNvSpPr>
            <a:spLocks noGrp="1"/>
          </p:cNvSpPr>
          <p:nvPr>
            <p:ph type="title"/>
          </p:nvPr>
        </p:nvSpPr>
        <p:spPr/>
        <p:txBody>
          <a:bodyPr/>
          <a:lstStyle/>
          <a:p>
            <a:r>
              <a:rPr lang="en-US" dirty="0" err="1"/>
              <a:t>Kĩ</a:t>
            </a:r>
            <a:r>
              <a:rPr lang="en-US" dirty="0"/>
              <a:t> </a:t>
            </a:r>
            <a:r>
              <a:rPr lang="en-US" dirty="0" err="1"/>
              <a:t>thuật</a:t>
            </a:r>
            <a:r>
              <a:rPr lang="en-US" dirty="0"/>
              <a:t> </a:t>
            </a:r>
            <a:r>
              <a:rPr lang="en-US" dirty="0" err="1"/>
              <a:t>khăn</a:t>
            </a:r>
            <a:r>
              <a:rPr lang="en-US" dirty="0"/>
              <a:t> </a:t>
            </a:r>
            <a:r>
              <a:rPr lang="en-US" dirty="0" err="1"/>
              <a:t>trải</a:t>
            </a:r>
            <a:r>
              <a:rPr lang="en-US" dirty="0"/>
              <a:t> </a:t>
            </a:r>
            <a:r>
              <a:rPr lang="en-US" dirty="0" err="1"/>
              <a:t>bàn</a:t>
            </a:r>
            <a:endParaRPr lang="en-US" dirty="0"/>
          </a:p>
        </p:txBody>
      </p:sp>
    </p:spTree>
    <p:extLst>
      <p:ext uri="{BB962C8B-B14F-4D97-AF65-F5344CB8AC3E}">
        <p14:creationId xmlns:p14="http://schemas.microsoft.com/office/powerpoint/2010/main" val="42877716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BE35038-F44F-C36B-8732-72FBE23E6362}"/>
              </a:ext>
            </a:extLst>
          </p:cNvPr>
          <p:cNvGraphicFramePr>
            <a:graphicFrameLocks noGrp="1"/>
          </p:cNvGraphicFramePr>
          <p:nvPr>
            <p:extLst>
              <p:ext uri="{D42A27DB-BD31-4B8C-83A1-F6EECF244321}">
                <p14:modId xmlns:p14="http://schemas.microsoft.com/office/powerpoint/2010/main" val="2312556366"/>
              </p:ext>
            </p:extLst>
          </p:nvPr>
        </p:nvGraphicFramePr>
        <p:xfrm>
          <a:off x="207334" y="894713"/>
          <a:ext cx="8729331" cy="4248787"/>
        </p:xfrm>
        <a:graphic>
          <a:graphicData uri="http://schemas.openxmlformats.org/drawingml/2006/table">
            <a:tbl>
              <a:tblPr firstRow="1" bandRow="1"/>
              <a:tblGrid>
                <a:gridCol w="6230679">
                  <a:extLst>
                    <a:ext uri="{9D8B030D-6E8A-4147-A177-3AD203B41FA5}">
                      <a16:colId xmlns:a16="http://schemas.microsoft.com/office/drawing/2014/main" val="2424741685"/>
                    </a:ext>
                  </a:extLst>
                </a:gridCol>
                <a:gridCol w="2498652">
                  <a:extLst>
                    <a:ext uri="{9D8B030D-6E8A-4147-A177-3AD203B41FA5}">
                      <a16:colId xmlns:a16="http://schemas.microsoft.com/office/drawing/2014/main" val="3358686782"/>
                    </a:ext>
                  </a:extLst>
                </a:gridCol>
              </a:tblGrid>
              <a:tr h="438787">
                <a:tc>
                  <a:txBody>
                    <a:bodyPr/>
                    <a:lstStyle/>
                    <a:p>
                      <a:pPr algn="ctr"/>
                      <a:r>
                        <a:rPr lang="en-US" sz="2000" b="1" dirty="0" err="1">
                          <a:latin typeface="Roboto" panose="02000000000000000000" pitchFamily="2" charset="0"/>
                          <a:ea typeface="Roboto" panose="02000000000000000000" pitchFamily="2" charset="0"/>
                        </a:rPr>
                        <a:t>Câu</a:t>
                      </a:r>
                      <a:r>
                        <a:rPr lang="en-US" sz="2000" b="1" dirty="0">
                          <a:latin typeface="Roboto" panose="02000000000000000000" pitchFamily="2" charset="0"/>
                          <a:ea typeface="Roboto" panose="02000000000000000000" pitchFamily="2" charset="0"/>
                        </a:rPr>
                        <a:t> </a:t>
                      </a:r>
                      <a:r>
                        <a:rPr lang="en-US" sz="2000" b="1" dirty="0" err="1">
                          <a:latin typeface="Roboto" panose="02000000000000000000" pitchFamily="2" charset="0"/>
                          <a:ea typeface="Roboto" panose="02000000000000000000" pitchFamily="2" charset="0"/>
                        </a:rPr>
                        <a:t>hỏi</a:t>
                      </a:r>
                      <a:endParaRPr lang="en-US" sz="2000" b="1" dirty="0">
                        <a:latin typeface="Roboto" panose="02000000000000000000" pitchFamily="2" charset="0"/>
                        <a:ea typeface="Roboto" panose="02000000000000000000" pitchFamily="2" charset="0"/>
                      </a:endParaRPr>
                    </a:p>
                  </a:txBody>
                  <a:tcPr anchor="ctr">
                    <a:solidFill>
                      <a:schemeClr val="accent2">
                        <a:lumMod val="40000"/>
                        <a:lumOff val="60000"/>
                      </a:schemeClr>
                    </a:solidFill>
                  </a:tcPr>
                </a:tc>
                <a:tc>
                  <a:txBody>
                    <a:bodyPr/>
                    <a:lstStyle/>
                    <a:p>
                      <a:pPr algn="ctr"/>
                      <a:r>
                        <a:rPr lang="en-US" sz="2000" b="1" dirty="0"/>
                        <a:t> </a:t>
                      </a:r>
                      <a:r>
                        <a:rPr lang="en-US" sz="2000" b="1" dirty="0" err="1"/>
                        <a:t>Trả</a:t>
                      </a:r>
                      <a:r>
                        <a:rPr lang="en-US" sz="2000" b="1" dirty="0"/>
                        <a:t> </a:t>
                      </a:r>
                      <a:r>
                        <a:rPr lang="en-US" sz="2000" b="1" dirty="0" err="1"/>
                        <a:t>lời</a:t>
                      </a:r>
                      <a:endParaRPr lang="en-US" sz="2000" b="1" dirty="0"/>
                    </a:p>
                  </a:txBody>
                  <a:tcPr anchor="ctr">
                    <a:solidFill>
                      <a:schemeClr val="accent2">
                        <a:lumMod val="40000"/>
                        <a:lumOff val="60000"/>
                      </a:schemeClr>
                    </a:solidFill>
                  </a:tcPr>
                </a:tc>
                <a:extLst>
                  <a:ext uri="{0D108BD9-81ED-4DB2-BD59-A6C34878D82A}">
                    <a16:rowId xmlns:a16="http://schemas.microsoft.com/office/drawing/2014/main" val="3872550256"/>
                  </a:ext>
                </a:extLst>
              </a:tr>
              <a:tr h="894834">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1.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hãy</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mô</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một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tượng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trong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tự</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nhiên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quan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sát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được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Từ</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đó</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đặt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câu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hỏi</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cần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tìm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hiểu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tượng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đó</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a:t>
                      </a:r>
                    </a:p>
                  </a:txBody>
                  <a:tcPr>
                    <a:solidFill>
                      <a:schemeClr val="accent2">
                        <a:lumMod val="20000"/>
                        <a:lumOff val="80000"/>
                      </a:schemeClr>
                    </a:solidFill>
                  </a:tcPr>
                </a:tc>
                <a:tc>
                  <a:txBody>
                    <a:bodyPr/>
                    <a:lstStyle/>
                    <a:p>
                      <a:endParaRPr lang="en-US" sz="2000" b="1" dirty="0"/>
                    </a:p>
                  </a:txBody>
                  <a:tcPr>
                    <a:solidFill>
                      <a:schemeClr val="accent2">
                        <a:lumMod val="20000"/>
                        <a:lumOff val="80000"/>
                      </a:schemeClr>
                    </a:solidFill>
                  </a:tcPr>
                </a:tc>
                <a:extLst>
                  <a:ext uri="{0D108BD9-81ED-4DB2-BD59-A6C34878D82A}">
                    <a16:rowId xmlns:a16="http://schemas.microsoft.com/office/drawing/2014/main" val="196885079"/>
                  </a:ext>
                </a:extLst>
              </a:tr>
              <a:tr h="513304">
                <a:tc>
                  <a:txBody>
                    <a:bodyPr/>
                    <a:lstStyle/>
                    <a:p>
                      <a:pPr algn="just"/>
                      <a:r>
                        <a:rPr lang="en-US" sz="2000" b="1" dirty="0">
                          <a:solidFill>
                            <a:schemeClr val="accent1">
                              <a:lumMod val="50000"/>
                            </a:schemeClr>
                          </a:solidFill>
                          <a:latin typeface="Fira Sans" panose="020B0503050000020004" pitchFamily="34" charset="0"/>
                          <a:ea typeface="Roboto" panose="02000000000000000000" pitchFamily="2" charset="0"/>
                        </a:rPr>
                        <a:t>2.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Để</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trả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lời</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cho</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câu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hỏi</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trên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giả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thuyết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là</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gì</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a:t>
                      </a:r>
                      <a:endPar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b="1" dirty="0"/>
                    </a:p>
                  </a:txBody>
                  <a:tcPr>
                    <a:solidFill>
                      <a:schemeClr val="accent2">
                        <a:lumMod val="20000"/>
                        <a:lumOff val="80000"/>
                      </a:schemeClr>
                    </a:solidFill>
                  </a:tcPr>
                </a:tc>
                <a:extLst>
                  <a:ext uri="{0D108BD9-81ED-4DB2-BD59-A6C34878D82A}">
                    <a16:rowId xmlns:a16="http://schemas.microsoft.com/office/drawing/2014/main" val="3718239390"/>
                  </a:ext>
                </a:extLst>
              </a:tr>
              <a:tr h="62969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1">
                              <a:lumMod val="50000"/>
                            </a:schemeClr>
                          </a:solidFill>
                          <a:latin typeface="Fira Sans" panose="020B0503050000020004" pitchFamily="34" charset="0"/>
                          <a:ea typeface="Roboto" panose="02000000000000000000" pitchFamily="2" charset="0"/>
                        </a:rPr>
                        <a:t>3</a:t>
                      </a:r>
                      <a:r>
                        <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rPr>
                        <a: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Kế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hoạch</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kiểm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tra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giả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thuyết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thực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những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việc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nào</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a:t>
                      </a: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extLst>
                  <a:ext uri="{0D108BD9-81ED-4DB2-BD59-A6C34878D82A}">
                    <a16:rowId xmlns:a16="http://schemas.microsoft.com/office/drawing/2014/main" val="4292947697"/>
                  </a:ext>
                </a:extLst>
              </a:tr>
              <a:tr h="62969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baseline="0"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rPr>
                        <a:t>4.</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Thực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kế</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hoạch</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và</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rút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ra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kết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quả</a:t>
                      </a:r>
                      <a:endPar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endParaRPr>
                    </a:p>
                    <a:p>
                      <a:pPr algn="just"/>
                      <a:endPar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extLst>
                  <a:ext uri="{0D108BD9-81ED-4DB2-BD59-A6C34878D82A}">
                    <a16:rowId xmlns:a16="http://schemas.microsoft.com/office/drawing/2014/main" val="991219750"/>
                  </a:ext>
                </a:extLst>
              </a:tr>
              <a:tr h="1277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rPr>
                        <a:t>5.</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Rút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ra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kết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luận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nghiên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cứu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em</a:t>
                      </a:r>
                      <a:endPar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endParaRPr>
                    </a:p>
                    <a:p>
                      <a:pPr algn="just"/>
                      <a:endPar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extLst>
                  <a:ext uri="{0D108BD9-81ED-4DB2-BD59-A6C34878D82A}">
                    <a16:rowId xmlns:a16="http://schemas.microsoft.com/office/drawing/2014/main" val="1663324647"/>
                  </a:ext>
                </a:extLst>
              </a:tr>
            </a:tbl>
          </a:graphicData>
        </a:graphic>
      </p:graphicFrame>
      <p:sp>
        <p:nvSpPr>
          <p:cNvPr id="6" name="Rectangle: Rounded Corners 5">
            <a:extLst>
              <a:ext uri="{FF2B5EF4-FFF2-40B4-BE49-F238E27FC236}">
                <a16:creationId xmlns:a16="http://schemas.microsoft.com/office/drawing/2014/main" id="{3DD41E93-1B4E-888C-B968-62A7059D0930}"/>
              </a:ext>
            </a:extLst>
          </p:cNvPr>
          <p:cNvSpPr/>
          <p:nvPr/>
        </p:nvSpPr>
        <p:spPr>
          <a:xfrm>
            <a:off x="4498796" y="52096"/>
            <a:ext cx="2800222" cy="6890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Roboto" panose="02000000000000000000" pitchFamily="2" charset="0"/>
                <a:ea typeface="Roboto" panose="02000000000000000000" pitchFamily="2" charset="0"/>
              </a:rPr>
              <a:t>Hoạt</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động</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cá</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nhân</a:t>
            </a:r>
            <a:endParaRPr lang="en-US" sz="2000" dirty="0">
              <a:latin typeface="Roboto" panose="02000000000000000000" pitchFamily="2" charset="0"/>
              <a:ea typeface="Roboto" panose="02000000000000000000" pitchFamily="2" charset="0"/>
            </a:endParaRPr>
          </a:p>
        </p:txBody>
      </p:sp>
      <p:sp>
        <p:nvSpPr>
          <p:cNvPr id="8" name="Oval 7">
            <a:extLst>
              <a:ext uri="{FF2B5EF4-FFF2-40B4-BE49-F238E27FC236}">
                <a16:creationId xmlns:a16="http://schemas.microsoft.com/office/drawing/2014/main" id="{759F6011-0ABC-ACC2-D570-ABB2CCB5C7B9}"/>
              </a:ext>
            </a:extLst>
          </p:cNvPr>
          <p:cNvSpPr/>
          <p:nvPr/>
        </p:nvSpPr>
        <p:spPr>
          <a:xfrm>
            <a:off x="850605" y="60624"/>
            <a:ext cx="1626782" cy="680484"/>
          </a:xfrm>
          <a:prstGeom prst="ellipse">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latin typeface="Roboto" panose="02000000000000000000" pitchFamily="2" charset="0"/>
                <a:ea typeface="Roboto" panose="02000000000000000000" pitchFamily="2" charset="0"/>
              </a:rPr>
              <a:t>10 </a:t>
            </a:r>
            <a:r>
              <a:rPr lang="en-US" sz="2000" dirty="0" err="1">
                <a:latin typeface="Roboto" panose="02000000000000000000" pitchFamily="2" charset="0"/>
                <a:ea typeface="Roboto" panose="02000000000000000000" pitchFamily="2" charset="0"/>
              </a:rPr>
              <a:t>phút</a:t>
            </a:r>
            <a:r>
              <a:rPr lang="en-US" sz="2000"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1608579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BE35038-F44F-C36B-8732-72FBE23E6362}"/>
              </a:ext>
            </a:extLst>
          </p:cNvPr>
          <p:cNvGraphicFramePr>
            <a:graphicFrameLocks noGrp="1"/>
          </p:cNvGraphicFramePr>
          <p:nvPr/>
        </p:nvGraphicFramePr>
        <p:xfrm>
          <a:off x="207334" y="894713"/>
          <a:ext cx="8729331" cy="4248787"/>
        </p:xfrm>
        <a:graphic>
          <a:graphicData uri="http://schemas.openxmlformats.org/drawingml/2006/table">
            <a:tbl>
              <a:tblPr firstRow="1" bandRow="1"/>
              <a:tblGrid>
                <a:gridCol w="6230679">
                  <a:extLst>
                    <a:ext uri="{9D8B030D-6E8A-4147-A177-3AD203B41FA5}">
                      <a16:colId xmlns:a16="http://schemas.microsoft.com/office/drawing/2014/main" val="2424741685"/>
                    </a:ext>
                  </a:extLst>
                </a:gridCol>
                <a:gridCol w="2498652">
                  <a:extLst>
                    <a:ext uri="{9D8B030D-6E8A-4147-A177-3AD203B41FA5}">
                      <a16:colId xmlns:a16="http://schemas.microsoft.com/office/drawing/2014/main" val="3358686782"/>
                    </a:ext>
                  </a:extLst>
                </a:gridCol>
              </a:tblGrid>
              <a:tr h="438787">
                <a:tc>
                  <a:txBody>
                    <a:bodyPr/>
                    <a:lstStyle/>
                    <a:p>
                      <a:pPr algn="ctr"/>
                      <a:r>
                        <a:rPr lang="en-US" sz="2000" b="1" dirty="0" err="1">
                          <a:latin typeface="Roboto" panose="02000000000000000000" pitchFamily="2" charset="0"/>
                          <a:ea typeface="Roboto" panose="02000000000000000000" pitchFamily="2" charset="0"/>
                        </a:rPr>
                        <a:t>Câu</a:t>
                      </a:r>
                      <a:r>
                        <a:rPr lang="en-US" sz="2000" b="1" dirty="0">
                          <a:latin typeface="Roboto" panose="02000000000000000000" pitchFamily="2" charset="0"/>
                          <a:ea typeface="Roboto" panose="02000000000000000000" pitchFamily="2" charset="0"/>
                        </a:rPr>
                        <a:t> </a:t>
                      </a:r>
                      <a:r>
                        <a:rPr lang="en-US" sz="2000" b="1" dirty="0" err="1">
                          <a:latin typeface="Roboto" panose="02000000000000000000" pitchFamily="2" charset="0"/>
                          <a:ea typeface="Roboto" panose="02000000000000000000" pitchFamily="2" charset="0"/>
                        </a:rPr>
                        <a:t>hỏi</a:t>
                      </a:r>
                      <a:endParaRPr lang="en-US" sz="2000" b="1" dirty="0">
                        <a:latin typeface="Roboto" panose="02000000000000000000" pitchFamily="2" charset="0"/>
                        <a:ea typeface="Roboto" panose="02000000000000000000" pitchFamily="2" charset="0"/>
                      </a:endParaRPr>
                    </a:p>
                  </a:txBody>
                  <a:tcPr anchor="ctr">
                    <a:solidFill>
                      <a:schemeClr val="accent2">
                        <a:lumMod val="40000"/>
                        <a:lumOff val="60000"/>
                      </a:schemeClr>
                    </a:solidFill>
                  </a:tcPr>
                </a:tc>
                <a:tc>
                  <a:txBody>
                    <a:bodyPr/>
                    <a:lstStyle/>
                    <a:p>
                      <a:pPr algn="ctr"/>
                      <a:r>
                        <a:rPr lang="en-US" sz="2000" b="1" dirty="0"/>
                        <a:t> </a:t>
                      </a:r>
                      <a:r>
                        <a:rPr lang="en-US" sz="2000" b="1" dirty="0" err="1"/>
                        <a:t>Trả</a:t>
                      </a:r>
                      <a:r>
                        <a:rPr lang="en-US" sz="2000" b="1" dirty="0"/>
                        <a:t> </a:t>
                      </a:r>
                      <a:r>
                        <a:rPr lang="en-US" sz="2000" b="1" dirty="0" err="1"/>
                        <a:t>lời</a:t>
                      </a:r>
                      <a:endParaRPr lang="en-US" sz="2000" b="1" dirty="0"/>
                    </a:p>
                  </a:txBody>
                  <a:tcPr anchor="ctr">
                    <a:solidFill>
                      <a:schemeClr val="accent2">
                        <a:lumMod val="40000"/>
                        <a:lumOff val="60000"/>
                      </a:schemeClr>
                    </a:solidFill>
                  </a:tcPr>
                </a:tc>
                <a:extLst>
                  <a:ext uri="{0D108BD9-81ED-4DB2-BD59-A6C34878D82A}">
                    <a16:rowId xmlns:a16="http://schemas.microsoft.com/office/drawing/2014/main" val="3872550256"/>
                  </a:ext>
                </a:extLst>
              </a:tr>
              <a:tr h="894834">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1.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hãy</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mô</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một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tượng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trong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tự</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nhiên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quan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sát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được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Từ</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đó</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đặt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câu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hỏi</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cần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tìm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hiểu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tượng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Arial"/>
                          <a:sym typeface="Arial"/>
                        </a:rPr>
                        <a:t>đó</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Arial"/>
                          <a:sym typeface="Arial"/>
                        </a:rPr>
                        <a:t>.</a:t>
                      </a:r>
                    </a:p>
                  </a:txBody>
                  <a:tcPr>
                    <a:solidFill>
                      <a:schemeClr val="accent2">
                        <a:lumMod val="20000"/>
                        <a:lumOff val="80000"/>
                      </a:schemeClr>
                    </a:solidFill>
                  </a:tcPr>
                </a:tc>
                <a:tc>
                  <a:txBody>
                    <a:bodyPr/>
                    <a:lstStyle/>
                    <a:p>
                      <a:endParaRPr lang="en-US" sz="2000" b="1" dirty="0"/>
                    </a:p>
                  </a:txBody>
                  <a:tcPr>
                    <a:solidFill>
                      <a:schemeClr val="accent2">
                        <a:lumMod val="20000"/>
                        <a:lumOff val="80000"/>
                      </a:schemeClr>
                    </a:solidFill>
                  </a:tcPr>
                </a:tc>
                <a:extLst>
                  <a:ext uri="{0D108BD9-81ED-4DB2-BD59-A6C34878D82A}">
                    <a16:rowId xmlns:a16="http://schemas.microsoft.com/office/drawing/2014/main" val="196885079"/>
                  </a:ext>
                </a:extLst>
              </a:tr>
              <a:tr h="513304">
                <a:tc>
                  <a:txBody>
                    <a:bodyPr/>
                    <a:lstStyle/>
                    <a:p>
                      <a:pPr algn="just"/>
                      <a:r>
                        <a:rPr lang="en-US" sz="2000" b="1" dirty="0">
                          <a:solidFill>
                            <a:schemeClr val="accent1">
                              <a:lumMod val="50000"/>
                            </a:schemeClr>
                          </a:solidFill>
                          <a:latin typeface="Fira Sans" panose="020B0503050000020004" pitchFamily="34" charset="0"/>
                          <a:ea typeface="Roboto" panose="02000000000000000000" pitchFamily="2" charset="0"/>
                        </a:rPr>
                        <a:t>2.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Để</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trả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lời</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cho</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câu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hỏi</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trên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giả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thuyết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là</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gì</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a:t>
                      </a:r>
                      <a:endPar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b="1" dirty="0"/>
                    </a:p>
                  </a:txBody>
                  <a:tcPr>
                    <a:solidFill>
                      <a:schemeClr val="accent2">
                        <a:lumMod val="20000"/>
                        <a:lumOff val="80000"/>
                      </a:schemeClr>
                    </a:solidFill>
                  </a:tcPr>
                </a:tc>
                <a:extLst>
                  <a:ext uri="{0D108BD9-81ED-4DB2-BD59-A6C34878D82A}">
                    <a16:rowId xmlns:a16="http://schemas.microsoft.com/office/drawing/2014/main" val="3718239390"/>
                  </a:ext>
                </a:extLst>
              </a:tr>
              <a:tr h="62969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1">
                              <a:lumMod val="50000"/>
                            </a:schemeClr>
                          </a:solidFill>
                          <a:latin typeface="Fira Sans" panose="020B0503050000020004" pitchFamily="34" charset="0"/>
                          <a:ea typeface="Roboto" panose="02000000000000000000" pitchFamily="2" charset="0"/>
                        </a:rPr>
                        <a:t>3</a:t>
                      </a:r>
                      <a:r>
                        <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rPr>
                        <a: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Kế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hoạch</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kiểm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tra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giả</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thuyết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thực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những</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việc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nào</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a:t>
                      </a: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extLst>
                  <a:ext uri="{0D108BD9-81ED-4DB2-BD59-A6C34878D82A}">
                    <a16:rowId xmlns:a16="http://schemas.microsoft.com/office/drawing/2014/main" val="4292947697"/>
                  </a:ext>
                </a:extLst>
              </a:tr>
              <a:tr h="62969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baseline="0"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rPr>
                        <a:t>4.</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Thực</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hiện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kế</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hoạch</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em</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và</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rút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ra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kết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quả</a:t>
                      </a:r>
                      <a:endPar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endParaRPr>
                    </a:p>
                    <a:p>
                      <a:pPr algn="just"/>
                      <a:endPar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extLst>
                  <a:ext uri="{0D108BD9-81ED-4DB2-BD59-A6C34878D82A}">
                    <a16:rowId xmlns:a16="http://schemas.microsoft.com/office/drawing/2014/main" val="991219750"/>
                  </a:ext>
                </a:extLst>
              </a:tr>
              <a:tr h="1277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rPr>
                        <a:t>5.</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Rút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ra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kết</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luận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nghiên</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cứu</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của</a:t>
                      </a:r>
                      <a:r>
                        <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 </a:t>
                      </a:r>
                      <a:r>
                        <a:rPr lang="en-US" sz="2000" b="0" i="0" u="none" strike="noStrike" cap="none" dirty="0" err="1">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rPr>
                        <a:t>em</a:t>
                      </a:r>
                      <a:endParaRPr lang="en-US" sz="2000" b="0" i="0" u="none" strike="noStrike" cap="none" dirty="0">
                        <a:solidFill>
                          <a:schemeClr val="accent1">
                            <a:lumMod val="50000"/>
                          </a:schemeClr>
                        </a:solidFill>
                        <a:effectLst/>
                        <a:latin typeface="Fira Sans" panose="020B0503050000020004" pitchFamily="34" charset="0"/>
                        <a:ea typeface="Roboto" panose="02000000000000000000" pitchFamily="2" charset="0"/>
                        <a:cs typeface="Calibri" panose="020F0502020204030204" pitchFamily="34" charset="0"/>
                        <a:sym typeface="Arial"/>
                      </a:endParaRPr>
                    </a:p>
                    <a:p>
                      <a:pPr algn="just"/>
                      <a:endParaRPr lang="en-US" sz="2000" b="1" dirty="0">
                        <a:solidFill>
                          <a:schemeClr val="accent1">
                            <a:lumMod val="50000"/>
                          </a:schemeClr>
                        </a:solidFill>
                        <a:latin typeface="Fira Sans" panose="020B0503050000020004" pitchFamily="34" charset="0"/>
                        <a:ea typeface="Roboto" panose="02000000000000000000" pitchFamily="2" charset="0"/>
                        <a:cs typeface="Calibri" panose="020F0502020204030204" pitchFamily="34" charset="0"/>
                      </a:endParaRPr>
                    </a:p>
                  </a:txBody>
                  <a:tcPr>
                    <a:solidFill>
                      <a:schemeClr val="accent2">
                        <a:lumMod val="20000"/>
                        <a:lumOff val="80000"/>
                      </a:schemeClr>
                    </a:solidFill>
                  </a:tcPr>
                </a:tc>
                <a:tc>
                  <a:txBody>
                    <a:bodyPr/>
                    <a:lstStyle/>
                    <a:p>
                      <a:endParaRPr lang="en-US" sz="2000" dirty="0"/>
                    </a:p>
                  </a:txBody>
                  <a:tcPr>
                    <a:solidFill>
                      <a:schemeClr val="accent2">
                        <a:lumMod val="20000"/>
                        <a:lumOff val="80000"/>
                      </a:schemeClr>
                    </a:solidFill>
                  </a:tcPr>
                </a:tc>
                <a:extLst>
                  <a:ext uri="{0D108BD9-81ED-4DB2-BD59-A6C34878D82A}">
                    <a16:rowId xmlns:a16="http://schemas.microsoft.com/office/drawing/2014/main" val="1663324647"/>
                  </a:ext>
                </a:extLst>
              </a:tr>
            </a:tbl>
          </a:graphicData>
        </a:graphic>
      </p:graphicFrame>
      <p:sp>
        <p:nvSpPr>
          <p:cNvPr id="6" name="Rectangle: Rounded Corners 5">
            <a:extLst>
              <a:ext uri="{FF2B5EF4-FFF2-40B4-BE49-F238E27FC236}">
                <a16:creationId xmlns:a16="http://schemas.microsoft.com/office/drawing/2014/main" id="{3DD41E93-1B4E-888C-B968-62A7059D0930}"/>
              </a:ext>
            </a:extLst>
          </p:cNvPr>
          <p:cNvSpPr/>
          <p:nvPr/>
        </p:nvSpPr>
        <p:spPr>
          <a:xfrm>
            <a:off x="4498796" y="52096"/>
            <a:ext cx="2800222" cy="6890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Roboto" panose="02000000000000000000" pitchFamily="2" charset="0"/>
                <a:ea typeface="Roboto" panose="02000000000000000000" pitchFamily="2" charset="0"/>
              </a:rPr>
              <a:t>Hoạt</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động</a:t>
            </a:r>
            <a:r>
              <a:rPr lang="en-US" sz="2000" dirty="0">
                <a:latin typeface="Roboto" panose="02000000000000000000" pitchFamily="2" charset="0"/>
                <a:ea typeface="Roboto" panose="02000000000000000000" pitchFamily="2" charset="0"/>
              </a:rPr>
              <a:t> </a:t>
            </a:r>
            <a:r>
              <a:rPr lang="en-US" sz="2000" dirty="0" err="1">
                <a:latin typeface="Roboto" panose="02000000000000000000" pitchFamily="2" charset="0"/>
                <a:ea typeface="Roboto" panose="02000000000000000000" pitchFamily="2" charset="0"/>
              </a:rPr>
              <a:t>nhóm</a:t>
            </a:r>
            <a:endParaRPr lang="en-US" sz="2000" dirty="0">
              <a:latin typeface="Roboto" panose="02000000000000000000" pitchFamily="2" charset="0"/>
              <a:ea typeface="Roboto" panose="02000000000000000000" pitchFamily="2" charset="0"/>
            </a:endParaRPr>
          </a:p>
        </p:txBody>
      </p:sp>
      <p:sp>
        <p:nvSpPr>
          <p:cNvPr id="8" name="Oval 7">
            <a:extLst>
              <a:ext uri="{FF2B5EF4-FFF2-40B4-BE49-F238E27FC236}">
                <a16:creationId xmlns:a16="http://schemas.microsoft.com/office/drawing/2014/main" id="{759F6011-0ABC-ACC2-D570-ABB2CCB5C7B9}"/>
              </a:ext>
            </a:extLst>
          </p:cNvPr>
          <p:cNvSpPr/>
          <p:nvPr/>
        </p:nvSpPr>
        <p:spPr>
          <a:xfrm>
            <a:off x="850605" y="60624"/>
            <a:ext cx="1626782" cy="680484"/>
          </a:xfrm>
          <a:prstGeom prst="ellipse">
            <a:avLst/>
          </a:prstGeom>
          <a:solidFill>
            <a:schemeClr val="accent6">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latin typeface="Roboto" panose="02000000000000000000" pitchFamily="2" charset="0"/>
                <a:ea typeface="Roboto" panose="02000000000000000000" pitchFamily="2" charset="0"/>
              </a:rPr>
              <a:t>10 </a:t>
            </a:r>
            <a:r>
              <a:rPr lang="en-US" sz="2000" dirty="0" err="1">
                <a:latin typeface="Roboto" panose="02000000000000000000" pitchFamily="2" charset="0"/>
                <a:ea typeface="Roboto" panose="02000000000000000000" pitchFamily="2" charset="0"/>
              </a:rPr>
              <a:t>phút</a:t>
            </a:r>
            <a:r>
              <a:rPr lang="en-US" sz="2000"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448486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1810" name="Google Shape;1810;p37"/>
          <p:cNvSpPr/>
          <p:nvPr/>
        </p:nvSpPr>
        <p:spPr>
          <a:xfrm>
            <a:off x="6150640" y="4392517"/>
            <a:ext cx="2930100" cy="3339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txBox="1">
            <a:spLocks noGrp="1"/>
          </p:cNvSpPr>
          <p:nvPr>
            <p:ph type="title"/>
          </p:nvPr>
        </p:nvSpPr>
        <p:spPr>
          <a:xfrm>
            <a:off x="202964" y="90312"/>
            <a:ext cx="6298611" cy="5143500"/>
          </a:xfrm>
          <a:prstGeom prst="rect">
            <a:avLst/>
          </a:prstGeom>
        </p:spPr>
        <p:txBody>
          <a:bodyPr spcFirstLastPara="1" wrap="square" lIns="91425" tIns="91425" rIns="91425" bIns="91425" anchor="ctr" anchorCtr="0">
            <a:noAutofit/>
          </a:bodyPr>
          <a:lstStyle/>
          <a:p>
            <a:pPr algn="l">
              <a:lnSpc>
                <a:spcPct val="150000"/>
              </a:lnSpc>
              <a:spcAft>
                <a:spcPts val="1000"/>
              </a:spcAft>
              <a:tabLst>
                <a:tab pos="180340" algn="l"/>
                <a:tab pos="540385" algn="l"/>
              </a:tabLst>
            </a:pPr>
            <a:r>
              <a:rPr lang="vi-VN" sz="2200" dirty="0">
                <a:effectLst/>
                <a:latin typeface="Fira Sans" panose="020B0503050000020004" pitchFamily="34" charset="0"/>
                <a:ea typeface="Roboto" panose="02000000000000000000" pitchFamily="2" charset="0"/>
                <a:cs typeface="Times New Roman" panose="02020603050405020304" pitchFamily="18" charset="0"/>
              </a:rPr>
              <a:t>Phương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pháp</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tìm</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hiểu</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tự</a:t>
            </a:r>
            <a:r>
              <a:rPr lang="vi-VN" sz="2200" dirty="0">
                <a:effectLst/>
                <a:latin typeface="Fira Sans" panose="020B0503050000020004" pitchFamily="34" charset="0"/>
                <a:ea typeface="Roboto" panose="02000000000000000000" pitchFamily="2" charset="0"/>
                <a:cs typeface="Times New Roman" panose="02020603050405020304" pitchFamily="18" charset="0"/>
              </a:rPr>
              <a:t> nhiên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là</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cách</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thức</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tìm</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hiểu</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các</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sự</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vật</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và</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hiện</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tượng</a:t>
            </a:r>
            <a:r>
              <a:rPr lang="vi-VN" sz="2200" dirty="0">
                <a:effectLst/>
                <a:latin typeface="Fira Sans" panose="020B0503050000020004" pitchFamily="34" charset="0"/>
                <a:ea typeface="Roboto" panose="02000000000000000000" pitchFamily="2" charset="0"/>
                <a:cs typeface="Times New Roman" panose="02020603050405020304" pitchFamily="18" charset="0"/>
              </a:rPr>
              <a:t> trong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tự</a:t>
            </a:r>
            <a:r>
              <a:rPr lang="vi-VN" sz="2200" dirty="0">
                <a:effectLst/>
                <a:latin typeface="Fira Sans" panose="020B0503050000020004" pitchFamily="34" charset="0"/>
                <a:ea typeface="Roboto" panose="02000000000000000000" pitchFamily="2" charset="0"/>
                <a:cs typeface="Times New Roman" panose="02020603050405020304" pitchFamily="18" charset="0"/>
              </a:rPr>
              <a:t> nhiên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và</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đời</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sống</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được</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thực</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hiện</a:t>
            </a:r>
            <a:r>
              <a:rPr lang="vi-VN" sz="2200" dirty="0">
                <a:effectLst/>
                <a:latin typeface="Fira Sans" panose="020B0503050000020004" pitchFamily="34" charset="0"/>
                <a:ea typeface="Roboto" panose="02000000000000000000" pitchFamily="2" charset="0"/>
                <a:cs typeface="Times New Roman" panose="02020603050405020304" pitchFamily="18" charset="0"/>
              </a:rPr>
              <a:t> qua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các</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bước</a:t>
            </a:r>
            <a:r>
              <a:rPr lang="vi-VN" sz="2200" dirty="0">
                <a:effectLst/>
                <a:latin typeface="Fira Sans" panose="020B0503050000020004" pitchFamily="34" charset="0"/>
                <a:ea typeface="Roboto" panose="02000000000000000000" pitchFamily="2" charset="0"/>
                <a:cs typeface="Times New Roman" panose="02020603050405020304" pitchFamily="18" charset="0"/>
              </a:rPr>
              <a:t>:</a:t>
            </a:r>
            <a:br>
              <a:rPr lang="en-US" sz="2200" dirty="0">
                <a:effectLst/>
                <a:latin typeface="Fira Sans" panose="020B0503050000020004" pitchFamily="34" charset="0"/>
                <a:ea typeface="Roboto" panose="02000000000000000000" pitchFamily="2" charset="0"/>
                <a:cs typeface="Times New Roman" panose="02020603050405020304" pitchFamily="18" charset="0"/>
              </a:rPr>
            </a:br>
            <a:r>
              <a:rPr lang="vi-VN" sz="2200" dirty="0">
                <a:effectLst/>
                <a:latin typeface="Fira Sans" panose="020B0503050000020004" pitchFamily="34" charset="0"/>
                <a:ea typeface="Roboto" panose="02000000000000000000" pitchFamily="2" charset="0"/>
                <a:cs typeface="Times New Roman" panose="02020603050405020304" pitchFamily="18" charset="0"/>
              </a:rPr>
              <a:t>	(1) Quan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sát</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và</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đặt</a:t>
            </a:r>
            <a:r>
              <a:rPr lang="vi-VN" sz="2200" dirty="0">
                <a:effectLst/>
                <a:latin typeface="Fira Sans" panose="020B0503050000020004" pitchFamily="34" charset="0"/>
                <a:ea typeface="Roboto" panose="02000000000000000000" pitchFamily="2" charset="0"/>
                <a:cs typeface="Times New Roman" panose="02020603050405020304" pitchFamily="18" charset="0"/>
              </a:rPr>
              <a:t> câu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hỏi</a:t>
            </a:r>
            <a:r>
              <a:rPr lang="vi-VN" sz="2200" dirty="0">
                <a:effectLst/>
                <a:latin typeface="Fira Sans" panose="020B0503050000020004" pitchFamily="34" charset="0"/>
                <a:ea typeface="Roboto" panose="02000000000000000000" pitchFamily="2" charset="0"/>
                <a:cs typeface="Times New Roman" panose="02020603050405020304" pitchFamily="18" charset="0"/>
              </a:rPr>
              <a:t> nghiên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cứu</a:t>
            </a:r>
            <a:br>
              <a:rPr lang="en-US" sz="2200" dirty="0">
                <a:effectLst/>
                <a:latin typeface="Fira Sans" panose="020B0503050000020004" pitchFamily="34" charset="0"/>
                <a:ea typeface="Roboto" panose="02000000000000000000" pitchFamily="2" charset="0"/>
                <a:cs typeface="Times New Roman" panose="02020603050405020304" pitchFamily="18" charset="0"/>
              </a:rPr>
            </a:br>
            <a:r>
              <a:rPr lang="vi-VN" sz="2200" i="1"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a:effectLst/>
                <a:latin typeface="Fira Sans" panose="020B0503050000020004" pitchFamily="34" charset="0"/>
                <a:ea typeface="Roboto" panose="02000000000000000000" pitchFamily="2" charset="0"/>
                <a:cs typeface="Times New Roman" panose="02020603050405020304" pitchFamily="18" charset="0"/>
              </a:rPr>
              <a:t>(2)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Hình</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thành</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giả</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thuyết</a:t>
            </a:r>
            <a:br>
              <a:rPr lang="en-US" sz="2200" dirty="0">
                <a:effectLst/>
                <a:latin typeface="Fira Sans" panose="020B0503050000020004" pitchFamily="34" charset="0"/>
                <a:ea typeface="Roboto" panose="02000000000000000000" pitchFamily="2" charset="0"/>
                <a:cs typeface="Times New Roman" panose="02020603050405020304" pitchFamily="18" charset="0"/>
              </a:rPr>
            </a:br>
            <a:r>
              <a:rPr lang="vi-VN" sz="2200" dirty="0">
                <a:effectLst/>
                <a:latin typeface="Fira Sans" panose="020B0503050000020004" pitchFamily="34" charset="0"/>
                <a:ea typeface="Roboto" panose="02000000000000000000" pitchFamily="2" charset="0"/>
                <a:cs typeface="Times New Roman" panose="02020603050405020304" pitchFamily="18" charset="0"/>
              </a:rPr>
              <a:t>	(3)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Lập</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kế</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hoạch</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kiểm</a:t>
            </a:r>
            <a:r>
              <a:rPr lang="vi-VN" sz="2200" dirty="0">
                <a:effectLst/>
                <a:latin typeface="Fira Sans" panose="020B0503050000020004" pitchFamily="34" charset="0"/>
                <a:ea typeface="Roboto" panose="02000000000000000000" pitchFamily="2" charset="0"/>
                <a:cs typeface="Times New Roman" panose="02020603050405020304" pitchFamily="18" charset="0"/>
              </a:rPr>
              <a:t> tra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giả</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thuyết</a:t>
            </a:r>
            <a:br>
              <a:rPr lang="en-US" sz="2200" dirty="0">
                <a:effectLst/>
                <a:latin typeface="Fira Sans" panose="020B0503050000020004" pitchFamily="34" charset="0"/>
                <a:ea typeface="Roboto" panose="02000000000000000000" pitchFamily="2" charset="0"/>
                <a:cs typeface="Times New Roman" panose="02020603050405020304" pitchFamily="18" charset="0"/>
              </a:rPr>
            </a:br>
            <a:r>
              <a:rPr lang="vi-VN" sz="2200" dirty="0">
                <a:effectLst/>
                <a:latin typeface="Fira Sans" panose="020B0503050000020004" pitchFamily="34" charset="0"/>
                <a:ea typeface="Roboto" panose="02000000000000000000" pitchFamily="2" charset="0"/>
                <a:cs typeface="Times New Roman" panose="02020603050405020304" pitchFamily="18" charset="0"/>
              </a:rPr>
              <a:t>	(4)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Thực</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hiện</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kế</a:t>
            </a:r>
            <a:r>
              <a:rPr lang="vi-VN" sz="2200" dirty="0">
                <a:effectLst/>
                <a:latin typeface="Fira Sans" panose="020B0503050000020004" pitchFamily="34" charset="0"/>
                <a:ea typeface="Roboto" panose="02000000000000000000" pitchFamily="2" charset="0"/>
                <a:cs typeface="Times New Roman" panose="02020603050405020304" pitchFamily="18" charset="0"/>
              </a:rPr>
              <a:t> </a:t>
            </a:r>
            <a:r>
              <a:rPr lang="vi-VN" sz="2200" dirty="0" err="1">
                <a:effectLst/>
                <a:latin typeface="Fira Sans" panose="020B0503050000020004" pitchFamily="34" charset="0"/>
                <a:ea typeface="Roboto" panose="02000000000000000000" pitchFamily="2" charset="0"/>
                <a:cs typeface="Times New Roman" panose="02020603050405020304" pitchFamily="18" charset="0"/>
              </a:rPr>
              <a:t>hoạch</a:t>
            </a:r>
            <a:br>
              <a:rPr lang="en-US" sz="2200" dirty="0">
                <a:effectLst/>
                <a:latin typeface="Fira Sans" panose="020B0503050000020004" pitchFamily="34" charset="0"/>
                <a:ea typeface="Roboto" panose="02000000000000000000" pitchFamily="2" charset="0"/>
                <a:cs typeface="Times New Roman" panose="02020603050405020304" pitchFamily="18" charset="0"/>
              </a:rPr>
            </a:br>
            <a:r>
              <a:rPr lang="vi-VN" sz="2200" dirty="0">
                <a:effectLst/>
                <a:latin typeface="Fira Sans" panose="020B0503050000020004" pitchFamily="34" charset="0"/>
                <a:ea typeface="Roboto" panose="02000000000000000000" pitchFamily="2" charset="0"/>
                <a:cs typeface="Times New Roman" panose="02020603050405020304" pitchFamily="18" charset="0"/>
              </a:rPr>
              <a:t>	(5) Kết luận</a:t>
            </a:r>
            <a:endParaRPr lang="vi-VN" sz="2200" dirty="0">
              <a:latin typeface="Fira Sans" panose="020B0503050000020004" pitchFamily="34" charset="0"/>
              <a:ea typeface="Roboto" panose="02000000000000000000" pitchFamily="2" charset="0"/>
            </a:endParaRPr>
          </a:p>
        </p:txBody>
      </p:sp>
      <p:grpSp>
        <p:nvGrpSpPr>
          <p:cNvPr id="1812" name="Google Shape;1812;p37"/>
          <p:cNvGrpSpPr/>
          <p:nvPr/>
        </p:nvGrpSpPr>
        <p:grpSpPr>
          <a:xfrm>
            <a:off x="6499242" y="1188141"/>
            <a:ext cx="2168478" cy="3422931"/>
            <a:chOff x="457200" y="1325800"/>
            <a:chExt cx="4621650" cy="7295250"/>
          </a:xfrm>
        </p:grpSpPr>
        <p:sp>
          <p:nvSpPr>
            <p:cNvPr id="1813" name="Google Shape;1813;p37"/>
            <p:cNvSpPr/>
            <p:nvPr/>
          </p:nvSpPr>
          <p:spPr>
            <a:xfrm>
              <a:off x="1273600" y="1940400"/>
              <a:ext cx="640475" cy="639650"/>
            </a:xfrm>
            <a:custGeom>
              <a:avLst/>
              <a:gdLst/>
              <a:ahLst/>
              <a:cxnLst/>
              <a:rect l="l" t="t" r="r" b="b"/>
              <a:pathLst>
                <a:path w="25619" h="25586" extrusionOk="0">
                  <a:moveTo>
                    <a:pt x="12810" y="1"/>
                  </a:moveTo>
                  <a:cubicBezTo>
                    <a:pt x="5705" y="1"/>
                    <a:pt x="1" y="5705"/>
                    <a:pt x="1" y="12777"/>
                  </a:cubicBezTo>
                  <a:cubicBezTo>
                    <a:pt x="1" y="19882"/>
                    <a:pt x="5705" y="25586"/>
                    <a:pt x="12810" y="25586"/>
                  </a:cubicBezTo>
                  <a:cubicBezTo>
                    <a:pt x="19882" y="25586"/>
                    <a:pt x="25619" y="19882"/>
                    <a:pt x="25619" y="12777"/>
                  </a:cubicBezTo>
                  <a:cubicBezTo>
                    <a:pt x="25619" y="5738"/>
                    <a:pt x="19848" y="1"/>
                    <a:pt x="12810"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1131000" y="4144475"/>
              <a:ext cx="258550" cy="258550"/>
            </a:xfrm>
            <a:custGeom>
              <a:avLst/>
              <a:gdLst/>
              <a:ahLst/>
              <a:cxnLst/>
              <a:rect l="l" t="t" r="r" b="b"/>
              <a:pathLst>
                <a:path w="10342" h="10342" extrusionOk="0">
                  <a:moveTo>
                    <a:pt x="5231" y="1"/>
                  </a:moveTo>
                  <a:cubicBezTo>
                    <a:pt x="5211" y="1"/>
                    <a:pt x="5191" y="1"/>
                    <a:pt x="5171" y="1"/>
                  </a:cubicBezTo>
                  <a:cubicBezTo>
                    <a:pt x="2336" y="1"/>
                    <a:pt x="1" y="2303"/>
                    <a:pt x="1" y="5171"/>
                  </a:cubicBezTo>
                  <a:cubicBezTo>
                    <a:pt x="1" y="8007"/>
                    <a:pt x="2302" y="10342"/>
                    <a:pt x="5171" y="10342"/>
                  </a:cubicBezTo>
                  <a:cubicBezTo>
                    <a:pt x="8007" y="10342"/>
                    <a:pt x="10342" y="8073"/>
                    <a:pt x="10342" y="5171"/>
                  </a:cubicBezTo>
                  <a:cubicBezTo>
                    <a:pt x="10342" y="2323"/>
                    <a:pt x="8039" y="1"/>
                    <a:pt x="5231"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4143150" y="1565150"/>
              <a:ext cx="258550" cy="257700"/>
            </a:xfrm>
            <a:custGeom>
              <a:avLst/>
              <a:gdLst/>
              <a:ahLst/>
              <a:cxnLst/>
              <a:rect l="l" t="t" r="r" b="b"/>
              <a:pathLst>
                <a:path w="10342" h="10308" extrusionOk="0">
                  <a:moveTo>
                    <a:pt x="5171" y="0"/>
                  </a:moveTo>
                  <a:cubicBezTo>
                    <a:pt x="2336" y="0"/>
                    <a:pt x="1" y="2268"/>
                    <a:pt x="1" y="5137"/>
                  </a:cubicBezTo>
                  <a:cubicBezTo>
                    <a:pt x="1" y="7972"/>
                    <a:pt x="2302" y="10307"/>
                    <a:pt x="5171" y="10307"/>
                  </a:cubicBezTo>
                  <a:cubicBezTo>
                    <a:pt x="8007" y="10307"/>
                    <a:pt x="10342" y="8039"/>
                    <a:pt x="10342" y="5137"/>
                  </a:cubicBezTo>
                  <a:cubicBezTo>
                    <a:pt x="10342" y="2268"/>
                    <a:pt x="8007" y="0"/>
                    <a:pt x="5171" y="0"/>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1243600" y="1909550"/>
              <a:ext cx="700500" cy="700525"/>
            </a:xfrm>
            <a:custGeom>
              <a:avLst/>
              <a:gdLst/>
              <a:ahLst/>
              <a:cxnLst/>
              <a:rect l="l" t="t" r="r" b="b"/>
              <a:pathLst>
                <a:path w="28020" h="28021" extrusionOk="0">
                  <a:moveTo>
                    <a:pt x="14010" y="2436"/>
                  </a:moveTo>
                  <a:cubicBezTo>
                    <a:pt x="20381" y="2436"/>
                    <a:pt x="25585" y="7639"/>
                    <a:pt x="25585" y="14011"/>
                  </a:cubicBezTo>
                  <a:cubicBezTo>
                    <a:pt x="25585" y="20382"/>
                    <a:pt x="20381" y="25619"/>
                    <a:pt x="14010" y="25619"/>
                  </a:cubicBezTo>
                  <a:cubicBezTo>
                    <a:pt x="7639" y="25619"/>
                    <a:pt x="2402" y="20382"/>
                    <a:pt x="2402" y="14011"/>
                  </a:cubicBezTo>
                  <a:cubicBezTo>
                    <a:pt x="2402" y="7639"/>
                    <a:pt x="7639" y="2436"/>
                    <a:pt x="14010" y="2436"/>
                  </a:cubicBezTo>
                  <a:close/>
                  <a:moveTo>
                    <a:pt x="14010" y="1"/>
                  </a:moveTo>
                  <a:cubicBezTo>
                    <a:pt x="6305" y="1"/>
                    <a:pt x="0" y="6305"/>
                    <a:pt x="0" y="14011"/>
                  </a:cubicBezTo>
                  <a:cubicBezTo>
                    <a:pt x="0" y="21750"/>
                    <a:pt x="6305" y="28021"/>
                    <a:pt x="14010" y="28021"/>
                  </a:cubicBezTo>
                  <a:cubicBezTo>
                    <a:pt x="21716" y="28021"/>
                    <a:pt x="27987" y="21750"/>
                    <a:pt x="28020" y="14011"/>
                  </a:cubicBezTo>
                  <a:cubicBezTo>
                    <a:pt x="28020" y="6305"/>
                    <a:pt x="21716" y="1"/>
                    <a:pt x="140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3822100" y="3351425"/>
              <a:ext cx="640475" cy="640475"/>
            </a:xfrm>
            <a:custGeom>
              <a:avLst/>
              <a:gdLst/>
              <a:ahLst/>
              <a:cxnLst/>
              <a:rect l="l" t="t" r="r" b="b"/>
              <a:pathLst>
                <a:path w="25619" h="25619" extrusionOk="0">
                  <a:moveTo>
                    <a:pt x="12809" y="0"/>
                  </a:moveTo>
                  <a:cubicBezTo>
                    <a:pt x="5738" y="0"/>
                    <a:pt x="0" y="5704"/>
                    <a:pt x="0" y="12809"/>
                  </a:cubicBezTo>
                  <a:cubicBezTo>
                    <a:pt x="0" y="19881"/>
                    <a:pt x="5738" y="25619"/>
                    <a:pt x="12809" y="25619"/>
                  </a:cubicBezTo>
                  <a:cubicBezTo>
                    <a:pt x="19915" y="25619"/>
                    <a:pt x="25619" y="19881"/>
                    <a:pt x="25619" y="12809"/>
                  </a:cubicBezTo>
                  <a:cubicBezTo>
                    <a:pt x="25619" y="5771"/>
                    <a:pt x="19915" y="0"/>
                    <a:pt x="1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3792075" y="3321400"/>
              <a:ext cx="700525" cy="700525"/>
            </a:xfrm>
            <a:custGeom>
              <a:avLst/>
              <a:gdLst/>
              <a:ahLst/>
              <a:cxnLst/>
              <a:rect l="l" t="t" r="r" b="b"/>
              <a:pathLst>
                <a:path w="28021" h="28021" extrusionOk="0">
                  <a:moveTo>
                    <a:pt x="14010" y="2402"/>
                  </a:moveTo>
                  <a:cubicBezTo>
                    <a:pt x="20448" y="2402"/>
                    <a:pt x="25619" y="7639"/>
                    <a:pt x="25619" y="14010"/>
                  </a:cubicBezTo>
                  <a:cubicBezTo>
                    <a:pt x="25619" y="20382"/>
                    <a:pt x="20382" y="25585"/>
                    <a:pt x="14010" y="25585"/>
                  </a:cubicBezTo>
                  <a:cubicBezTo>
                    <a:pt x="7639" y="25585"/>
                    <a:pt x="2436" y="20382"/>
                    <a:pt x="2436" y="14010"/>
                  </a:cubicBezTo>
                  <a:cubicBezTo>
                    <a:pt x="2436" y="7639"/>
                    <a:pt x="7639" y="2402"/>
                    <a:pt x="14010" y="2402"/>
                  </a:cubicBezTo>
                  <a:close/>
                  <a:moveTo>
                    <a:pt x="14010" y="0"/>
                  </a:moveTo>
                  <a:cubicBezTo>
                    <a:pt x="6305" y="0"/>
                    <a:pt x="0" y="6305"/>
                    <a:pt x="0" y="14010"/>
                  </a:cubicBezTo>
                  <a:cubicBezTo>
                    <a:pt x="0" y="21716"/>
                    <a:pt x="6305" y="28020"/>
                    <a:pt x="14010" y="28020"/>
                  </a:cubicBezTo>
                  <a:cubicBezTo>
                    <a:pt x="21783" y="28020"/>
                    <a:pt x="28020" y="21716"/>
                    <a:pt x="28020" y="14010"/>
                  </a:cubicBezTo>
                  <a:cubicBezTo>
                    <a:pt x="28020" y="6305"/>
                    <a:pt x="21716" y="0"/>
                    <a:pt x="1401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3617775" y="2374875"/>
              <a:ext cx="411150" cy="410325"/>
            </a:xfrm>
            <a:custGeom>
              <a:avLst/>
              <a:gdLst/>
              <a:ahLst/>
              <a:cxnLst/>
              <a:rect l="l" t="t" r="r" b="b"/>
              <a:pathLst>
                <a:path w="16446" h="16413" extrusionOk="0">
                  <a:moveTo>
                    <a:pt x="8240" y="1"/>
                  </a:moveTo>
                  <a:cubicBezTo>
                    <a:pt x="3670" y="1"/>
                    <a:pt x="1" y="3670"/>
                    <a:pt x="1" y="8207"/>
                  </a:cubicBezTo>
                  <a:cubicBezTo>
                    <a:pt x="1" y="12743"/>
                    <a:pt x="3670" y="16413"/>
                    <a:pt x="8240" y="16413"/>
                  </a:cubicBezTo>
                  <a:cubicBezTo>
                    <a:pt x="12777" y="16413"/>
                    <a:pt x="16446" y="12743"/>
                    <a:pt x="16446" y="8207"/>
                  </a:cubicBezTo>
                  <a:cubicBezTo>
                    <a:pt x="16446" y="3670"/>
                    <a:pt x="12777" y="1"/>
                    <a:pt x="8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1660550" y="3042875"/>
              <a:ext cx="410325" cy="411150"/>
            </a:xfrm>
            <a:custGeom>
              <a:avLst/>
              <a:gdLst/>
              <a:ahLst/>
              <a:cxnLst/>
              <a:rect l="l" t="t" r="r" b="b"/>
              <a:pathLst>
                <a:path w="16413" h="16446" extrusionOk="0">
                  <a:moveTo>
                    <a:pt x="8206" y="0"/>
                  </a:moveTo>
                  <a:cubicBezTo>
                    <a:pt x="3670" y="0"/>
                    <a:pt x="1" y="3669"/>
                    <a:pt x="1" y="8206"/>
                  </a:cubicBezTo>
                  <a:cubicBezTo>
                    <a:pt x="1" y="12776"/>
                    <a:pt x="3670" y="16445"/>
                    <a:pt x="8206" y="16445"/>
                  </a:cubicBezTo>
                  <a:cubicBezTo>
                    <a:pt x="12743" y="16445"/>
                    <a:pt x="16412" y="12776"/>
                    <a:pt x="16412" y="8206"/>
                  </a:cubicBezTo>
                  <a:cubicBezTo>
                    <a:pt x="16412" y="3669"/>
                    <a:pt x="12743" y="0"/>
                    <a:pt x="8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871650" y="1435850"/>
              <a:ext cx="258550" cy="257750"/>
            </a:xfrm>
            <a:custGeom>
              <a:avLst/>
              <a:gdLst/>
              <a:ahLst/>
              <a:cxnLst/>
              <a:rect l="l" t="t" r="r" b="b"/>
              <a:pathLst>
                <a:path w="10342" h="10310" extrusionOk="0">
                  <a:moveTo>
                    <a:pt x="5290" y="0"/>
                  </a:moveTo>
                  <a:cubicBezTo>
                    <a:pt x="5250" y="0"/>
                    <a:pt x="5211" y="1"/>
                    <a:pt x="5171" y="2"/>
                  </a:cubicBezTo>
                  <a:cubicBezTo>
                    <a:pt x="2336" y="2"/>
                    <a:pt x="1" y="2270"/>
                    <a:pt x="1" y="5172"/>
                  </a:cubicBezTo>
                  <a:cubicBezTo>
                    <a:pt x="1" y="7974"/>
                    <a:pt x="2269" y="10309"/>
                    <a:pt x="5171" y="10309"/>
                  </a:cubicBezTo>
                  <a:cubicBezTo>
                    <a:pt x="8006" y="10309"/>
                    <a:pt x="10341" y="8041"/>
                    <a:pt x="10341" y="5172"/>
                  </a:cubicBezTo>
                  <a:cubicBezTo>
                    <a:pt x="10341" y="2311"/>
                    <a:pt x="8071" y="0"/>
                    <a:pt x="5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3586925" y="2344025"/>
              <a:ext cx="472025" cy="472025"/>
            </a:xfrm>
            <a:custGeom>
              <a:avLst/>
              <a:gdLst/>
              <a:ahLst/>
              <a:cxnLst/>
              <a:rect l="l" t="t" r="r" b="b"/>
              <a:pathLst>
                <a:path w="18881" h="18881" extrusionOk="0">
                  <a:moveTo>
                    <a:pt x="9407" y="2436"/>
                  </a:moveTo>
                  <a:cubicBezTo>
                    <a:pt x="13310" y="2436"/>
                    <a:pt x="16479" y="5571"/>
                    <a:pt x="16446" y="9474"/>
                  </a:cubicBezTo>
                  <a:cubicBezTo>
                    <a:pt x="16446" y="13344"/>
                    <a:pt x="13310" y="16513"/>
                    <a:pt x="9407" y="16513"/>
                  </a:cubicBezTo>
                  <a:cubicBezTo>
                    <a:pt x="5571" y="16513"/>
                    <a:pt x="2402" y="13344"/>
                    <a:pt x="2402" y="9474"/>
                  </a:cubicBezTo>
                  <a:cubicBezTo>
                    <a:pt x="2402" y="5605"/>
                    <a:pt x="5538" y="2436"/>
                    <a:pt x="9407" y="2436"/>
                  </a:cubicBezTo>
                  <a:close/>
                  <a:moveTo>
                    <a:pt x="9407" y="1"/>
                  </a:moveTo>
                  <a:cubicBezTo>
                    <a:pt x="4237" y="1"/>
                    <a:pt x="1" y="4237"/>
                    <a:pt x="1" y="9441"/>
                  </a:cubicBezTo>
                  <a:cubicBezTo>
                    <a:pt x="1" y="14645"/>
                    <a:pt x="4204" y="18881"/>
                    <a:pt x="9407" y="18881"/>
                  </a:cubicBezTo>
                  <a:cubicBezTo>
                    <a:pt x="14644" y="18881"/>
                    <a:pt x="18881" y="14645"/>
                    <a:pt x="18847" y="9441"/>
                  </a:cubicBezTo>
                  <a:cubicBezTo>
                    <a:pt x="18847" y="4237"/>
                    <a:pt x="14644" y="1"/>
                    <a:pt x="94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1628875" y="3013675"/>
              <a:ext cx="471175" cy="471200"/>
            </a:xfrm>
            <a:custGeom>
              <a:avLst/>
              <a:gdLst/>
              <a:ahLst/>
              <a:cxnLst/>
              <a:rect l="l" t="t" r="r" b="b"/>
              <a:pathLst>
                <a:path w="18847" h="18848" extrusionOk="0">
                  <a:moveTo>
                    <a:pt x="9440" y="2369"/>
                  </a:moveTo>
                  <a:cubicBezTo>
                    <a:pt x="13310" y="2369"/>
                    <a:pt x="16478" y="5538"/>
                    <a:pt x="16478" y="9441"/>
                  </a:cubicBezTo>
                  <a:cubicBezTo>
                    <a:pt x="16478" y="13310"/>
                    <a:pt x="13310" y="16479"/>
                    <a:pt x="9440" y="16479"/>
                  </a:cubicBezTo>
                  <a:cubicBezTo>
                    <a:pt x="5571" y="16479"/>
                    <a:pt x="2402" y="13310"/>
                    <a:pt x="2402" y="9441"/>
                  </a:cubicBezTo>
                  <a:cubicBezTo>
                    <a:pt x="2402" y="5538"/>
                    <a:pt x="5571" y="2369"/>
                    <a:pt x="9440" y="2369"/>
                  </a:cubicBezTo>
                  <a:close/>
                  <a:moveTo>
                    <a:pt x="9440" y="1"/>
                  </a:moveTo>
                  <a:cubicBezTo>
                    <a:pt x="4236" y="1"/>
                    <a:pt x="0" y="4204"/>
                    <a:pt x="0" y="9441"/>
                  </a:cubicBezTo>
                  <a:cubicBezTo>
                    <a:pt x="0" y="14644"/>
                    <a:pt x="4236" y="18847"/>
                    <a:pt x="9440" y="18847"/>
                  </a:cubicBezTo>
                  <a:cubicBezTo>
                    <a:pt x="14644" y="18847"/>
                    <a:pt x="18847" y="14611"/>
                    <a:pt x="18847" y="9441"/>
                  </a:cubicBezTo>
                  <a:cubicBezTo>
                    <a:pt x="18847" y="4204"/>
                    <a:pt x="14644" y="1"/>
                    <a:pt x="944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1099325" y="4114475"/>
              <a:ext cx="320250" cy="319400"/>
            </a:xfrm>
            <a:custGeom>
              <a:avLst/>
              <a:gdLst/>
              <a:ahLst/>
              <a:cxnLst/>
              <a:rect l="l" t="t" r="r" b="b"/>
              <a:pathLst>
                <a:path w="12810" h="12776" extrusionOk="0">
                  <a:moveTo>
                    <a:pt x="6405" y="2368"/>
                  </a:moveTo>
                  <a:cubicBezTo>
                    <a:pt x="8606" y="2368"/>
                    <a:pt x="10408" y="4170"/>
                    <a:pt x="10341" y="6338"/>
                  </a:cubicBezTo>
                  <a:cubicBezTo>
                    <a:pt x="10341" y="8506"/>
                    <a:pt x="8606" y="10307"/>
                    <a:pt x="6405" y="10307"/>
                  </a:cubicBezTo>
                  <a:cubicBezTo>
                    <a:pt x="4237" y="10307"/>
                    <a:pt x="2435" y="8540"/>
                    <a:pt x="2435" y="6338"/>
                  </a:cubicBezTo>
                  <a:cubicBezTo>
                    <a:pt x="2435" y="4170"/>
                    <a:pt x="4170" y="2368"/>
                    <a:pt x="6405" y="2368"/>
                  </a:cubicBezTo>
                  <a:close/>
                  <a:moveTo>
                    <a:pt x="6405" y="0"/>
                  </a:moveTo>
                  <a:cubicBezTo>
                    <a:pt x="2902" y="0"/>
                    <a:pt x="0" y="2869"/>
                    <a:pt x="0" y="6371"/>
                  </a:cubicBezTo>
                  <a:cubicBezTo>
                    <a:pt x="0" y="9874"/>
                    <a:pt x="2902" y="12776"/>
                    <a:pt x="6405" y="12776"/>
                  </a:cubicBezTo>
                  <a:cubicBezTo>
                    <a:pt x="9941" y="12776"/>
                    <a:pt x="12809" y="9874"/>
                    <a:pt x="12776" y="6371"/>
                  </a:cubicBezTo>
                  <a:cubicBezTo>
                    <a:pt x="12776" y="2869"/>
                    <a:pt x="9907" y="0"/>
                    <a:pt x="64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4633500" y="2580025"/>
              <a:ext cx="258550" cy="258550"/>
            </a:xfrm>
            <a:custGeom>
              <a:avLst/>
              <a:gdLst/>
              <a:ahLst/>
              <a:cxnLst/>
              <a:rect l="l" t="t" r="r" b="b"/>
              <a:pathLst>
                <a:path w="10342" h="10342" extrusionOk="0">
                  <a:moveTo>
                    <a:pt x="5171" y="1"/>
                  </a:moveTo>
                  <a:cubicBezTo>
                    <a:pt x="2302" y="1"/>
                    <a:pt x="1" y="2302"/>
                    <a:pt x="1" y="5171"/>
                  </a:cubicBezTo>
                  <a:cubicBezTo>
                    <a:pt x="1" y="8040"/>
                    <a:pt x="2302" y="10342"/>
                    <a:pt x="5171" y="10342"/>
                  </a:cubicBezTo>
                  <a:cubicBezTo>
                    <a:pt x="8007" y="10342"/>
                    <a:pt x="10342" y="8040"/>
                    <a:pt x="10342" y="5171"/>
                  </a:cubicBezTo>
                  <a:cubicBezTo>
                    <a:pt x="10342" y="2302"/>
                    <a:pt x="8007" y="1"/>
                    <a:pt x="5171"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4603475" y="2550000"/>
              <a:ext cx="319425" cy="318600"/>
            </a:xfrm>
            <a:custGeom>
              <a:avLst/>
              <a:gdLst/>
              <a:ahLst/>
              <a:cxnLst/>
              <a:rect l="l" t="t" r="r" b="b"/>
              <a:pathLst>
                <a:path w="12777" h="12744" extrusionOk="0">
                  <a:moveTo>
                    <a:pt x="6372" y="2403"/>
                  </a:moveTo>
                  <a:cubicBezTo>
                    <a:pt x="8574" y="2403"/>
                    <a:pt x="10375" y="4204"/>
                    <a:pt x="10342" y="6372"/>
                  </a:cubicBezTo>
                  <a:cubicBezTo>
                    <a:pt x="10342" y="8540"/>
                    <a:pt x="8574" y="10342"/>
                    <a:pt x="6372" y="10342"/>
                  </a:cubicBezTo>
                  <a:cubicBezTo>
                    <a:pt x="4204" y="10342"/>
                    <a:pt x="2403" y="8574"/>
                    <a:pt x="2403" y="6372"/>
                  </a:cubicBezTo>
                  <a:cubicBezTo>
                    <a:pt x="2403" y="4204"/>
                    <a:pt x="4171" y="2403"/>
                    <a:pt x="6372" y="2403"/>
                  </a:cubicBezTo>
                  <a:close/>
                  <a:moveTo>
                    <a:pt x="6372" y="1"/>
                  </a:moveTo>
                  <a:cubicBezTo>
                    <a:pt x="2870" y="1"/>
                    <a:pt x="1" y="2870"/>
                    <a:pt x="1" y="6372"/>
                  </a:cubicBezTo>
                  <a:cubicBezTo>
                    <a:pt x="1" y="9875"/>
                    <a:pt x="2870" y="12743"/>
                    <a:pt x="6372" y="12743"/>
                  </a:cubicBezTo>
                  <a:cubicBezTo>
                    <a:pt x="9908" y="12743"/>
                    <a:pt x="12777" y="9908"/>
                    <a:pt x="12743" y="6372"/>
                  </a:cubicBezTo>
                  <a:cubicBezTo>
                    <a:pt x="12743" y="2870"/>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840800" y="1405025"/>
              <a:ext cx="319425" cy="319425"/>
            </a:xfrm>
            <a:custGeom>
              <a:avLst/>
              <a:gdLst/>
              <a:ahLst/>
              <a:cxnLst/>
              <a:rect l="l" t="t" r="r" b="b"/>
              <a:pathLst>
                <a:path w="12777" h="12777" extrusionOk="0">
                  <a:moveTo>
                    <a:pt x="6405" y="2369"/>
                  </a:moveTo>
                  <a:cubicBezTo>
                    <a:pt x="8540" y="2369"/>
                    <a:pt x="10341" y="4170"/>
                    <a:pt x="10341" y="6338"/>
                  </a:cubicBezTo>
                  <a:cubicBezTo>
                    <a:pt x="10341" y="8507"/>
                    <a:pt x="8607" y="10308"/>
                    <a:pt x="6405" y="10308"/>
                  </a:cubicBezTo>
                  <a:cubicBezTo>
                    <a:pt x="4237" y="10308"/>
                    <a:pt x="2436" y="8540"/>
                    <a:pt x="2436" y="6338"/>
                  </a:cubicBezTo>
                  <a:cubicBezTo>
                    <a:pt x="2436" y="4170"/>
                    <a:pt x="4170" y="2369"/>
                    <a:pt x="6405" y="2369"/>
                  </a:cubicBezTo>
                  <a:close/>
                  <a:moveTo>
                    <a:pt x="6405" y="1"/>
                  </a:moveTo>
                  <a:cubicBezTo>
                    <a:pt x="2869" y="1"/>
                    <a:pt x="1" y="2903"/>
                    <a:pt x="1" y="6405"/>
                  </a:cubicBezTo>
                  <a:cubicBezTo>
                    <a:pt x="1" y="9908"/>
                    <a:pt x="2903" y="12776"/>
                    <a:pt x="6405" y="12776"/>
                  </a:cubicBezTo>
                  <a:cubicBezTo>
                    <a:pt x="9908" y="12776"/>
                    <a:pt x="12776" y="9874"/>
                    <a:pt x="12776" y="6405"/>
                  </a:cubicBezTo>
                  <a:cubicBezTo>
                    <a:pt x="12776" y="2903"/>
                    <a:pt x="9874" y="1"/>
                    <a:pt x="640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957550" y="2839375"/>
              <a:ext cx="333600" cy="333600"/>
            </a:xfrm>
            <a:custGeom>
              <a:avLst/>
              <a:gdLst/>
              <a:ahLst/>
              <a:cxnLst/>
              <a:rect l="l" t="t" r="r" b="b"/>
              <a:pathLst>
                <a:path w="13344" h="13344" extrusionOk="0">
                  <a:moveTo>
                    <a:pt x="6672" y="1"/>
                  </a:moveTo>
                  <a:cubicBezTo>
                    <a:pt x="3003" y="1"/>
                    <a:pt x="1" y="3003"/>
                    <a:pt x="1" y="6672"/>
                  </a:cubicBezTo>
                  <a:cubicBezTo>
                    <a:pt x="1" y="10342"/>
                    <a:pt x="3003" y="13344"/>
                    <a:pt x="6672" y="13344"/>
                  </a:cubicBezTo>
                  <a:cubicBezTo>
                    <a:pt x="10341" y="13344"/>
                    <a:pt x="13343" y="10342"/>
                    <a:pt x="13343" y="6672"/>
                  </a:cubicBezTo>
                  <a:cubicBezTo>
                    <a:pt x="13343" y="2970"/>
                    <a:pt x="10341" y="1"/>
                    <a:pt x="66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927525" y="2808525"/>
              <a:ext cx="394475" cy="393650"/>
            </a:xfrm>
            <a:custGeom>
              <a:avLst/>
              <a:gdLst/>
              <a:ahLst/>
              <a:cxnLst/>
              <a:rect l="l" t="t" r="r" b="b"/>
              <a:pathLst>
                <a:path w="15779" h="15746" extrusionOk="0">
                  <a:moveTo>
                    <a:pt x="7873" y="2402"/>
                  </a:moveTo>
                  <a:cubicBezTo>
                    <a:pt x="10875" y="2402"/>
                    <a:pt x="13344" y="4871"/>
                    <a:pt x="13344" y="7873"/>
                  </a:cubicBezTo>
                  <a:cubicBezTo>
                    <a:pt x="13344" y="10875"/>
                    <a:pt x="10875" y="13344"/>
                    <a:pt x="7873" y="13344"/>
                  </a:cubicBezTo>
                  <a:cubicBezTo>
                    <a:pt x="4871" y="13344"/>
                    <a:pt x="2436" y="10875"/>
                    <a:pt x="2436" y="7873"/>
                  </a:cubicBezTo>
                  <a:cubicBezTo>
                    <a:pt x="2436" y="4871"/>
                    <a:pt x="4871" y="2402"/>
                    <a:pt x="7873" y="2402"/>
                  </a:cubicBezTo>
                  <a:close/>
                  <a:moveTo>
                    <a:pt x="7873" y="1"/>
                  </a:moveTo>
                  <a:cubicBezTo>
                    <a:pt x="3537" y="1"/>
                    <a:pt x="1" y="3537"/>
                    <a:pt x="1" y="7873"/>
                  </a:cubicBezTo>
                  <a:cubicBezTo>
                    <a:pt x="1" y="12209"/>
                    <a:pt x="3537" y="15745"/>
                    <a:pt x="7873" y="15745"/>
                  </a:cubicBezTo>
                  <a:cubicBezTo>
                    <a:pt x="12209" y="15745"/>
                    <a:pt x="15779" y="12243"/>
                    <a:pt x="15779" y="7873"/>
                  </a:cubicBezTo>
                  <a:cubicBezTo>
                    <a:pt x="15779" y="3537"/>
                    <a:pt x="12209" y="1"/>
                    <a:pt x="78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4113125" y="1534275"/>
              <a:ext cx="319425" cy="319425"/>
            </a:xfrm>
            <a:custGeom>
              <a:avLst/>
              <a:gdLst/>
              <a:ahLst/>
              <a:cxnLst/>
              <a:rect l="l" t="t" r="r" b="b"/>
              <a:pathLst>
                <a:path w="12777" h="12777" extrusionOk="0">
                  <a:moveTo>
                    <a:pt x="6372" y="2436"/>
                  </a:moveTo>
                  <a:cubicBezTo>
                    <a:pt x="8540" y="2436"/>
                    <a:pt x="10342" y="4171"/>
                    <a:pt x="10342" y="6372"/>
                  </a:cubicBezTo>
                  <a:cubicBezTo>
                    <a:pt x="10342" y="8574"/>
                    <a:pt x="8607" y="10342"/>
                    <a:pt x="6372" y="10342"/>
                  </a:cubicBezTo>
                  <a:cubicBezTo>
                    <a:pt x="4204" y="10342"/>
                    <a:pt x="2436" y="8607"/>
                    <a:pt x="2436" y="6372"/>
                  </a:cubicBezTo>
                  <a:cubicBezTo>
                    <a:pt x="2436" y="4204"/>
                    <a:pt x="4171" y="2436"/>
                    <a:pt x="6372" y="2436"/>
                  </a:cubicBezTo>
                  <a:close/>
                  <a:moveTo>
                    <a:pt x="6372" y="1"/>
                  </a:moveTo>
                  <a:cubicBezTo>
                    <a:pt x="2870" y="1"/>
                    <a:pt x="1" y="2903"/>
                    <a:pt x="1" y="6405"/>
                  </a:cubicBezTo>
                  <a:cubicBezTo>
                    <a:pt x="1" y="9908"/>
                    <a:pt x="2870" y="12777"/>
                    <a:pt x="6372" y="12777"/>
                  </a:cubicBezTo>
                  <a:cubicBezTo>
                    <a:pt x="9875" y="12777"/>
                    <a:pt x="12777" y="9908"/>
                    <a:pt x="12777" y="6405"/>
                  </a:cubicBezTo>
                  <a:cubicBezTo>
                    <a:pt x="12777" y="2903"/>
                    <a:pt x="9875" y="1"/>
                    <a:pt x="637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4700225" y="4085275"/>
              <a:ext cx="347775" cy="348600"/>
            </a:xfrm>
            <a:custGeom>
              <a:avLst/>
              <a:gdLst/>
              <a:ahLst/>
              <a:cxnLst/>
              <a:rect l="l" t="t" r="r" b="b"/>
              <a:pathLst>
                <a:path w="13911" h="13944" extrusionOk="0">
                  <a:moveTo>
                    <a:pt x="6972" y="1"/>
                  </a:moveTo>
                  <a:cubicBezTo>
                    <a:pt x="3136" y="1"/>
                    <a:pt x="0" y="3136"/>
                    <a:pt x="0" y="6972"/>
                  </a:cubicBezTo>
                  <a:cubicBezTo>
                    <a:pt x="0" y="10808"/>
                    <a:pt x="3136" y="13944"/>
                    <a:pt x="6972" y="13944"/>
                  </a:cubicBezTo>
                  <a:cubicBezTo>
                    <a:pt x="10808" y="13944"/>
                    <a:pt x="13910" y="10808"/>
                    <a:pt x="13910" y="6972"/>
                  </a:cubicBezTo>
                  <a:cubicBezTo>
                    <a:pt x="13910" y="3136"/>
                    <a:pt x="10808" y="1"/>
                    <a:pt x="6972" y="1"/>
                  </a:cubicBezTo>
                  <a:close/>
                </a:path>
              </a:pathLst>
            </a:custGeom>
            <a:solidFill>
              <a:srgbClr val="EDC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4670200" y="4055250"/>
              <a:ext cx="408650" cy="408650"/>
            </a:xfrm>
            <a:custGeom>
              <a:avLst/>
              <a:gdLst/>
              <a:ahLst/>
              <a:cxnLst/>
              <a:rect l="l" t="t" r="r" b="b"/>
              <a:pathLst>
                <a:path w="16346" h="16346" extrusionOk="0">
                  <a:moveTo>
                    <a:pt x="8173" y="2402"/>
                  </a:moveTo>
                  <a:cubicBezTo>
                    <a:pt x="11342" y="2402"/>
                    <a:pt x="13910" y="5004"/>
                    <a:pt x="13910" y="8173"/>
                  </a:cubicBezTo>
                  <a:cubicBezTo>
                    <a:pt x="13910" y="11342"/>
                    <a:pt x="11342" y="13911"/>
                    <a:pt x="8173" y="13911"/>
                  </a:cubicBezTo>
                  <a:cubicBezTo>
                    <a:pt x="5004" y="13911"/>
                    <a:pt x="2402" y="11342"/>
                    <a:pt x="2402" y="8173"/>
                  </a:cubicBezTo>
                  <a:cubicBezTo>
                    <a:pt x="2402" y="5004"/>
                    <a:pt x="5004" y="2402"/>
                    <a:pt x="8173" y="2402"/>
                  </a:cubicBezTo>
                  <a:close/>
                  <a:moveTo>
                    <a:pt x="8173" y="1"/>
                  </a:moveTo>
                  <a:cubicBezTo>
                    <a:pt x="3670" y="1"/>
                    <a:pt x="1" y="3670"/>
                    <a:pt x="1" y="8173"/>
                  </a:cubicBezTo>
                  <a:cubicBezTo>
                    <a:pt x="1" y="12676"/>
                    <a:pt x="3670" y="16346"/>
                    <a:pt x="8173" y="16346"/>
                  </a:cubicBezTo>
                  <a:cubicBezTo>
                    <a:pt x="12676" y="16346"/>
                    <a:pt x="16346" y="12676"/>
                    <a:pt x="16346" y="8173"/>
                  </a:cubicBezTo>
                  <a:cubicBezTo>
                    <a:pt x="16346" y="3670"/>
                    <a:pt x="12676" y="1"/>
                    <a:pt x="81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709050" y="1773625"/>
              <a:ext cx="4167975" cy="6817400"/>
            </a:xfrm>
            <a:custGeom>
              <a:avLst/>
              <a:gdLst/>
              <a:ahLst/>
              <a:cxnLst/>
              <a:rect l="l" t="t" r="r" b="b"/>
              <a:pathLst>
                <a:path w="166719" h="272696" extrusionOk="0">
                  <a:moveTo>
                    <a:pt x="65580" y="0"/>
                  </a:moveTo>
                  <a:lnTo>
                    <a:pt x="65580" y="107911"/>
                  </a:lnTo>
                  <a:cubicBezTo>
                    <a:pt x="28087" y="116017"/>
                    <a:pt x="0" y="149374"/>
                    <a:pt x="0" y="189336"/>
                  </a:cubicBezTo>
                  <a:cubicBezTo>
                    <a:pt x="0" y="235369"/>
                    <a:pt x="37293" y="272696"/>
                    <a:pt x="83326" y="272696"/>
                  </a:cubicBezTo>
                  <a:cubicBezTo>
                    <a:pt x="129359" y="272696"/>
                    <a:pt x="166686" y="235369"/>
                    <a:pt x="166686" y="189336"/>
                  </a:cubicBezTo>
                  <a:cubicBezTo>
                    <a:pt x="166719" y="149374"/>
                    <a:pt x="138632" y="116017"/>
                    <a:pt x="101106" y="107911"/>
                  </a:cubicBezTo>
                  <a:lnTo>
                    <a:pt x="101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2349375" y="1773625"/>
              <a:ext cx="888150" cy="172650"/>
            </a:xfrm>
            <a:custGeom>
              <a:avLst/>
              <a:gdLst/>
              <a:ahLst/>
              <a:cxnLst/>
              <a:rect l="l" t="t" r="r" b="b"/>
              <a:pathLst>
                <a:path w="35526" h="6906" extrusionOk="0">
                  <a:moveTo>
                    <a:pt x="1" y="0"/>
                  </a:moveTo>
                  <a:lnTo>
                    <a:pt x="1" y="6905"/>
                  </a:lnTo>
                  <a:lnTo>
                    <a:pt x="35526" y="6905"/>
                  </a:lnTo>
                  <a:lnTo>
                    <a:pt x="35526"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678175" y="1742775"/>
              <a:ext cx="4228050" cy="6878275"/>
            </a:xfrm>
            <a:custGeom>
              <a:avLst/>
              <a:gdLst/>
              <a:ahLst/>
              <a:cxnLst/>
              <a:rect l="l" t="t" r="r" b="b"/>
              <a:pathLst>
                <a:path w="169122" h="275131" extrusionOk="0">
                  <a:moveTo>
                    <a:pt x="65614" y="0"/>
                  </a:moveTo>
                  <a:lnTo>
                    <a:pt x="65614" y="25285"/>
                  </a:lnTo>
                  <a:lnTo>
                    <a:pt x="68016" y="25285"/>
                  </a:lnTo>
                  <a:lnTo>
                    <a:pt x="68016" y="2435"/>
                  </a:lnTo>
                  <a:lnTo>
                    <a:pt x="101140" y="2435"/>
                  </a:lnTo>
                  <a:lnTo>
                    <a:pt x="101140" y="110079"/>
                  </a:lnTo>
                  <a:lnTo>
                    <a:pt x="102074" y="110312"/>
                  </a:lnTo>
                  <a:cubicBezTo>
                    <a:pt x="139534" y="118418"/>
                    <a:pt x="166720" y="152209"/>
                    <a:pt x="166720" y="190570"/>
                  </a:cubicBezTo>
                  <a:cubicBezTo>
                    <a:pt x="166720" y="235836"/>
                    <a:pt x="129860" y="272695"/>
                    <a:pt x="84561" y="272695"/>
                  </a:cubicBezTo>
                  <a:cubicBezTo>
                    <a:pt x="39296" y="272695"/>
                    <a:pt x="2436" y="235836"/>
                    <a:pt x="2436" y="190570"/>
                  </a:cubicBezTo>
                  <a:cubicBezTo>
                    <a:pt x="2436" y="152209"/>
                    <a:pt x="29622" y="118418"/>
                    <a:pt x="67049" y="110312"/>
                  </a:cubicBezTo>
                  <a:lnTo>
                    <a:pt x="68016" y="110079"/>
                  </a:lnTo>
                  <a:lnTo>
                    <a:pt x="68016" y="50970"/>
                  </a:lnTo>
                  <a:lnTo>
                    <a:pt x="65614" y="50970"/>
                  </a:lnTo>
                  <a:lnTo>
                    <a:pt x="65614" y="108178"/>
                  </a:lnTo>
                  <a:cubicBezTo>
                    <a:pt x="27521" y="116884"/>
                    <a:pt x="1" y="151375"/>
                    <a:pt x="1" y="190570"/>
                  </a:cubicBezTo>
                  <a:cubicBezTo>
                    <a:pt x="1" y="237170"/>
                    <a:pt x="37961" y="275130"/>
                    <a:pt x="84561" y="275130"/>
                  </a:cubicBezTo>
                  <a:cubicBezTo>
                    <a:pt x="131228" y="275130"/>
                    <a:pt x="169122" y="237170"/>
                    <a:pt x="169122" y="190570"/>
                  </a:cubicBezTo>
                  <a:cubicBezTo>
                    <a:pt x="169122" y="151409"/>
                    <a:pt x="141602" y="116884"/>
                    <a:pt x="103541" y="108178"/>
                  </a:cubicBezTo>
                  <a:lnTo>
                    <a:pt x="103541"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2319350" y="2580025"/>
              <a:ext cx="60075" cy="231025"/>
            </a:xfrm>
            <a:custGeom>
              <a:avLst/>
              <a:gdLst/>
              <a:ahLst/>
              <a:cxnLst/>
              <a:rect l="l" t="t" r="r" b="b"/>
              <a:pathLst>
                <a:path w="2403" h="9241" extrusionOk="0">
                  <a:moveTo>
                    <a:pt x="1" y="1"/>
                  </a:moveTo>
                  <a:lnTo>
                    <a:pt x="1" y="9241"/>
                  </a:lnTo>
                  <a:lnTo>
                    <a:pt x="2402" y="9241"/>
                  </a:lnTo>
                  <a:lnTo>
                    <a:pt x="2402"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2091700" y="1355825"/>
              <a:ext cx="1401850" cy="417000"/>
            </a:xfrm>
            <a:custGeom>
              <a:avLst/>
              <a:gdLst/>
              <a:ahLst/>
              <a:cxnLst/>
              <a:rect l="l" t="t" r="r" b="b"/>
              <a:pathLst>
                <a:path w="56074" h="16680" extrusionOk="0">
                  <a:moveTo>
                    <a:pt x="0" y="0"/>
                  </a:moveTo>
                  <a:lnTo>
                    <a:pt x="0" y="16679"/>
                  </a:lnTo>
                  <a:lnTo>
                    <a:pt x="56074" y="16679"/>
                  </a:lnTo>
                  <a:lnTo>
                    <a:pt x="560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2091700" y="1546800"/>
              <a:ext cx="1401850" cy="226850"/>
            </a:xfrm>
            <a:custGeom>
              <a:avLst/>
              <a:gdLst/>
              <a:ahLst/>
              <a:cxnLst/>
              <a:rect l="l" t="t" r="r" b="b"/>
              <a:pathLst>
                <a:path w="56074" h="9074" extrusionOk="0">
                  <a:moveTo>
                    <a:pt x="0" y="0"/>
                  </a:moveTo>
                  <a:lnTo>
                    <a:pt x="0" y="9073"/>
                  </a:lnTo>
                  <a:lnTo>
                    <a:pt x="56074" y="9073"/>
                  </a:lnTo>
                  <a:lnTo>
                    <a:pt x="56074" y="0"/>
                  </a:lnTo>
                  <a:close/>
                </a:path>
              </a:pathLst>
            </a:custGeom>
            <a:solidFill>
              <a:srgbClr val="B1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061675" y="1325800"/>
              <a:ext cx="1462725" cy="477875"/>
            </a:xfrm>
            <a:custGeom>
              <a:avLst/>
              <a:gdLst/>
              <a:ahLst/>
              <a:cxnLst/>
              <a:rect l="l" t="t" r="r" b="b"/>
              <a:pathLst>
                <a:path w="58509" h="19115" extrusionOk="0">
                  <a:moveTo>
                    <a:pt x="56074" y="2436"/>
                  </a:moveTo>
                  <a:lnTo>
                    <a:pt x="56074" y="16679"/>
                  </a:lnTo>
                  <a:lnTo>
                    <a:pt x="2435" y="16679"/>
                  </a:lnTo>
                  <a:lnTo>
                    <a:pt x="2435" y="2436"/>
                  </a:lnTo>
                  <a:close/>
                  <a:moveTo>
                    <a:pt x="0" y="1"/>
                  </a:moveTo>
                  <a:lnTo>
                    <a:pt x="0" y="19114"/>
                  </a:lnTo>
                  <a:lnTo>
                    <a:pt x="58509" y="19114"/>
                  </a:lnTo>
                  <a:lnTo>
                    <a:pt x="58509"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892500" y="4742825"/>
              <a:ext cx="3798575" cy="3460625"/>
            </a:xfrm>
            <a:custGeom>
              <a:avLst/>
              <a:gdLst/>
              <a:ahLst/>
              <a:cxnLst/>
              <a:rect l="l" t="t" r="r" b="b"/>
              <a:pathLst>
                <a:path w="151943" h="138425" extrusionOk="0">
                  <a:moveTo>
                    <a:pt x="75988" y="1"/>
                  </a:moveTo>
                  <a:cubicBezTo>
                    <a:pt x="58276" y="1"/>
                    <a:pt x="40563" y="6756"/>
                    <a:pt x="27053" y="20265"/>
                  </a:cubicBezTo>
                  <a:cubicBezTo>
                    <a:pt x="1" y="47285"/>
                    <a:pt x="1" y="91116"/>
                    <a:pt x="27053" y="118135"/>
                  </a:cubicBezTo>
                  <a:cubicBezTo>
                    <a:pt x="40563" y="131662"/>
                    <a:pt x="58276" y="138425"/>
                    <a:pt x="75988" y="138425"/>
                  </a:cubicBezTo>
                  <a:cubicBezTo>
                    <a:pt x="93701" y="138425"/>
                    <a:pt x="111414" y="131662"/>
                    <a:pt x="124923" y="118135"/>
                  </a:cubicBezTo>
                  <a:cubicBezTo>
                    <a:pt x="151942" y="91116"/>
                    <a:pt x="151942" y="47285"/>
                    <a:pt x="124923" y="20265"/>
                  </a:cubicBezTo>
                  <a:cubicBezTo>
                    <a:pt x="111414" y="6756"/>
                    <a:pt x="93701" y="1"/>
                    <a:pt x="75988" y="1"/>
                  </a:cubicBezTo>
                  <a:close/>
                </a:path>
              </a:pathLst>
            </a:custGeom>
            <a:solidFill>
              <a:srgbClr val="F7B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1063450" y="5329975"/>
              <a:ext cx="3459175" cy="2873275"/>
            </a:xfrm>
            <a:custGeom>
              <a:avLst/>
              <a:gdLst/>
              <a:ahLst/>
              <a:cxnLst/>
              <a:rect l="l" t="t" r="r" b="b"/>
              <a:pathLst>
                <a:path w="138367" h="114931" extrusionOk="0">
                  <a:moveTo>
                    <a:pt x="99134" y="0"/>
                  </a:moveTo>
                  <a:cubicBezTo>
                    <a:pt x="94010" y="0"/>
                    <a:pt x="88940" y="3204"/>
                    <a:pt x="84962" y="6720"/>
                  </a:cubicBezTo>
                  <a:cubicBezTo>
                    <a:pt x="80091" y="11056"/>
                    <a:pt x="75455" y="16227"/>
                    <a:pt x="69150" y="17861"/>
                  </a:cubicBezTo>
                  <a:cubicBezTo>
                    <a:pt x="67678" y="18238"/>
                    <a:pt x="66210" y="18401"/>
                    <a:pt x="64745" y="18401"/>
                  </a:cubicBezTo>
                  <a:cubicBezTo>
                    <a:pt x="56483" y="18401"/>
                    <a:pt x="48296" y="13229"/>
                    <a:pt x="39796" y="12124"/>
                  </a:cubicBezTo>
                  <a:cubicBezTo>
                    <a:pt x="38601" y="11967"/>
                    <a:pt x="37408" y="11893"/>
                    <a:pt x="36219" y="11893"/>
                  </a:cubicBezTo>
                  <a:cubicBezTo>
                    <a:pt x="27255" y="11893"/>
                    <a:pt x="18521" y="16096"/>
                    <a:pt x="10775" y="20897"/>
                  </a:cubicBezTo>
                  <a:cubicBezTo>
                    <a:pt x="8007" y="22598"/>
                    <a:pt x="5271" y="24432"/>
                    <a:pt x="2736" y="26534"/>
                  </a:cubicBezTo>
                  <a:cubicBezTo>
                    <a:pt x="1002" y="32605"/>
                    <a:pt x="34" y="39043"/>
                    <a:pt x="34" y="45714"/>
                  </a:cubicBezTo>
                  <a:cubicBezTo>
                    <a:pt x="1" y="83942"/>
                    <a:pt x="30956" y="114931"/>
                    <a:pt x="69150" y="114931"/>
                  </a:cubicBezTo>
                  <a:cubicBezTo>
                    <a:pt x="107411" y="114931"/>
                    <a:pt x="138366" y="83942"/>
                    <a:pt x="138366" y="45714"/>
                  </a:cubicBezTo>
                  <a:cubicBezTo>
                    <a:pt x="138366" y="30103"/>
                    <a:pt x="133196" y="15726"/>
                    <a:pt x="124490" y="4118"/>
                  </a:cubicBezTo>
                  <a:cubicBezTo>
                    <a:pt x="121326" y="4243"/>
                    <a:pt x="118068" y="5352"/>
                    <a:pt x="114830" y="5352"/>
                  </a:cubicBezTo>
                  <a:cubicBezTo>
                    <a:pt x="113765" y="5352"/>
                    <a:pt x="112703" y="5232"/>
                    <a:pt x="111647" y="4918"/>
                  </a:cubicBezTo>
                  <a:cubicBezTo>
                    <a:pt x="108412" y="3951"/>
                    <a:pt x="105776" y="1516"/>
                    <a:pt x="102574" y="515"/>
                  </a:cubicBezTo>
                  <a:cubicBezTo>
                    <a:pt x="101432" y="161"/>
                    <a:pt x="100282" y="0"/>
                    <a:pt x="99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2472800" y="5560500"/>
              <a:ext cx="2049825" cy="2643575"/>
            </a:xfrm>
            <a:custGeom>
              <a:avLst/>
              <a:gdLst/>
              <a:ahLst/>
              <a:cxnLst/>
              <a:rect l="l" t="t" r="r" b="b"/>
              <a:pathLst>
                <a:path w="81993" h="105743" extrusionOk="0">
                  <a:moveTo>
                    <a:pt x="71618" y="1"/>
                  </a:moveTo>
                  <a:cubicBezTo>
                    <a:pt x="67582" y="834"/>
                    <a:pt x="63779" y="3003"/>
                    <a:pt x="62578" y="7172"/>
                  </a:cubicBezTo>
                  <a:cubicBezTo>
                    <a:pt x="62111" y="8673"/>
                    <a:pt x="62078" y="10408"/>
                    <a:pt x="60944" y="11542"/>
                  </a:cubicBezTo>
                  <a:cubicBezTo>
                    <a:pt x="59443" y="13043"/>
                    <a:pt x="56974" y="12576"/>
                    <a:pt x="54873" y="12843"/>
                  </a:cubicBezTo>
                  <a:cubicBezTo>
                    <a:pt x="51737" y="13210"/>
                    <a:pt x="49035" y="15345"/>
                    <a:pt x="47368" y="18013"/>
                  </a:cubicBezTo>
                  <a:cubicBezTo>
                    <a:pt x="45700" y="20682"/>
                    <a:pt x="44933" y="23818"/>
                    <a:pt x="44532" y="26920"/>
                  </a:cubicBezTo>
                  <a:cubicBezTo>
                    <a:pt x="44299" y="28488"/>
                    <a:pt x="44199" y="30055"/>
                    <a:pt x="43398" y="31390"/>
                  </a:cubicBezTo>
                  <a:cubicBezTo>
                    <a:pt x="41430" y="34725"/>
                    <a:pt x="36760" y="34759"/>
                    <a:pt x="32924" y="35059"/>
                  </a:cubicBezTo>
                  <a:cubicBezTo>
                    <a:pt x="22183" y="35893"/>
                    <a:pt x="12009" y="42231"/>
                    <a:pt x="6438" y="51504"/>
                  </a:cubicBezTo>
                  <a:cubicBezTo>
                    <a:pt x="3269" y="56774"/>
                    <a:pt x="1602" y="62879"/>
                    <a:pt x="1101" y="69017"/>
                  </a:cubicBezTo>
                  <a:cubicBezTo>
                    <a:pt x="0" y="82193"/>
                    <a:pt x="4604" y="95536"/>
                    <a:pt x="13010" y="105743"/>
                  </a:cubicBezTo>
                  <a:cubicBezTo>
                    <a:pt x="51137" y="105576"/>
                    <a:pt x="81992" y="74621"/>
                    <a:pt x="81992" y="36493"/>
                  </a:cubicBezTo>
                  <a:cubicBezTo>
                    <a:pt x="81992" y="23084"/>
                    <a:pt x="78223" y="10575"/>
                    <a:pt x="71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1032600" y="5297075"/>
              <a:ext cx="3520875" cy="1175775"/>
            </a:xfrm>
            <a:custGeom>
              <a:avLst/>
              <a:gdLst/>
              <a:ahLst/>
              <a:cxnLst/>
              <a:rect l="l" t="t" r="r" b="b"/>
              <a:pathLst>
                <a:path w="140835" h="47031" extrusionOk="0">
                  <a:moveTo>
                    <a:pt x="100408" y="0"/>
                  </a:moveTo>
                  <a:cubicBezTo>
                    <a:pt x="94698" y="0"/>
                    <a:pt x="89227" y="3641"/>
                    <a:pt x="85395" y="7035"/>
                  </a:cubicBezTo>
                  <a:cubicBezTo>
                    <a:pt x="84528" y="7836"/>
                    <a:pt x="83694" y="8603"/>
                    <a:pt x="82826" y="9403"/>
                  </a:cubicBezTo>
                  <a:cubicBezTo>
                    <a:pt x="78990" y="12973"/>
                    <a:pt x="75021" y="16642"/>
                    <a:pt x="70117" y="17909"/>
                  </a:cubicBezTo>
                  <a:cubicBezTo>
                    <a:pt x="68736" y="18261"/>
                    <a:pt x="67361" y="18413"/>
                    <a:pt x="65984" y="18413"/>
                  </a:cubicBezTo>
                  <a:cubicBezTo>
                    <a:pt x="61611" y="18413"/>
                    <a:pt x="57231" y="16873"/>
                    <a:pt x="52638" y="15274"/>
                  </a:cubicBezTo>
                  <a:cubicBezTo>
                    <a:pt x="48936" y="13973"/>
                    <a:pt x="45100" y="12672"/>
                    <a:pt x="41163" y="12139"/>
                  </a:cubicBezTo>
                  <a:cubicBezTo>
                    <a:pt x="39970" y="11989"/>
                    <a:pt x="38779" y="11918"/>
                    <a:pt x="37597" y="11918"/>
                  </a:cubicBezTo>
                  <a:cubicBezTo>
                    <a:pt x="27478" y="11918"/>
                    <a:pt x="17913" y="17050"/>
                    <a:pt x="11342" y="21112"/>
                  </a:cubicBezTo>
                  <a:cubicBezTo>
                    <a:pt x="8073" y="23180"/>
                    <a:pt x="5471" y="25015"/>
                    <a:pt x="3170" y="26849"/>
                  </a:cubicBezTo>
                  <a:lnTo>
                    <a:pt x="2903" y="27083"/>
                  </a:lnTo>
                  <a:lnTo>
                    <a:pt x="2769" y="27450"/>
                  </a:lnTo>
                  <a:cubicBezTo>
                    <a:pt x="935" y="33821"/>
                    <a:pt x="1" y="40392"/>
                    <a:pt x="1" y="46964"/>
                  </a:cubicBezTo>
                  <a:lnTo>
                    <a:pt x="2436" y="46964"/>
                  </a:lnTo>
                  <a:cubicBezTo>
                    <a:pt x="2436" y="40759"/>
                    <a:pt x="3270" y="34555"/>
                    <a:pt x="4971" y="28517"/>
                  </a:cubicBezTo>
                  <a:cubicBezTo>
                    <a:pt x="7106" y="26782"/>
                    <a:pt x="9574" y="25115"/>
                    <a:pt x="12610" y="23213"/>
                  </a:cubicBezTo>
                  <a:cubicBezTo>
                    <a:pt x="18916" y="19328"/>
                    <a:pt x="28034" y="14398"/>
                    <a:pt x="37540" y="14398"/>
                  </a:cubicBezTo>
                  <a:cubicBezTo>
                    <a:pt x="38644" y="14398"/>
                    <a:pt x="39753" y="14465"/>
                    <a:pt x="40863" y="14607"/>
                  </a:cubicBezTo>
                  <a:cubicBezTo>
                    <a:pt x="44532" y="15074"/>
                    <a:pt x="48268" y="16375"/>
                    <a:pt x="51838" y="17609"/>
                  </a:cubicBezTo>
                  <a:cubicBezTo>
                    <a:pt x="56445" y="19221"/>
                    <a:pt x="61185" y="20851"/>
                    <a:pt x="65987" y="20851"/>
                  </a:cubicBezTo>
                  <a:cubicBezTo>
                    <a:pt x="67547" y="20851"/>
                    <a:pt x="69114" y="20679"/>
                    <a:pt x="70684" y="20278"/>
                  </a:cubicBezTo>
                  <a:cubicBezTo>
                    <a:pt x="76188" y="18877"/>
                    <a:pt x="80358" y="14974"/>
                    <a:pt x="84461" y="11238"/>
                  </a:cubicBezTo>
                  <a:cubicBezTo>
                    <a:pt x="85295" y="10437"/>
                    <a:pt x="86129" y="9637"/>
                    <a:pt x="86996" y="8903"/>
                  </a:cubicBezTo>
                  <a:cubicBezTo>
                    <a:pt x="90513" y="5829"/>
                    <a:pt x="95431" y="2480"/>
                    <a:pt x="100417" y="2480"/>
                  </a:cubicBezTo>
                  <a:cubicBezTo>
                    <a:pt x="101437" y="2480"/>
                    <a:pt x="102460" y="2620"/>
                    <a:pt x="103475" y="2932"/>
                  </a:cubicBezTo>
                  <a:cubicBezTo>
                    <a:pt x="104909" y="3399"/>
                    <a:pt x="106243" y="4200"/>
                    <a:pt x="107711" y="5034"/>
                  </a:cubicBezTo>
                  <a:cubicBezTo>
                    <a:pt x="109212" y="5901"/>
                    <a:pt x="110813" y="6835"/>
                    <a:pt x="112548" y="7369"/>
                  </a:cubicBezTo>
                  <a:cubicBezTo>
                    <a:pt x="113760" y="7728"/>
                    <a:pt x="114966" y="7864"/>
                    <a:pt x="116163" y="7864"/>
                  </a:cubicBezTo>
                  <a:cubicBezTo>
                    <a:pt x="117964" y="7864"/>
                    <a:pt x="119744" y="7556"/>
                    <a:pt x="121487" y="7235"/>
                  </a:cubicBezTo>
                  <a:cubicBezTo>
                    <a:pt x="122755" y="7002"/>
                    <a:pt x="123989" y="6768"/>
                    <a:pt x="125190" y="6701"/>
                  </a:cubicBezTo>
                  <a:cubicBezTo>
                    <a:pt x="133830" y="18443"/>
                    <a:pt x="138399" y="32386"/>
                    <a:pt x="138399" y="47030"/>
                  </a:cubicBezTo>
                  <a:lnTo>
                    <a:pt x="140835" y="47030"/>
                  </a:lnTo>
                  <a:cubicBezTo>
                    <a:pt x="140835" y="31619"/>
                    <a:pt x="135931" y="17009"/>
                    <a:pt x="126724" y="4567"/>
                  </a:cubicBezTo>
                  <a:lnTo>
                    <a:pt x="126358" y="4066"/>
                  </a:lnTo>
                  <a:lnTo>
                    <a:pt x="125724" y="4100"/>
                  </a:lnTo>
                  <a:cubicBezTo>
                    <a:pt x="124123" y="4200"/>
                    <a:pt x="122555" y="4433"/>
                    <a:pt x="121054" y="4733"/>
                  </a:cubicBezTo>
                  <a:cubicBezTo>
                    <a:pt x="119383" y="5043"/>
                    <a:pt x="117751" y="5339"/>
                    <a:pt x="116157" y="5339"/>
                  </a:cubicBezTo>
                  <a:cubicBezTo>
                    <a:pt x="115173" y="5339"/>
                    <a:pt x="114203" y="5226"/>
                    <a:pt x="113248" y="4933"/>
                  </a:cubicBezTo>
                  <a:cubicBezTo>
                    <a:pt x="111747" y="4533"/>
                    <a:pt x="110379" y="3699"/>
                    <a:pt x="108912" y="2865"/>
                  </a:cubicBezTo>
                  <a:cubicBezTo>
                    <a:pt x="107444" y="1965"/>
                    <a:pt x="105910" y="1097"/>
                    <a:pt x="104175" y="564"/>
                  </a:cubicBezTo>
                  <a:cubicBezTo>
                    <a:pt x="102918" y="175"/>
                    <a:pt x="101657" y="0"/>
                    <a:pt x="10040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2444450" y="5531325"/>
              <a:ext cx="1824650" cy="2690275"/>
            </a:xfrm>
            <a:custGeom>
              <a:avLst/>
              <a:gdLst/>
              <a:ahLst/>
              <a:cxnLst/>
              <a:rect l="l" t="t" r="r" b="b"/>
              <a:pathLst>
                <a:path w="72986" h="107611" extrusionOk="0">
                  <a:moveTo>
                    <a:pt x="72552" y="0"/>
                  </a:moveTo>
                  <a:cubicBezTo>
                    <a:pt x="67315" y="1034"/>
                    <a:pt x="63779" y="3869"/>
                    <a:pt x="62578" y="8006"/>
                  </a:cubicBezTo>
                  <a:cubicBezTo>
                    <a:pt x="62445" y="8406"/>
                    <a:pt x="62311" y="8840"/>
                    <a:pt x="62245" y="9307"/>
                  </a:cubicBezTo>
                  <a:cubicBezTo>
                    <a:pt x="62045" y="10274"/>
                    <a:pt x="61811" y="11241"/>
                    <a:pt x="61244" y="11842"/>
                  </a:cubicBezTo>
                  <a:cubicBezTo>
                    <a:pt x="60477" y="12642"/>
                    <a:pt x="59109" y="12676"/>
                    <a:pt x="57708" y="12709"/>
                  </a:cubicBezTo>
                  <a:cubicBezTo>
                    <a:pt x="57108" y="12742"/>
                    <a:pt x="56474" y="12742"/>
                    <a:pt x="55907" y="12843"/>
                  </a:cubicBezTo>
                  <a:cubicBezTo>
                    <a:pt x="52705" y="13209"/>
                    <a:pt x="49536" y="15344"/>
                    <a:pt x="47534" y="18547"/>
                  </a:cubicBezTo>
                  <a:cubicBezTo>
                    <a:pt x="45966" y="20982"/>
                    <a:pt x="45066" y="23984"/>
                    <a:pt x="44532" y="27920"/>
                  </a:cubicBezTo>
                  <a:lnTo>
                    <a:pt x="44465" y="28354"/>
                  </a:lnTo>
                  <a:cubicBezTo>
                    <a:pt x="44299" y="29688"/>
                    <a:pt x="44132" y="30922"/>
                    <a:pt x="43565" y="31923"/>
                  </a:cubicBezTo>
                  <a:cubicBezTo>
                    <a:pt x="42064" y="34425"/>
                    <a:pt x="38461" y="34692"/>
                    <a:pt x="35025" y="34925"/>
                  </a:cubicBezTo>
                  <a:lnTo>
                    <a:pt x="34025" y="35025"/>
                  </a:lnTo>
                  <a:cubicBezTo>
                    <a:pt x="22883" y="35892"/>
                    <a:pt x="12376" y="42397"/>
                    <a:pt x="6638" y="52037"/>
                  </a:cubicBezTo>
                  <a:cubicBezTo>
                    <a:pt x="3536" y="57174"/>
                    <a:pt x="1702" y="63245"/>
                    <a:pt x="1134" y="70050"/>
                  </a:cubicBezTo>
                  <a:cubicBezTo>
                    <a:pt x="0" y="83126"/>
                    <a:pt x="4403" y="96869"/>
                    <a:pt x="13243" y="107610"/>
                  </a:cubicBezTo>
                  <a:lnTo>
                    <a:pt x="15078" y="106109"/>
                  </a:lnTo>
                  <a:cubicBezTo>
                    <a:pt x="6672" y="95802"/>
                    <a:pt x="2469" y="82759"/>
                    <a:pt x="3503" y="70250"/>
                  </a:cubicBezTo>
                  <a:cubicBezTo>
                    <a:pt x="4037" y="63912"/>
                    <a:pt x="5838" y="58042"/>
                    <a:pt x="8673" y="53271"/>
                  </a:cubicBezTo>
                  <a:cubicBezTo>
                    <a:pt x="14010" y="44332"/>
                    <a:pt x="23751" y="38227"/>
                    <a:pt x="34191" y="37427"/>
                  </a:cubicBezTo>
                  <a:lnTo>
                    <a:pt x="35159" y="37360"/>
                  </a:lnTo>
                  <a:cubicBezTo>
                    <a:pt x="38861" y="37093"/>
                    <a:pt x="43498" y="36760"/>
                    <a:pt x="45600" y="33190"/>
                  </a:cubicBezTo>
                  <a:cubicBezTo>
                    <a:pt x="46433" y="31756"/>
                    <a:pt x="46700" y="30155"/>
                    <a:pt x="46867" y="28687"/>
                  </a:cubicBezTo>
                  <a:lnTo>
                    <a:pt x="46900" y="28254"/>
                  </a:lnTo>
                  <a:cubicBezTo>
                    <a:pt x="47401" y="24651"/>
                    <a:pt x="48235" y="21982"/>
                    <a:pt x="49569" y="19848"/>
                  </a:cubicBezTo>
                  <a:cubicBezTo>
                    <a:pt x="51204" y="17246"/>
                    <a:pt x="53672" y="15544"/>
                    <a:pt x="56207" y="15244"/>
                  </a:cubicBezTo>
                  <a:cubicBezTo>
                    <a:pt x="56707" y="15211"/>
                    <a:pt x="57241" y="15178"/>
                    <a:pt x="57775" y="15178"/>
                  </a:cubicBezTo>
                  <a:cubicBezTo>
                    <a:pt x="59543" y="15077"/>
                    <a:pt x="61511" y="15044"/>
                    <a:pt x="62945" y="13576"/>
                  </a:cubicBezTo>
                  <a:cubicBezTo>
                    <a:pt x="64013" y="12509"/>
                    <a:pt x="64313" y="11075"/>
                    <a:pt x="64580" y="9840"/>
                  </a:cubicBezTo>
                  <a:cubicBezTo>
                    <a:pt x="64646" y="9440"/>
                    <a:pt x="64747" y="9073"/>
                    <a:pt x="64880" y="8706"/>
                  </a:cubicBezTo>
                  <a:cubicBezTo>
                    <a:pt x="66181" y="4370"/>
                    <a:pt x="70484" y="2869"/>
                    <a:pt x="72986" y="2368"/>
                  </a:cubicBezTo>
                  <a:lnTo>
                    <a:pt x="72552"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1063450" y="5342000"/>
              <a:ext cx="2112375" cy="2859575"/>
            </a:xfrm>
            <a:custGeom>
              <a:avLst/>
              <a:gdLst/>
              <a:ahLst/>
              <a:cxnLst/>
              <a:rect l="l" t="t" r="r" b="b"/>
              <a:pathLst>
                <a:path w="84495" h="114383" extrusionOk="0">
                  <a:moveTo>
                    <a:pt x="16780" y="1"/>
                  </a:moveTo>
                  <a:cubicBezTo>
                    <a:pt x="6339" y="12143"/>
                    <a:pt x="1" y="27921"/>
                    <a:pt x="1" y="45167"/>
                  </a:cubicBezTo>
                  <a:cubicBezTo>
                    <a:pt x="1" y="83394"/>
                    <a:pt x="30956" y="114383"/>
                    <a:pt x="69217" y="114383"/>
                  </a:cubicBezTo>
                  <a:cubicBezTo>
                    <a:pt x="70318" y="114383"/>
                    <a:pt x="71419" y="114349"/>
                    <a:pt x="72553" y="114316"/>
                  </a:cubicBezTo>
                  <a:cubicBezTo>
                    <a:pt x="76122" y="112048"/>
                    <a:pt x="79157" y="109046"/>
                    <a:pt x="81059" y="105210"/>
                  </a:cubicBezTo>
                  <a:cubicBezTo>
                    <a:pt x="82293" y="102674"/>
                    <a:pt x="82993" y="99839"/>
                    <a:pt x="83460" y="97037"/>
                  </a:cubicBezTo>
                  <a:cubicBezTo>
                    <a:pt x="84495" y="90499"/>
                    <a:pt x="84128" y="83461"/>
                    <a:pt x="80792" y="77690"/>
                  </a:cubicBezTo>
                  <a:cubicBezTo>
                    <a:pt x="77861" y="72757"/>
                    <a:pt x="72331" y="69061"/>
                    <a:pt x="66659" y="69061"/>
                  </a:cubicBezTo>
                  <a:cubicBezTo>
                    <a:pt x="65811" y="69061"/>
                    <a:pt x="64960" y="69144"/>
                    <a:pt x="64113" y="69317"/>
                  </a:cubicBezTo>
                  <a:cubicBezTo>
                    <a:pt x="65247" y="61912"/>
                    <a:pt x="62779" y="53973"/>
                    <a:pt x="57642" y="48469"/>
                  </a:cubicBezTo>
                  <a:cubicBezTo>
                    <a:pt x="52969" y="43430"/>
                    <a:pt x="46087" y="40488"/>
                    <a:pt x="39249" y="40488"/>
                  </a:cubicBezTo>
                  <a:cubicBezTo>
                    <a:pt x="38619" y="40488"/>
                    <a:pt x="37989" y="40513"/>
                    <a:pt x="37361" y="40563"/>
                  </a:cubicBezTo>
                  <a:cubicBezTo>
                    <a:pt x="38929" y="33825"/>
                    <a:pt x="39629" y="26954"/>
                    <a:pt x="39462" y="20049"/>
                  </a:cubicBezTo>
                  <a:cubicBezTo>
                    <a:pt x="39429" y="17547"/>
                    <a:pt x="39229" y="14978"/>
                    <a:pt x="38262" y="12643"/>
                  </a:cubicBezTo>
                  <a:cubicBezTo>
                    <a:pt x="37261" y="10242"/>
                    <a:pt x="35460" y="8240"/>
                    <a:pt x="33458" y="6572"/>
                  </a:cubicBezTo>
                  <a:cubicBezTo>
                    <a:pt x="28788" y="2636"/>
                    <a:pt x="22851" y="435"/>
                    <a:pt x="16780" y="1"/>
                  </a:cubicBezTo>
                  <a:close/>
                </a:path>
              </a:pathLst>
            </a:custGeom>
            <a:solidFill>
              <a:srgbClr val="34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1031775" y="5312000"/>
              <a:ext cx="2173225" cy="2921275"/>
            </a:xfrm>
            <a:custGeom>
              <a:avLst/>
              <a:gdLst/>
              <a:ahLst/>
              <a:cxnLst/>
              <a:rect l="l" t="t" r="r" b="b"/>
              <a:pathLst>
                <a:path w="86929" h="116851" extrusionOk="0">
                  <a:moveTo>
                    <a:pt x="18547" y="2468"/>
                  </a:moveTo>
                  <a:cubicBezTo>
                    <a:pt x="24351" y="2969"/>
                    <a:pt x="29822" y="5170"/>
                    <a:pt x="34058" y="8673"/>
                  </a:cubicBezTo>
                  <a:cubicBezTo>
                    <a:pt x="36293" y="10508"/>
                    <a:pt x="37727" y="12342"/>
                    <a:pt x="38528" y="14310"/>
                  </a:cubicBezTo>
                  <a:cubicBezTo>
                    <a:pt x="39362" y="16345"/>
                    <a:pt x="39562" y="18547"/>
                    <a:pt x="39662" y="21282"/>
                  </a:cubicBezTo>
                  <a:cubicBezTo>
                    <a:pt x="39829" y="28053"/>
                    <a:pt x="39128" y="34858"/>
                    <a:pt x="37560" y="41463"/>
                  </a:cubicBezTo>
                  <a:lnTo>
                    <a:pt x="37194" y="43031"/>
                  </a:lnTo>
                  <a:lnTo>
                    <a:pt x="38828" y="42897"/>
                  </a:lnTo>
                  <a:cubicBezTo>
                    <a:pt x="39389" y="42855"/>
                    <a:pt x="39953" y="42834"/>
                    <a:pt x="40518" y="42834"/>
                  </a:cubicBezTo>
                  <a:cubicBezTo>
                    <a:pt x="47064" y="42834"/>
                    <a:pt x="53722" y="45648"/>
                    <a:pt x="58175" y="50470"/>
                  </a:cubicBezTo>
                  <a:cubicBezTo>
                    <a:pt x="63012" y="55673"/>
                    <a:pt x="65347" y="63245"/>
                    <a:pt x="64313" y="70317"/>
                  </a:cubicBezTo>
                  <a:lnTo>
                    <a:pt x="64046" y="72018"/>
                  </a:lnTo>
                  <a:lnTo>
                    <a:pt x="65714" y="71685"/>
                  </a:lnTo>
                  <a:cubicBezTo>
                    <a:pt x="66448" y="71536"/>
                    <a:pt x="67196" y="71464"/>
                    <a:pt x="67950" y="71464"/>
                  </a:cubicBezTo>
                  <a:cubicBezTo>
                    <a:pt x="72950" y="71464"/>
                    <a:pt x="78188" y="74629"/>
                    <a:pt x="81058" y="79557"/>
                  </a:cubicBezTo>
                  <a:cubicBezTo>
                    <a:pt x="84594" y="85661"/>
                    <a:pt x="84394" y="93000"/>
                    <a:pt x="83560" y="98070"/>
                  </a:cubicBezTo>
                  <a:cubicBezTo>
                    <a:pt x="83026" y="101206"/>
                    <a:pt x="82259" y="103741"/>
                    <a:pt x="81225" y="105909"/>
                  </a:cubicBezTo>
                  <a:cubicBezTo>
                    <a:pt x="79590" y="109245"/>
                    <a:pt x="76989" y="112080"/>
                    <a:pt x="73419" y="114349"/>
                  </a:cubicBezTo>
                  <a:cubicBezTo>
                    <a:pt x="72419" y="114382"/>
                    <a:pt x="71485" y="114415"/>
                    <a:pt x="70484" y="114415"/>
                  </a:cubicBezTo>
                  <a:cubicBezTo>
                    <a:pt x="32991" y="114415"/>
                    <a:pt x="2469" y="83893"/>
                    <a:pt x="2469" y="46433"/>
                  </a:cubicBezTo>
                  <a:cubicBezTo>
                    <a:pt x="2469" y="30322"/>
                    <a:pt x="8173" y="14744"/>
                    <a:pt x="18547" y="2468"/>
                  </a:cubicBezTo>
                  <a:close/>
                  <a:moveTo>
                    <a:pt x="17479" y="0"/>
                  </a:moveTo>
                  <a:lnTo>
                    <a:pt x="17113" y="467"/>
                  </a:lnTo>
                  <a:cubicBezTo>
                    <a:pt x="6105" y="13210"/>
                    <a:pt x="0" y="29521"/>
                    <a:pt x="0" y="46433"/>
                  </a:cubicBezTo>
                  <a:cubicBezTo>
                    <a:pt x="0" y="85228"/>
                    <a:pt x="31623" y="116850"/>
                    <a:pt x="70417" y="116850"/>
                  </a:cubicBezTo>
                  <a:cubicBezTo>
                    <a:pt x="71585" y="116850"/>
                    <a:pt x="72719" y="116817"/>
                    <a:pt x="73820" y="116750"/>
                  </a:cubicBezTo>
                  <a:lnTo>
                    <a:pt x="74087" y="116750"/>
                  </a:lnTo>
                  <a:lnTo>
                    <a:pt x="74353" y="116584"/>
                  </a:lnTo>
                  <a:cubicBezTo>
                    <a:pt x="78356" y="114082"/>
                    <a:pt x="81425" y="110779"/>
                    <a:pt x="83260" y="107010"/>
                  </a:cubicBezTo>
                  <a:cubicBezTo>
                    <a:pt x="84427" y="104642"/>
                    <a:pt x="85261" y="101840"/>
                    <a:pt x="85828" y="98504"/>
                  </a:cubicBezTo>
                  <a:cubicBezTo>
                    <a:pt x="86729" y="93033"/>
                    <a:pt x="86929" y="85128"/>
                    <a:pt x="83026" y="78356"/>
                  </a:cubicBezTo>
                  <a:cubicBezTo>
                    <a:pt x="79644" y="72594"/>
                    <a:pt x="73675" y="69037"/>
                    <a:pt x="67851" y="69037"/>
                  </a:cubicBezTo>
                  <a:cubicBezTo>
                    <a:pt x="67472" y="69037"/>
                    <a:pt x="67092" y="69052"/>
                    <a:pt x="66715" y="69083"/>
                  </a:cubicBezTo>
                  <a:cubicBezTo>
                    <a:pt x="67348" y="61711"/>
                    <a:pt x="64813" y="54272"/>
                    <a:pt x="59743" y="48835"/>
                  </a:cubicBezTo>
                  <a:cubicBezTo>
                    <a:pt x="54806" y="43498"/>
                    <a:pt x="47701" y="40462"/>
                    <a:pt x="40463" y="40462"/>
                  </a:cubicBezTo>
                  <a:lnTo>
                    <a:pt x="40062" y="40462"/>
                  </a:lnTo>
                  <a:cubicBezTo>
                    <a:pt x="41397" y="34124"/>
                    <a:pt x="42030" y="27653"/>
                    <a:pt x="41864" y="21182"/>
                  </a:cubicBezTo>
                  <a:cubicBezTo>
                    <a:pt x="41830" y="18613"/>
                    <a:pt x="41630" y="15878"/>
                    <a:pt x="40563" y="13376"/>
                  </a:cubicBezTo>
                  <a:cubicBezTo>
                    <a:pt x="39629" y="11108"/>
                    <a:pt x="37961" y="8940"/>
                    <a:pt x="35459" y="6838"/>
                  </a:cubicBezTo>
                  <a:cubicBezTo>
                    <a:pt x="30789" y="2869"/>
                    <a:pt x="24618" y="467"/>
                    <a:pt x="18047" y="33"/>
                  </a:cubicBezTo>
                  <a:lnTo>
                    <a:pt x="1747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2498650" y="5053475"/>
              <a:ext cx="364450" cy="365275"/>
            </a:xfrm>
            <a:custGeom>
              <a:avLst/>
              <a:gdLst/>
              <a:ahLst/>
              <a:cxnLst/>
              <a:rect l="l" t="t" r="r" b="b"/>
              <a:pathLst>
                <a:path w="14578" h="14611" extrusionOk="0">
                  <a:moveTo>
                    <a:pt x="7306" y="0"/>
                  </a:moveTo>
                  <a:cubicBezTo>
                    <a:pt x="3236" y="0"/>
                    <a:pt x="1" y="3269"/>
                    <a:pt x="1" y="7306"/>
                  </a:cubicBezTo>
                  <a:cubicBezTo>
                    <a:pt x="1" y="11342"/>
                    <a:pt x="3236" y="14611"/>
                    <a:pt x="7306" y="14611"/>
                  </a:cubicBezTo>
                  <a:cubicBezTo>
                    <a:pt x="11342" y="14611"/>
                    <a:pt x="14578" y="11342"/>
                    <a:pt x="14578" y="7306"/>
                  </a:cubicBezTo>
                  <a:cubicBezTo>
                    <a:pt x="14578" y="3303"/>
                    <a:pt x="11342" y="0"/>
                    <a:pt x="7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2468625" y="5024275"/>
              <a:ext cx="425325" cy="425325"/>
            </a:xfrm>
            <a:custGeom>
              <a:avLst/>
              <a:gdLst/>
              <a:ahLst/>
              <a:cxnLst/>
              <a:rect l="l" t="t" r="r" b="b"/>
              <a:pathLst>
                <a:path w="17013" h="17013" extrusionOk="0">
                  <a:moveTo>
                    <a:pt x="8507" y="2403"/>
                  </a:moveTo>
                  <a:cubicBezTo>
                    <a:pt x="11876" y="2403"/>
                    <a:pt x="14578" y="5138"/>
                    <a:pt x="14578" y="8474"/>
                  </a:cubicBezTo>
                  <a:cubicBezTo>
                    <a:pt x="14578" y="11809"/>
                    <a:pt x="11876" y="14578"/>
                    <a:pt x="8507" y="14578"/>
                  </a:cubicBezTo>
                  <a:cubicBezTo>
                    <a:pt x="5171" y="14578"/>
                    <a:pt x="2402" y="11809"/>
                    <a:pt x="2402" y="8474"/>
                  </a:cubicBezTo>
                  <a:cubicBezTo>
                    <a:pt x="2402" y="5138"/>
                    <a:pt x="5104" y="2403"/>
                    <a:pt x="8507" y="2403"/>
                  </a:cubicBezTo>
                  <a:close/>
                  <a:moveTo>
                    <a:pt x="8507" y="1"/>
                  </a:moveTo>
                  <a:cubicBezTo>
                    <a:pt x="3837" y="1"/>
                    <a:pt x="1" y="3804"/>
                    <a:pt x="1" y="8507"/>
                  </a:cubicBezTo>
                  <a:cubicBezTo>
                    <a:pt x="1" y="13177"/>
                    <a:pt x="3770" y="17013"/>
                    <a:pt x="8507" y="17013"/>
                  </a:cubicBezTo>
                  <a:cubicBezTo>
                    <a:pt x="13210" y="17013"/>
                    <a:pt x="17013" y="13177"/>
                    <a:pt x="16979" y="8507"/>
                  </a:cubicBezTo>
                  <a:cubicBezTo>
                    <a:pt x="16979" y="3837"/>
                    <a:pt x="13177" y="1"/>
                    <a:pt x="850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1408700" y="5845700"/>
              <a:ext cx="365275" cy="365300"/>
            </a:xfrm>
            <a:custGeom>
              <a:avLst/>
              <a:gdLst/>
              <a:ahLst/>
              <a:cxnLst/>
              <a:rect l="l" t="t" r="r" b="b"/>
              <a:pathLst>
                <a:path w="14611" h="14612" extrusionOk="0">
                  <a:moveTo>
                    <a:pt x="7306" y="1"/>
                  </a:moveTo>
                  <a:cubicBezTo>
                    <a:pt x="3270" y="1"/>
                    <a:pt x="1" y="3270"/>
                    <a:pt x="1" y="7306"/>
                  </a:cubicBezTo>
                  <a:cubicBezTo>
                    <a:pt x="1" y="11342"/>
                    <a:pt x="3270" y="14611"/>
                    <a:pt x="7306" y="14611"/>
                  </a:cubicBezTo>
                  <a:cubicBezTo>
                    <a:pt x="11342" y="14611"/>
                    <a:pt x="14611" y="11342"/>
                    <a:pt x="14611" y="7306"/>
                  </a:cubicBezTo>
                  <a:cubicBezTo>
                    <a:pt x="14611" y="3270"/>
                    <a:pt x="11342" y="1"/>
                    <a:pt x="7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1378675" y="5816525"/>
              <a:ext cx="425325" cy="425325"/>
            </a:xfrm>
            <a:custGeom>
              <a:avLst/>
              <a:gdLst/>
              <a:ahLst/>
              <a:cxnLst/>
              <a:rect l="l" t="t" r="r" b="b"/>
              <a:pathLst>
                <a:path w="17013" h="17013" extrusionOk="0">
                  <a:moveTo>
                    <a:pt x="8507" y="2402"/>
                  </a:moveTo>
                  <a:cubicBezTo>
                    <a:pt x="11909" y="2402"/>
                    <a:pt x="14645" y="5137"/>
                    <a:pt x="14611" y="8473"/>
                  </a:cubicBezTo>
                  <a:cubicBezTo>
                    <a:pt x="14611" y="11809"/>
                    <a:pt x="11909" y="14577"/>
                    <a:pt x="8507" y="14577"/>
                  </a:cubicBezTo>
                  <a:cubicBezTo>
                    <a:pt x="5171" y="14577"/>
                    <a:pt x="2436" y="11842"/>
                    <a:pt x="2436" y="8473"/>
                  </a:cubicBezTo>
                  <a:cubicBezTo>
                    <a:pt x="2436" y="5137"/>
                    <a:pt x="5138" y="2402"/>
                    <a:pt x="8507" y="2402"/>
                  </a:cubicBezTo>
                  <a:close/>
                  <a:moveTo>
                    <a:pt x="8507" y="0"/>
                  </a:moveTo>
                  <a:cubicBezTo>
                    <a:pt x="3837" y="0"/>
                    <a:pt x="1" y="3803"/>
                    <a:pt x="1" y="8506"/>
                  </a:cubicBezTo>
                  <a:cubicBezTo>
                    <a:pt x="1" y="13176"/>
                    <a:pt x="3804" y="17012"/>
                    <a:pt x="8507" y="17012"/>
                  </a:cubicBezTo>
                  <a:cubicBezTo>
                    <a:pt x="13244" y="17012"/>
                    <a:pt x="17013" y="13176"/>
                    <a:pt x="17013" y="8506"/>
                  </a:cubicBezTo>
                  <a:cubicBezTo>
                    <a:pt x="17013" y="3836"/>
                    <a:pt x="13244" y="0"/>
                    <a:pt x="85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2295825" y="7381225"/>
              <a:ext cx="433650" cy="433675"/>
            </a:xfrm>
            <a:custGeom>
              <a:avLst/>
              <a:gdLst/>
              <a:ahLst/>
              <a:cxnLst/>
              <a:rect l="l" t="t" r="r" b="b"/>
              <a:pathLst>
                <a:path w="17346" h="17347" extrusionOk="0">
                  <a:moveTo>
                    <a:pt x="8673" y="0"/>
                  </a:moveTo>
                  <a:cubicBezTo>
                    <a:pt x="3870" y="0"/>
                    <a:pt x="0" y="3870"/>
                    <a:pt x="0" y="8673"/>
                  </a:cubicBezTo>
                  <a:cubicBezTo>
                    <a:pt x="0" y="13443"/>
                    <a:pt x="3870" y="17346"/>
                    <a:pt x="8673" y="17346"/>
                  </a:cubicBezTo>
                  <a:cubicBezTo>
                    <a:pt x="13477" y="17346"/>
                    <a:pt x="17346" y="13443"/>
                    <a:pt x="17346" y="8673"/>
                  </a:cubicBezTo>
                  <a:cubicBezTo>
                    <a:pt x="17346" y="3870"/>
                    <a:pt x="13477" y="0"/>
                    <a:pt x="8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2265800" y="7350375"/>
              <a:ext cx="493700" cy="494550"/>
            </a:xfrm>
            <a:custGeom>
              <a:avLst/>
              <a:gdLst/>
              <a:ahLst/>
              <a:cxnLst/>
              <a:rect l="l" t="t" r="r" b="b"/>
              <a:pathLst>
                <a:path w="19748" h="19782" extrusionOk="0">
                  <a:moveTo>
                    <a:pt x="9874" y="2402"/>
                  </a:moveTo>
                  <a:cubicBezTo>
                    <a:pt x="14011" y="2402"/>
                    <a:pt x="17380" y="5738"/>
                    <a:pt x="17380" y="9841"/>
                  </a:cubicBezTo>
                  <a:cubicBezTo>
                    <a:pt x="17380" y="13977"/>
                    <a:pt x="14011" y="17313"/>
                    <a:pt x="9874" y="17313"/>
                  </a:cubicBezTo>
                  <a:cubicBezTo>
                    <a:pt x="5771" y="17313"/>
                    <a:pt x="2402" y="13944"/>
                    <a:pt x="2402" y="9841"/>
                  </a:cubicBezTo>
                  <a:cubicBezTo>
                    <a:pt x="2402" y="5771"/>
                    <a:pt x="5738" y="2402"/>
                    <a:pt x="9874" y="2402"/>
                  </a:cubicBezTo>
                  <a:close/>
                  <a:moveTo>
                    <a:pt x="9874" y="0"/>
                  </a:moveTo>
                  <a:cubicBezTo>
                    <a:pt x="4404" y="0"/>
                    <a:pt x="1" y="4437"/>
                    <a:pt x="1" y="9907"/>
                  </a:cubicBezTo>
                  <a:cubicBezTo>
                    <a:pt x="1" y="15345"/>
                    <a:pt x="4404" y="19781"/>
                    <a:pt x="9874" y="19781"/>
                  </a:cubicBezTo>
                  <a:cubicBezTo>
                    <a:pt x="15345" y="19781"/>
                    <a:pt x="19748" y="15311"/>
                    <a:pt x="19748" y="9907"/>
                  </a:cubicBezTo>
                  <a:cubicBezTo>
                    <a:pt x="19748" y="4437"/>
                    <a:pt x="15345" y="0"/>
                    <a:pt x="98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3716175" y="6848100"/>
              <a:ext cx="429500" cy="428650"/>
            </a:xfrm>
            <a:custGeom>
              <a:avLst/>
              <a:gdLst/>
              <a:ahLst/>
              <a:cxnLst/>
              <a:rect l="l" t="t" r="r" b="b"/>
              <a:pathLst>
                <a:path w="17180" h="17146" extrusionOk="0">
                  <a:moveTo>
                    <a:pt x="8574" y="0"/>
                  </a:moveTo>
                  <a:cubicBezTo>
                    <a:pt x="3837" y="0"/>
                    <a:pt x="1" y="3803"/>
                    <a:pt x="1" y="8573"/>
                  </a:cubicBezTo>
                  <a:cubicBezTo>
                    <a:pt x="1" y="13310"/>
                    <a:pt x="3837" y="17146"/>
                    <a:pt x="8574" y="17146"/>
                  </a:cubicBezTo>
                  <a:cubicBezTo>
                    <a:pt x="13344" y="17146"/>
                    <a:pt x="17180" y="13343"/>
                    <a:pt x="17180" y="8573"/>
                  </a:cubicBezTo>
                  <a:cubicBezTo>
                    <a:pt x="17180" y="3836"/>
                    <a:pt x="13344" y="0"/>
                    <a:pt x="8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3686175" y="6816400"/>
              <a:ext cx="489525" cy="490375"/>
            </a:xfrm>
            <a:custGeom>
              <a:avLst/>
              <a:gdLst/>
              <a:ahLst/>
              <a:cxnLst/>
              <a:rect l="l" t="t" r="r" b="b"/>
              <a:pathLst>
                <a:path w="19581" h="19615" extrusionOk="0">
                  <a:moveTo>
                    <a:pt x="9774" y="2469"/>
                  </a:moveTo>
                  <a:cubicBezTo>
                    <a:pt x="13877" y="2469"/>
                    <a:pt x="17179" y="5771"/>
                    <a:pt x="17179" y="9841"/>
                  </a:cubicBezTo>
                  <a:cubicBezTo>
                    <a:pt x="17179" y="13910"/>
                    <a:pt x="13877" y="17213"/>
                    <a:pt x="9774" y="17213"/>
                  </a:cubicBezTo>
                  <a:cubicBezTo>
                    <a:pt x="5704" y="17213"/>
                    <a:pt x="2402" y="13910"/>
                    <a:pt x="2402" y="9841"/>
                  </a:cubicBezTo>
                  <a:cubicBezTo>
                    <a:pt x="2402" y="5771"/>
                    <a:pt x="5704" y="2469"/>
                    <a:pt x="9774" y="2469"/>
                  </a:cubicBezTo>
                  <a:close/>
                  <a:moveTo>
                    <a:pt x="9774" y="0"/>
                  </a:moveTo>
                  <a:cubicBezTo>
                    <a:pt x="4370" y="0"/>
                    <a:pt x="0" y="4437"/>
                    <a:pt x="0" y="9807"/>
                  </a:cubicBezTo>
                  <a:cubicBezTo>
                    <a:pt x="0" y="15211"/>
                    <a:pt x="4403" y="19615"/>
                    <a:pt x="9774" y="19615"/>
                  </a:cubicBezTo>
                  <a:cubicBezTo>
                    <a:pt x="15211" y="19615"/>
                    <a:pt x="19581" y="15211"/>
                    <a:pt x="19581" y="9807"/>
                  </a:cubicBezTo>
                  <a:cubicBezTo>
                    <a:pt x="19581" y="4370"/>
                    <a:pt x="15211" y="0"/>
                    <a:pt x="977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1351175" y="6784700"/>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1322000" y="6755525"/>
              <a:ext cx="278550" cy="277725"/>
            </a:xfrm>
            <a:custGeom>
              <a:avLst/>
              <a:gdLst/>
              <a:ahLst/>
              <a:cxnLst/>
              <a:rect l="l" t="t" r="r" b="b"/>
              <a:pathLst>
                <a:path w="11142" h="11109" extrusionOk="0">
                  <a:moveTo>
                    <a:pt x="5571" y="2402"/>
                  </a:moveTo>
                  <a:cubicBezTo>
                    <a:pt x="7306" y="2402"/>
                    <a:pt x="8740" y="3803"/>
                    <a:pt x="8740" y="5571"/>
                  </a:cubicBezTo>
                  <a:cubicBezTo>
                    <a:pt x="8740" y="7305"/>
                    <a:pt x="7306" y="8706"/>
                    <a:pt x="5571" y="8706"/>
                  </a:cubicBezTo>
                  <a:cubicBezTo>
                    <a:pt x="3803" y="8706"/>
                    <a:pt x="2402" y="7305"/>
                    <a:pt x="2402" y="5571"/>
                  </a:cubicBezTo>
                  <a:cubicBezTo>
                    <a:pt x="2402" y="3803"/>
                    <a:pt x="3803" y="2402"/>
                    <a:pt x="5571" y="2402"/>
                  </a:cubicBezTo>
                  <a:close/>
                  <a:moveTo>
                    <a:pt x="5571" y="0"/>
                  </a:moveTo>
                  <a:cubicBezTo>
                    <a:pt x="2502" y="0"/>
                    <a:pt x="0" y="2469"/>
                    <a:pt x="0" y="5571"/>
                  </a:cubicBezTo>
                  <a:cubicBezTo>
                    <a:pt x="0" y="8606"/>
                    <a:pt x="2469" y="11108"/>
                    <a:pt x="5571" y="11108"/>
                  </a:cubicBezTo>
                  <a:cubicBezTo>
                    <a:pt x="8640" y="11108"/>
                    <a:pt x="11142" y="8606"/>
                    <a:pt x="11108" y="5571"/>
                  </a:cubicBezTo>
                  <a:cubicBezTo>
                    <a:pt x="11108" y="2502"/>
                    <a:pt x="8640" y="0"/>
                    <a:pt x="557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3323300" y="5690575"/>
              <a:ext cx="219350" cy="219350"/>
            </a:xfrm>
            <a:custGeom>
              <a:avLst/>
              <a:gdLst/>
              <a:ahLst/>
              <a:cxnLst/>
              <a:rect l="l" t="t" r="r" b="b"/>
              <a:pathLst>
                <a:path w="8774" h="8774" extrusionOk="0">
                  <a:moveTo>
                    <a:pt x="4404" y="1"/>
                  </a:moveTo>
                  <a:cubicBezTo>
                    <a:pt x="1969" y="1"/>
                    <a:pt x="1" y="1969"/>
                    <a:pt x="1" y="4404"/>
                  </a:cubicBezTo>
                  <a:cubicBezTo>
                    <a:pt x="1" y="6805"/>
                    <a:pt x="1969" y="8774"/>
                    <a:pt x="4404" y="8774"/>
                  </a:cubicBezTo>
                  <a:cubicBezTo>
                    <a:pt x="6806" y="8774"/>
                    <a:pt x="8774" y="6805"/>
                    <a:pt x="8774" y="4404"/>
                  </a:cubicBezTo>
                  <a:cubicBezTo>
                    <a:pt x="8774" y="1969"/>
                    <a:pt x="6806" y="1"/>
                    <a:pt x="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1949100" y="6803025"/>
              <a:ext cx="344450" cy="343625"/>
            </a:xfrm>
            <a:custGeom>
              <a:avLst/>
              <a:gdLst/>
              <a:ahLst/>
              <a:cxnLst/>
              <a:rect l="l" t="t" r="r" b="b"/>
              <a:pathLst>
                <a:path w="13778" h="13745" extrusionOk="0">
                  <a:moveTo>
                    <a:pt x="6872" y="1"/>
                  </a:moveTo>
                  <a:cubicBezTo>
                    <a:pt x="3070" y="1"/>
                    <a:pt x="1" y="3070"/>
                    <a:pt x="1" y="6872"/>
                  </a:cubicBezTo>
                  <a:cubicBezTo>
                    <a:pt x="1" y="10642"/>
                    <a:pt x="3070" y="13744"/>
                    <a:pt x="6872" y="13744"/>
                  </a:cubicBezTo>
                  <a:cubicBezTo>
                    <a:pt x="10675" y="13744"/>
                    <a:pt x="13777" y="10642"/>
                    <a:pt x="13777" y="6872"/>
                  </a:cubicBezTo>
                  <a:cubicBezTo>
                    <a:pt x="13777" y="3070"/>
                    <a:pt x="10675" y="1"/>
                    <a:pt x="6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1919075" y="6773025"/>
              <a:ext cx="404475" cy="405300"/>
            </a:xfrm>
            <a:custGeom>
              <a:avLst/>
              <a:gdLst/>
              <a:ahLst/>
              <a:cxnLst/>
              <a:rect l="l" t="t" r="r" b="b"/>
              <a:pathLst>
                <a:path w="16179" h="16212" extrusionOk="0">
                  <a:moveTo>
                    <a:pt x="8073" y="2402"/>
                  </a:moveTo>
                  <a:cubicBezTo>
                    <a:pt x="11209" y="2402"/>
                    <a:pt x="13744" y="4937"/>
                    <a:pt x="13811" y="8106"/>
                  </a:cubicBezTo>
                  <a:cubicBezTo>
                    <a:pt x="13811" y="11275"/>
                    <a:pt x="11242" y="13810"/>
                    <a:pt x="8073" y="13810"/>
                  </a:cubicBezTo>
                  <a:cubicBezTo>
                    <a:pt x="4904" y="13810"/>
                    <a:pt x="2369" y="11241"/>
                    <a:pt x="2369" y="8106"/>
                  </a:cubicBezTo>
                  <a:cubicBezTo>
                    <a:pt x="2369" y="4937"/>
                    <a:pt x="4971" y="2402"/>
                    <a:pt x="8073" y="2402"/>
                  </a:cubicBezTo>
                  <a:close/>
                  <a:moveTo>
                    <a:pt x="8073" y="0"/>
                  </a:moveTo>
                  <a:cubicBezTo>
                    <a:pt x="3637" y="0"/>
                    <a:pt x="1" y="3636"/>
                    <a:pt x="1" y="8106"/>
                  </a:cubicBezTo>
                  <a:cubicBezTo>
                    <a:pt x="1" y="12576"/>
                    <a:pt x="3637" y="16212"/>
                    <a:pt x="8073" y="16212"/>
                  </a:cubicBezTo>
                  <a:cubicBezTo>
                    <a:pt x="12543" y="16212"/>
                    <a:pt x="16179" y="12576"/>
                    <a:pt x="16179" y="8106"/>
                  </a:cubicBezTo>
                  <a:cubicBezTo>
                    <a:pt x="16179" y="3636"/>
                    <a:pt x="12543" y="0"/>
                    <a:pt x="807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3162450" y="6773025"/>
              <a:ext cx="248550" cy="247700"/>
            </a:xfrm>
            <a:custGeom>
              <a:avLst/>
              <a:gdLst/>
              <a:ahLst/>
              <a:cxnLst/>
              <a:rect l="l" t="t" r="r" b="b"/>
              <a:pathLst>
                <a:path w="9942" h="9908" extrusionOk="0">
                  <a:moveTo>
                    <a:pt x="4971" y="1"/>
                  </a:moveTo>
                  <a:cubicBezTo>
                    <a:pt x="2202" y="1"/>
                    <a:pt x="1" y="2202"/>
                    <a:pt x="1" y="4938"/>
                  </a:cubicBezTo>
                  <a:cubicBezTo>
                    <a:pt x="1" y="7706"/>
                    <a:pt x="2202" y="9908"/>
                    <a:pt x="4971" y="9908"/>
                  </a:cubicBezTo>
                  <a:cubicBezTo>
                    <a:pt x="7706" y="9908"/>
                    <a:pt x="9941" y="7706"/>
                    <a:pt x="9941" y="4938"/>
                  </a:cubicBezTo>
                  <a:cubicBezTo>
                    <a:pt x="9941" y="2202"/>
                    <a:pt x="7706" y="1"/>
                    <a:pt x="4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3132425" y="6743850"/>
              <a:ext cx="308575" cy="308575"/>
            </a:xfrm>
            <a:custGeom>
              <a:avLst/>
              <a:gdLst/>
              <a:ahLst/>
              <a:cxnLst/>
              <a:rect l="l" t="t" r="r" b="b"/>
              <a:pathLst>
                <a:path w="12343" h="12343" extrusionOk="0">
                  <a:moveTo>
                    <a:pt x="6172" y="2369"/>
                  </a:moveTo>
                  <a:cubicBezTo>
                    <a:pt x="8240" y="2369"/>
                    <a:pt x="9908" y="4037"/>
                    <a:pt x="9975" y="6171"/>
                  </a:cubicBezTo>
                  <a:cubicBezTo>
                    <a:pt x="9975" y="8240"/>
                    <a:pt x="8240" y="9941"/>
                    <a:pt x="6172" y="9941"/>
                  </a:cubicBezTo>
                  <a:cubicBezTo>
                    <a:pt x="4071" y="9941"/>
                    <a:pt x="2369" y="8240"/>
                    <a:pt x="2369" y="6171"/>
                  </a:cubicBezTo>
                  <a:cubicBezTo>
                    <a:pt x="2369" y="4070"/>
                    <a:pt x="4071" y="2369"/>
                    <a:pt x="6172" y="2369"/>
                  </a:cubicBezTo>
                  <a:close/>
                  <a:moveTo>
                    <a:pt x="6172" y="0"/>
                  </a:moveTo>
                  <a:cubicBezTo>
                    <a:pt x="2803" y="0"/>
                    <a:pt x="1" y="2736"/>
                    <a:pt x="1" y="6171"/>
                  </a:cubicBezTo>
                  <a:cubicBezTo>
                    <a:pt x="1" y="9541"/>
                    <a:pt x="2736" y="12343"/>
                    <a:pt x="6172" y="12343"/>
                  </a:cubicBezTo>
                  <a:cubicBezTo>
                    <a:pt x="9574" y="12343"/>
                    <a:pt x="12343" y="9541"/>
                    <a:pt x="12343" y="6171"/>
                  </a:cubicBezTo>
                  <a:cubicBezTo>
                    <a:pt x="12343" y="2769"/>
                    <a:pt x="9574" y="0"/>
                    <a:pt x="61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3853775" y="6172600"/>
              <a:ext cx="300250" cy="300250"/>
            </a:xfrm>
            <a:custGeom>
              <a:avLst/>
              <a:gdLst/>
              <a:ahLst/>
              <a:cxnLst/>
              <a:rect l="l" t="t" r="r" b="b"/>
              <a:pathLst>
                <a:path w="12010" h="12010" extrusionOk="0">
                  <a:moveTo>
                    <a:pt x="6005" y="1"/>
                  </a:moveTo>
                  <a:cubicBezTo>
                    <a:pt x="2669" y="1"/>
                    <a:pt x="1" y="2703"/>
                    <a:pt x="1" y="6005"/>
                  </a:cubicBezTo>
                  <a:cubicBezTo>
                    <a:pt x="1" y="9341"/>
                    <a:pt x="2703" y="12009"/>
                    <a:pt x="6005" y="12009"/>
                  </a:cubicBezTo>
                  <a:cubicBezTo>
                    <a:pt x="9341" y="12009"/>
                    <a:pt x="12009" y="9274"/>
                    <a:pt x="12009" y="6005"/>
                  </a:cubicBezTo>
                  <a:cubicBezTo>
                    <a:pt x="12009" y="2703"/>
                    <a:pt x="9341" y="1"/>
                    <a:pt x="6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3823775" y="6141750"/>
              <a:ext cx="360275" cy="361125"/>
            </a:xfrm>
            <a:custGeom>
              <a:avLst/>
              <a:gdLst/>
              <a:ahLst/>
              <a:cxnLst/>
              <a:rect l="l" t="t" r="r" b="b"/>
              <a:pathLst>
                <a:path w="14411" h="14445" extrusionOk="0">
                  <a:moveTo>
                    <a:pt x="7205" y="2436"/>
                  </a:moveTo>
                  <a:cubicBezTo>
                    <a:pt x="9840" y="2436"/>
                    <a:pt x="12009" y="4604"/>
                    <a:pt x="12009" y="7239"/>
                  </a:cubicBezTo>
                  <a:cubicBezTo>
                    <a:pt x="12009" y="9841"/>
                    <a:pt x="9840" y="12009"/>
                    <a:pt x="7205" y="12009"/>
                  </a:cubicBezTo>
                  <a:cubicBezTo>
                    <a:pt x="4570" y="12009"/>
                    <a:pt x="2402" y="9841"/>
                    <a:pt x="2402" y="7239"/>
                  </a:cubicBezTo>
                  <a:cubicBezTo>
                    <a:pt x="2402" y="4604"/>
                    <a:pt x="4570" y="2436"/>
                    <a:pt x="7205" y="2436"/>
                  </a:cubicBezTo>
                  <a:close/>
                  <a:moveTo>
                    <a:pt x="7205" y="0"/>
                  </a:moveTo>
                  <a:cubicBezTo>
                    <a:pt x="3202" y="0"/>
                    <a:pt x="0" y="3269"/>
                    <a:pt x="0" y="7239"/>
                  </a:cubicBezTo>
                  <a:cubicBezTo>
                    <a:pt x="0" y="11242"/>
                    <a:pt x="3236" y="14444"/>
                    <a:pt x="7205" y="14444"/>
                  </a:cubicBezTo>
                  <a:cubicBezTo>
                    <a:pt x="11175" y="14444"/>
                    <a:pt x="14410" y="11175"/>
                    <a:pt x="14410" y="7239"/>
                  </a:cubicBezTo>
                  <a:cubicBezTo>
                    <a:pt x="14410" y="3236"/>
                    <a:pt x="11175" y="0"/>
                    <a:pt x="7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2647925" y="6028325"/>
              <a:ext cx="326925" cy="327775"/>
            </a:xfrm>
            <a:custGeom>
              <a:avLst/>
              <a:gdLst/>
              <a:ahLst/>
              <a:cxnLst/>
              <a:rect l="l" t="t" r="r" b="b"/>
              <a:pathLst>
                <a:path w="13077" h="13111" extrusionOk="0">
                  <a:moveTo>
                    <a:pt x="6538" y="1"/>
                  </a:moveTo>
                  <a:cubicBezTo>
                    <a:pt x="2903" y="1"/>
                    <a:pt x="0" y="2903"/>
                    <a:pt x="0" y="6539"/>
                  </a:cubicBezTo>
                  <a:cubicBezTo>
                    <a:pt x="0" y="10175"/>
                    <a:pt x="2903" y="13110"/>
                    <a:pt x="6538" y="13110"/>
                  </a:cubicBezTo>
                  <a:cubicBezTo>
                    <a:pt x="10174" y="13110"/>
                    <a:pt x="13076" y="10175"/>
                    <a:pt x="13076" y="6539"/>
                  </a:cubicBezTo>
                  <a:cubicBezTo>
                    <a:pt x="13076" y="2970"/>
                    <a:pt x="10174" y="1"/>
                    <a:pt x="6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2617075" y="5998325"/>
              <a:ext cx="387800" cy="387800"/>
            </a:xfrm>
            <a:custGeom>
              <a:avLst/>
              <a:gdLst/>
              <a:ahLst/>
              <a:cxnLst/>
              <a:rect l="l" t="t" r="r" b="b"/>
              <a:pathLst>
                <a:path w="15512" h="15512" extrusionOk="0">
                  <a:moveTo>
                    <a:pt x="7772" y="2402"/>
                  </a:moveTo>
                  <a:cubicBezTo>
                    <a:pt x="10741" y="2402"/>
                    <a:pt x="13110" y="4837"/>
                    <a:pt x="13110" y="7739"/>
                  </a:cubicBezTo>
                  <a:cubicBezTo>
                    <a:pt x="13110" y="10708"/>
                    <a:pt x="10675" y="13076"/>
                    <a:pt x="7772" y="13076"/>
                  </a:cubicBezTo>
                  <a:cubicBezTo>
                    <a:pt x="4804" y="13076"/>
                    <a:pt x="2435" y="10674"/>
                    <a:pt x="2435" y="7739"/>
                  </a:cubicBezTo>
                  <a:cubicBezTo>
                    <a:pt x="2435" y="4803"/>
                    <a:pt x="4837" y="2402"/>
                    <a:pt x="7772" y="2402"/>
                  </a:cubicBezTo>
                  <a:close/>
                  <a:moveTo>
                    <a:pt x="7772" y="0"/>
                  </a:moveTo>
                  <a:cubicBezTo>
                    <a:pt x="3469" y="0"/>
                    <a:pt x="0" y="3503"/>
                    <a:pt x="0" y="7739"/>
                  </a:cubicBezTo>
                  <a:cubicBezTo>
                    <a:pt x="0" y="12042"/>
                    <a:pt x="3503" y="15511"/>
                    <a:pt x="7772" y="15511"/>
                  </a:cubicBezTo>
                  <a:cubicBezTo>
                    <a:pt x="12009" y="15511"/>
                    <a:pt x="15511" y="12009"/>
                    <a:pt x="15511" y="7739"/>
                  </a:cubicBezTo>
                  <a:cubicBezTo>
                    <a:pt x="15511" y="3436"/>
                    <a:pt x="12009" y="0"/>
                    <a:pt x="777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3308700" y="5672250"/>
              <a:ext cx="260225" cy="260200"/>
            </a:xfrm>
            <a:custGeom>
              <a:avLst/>
              <a:gdLst/>
              <a:ahLst/>
              <a:cxnLst/>
              <a:rect l="l" t="t" r="r" b="b"/>
              <a:pathLst>
                <a:path w="10409" h="10408" extrusionOk="0">
                  <a:moveTo>
                    <a:pt x="5205" y="2435"/>
                  </a:moveTo>
                  <a:cubicBezTo>
                    <a:pt x="6739" y="2435"/>
                    <a:pt x="8007" y="3703"/>
                    <a:pt x="8007" y="5237"/>
                  </a:cubicBezTo>
                  <a:cubicBezTo>
                    <a:pt x="8007" y="6772"/>
                    <a:pt x="6739" y="8039"/>
                    <a:pt x="5205" y="8039"/>
                  </a:cubicBezTo>
                  <a:cubicBezTo>
                    <a:pt x="3670" y="8039"/>
                    <a:pt x="2403" y="6772"/>
                    <a:pt x="2403" y="5237"/>
                  </a:cubicBezTo>
                  <a:cubicBezTo>
                    <a:pt x="2403" y="3703"/>
                    <a:pt x="3670" y="2435"/>
                    <a:pt x="5205" y="2435"/>
                  </a:cubicBezTo>
                  <a:close/>
                  <a:moveTo>
                    <a:pt x="5205" y="0"/>
                  </a:moveTo>
                  <a:cubicBezTo>
                    <a:pt x="2336" y="0"/>
                    <a:pt x="1" y="2335"/>
                    <a:pt x="1" y="5204"/>
                  </a:cubicBezTo>
                  <a:cubicBezTo>
                    <a:pt x="1" y="8073"/>
                    <a:pt x="2336" y="10408"/>
                    <a:pt x="5205" y="10408"/>
                  </a:cubicBezTo>
                  <a:cubicBezTo>
                    <a:pt x="8073" y="10408"/>
                    <a:pt x="10408" y="8073"/>
                    <a:pt x="10408" y="5204"/>
                  </a:cubicBezTo>
                  <a:cubicBezTo>
                    <a:pt x="10408" y="2335"/>
                    <a:pt x="8073" y="0"/>
                    <a:pt x="520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4149000" y="7311750"/>
              <a:ext cx="175975" cy="224350"/>
            </a:xfrm>
            <a:custGeom>
              <a:avLst/>
              <a:gdLst/>
              <a:ahLst/>
              <a:cxnLst/>
              <a:rect l="l" t="t" r="r" b="b"/>
              <a:pathLst>
                <a:path w="7039" h="8974" extrusionOk="0">
                  <a:moveTo>
                    <a:pt x="4937" y="1"/>
                  </a:moveTo>
                  <a:cubicBezTo>
                    <a:pt x="3436" y="2569"/>
                    <a:pt x="1768" y="5138"/>
                    <a:pt x="0" y="7506"/>
                  </a:cubicBezTo>
                  <a:lnTo>
                    <a:pt x="1902" y="8974"/>
                  </a:lnTo>
                  <a:cubicBezTo>
                    <a:pt x="3736" y="6505"/>
                    <a:pt x="5504" y="3870"/>
                    <a:pt x="7039" y="1168"/>
                  </a:cubicBezTo>
                  <a:lnTo>
                    <a:pt x="4937"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2792200" y="4711550"/>
              <a:ext cx="1761275" cy="2397575"/>
            </a:xfrm>
            <a:custGeom>
              <a:avLst/>
              <a:gdLst/>
              <a:ahLst/>
              <a:cxnLst/>
              <a:rect l="l" t="t" r="r" b="b"/>
              <a:pathLst>
                <a:path w="70451" h="95903" extrusionOk="0">
                  <a:moveTo>
                    <a:pt x="0" y="1"/>
                  </a:moveTo>
                  <a:lnTo>
                    <a:pt x="0" y="2436"/>
                  </a:lnTo>
                  <a:cubicBezTo>
                    <a:pt x="37494" y="2436"/>
                    <a:pt x="68015" y="32958"/>
                    <a:pt x="68015" y="70451"/>
                  </a:cubicBezTo>
                  <a:cubicBezTo>
                    <a:pt x="68015" y="78891"/>
                    <a:pt x="66481" y="87197"/>
                    <a:pt x="63446" y="95036"/>
                  </a:cubicBezTo>
                  <a:lnTo>
                    <a:pt x="65680" y="95903"/>
                  </a:lnTo>
                  <a:cubicBezTo>
                    <a:pt x="68849" y="87797"/>
                    <a:pt x="70451" y="79224"/>
                    <a:pt x="70451" y="70451"/>
                  </a:cubicBezTo>
                  <a:cubicBezTo>
                    <a:pt x="70451" y="31624"/>
                    <a:pt x="38828" y="1"/>
                    <a:pt x="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2157575" y="4747425"/>
              <a:ext cx="294400" cy="138450"/>
            </a:xfrm>
            <a:custGeom>
              <a:avLst/>
              <a:gdLst/>
              <a:ahLst/>
              <a:cxnLst/>
              <a:rect l="l" t="t" r="r" b="b"/>
              <a:pathLst>
                <a:path w="11776" h="5538" extrusionOk="0">
                  <a:moveTo>
                    <a:pt x="11309" y="0"/>
                  </a:moveTo>
                  <a:cubicBezTo>
                    <a:pt x="7472" y="734"/>
                    <a:pt x="3670" y="1868"/>
                    <a:pt x="0" y="3303"/>
                  </a:cubicBezTo>
                  <a:lnTo>
                    <a:pt x="868" y="5538"/>
                  </a:lnTo>
                  <a:cubicBezTo>
                    <a:pt x="4437" y="4170"/>
                    <a:pt x="8106" y="3136"/>
                    <a:pt x="11776" y="2369"/>
                  </a:cubicBezTo>
                  <a:lnTo>
                    <a:pt x="11309"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a:off x="1031775" y="4985925"/>
              <a:ext cx="3010500" cy="3247350"/>
            </a:xfrm>
            <a:custGeom>
              <a:avLst/>
              <a:gdLst/>
              <a:ahLst/>
              <a:cxnLst/>
              <a:rect l="l" t="t" r="r" b="b"/>
              <a:pathLst>
                <a:path w="120420" h="129894" extrusionOk="0">
                  <a:moveTo>
                    <a:pt x="32657" y="0"/>
                  </a:moveTo>
                  <a:cubicBezTo>
                    <a:pt x="12209" y="13043"/>
                    <a:pt x="0" y="35292"/>
                    <a:pt x="0" y="59476"/>
                  </a:cubicBezTo>
                  <a:cubicBezTo>
                    <a:pt x="0" y="98271"/>
                    <a:pt x="31623" y="129893"/>
                    <a:pt x="70417" y="129893"/>
                  </a:cubicBezTo>
                  <a:cubicBezTo>
                    <a:pt x="89364" y="129893"/>
                    <a:pt x="107110" y="122455"/>
                    <a:pt x="120420" y="109078"/>
                  </a:cubicBezTo>
                  <a:lnTo>
                    <a:pt x="118718" y="107377"/>
                  </a:lnTo>
                  <a:cubicBezTo>
                    <a:pt x="105843" y="120320"/>
                    <a:pt x="88697" y="127458"/>
                    <a:pt x="70417" y="127458"/>
                  </a:cubicBezTo>
                  <a:cubicBezTo>
                    <a:pt x="32957" y="127458"/>
                    <a:pt x="2435" y="96936"/>
                    <a:pt x="2435" y="59443"/>
                  </a:cubicBezTo>
                  <a:cubicBezTo>
                    <a:pt x="2435" y="36060"/>
                    <a:pt x="14210" y="14644"/>
                    <a:pt x="33958" y="2035"/>
                  </a:cubicBezTo>
                  <a:lnTo>
                    <a:pt x="32657"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7"/>
            <p:cNvSpPr/>
            <p:nvPr/>
          </p:nvSpPr>
          <p:spPr>
            <a:xfrm>
              <a:off x="3016525" y="2259800"/>
              <a:ext cx="60900" cy="1825500"/>
            </a:xfrm>
            <a:custGeom>
              <a:avLst/>
              <a:gdLst/>
              <a:ahLst/>
              <a:cxnLst/>
              <a:rect l="l" t="t" r="r" b="b"/>
              <a:pathLst>
                <a:path w="2436" h="73020" extrusionOk="0">
                  <a:moveTo>
                    <a:pt x="0" y="1"/>
                  </a:moveTo>
                  <a:lnTo>
                    <a:pt x="0" y="73020"/>
                  </a:lnTo>
                  <a:lnTo>
                    <a:pt x="2435" y="73020"/>
                  </a:lnTo>
                  <a:lnTo>
                    <a:pt x="2435" y="1"/>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7"/>
            <p:cNvSpPr/>
            <p:nvPr/>
          </p:nvSpPr>
          <p:spPr>
            <a:xfrm>
              <a:off x="457200" y="6472825"/>
              <a:ext cx="99250" cy="430325"/>
            </a:xfrm>
            <a:custGeom>
              <a:avLst/>
              <a:gdLst/>
              <a:ahLst/>
              <a:cxnLst/>
              <a:rect l="l" t="t" r="r" b="b"/>
              <a:pathLst>
                <a:path w="3970" h="17213" extrusionOk="0">
                  <a:moveTo>
                    <a:pt x="0" y="0"/>
                  </a:moveTo>
                  <a:cubicBezTo>
                    <a:pt x="0" y="5771"/>
                    <a:pt x="534" y="11575"/>
                    <a:pt x="1601" y="17213"/>
                  </a:cubicBezTo>
                  <a:lnTo>
                    <a:pt x="3970" y="16746"/>
                  </a:lnTo>
                  <a:cubicBezTo>
                    <a:pt x="2936" y="11242"/>
                    <a:pt x="2435" y="5604"/>
                    <a:pt x="24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7"/>
            <p:cNvSpPr/>
            <p:nvPr/>
          </p:nvSpPr>
          <p:spPr>
            <a:xfrm>
              <a:off x="622300" y="7315925"/>
              <a:ext cx="1247575" cy="1302625"/>
            </a:xfrm>
            <a:custGeom>
              <a:avLst/>
              <a:gdLst/>
              <a:ahLst/>
              <a:cxnLst/>
              <a:rect l="l" t="t" r="r" b="b"/>
              <a:pathLst>
                <a:path w="49903" h="52105" extrusionOk="0">
                  <a:moveTo>
                    <a:pt x="2236" y="0"/>
                  </a:moveTo>
                  <a:lnTo>
                    <a:pt x="1" y="868"/>
                  </a:lnTo>
                  <a:cubicBezTo>
                    <a:pt x="8907" y="23417"/>
                    <a:pt x="26753" y="42131"/>
                    <a:pt x="48903" y="52104"/>
                  </a:cubicBezTo>
                  <a:lnTo>
                    <a:pt x="49903" y="49936"/>
                  </a:lnTo>
                  <a:cubicBezTo>
                    <a:pt x="28355" y="40196"/>
                    <a:pt x="10942" y="22016"/>
                    <a:pt x="223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21759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11"/>
                                        </p:tgtEl>
                                        <p:attrNameLst>
                                          <p:attrName>style.visibility</p:attrName>
                                        </p:attrNameLst>
                                      </p:cBhvr>
                                      <p:to>
                                        <p:strVal val="visible"/>
                                      </p:to>
                                    </p:set>
                                    <p:anim calcmode="lin" valueType="num">
                                      <p:cBhvr>
                                        <p:cTn id="7" dur="1000" fill="hold"/>
                                        <p:tgtEl>
                                          <p:spTgt spid="1811"/>
                                        </p:tgtEl>
                                        <p:attrNameLst>
                                          <p:attrName>ppt_w</p:attrName>
                                        </p:attrNameLst>
                                      </p:cBhvr>
                                      <p:tavLst>
                                        <p:tav tm="0">
                                          <p:val>
                                            <p:fltVal val="0"/>
                                          </p:val>
                                        </p:tav>
                                        <p:tav tm="100000">
                                          <p:val>
                                            <p:strVal val="#ppt_w"/>
                                          </p:val>
                                        </p:tav>
                                      </p:tavLst>
                                    </p:anim>
                                    <p:anim calcmode="lin" valueType="num">
                                      <p:cBhvr>
                                        <p:cTn id="8" dur="1000" fill="hold"/>
                                        <p:tgtEl>
                                          <p:spTgt spid="1811"/>
                                        </p:tgtEl>
                                        <p:attrNameLst>
                                          <p:attrName>ppt_h</p:attrName>
                                        </p:attrNameLst>
                                      </p:cBhvr>
                                      <p:tavLst>
                                        <p:tav tm="0">
                                          <p:val>
                                            <p:fltVal val="0"/>
                                          </p:val>
                                        </p:tav>
                                        <p:tav tm="100000">
                                          <p:val>
                                            <p:strVal val="#ppt_h"/>
                                          </p:val>
                                        </p:tav>
                                      </p:tavLst>
                                    </p:anim>
                                    <p:anim calcmode="lin" valueType="num">
                                      <p:cBhvr>
                                        <p:cTn id="9" dur="1000" fill="hold"/>
                                        <p:tgtEl>
                                          <p:spTgt spid="1811"/>
                                        </p:tgtEl>
                                        <p:attrNameLst>
                                          <p:attrName>style.rotation</p:attrName>
                                        </p:attrNameLst>
                                      </p:cBhvr>
                                      <p:tavLst>
                                        <p:tav tm="0">
                                          <p:val>
                                            <p:fltVal val="90"/>
                                          </p:val>
                                        </p:tav>
                                        <p:tav tm="100000">
                                          <p:val>
                                            <p:fltVal val="0"/>
                                          </p:val>
                                        </p:tav>
                                      </p:tavLst>
                                    </p:anim>
                                    <p:animEffect transition="in" filter="fade">
                                      <p:cBhvr>
                                        <p:cTn id="10" dur="1000"/>
                                        <p:tgtEl>
                                          <p:spTgt spid="1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b Beaker Charts Infographics by Slidesgo">
  <a:themeElements>
    <a:clrScheme name="Simple Light">
      <a:dk1>
        <a:srgbClr val="000000"/>
      </a:dk1>
      <a:lt1>
        <a:srgbClr val="D8EEF9"/>
      </a:lt1>
      <a:dk2>
        <a:srgbClr val="595959"/>
      </a:dk2>
      <a:lt2>
        <a:srgbClr val="EEEEEE"/>
      </a:lt2>
      <a:accent1>
        <a:srgbClr val="037280"/>
      </a:accent1>
      <a:accent2>
        <a:srgbClr val="348E99"/>
      </a:accent2>
      <a:accent3>
        <a:srgbClr val="EDCC3E"/>
      </a:accent3>
      <a:accent4>
        <a:srgbClr val="FFE266"/>
      </a:accent4>
      <a:accent5>
        <a:srgbClr val="FB9C30"/>
      </a:accent5>
      <a:accent6>
        <a:srgbClr val="F7B472"/>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s Thesis by Slidesgo">
  <a:themeElements>
    <a:clrScheme name="Simple Light">
      <a:dk1>
        <a:srgbClr val="000000"/>
      </a:dk1>
      <a:lt1>
        <a:srgbClr val="FCBF4A"/>
      </a:lt1>
      <a:dk2>
        <a:srgbClr val="2D406A"/>
      </a:dk2>
      <a:lt2>
        <a:srgbClr val="30A0A0"/>
      </a:lt2>
      <a:accent1>
        <a:srgbClr val="FCBF4A"/>
      </a:accent1>
      <a:accent2>
        <a:srgbClr val="2D406A"/>
      </a:accent2>
      <a:accent3>
        <a:srgbClr val="30A0A0"/>
      </a:accent3>
      <a:accent4>
        <a:srgbClr val="FCBF4A"/>
      </a:accent4>
      <a:accent5>
        <a:srgbClr val="2D406A"/>
      </a:accent5>
      <a:accent6>
        <a:srgbClr val="30A0A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1106</Words>
  <PresentationFormat>On-screen Show (16:9)</PresentationFormat>
  <Paragraphs>119</Paragraphs>
  <Slides>25</Slides>
  <Notes>15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25</vt:i4>
      </vt:variant>
    </vt:vector>
  </HeadingPairs>
  <TitlesOfParts>
    <vt:vector size="41" baseType="lpstr">
      <vt:lpstr>Calibri</vt:lpstr>
      <vt:lpstr>Wingdings</vt:lpstr>
      <vt:lpstr>Fira Sans</vt:lpstr>
      <vt:lpstr>Josefin Sans</vt:lpstr>
      <vt:lpstr>Fira Sans Extra Condensed Medium</vt:lpstr>
      <vt:lpstr>Fira Sans Extra Condensed</vt:lpstr>
      <vt:lpstr>Times New Roman</vt:lpstr>
      <vt:lpstr>Arial</vt:lpstr>
      <vt:lpstr>Raleway</vt:lpstr>
      <vt:lpstr>Josefin Slab</vt:lpstr>
      <vt:lpstr>Anton</vt:lpstr>
      <vt:lpstr>Roboto</vt:lpstr>
      <vt:lpstr>Advent Pro</vt:lpstr>
      <vt:lpstr>Broadway</vt:lpstr>
      <vt:lpstr>Lab Beaker Charts Infographics by Slidesgo</vt:lpstr>
      <vt:lpstr>Master's Thesis by Slidesgo</vt:lpstr>
      <vt:lpstr>PowerPoint Presentation</vt:lpstr>
      <vt:lpstr>PHƯƠNG PHÁP VÀ KĨ NĂNG HỌC MÔN KHOA HỌC  TỰ NHIÊN</vt:lpstr>
      <vt:lpstr>Bài 1: MỞ ĐẦU</vt:lpstr>
      <vt:lpstr>PowerPoint Presentation</vt:lpstr>
      <vt:lpstr>I.  PHƯƠNG PHÁP TÌM HIỂU TỰ NHIÊN  </vt:lpstr>
      <vt:lpstr>Kĩ thuật khăn trải bàn</vt:lpstr>
      <vt:lpstr>PowerPoint Presentation</vt:lpstr>
      <vt:lpstr>PowerPoint Presentation</vt:lpstr>
      <vt:lpstr>Phương pháp tìm hiểu tự nhiên là cách thức tìm hiểu các sự vật và hiện tượng trong tự nhiên và đời sống, được thực hiện qua các bước:  (1) Quan sát và đặt câu hỏi nghiên cứu  (2) Hình thành giả thuyết  (3) Lập kế hoạch kiểm tra giả thuyết  (4) Thực hiện kế hoạch  (5) Kết luận</vt:lpstr>
      <vt:lpstr>II. KĨ NĂNG HỌC TẬP TRONG MÔN KHOA HỌC TỰ NHIÊN</vt:lpstr>
      <vt:lpstr>Luyện tập</vt:lpstr>
      <vt:lpstr>VẬN DỤNG</vt:lpstr>
      <vt:lpstr>Mẫu báo cáo </vt:lpstr>
      <vt:lpstr>Để học tốt môn khoa học tự nhiên, chúng ta cần thực hiện và rèn luyện một số kĩ năng: quan sát, phân loại, liên kết, đo, dự báo, viết báo cáo, thuyết trình</vt:lpstr>
      <vt:lpstr>3. TÌM HIỂU MỘT SỐ DỤNG CỤ ĐO</vt:lpstr>
      <vt:lpstr>Kĩ thuật mảnh ghép</vt:lpstr>
      <vt:lpstr>PowerPoint Presentation</vt:lpstr>
      <vt:lpstr>PowerPoint Presentation</vt:lpstr>
      <vt:lpstr>- Dao động kí có thể hiển thị đồ thị của tín hiệu điện theo thời gian (giúp chúng ta biết được dạng đồ thị của tín hiệu theo thời gian) - Đồng hồ đo thời gian hiện số dùng cổng quang điện có thể tự động đo thời gian</vt:lpstr>
      <vt:lpstr>LUYỆN TẬP</vt:lpstr>
      <vt:lpstr>HOẠT ĐỘNG NHÓM</vt:lpstr>
      <vt:lpstr>PowerPoint Presentation</vt:lpstr>
      <vt:lpstr>Hoàn thành bài 1, 2 trong SGK/tr13  Bài 1: Kĩ năng quan sát và kĩ năng dự đoán được thể hiện qua ý nào trong các trường hợp sau đây? a) Gió mạnh dần, mây đen kéo đến, có thể trời sắp mưa b) Người câu cá thấy cần câu bị uốn cong và dây cước bị kéo căng, có lẽ một con cá to đã cắn câu. Bài 2: Cho một cốc nước ấm để trong điều kiện phòng a) Em hãy lựa chọn các dụng cụ, thiết bị phù hợp có trong phòng thí nghiệm để xác định nhiệt độ, khối lượng và thể tích của nước trong cốc. b) Sau 10 phút, nhiệt độ của nước trong cốc thay đổi như thế nào? c) Em đã sử dụng các kĩ năng nào để giải quyết các vấn đề trên?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2022-06-26T14:44:01Z</dcterms:modified>
</cp:coreProperties>
</file>