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5" r:id="rId6"/>
    <p:sldId id="266" r:id="rId7"/>
    <p:sldId id="267" r:id="rId8"/>
    <p:sldId id="268" r:id="rId9"/>
    <p:sldId id="275" r:id="rId10"/>
    <p:sldId id="276" r:id="rId11"/>
    <p:sldId id="269" r:id="rId12"/>
    <p:sldId id="270" r:id="rId13"/>
    <p:sldId id="271"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2328"/>
    <a:srgbClr val="EB7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DE03-AC0A-FD94-6296-53B8F6E4026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77F947F-C5CB-AF30-4F02-8549D4545F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838C9F1-3ADA-26C8-EAE6-18BE60892846}"/>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5" name="Footer Placeholder 4">
            <a:extLst>
              <a:ext uri="{FF2B5EF4-FFF2-40B4-BE49-F238E27FC236}">
                <a16:creationId xmlns:a16="http://schemas.microsoft.com/office/drawing/2014/main" id="{48E41998-F66E-A454-F442-DC6C2C691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9FD88-E287-DB8E-AF82-4D96D34E8CA4}"/>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362584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8A00-530D-22EA-327D-816CF1FE8B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506B0-2034-F933-427A-9B76C75E6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470EC-1E7F-1274-2544-64E8619AF504}"/>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5" name="Footer Placeholder 4">
            <a:extLst>
              <a:ext uri="{FF2B5EF4-FFF2-40B4-BE49-F238E27FC236}">
                <a16:creationId xmlns:a16="http://schemas.microsoft.com/office/drawing/2014/main" id="{7BE924F6-5739-DCE8-8BF2-38D567D6A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60B4D-E68D-20F6-3D1F-4648C4669143}"/>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662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3865B-504F-32D7-DCCD-ADAD967935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1C1DF-6275-9CCB-26AC-E5E5A1293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33DEB-8BC6-3347-A90A-03D8549D548F}"/>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5" name="Footer Placeholder 4">
            <a:extLst>
              <a:ext uri="{FF2B5EF4-FFF2-40B4-BE49-F238E27FC236}">
                <a16:creationId xmlns:a16="http://schemas.microsoft.com/office/drawing/2014/main" id="{71D2CE41-6C72-09CB-949F-701FE5410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34D3F-5F3A-A713-51F5-0F2A1FB13621}"/>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139553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CDA8-00FA-F9AC-CBA8-B3B73D07D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D937F-42BF-7B9D-78AA-D1CF8994D7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CDB84-384B-F36A-91F6-CB960AA9CFC2}"/>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5" name="Footer Placeholder 4">
            <a:extLst>
              <a:ext uri="{FF2B5EF4-FFF2-40B4-BE49-F238E27FC236}">
                <a16:creationId xmlns:a16="http://schemas.microsoft.com/office/drawing/2014/main" id="{D81F5E4A-8160-553C-D07D-585410CBD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C4681-E20D-EB6A-FA59-41047E5C13A2}"/>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293257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A922-B4E9-32AF-CE8B-3AA6299EAC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E301D-EF86-DF9C-07BD-C9F0D31D4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BD2633-0251-690B-E7FD-67DBCAE354BB}"/>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5" name="Footer Placeholder 4">
            <a:extLst>
              <a:ext uri="{FF2B5EF4-FFF2-40B4-BE49-F238E27FC236}">
                <a16:creationId xmlns:a16="http://schemas.microsoft.com/office/drawing/2014/main" id="{EDF9AB34-5F53-A10B-8E02-37C3A22B2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84267-42E0-086A-37C3-CB691B4C7549}"/>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22967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D9AF-3D40-EC6E-8743-56831B469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DEE81-D5B1-0605-BADF-D98D123D7A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4C3207-10B8-60F6-A19F-E05CB7115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9539F4-62F5-1488-A06B-108F19C86A7E}"/>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6" name="Footer Placeholder 5">
            <a:extLst>
              <a:ext uri="{FF2B5EF4-FFF2-40B4-BE49-F238E27FC236}">
                <a16:creationId xmlns:a16="http://schemas.microsoft.com/office/drawing/2014/main" id="{B00302F4-8694-EDD9-D4BE-951F649F2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E4C4F-433A-6AEE-52DD-9E825F58567F}"/>
              </a:ext>
            </a:extLst>
          </p:cNvPr>
          <p:cNvSpPr>
            <a:spLocks noGrp="1"/>
          </p:cNvSpPr>
          <p:nvPr>
            <p:ph type="sldNum" sz="quarter" idx="12"/>
          </p:nvPr>
        </p:nvSpPr>
        <p:spPr/>
        <p:txBody>
          <a:bodyPr/>
          <a:lstStyle/>
          <a:p>
            <a:fld id="{A6518D58-9339-43C5-B3BB-906FBFCE2A17}" type="slidenum">
              <a:rPr lang="en-US" smtClean="0"/>
              <a:t>‹#›</a:t>
            </a:fld>
            <a:endParaRPr lang="en-US"/>
          </a:p>
        </p:txBody>
      </p:sp>
      <p:sp>
        <p:nvSpPr>
          <p:cNvPr id="8" name="Rectangle 7">
            <a:extLst>
              <a:ext uri="{FF2B5EF4-FFF2-40B4-BE49-F238E27FC236}">
                <a16:creationId xmlns:a16="http://schemas.microsoft.com/office/drawing/2014/main" id="{DADEF7FB-0B1D-8CD8-62A0-83BF26CD7FBB}"/>
              </a:ext>
            </a:extLst>
          </p:cNvPr>
          <p:cNvSpPr/>
          <p:nvPr userDrawn="1"/>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Flowchart: Multidocument 8">
            <a:extLst>
              <a:ext uri="{FF2B5EF4-FFF2-40B4-BE49-F238E27FC236}">
                <a16:creationId xmlns:a16="http://schemas.microsoft.com/office/drawing/2014/main" id="{9E04EC02-5599-0F76-2791-8371EDB20028}"/>
              </a:ext>
            </a:extLst>
          </p:cNvPr>
          <p:cNvSpPr/>
          <p:nvPr userDrawn="1"/>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10" name="Flowchart: Alternate Process 9">
            <a:extLst>
              <a:ext uri="{FF2B5EF4-FFF2-40B4-BE49-F238E27FC236}">
                <a16:creationId xmlns:a16="http://schemas.microsoft.com/office/drawing/2014/main" id="{8AFDCE32-A4F5-5899-CA95-18D023F096D4}"/>
              </a:ext>
            </a:extLst>
          </p:cNvPr>
          <p:cNvSpPr/>
          <p:nvPr userDrawn="1"/>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Tree>
    <p:extLst>
      <p:ext uri="{BB962C8B-B14F-4D97-AF65-F5344CB8AC3E}">
        <p14:creationId xmlns:p14="http://schemas.microsoft.com/office/powerpoint/2010/main" val="278158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3972-C3DC-E14B-3241-A7057B4F8B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64A6D9-1779-7512-AEED-418B9FFBF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167267-AC32-9D12-2CE4-4ADD957123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163CC-2935-A962-3A00-C25B93C91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2438D-2798-809E-E958-E36310C81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A4433-E3E1-48F9-FB3A-0B2A1371AF26}"/>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8" name="Footer Placeholder 7">
            <a:extLst>
              <a:ext uri="{FF2B5EF4-FFF2-40B4-BE49-F238E27FC236}">
                <a16:creationId xmlns:a16="http://schemas.microsoft.com/office/drawing/2014/main" id="{584029DE-DA61-F58E-9F93-6FE5968DA4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61FFC3-9BD8-D020-570B-52539ED1DD79}"/>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422309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7051-6D51-A004-F0DD-0739C82A60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3C89CE-1D53-F38E-75D3-D94EB252A580}"/>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4" name="Footer Placeholder 3">
            <a:extLst>
              <a:ext uri="{FF2B5EF4-FFF2-40B4-BE49-F238E27FC236}">
                <a16:creationId xmlns:a16="http://schemas.microsoft.com/office/drawing/2014/main" id="{3C0A8F96-E563-5996-53DF-3C1AF2965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FEFD2B-96B4-93F6-EEB0-6F8C41E2313E}"/>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311384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6A144-FC50-D50E-2089-292359288830}"/>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3" name="Footer Placeholder 2">
            <a:extLst>
              <a:ext uri="{FF2B5EF4-FFF2-40B4-BE49-F238E27FC236}">
                <a16:creationId xmlns:a16="http://schemas.microsoft.com/office/drawing/2014/main" id="{79C00A57-2CE8-542B-B2D4-9BA1688044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819CB-F2DB-E19A-FFD4-772FE6D7DCB2}"/>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337111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94F7-A4C1-C5B5-7CC8-B642B5492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1D359-B112-14AD-81F1-E26679B45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1073D-FB9B-49B2-3712-6BE294754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0CD03-2D09-C063-91E1-A7FE706D76BE}"/>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6" name="Footer Placeholder 5">
            <a:extLst>
              <a:ext uri="{FF2B5EF4-FFF2-40B4-BE49-F238E27FC236}">
                <a16:creationId xmlns:a16="http://schemas.microsoft.com/office/drawing/2014/main" id="{F0CC7151-8BCD-1D60-8B26-5BB7E1470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F54A3-4F3B-A05D-88E3-208BBDF0336D}"/>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278543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E3F9-4747-2A52-F7B0-CBB373F2D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95274-85A4-D838-EBEA-7992641C9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F69747-18D7-42CB-9C06-99B7F8DAC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43FBB-650C-F1D7-E728-F9B7DA291272}"/>
              </a:ext>
            </a:extLst>
          </p:cNvPr>
          <p:cNvSpPr>
            <a:spLocks noGrp="1"/>
          </p:cNvSpPr>
          <p:nvPr>
            <p:ph type="dt" sz="half" idx="10"/>
          </p:nvPr>
        </p:nvSpPr>
        <p:spPr/>
        <p:txBody>
          <a:bodyPr/>
          <a:lstStyle/>
          <a:p>
            <a:fld id="{62538759-C411-4040-B127-954818160347}" type="datetimeFigureOut">
              <a:rPr lang="en-US" smtClean="0"/>
              <a:t>15/7/2022</a:t>
            </a:fld>
            <a:endParaRPr lang="en-US"/>
          </a:p>
        </p:txBody>
      </p:sp>
      <p:sp>
        <p:nvSpPr>
          <p:cNvPr id="6" name="Footer Placeholder 5">
            <a:extLst>
              <a:ext uri="{FF2B5EF4-FFF2-40B4-BE49-F238E27FC236}">
                <a16:creationId xmlns:a16="http://schemas.microsoft.com/office/drawing/2014/main" id="{CED4A3BA-F0AC-8F21-E7F9-6474B0723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43AE3-A52D-00F4-602A-A27B61CF9971}"/>
              </a:ext>
            </a:extLst>
          </p:cNvPr>
          <p:cNvSpPr>
            <a:spLocks noGrp="1"/>
          </p:cNvSpPr>
          <p:nvPr>
            <p:ph type="sldNum" sz="quarter" idx="12"/>
          </p:nvPr>
        </p:nvSpPr>
        <p:spPr/>
        <p:txBody>
          <a:bodyPr/>
          <a:lstStyle/>
          <a:p>
            <a:fld id="{A6518D58-9339-43C5-B3BB-906FBFCE2A17}" type="slidenum">
              <a:rPr lang="en-US" smtClean="0"/>
              <a:t>‹#›</a:t>
            </a:fld>
            <a:endParaRPr lang="en-US"/>
          </a:p>
        </p:txBody>
      </p:sp>
    </p:spTree>
    <p:extLst>
      <p:ext uri="{BB962C8B-B14F-4D97-AF65-F5344CB8AC3E}">
        <p14:creationId xmlns:p14="http://schemas.microsoft.com/office/powerpoint/2010/main" val="335044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5A88B-7EA7-4A57-7710-52DDC23CC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17AAC1-5B7C-EF89-F519-78BB4232A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AC8C0DA-9D60-6937-9711-13872491B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38759-C411-4040-B127-954818160347}" type="datetimeFigureOut">
              <a:rPr lang="en-US" smtClean="0"/>
              <a:t>15/7/2022</a:t>
            </a:fld>
            <a:endParaRPr lang="en-US"/>
          </a:p>
        </p:txBody>
      </p:sp>
      <p:sp>
        <p:nvSpPr>
          <p:cNvPr id="5" name="Footer Placeholder 4">
            <a:extLst>
              <a:ext uri="{FF2B5EF4-FFF2-40B4-BE49-F238E27FC236}">
                <a16:creationId xmlns:a16="http://schemas.microsoft.com/office/drawing/2014/main" id="{D3542D5A-4CC6-0A10-0956-C259AC09F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0400F-88C8-30CC-7B34-485555A89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18D58-9339-43C5-B3BB-906FBFCE2A17}" type="slidenum">
              <a:rPr lang="en-US" smtClean="0"/>
              <a:t>‹#›</a:t>
            </a:fld>
            <a:endParaRPr lang="en-US"/>
          </a:p>
        </p:txBody>
      </p:sp>
    </p:spTree>
    <p:extLst>
      <p:ext uri="{BB962C8B-B14F-4D97-AF65-F5344CB8AC3E}">
        <p14:creationId xmlns:p14="http://schemas.microsoft.com/office/powerpoint/2010/main" val="217708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5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igiaoduc.vn/"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translate.google.com/?hl=v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15A1-DDFC-0C18-E551-F358BA0A7DAC}"/>
              </a:ext>
            </a:extLst>
          </p:cNvPr>
          <p:cNvSpPr>
            <a:spLocks noGrp="1"/>
          </p:cNvSpPr>
          <p:nvPr>
            <p:ph type="ctrTitle"/>
          </p:nvPr>
        </p:nvSpPr>
        <p:spPr>
          <a:xfrm>
            <a:off x="665747" y="1957137"/>
            <a:ext cx="11149263" cy="2277980"/>
          </a:xfrm>
        </p:spPr>
        <p:txBody>
          <a:bodyPr>
            <a:normAutofit fontScale="90000"/>
          </a:bodyPr>
          <a:lstStyle/>
          <a:p>
            <a:r>
              <a:rPr lang="en-US" b="1" dirty="0">
                <a:solidFill>
                  <a:srgbClr val="FF0000"/>
                </a:solidFill>
              </a:rPr>
              <a:t>BÀI 10: THỰC HÀNH KHAI THÁC TÀI NGUYÊN TRÊN INTERNET</a:t>
            </a:r>
          </a:p>
        </p:txBody>
      </p:sp>
    </p:spTree>
    <p:extLst>
      <p:ext uri="{BB962C8B-B14F-4D97-AF65-F5344CB8AC3E}">
        <p14:creationId xmlns:p14="http://schemas.microsoft.com/office/powerpoint/2010/main" val="40934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1. </a:t>
            </a:r>
            <a:r>
              <a:rPr lang="en-US" sz="3500" b="1" dirty="0" err="1">
                <a:effectLst/>
                <a:latin typeface="Times New Roman" panose="02020603050405020304" pitchFamily="18" charset="0"/>
                <a:ea typeface="Times New Roman" panose="02020603050405020304" pitchFamily="18" charset="0"/>
              </a:rPr>
              <a:t>Sử</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dụng</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phần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mềm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dịch</a:t>
            </a:r>
            <a:r>
              <a:rPr lang="en-US" sz="3500" b="1" dirty="0">
                <a:effectLst/>
                <a:latin typeface="Times New Roman" panose="02020603050405020304" pitchFamily="18" charset="0"/>
                <a:ea typeface="Times New Roman" panose="02020603050405020304" pitchFamily="18" charset="0"/>
              </a:rPr>
              <a:t> Google Translate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ngoại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ngữ</a:t>
            </a:r>
            <a:r>
              <a:rPr lang="en-US" sz="3500" b="1"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0" y="2711150"/>
            <a:ext cx="10515599" cy="491795"/>
          </a:xfrm>
        </p:spPr>
        <p:txBody>
          <a:bodyPr/>
          <a:lstStyle/>
          <a:p>
            <a:pPr marL="0" indent="0">
              <a:buNone/>
            </a:pPr>
            <a:r>
              <a:rPr lang="en-US" b="1" dirty="0" err="1"/>
              <a:t>Bài</a:t>
            </a:r>
            <a:r>
              <a:rPr lang="en-US" b="1" dirty="0"/>
              <a:t> </a:t>
            </a:r>
            <a:r>
              <a:rPr lang="en-US" b="1" dirty="0" err="1"/>
              <a:t>tập</a:t>
            </a:r>
            <a:r>
              <a:rPr lang="en-US" b="1" dirty="0"/>
              <a:t> 2: </a:t>
            </a:r>
            <a:r>
              <a:rPr lang="en-US" b="1" dirty="0" err="1"/>
              <a:t>Thực</a:t>
            </a:r>
            <a:r>
              <a:rPr lang="en-US" b="1" dirty="0"/>
              <a:t> </a:t>
            </a:r>
            <a:r>
              <a:rPr lang="en-US" b="1" dirty="0" err="1"/>
              <a:t>hành</a:t>
            </a:r>
            <a:r>
              <a:rPr lang="en-US" b="1" dirty="0"/>
              <a:t> </a:t>
            </a:r>
            <a:r>
              <a:rPr lang="en-US" b="1" dirty="0" err="1"/>
              <a:t>dịch</a:t>
            </a:r>
            <a:r>
              <a:rPr lang="en-US" b="1" dirty="0"/>
              <a:t> </a:t>
            </a:r>
            <a:r>
              <a:rPr lang="en-US" b="1" dirty="0" err="1"/>
              <a:t>đoạn</a:t>
            </a:r>
            <a:r>
              <a:rPr lang="en-US" b="1" dirty="0"/>
              <a:t> </a:t>
            </a:r>
            <a:r>
              <a:rPr lang="en-US" b="1" dirty="0" err="1"/>
              <a:t>văn</a:t>
            </a:r>
            <a:r>
              <a:rPr lang="en-US" b="1" dirty="0"/>
              <a:t> </a:t>
            </a:r>
            <a:r>
              <a:rPr lang="en-US" b="1" dirty="0" err="1"/>
              <a:t>bản</a:t>
            </a:r>
            <a:r>
              <a:rPr lang="en-US" b="1" dirty="0"/>
              <a:t> </a:t>
            </a:r>
            <a:r>
              <a:rPr lang="en-US" b="1" dirty="0" err="1"/>
              <a:t>sau</a:t>
            </a:r>
            <a:r>
              <a:rPr lang="en-US" b="1" dirty="0"/>
              <a:t> sang </a:t>
            </a:r>
            <a:r>
              <a:rPr lang="en-US" b="1" dirty="0" err="1"/>
              <a:t>tiếng</a:t>
            </a:r>
            <a:r>
              <a:rPr lang="en-US" b="1" dirty="0"/>
              <a:t> </a:t>
            </a:r>
            <a:r>
              <a:rPr lang="en-US" b="1" dirty="0" err="1"/>
              <a:t>Việt</a:t>
            </a:r>
            <a:endParaRPr lang="en-US" b="1"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833F5F47-0789-B517-10CC-EE7A0D9DF183}"/>
              </a:ext>
            </a:extLst>
          </p:cNvPr>
          <p:cNvSpPr>
            <a:spLocks noChangeArrowheads="1"/>
          </p:cNvSpPr>
          <p:nvPr/>
        </p:nvSpPr>
        <p:spPr bwMode="auto">
          <a:xfrm>
            <a:off x="206542" y="3552461"/>
            <a:ext cx="10940716" cy="228268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CPU (short for Central Processing Unit) is considered the brain of the computer with the main task of processing computer programs, input data of the computer and processing all instructions. that the CPU receives from the hardware and software running on the laptop or computer.</a:t>
            </a:r>
            <a:r>
              <a:rPr kumimoji="0" lang="en-US" altLang="en-US" sz="3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411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2. </a:t>
            </a:r>
            <a:r>
              <a:rPr lang="en-US" sz="3500" b="1" dirty="0" err="1">
                <a:effectLst/>
                <a:latin typeface="Times New Roman" panose="02020603050405020304" pitchFamily="18" charset="0"/>
                <a:ea typeface="Times New Roman" panose="02020603050405020304" pitchFamily="18" charset="0"/>
              </a:rPr>
              <a:t>Khai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thác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mở</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trên</a:t>
            </a:r>
            <a:r>
              <a:rPr lang="en-US" sz="3500" b="1" dirty="0">
                <a:effectLst/>
                <a:latin typeface="Times New Roman" panose="02020603050405020304" pitchFamily="18" charset="0"/>
                <a:ea typeface="Times New Roman" panose="02020603050405020304" pitchFamily="18" charset="0"/>
              </a:rPr>
              <a:t> Internet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tìm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các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tài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phục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vụ</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tập</a:t>
            </a:r>
            <a:endParaRPr lang="en-US" sz="3500"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8 Points 11">
            <a:extLst>
              <a:ext uri="{FF2B5EF4-FFF2-40B4-BE49-F238E27FC236}">
                <a16:creationId xmlns:a16="http://schemas.microsoft.com/office/drawing/2014/main" id="{54B3B937-856A-BD21-E0AF-CDB4D7374800}"/>
              </a:ext>
            </a:extLst>
          </p:cNvPr>
          <p:cNvSpPr/>
          <p:nvPr/>
        </p:nvSpPr>
        <p:spPr>
          <a:xfrm>
            <a:off x="1080836" y="1890201"/>
            <a:ext cx="9502937" cy="5221705"/>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FF0000"/>
                </a:solidFill>
              </a:rPr>
              <a:t>Khi </a:t>
            </a:r>
            <a:r>
              <a:rPr lang="en-US" sz="3600" dirty="0" err="1">
                <a:solidFill>
                  <a:srgbClr val="FF0000"/>
                </a:solidFill>
              </a:rPr>
              <a:t>muốn</a:t>
            </a:r>
            <a:r>
              <a:rPr lang="en-US" sz="3600" dirty="0">
                <a:solidFill>
                  <a:srgbClr val="FF0000"/>
                </a:solidFill>
              </a:rPr>
              <a:t> </a:t>
            </a:r>
            <a:r>
              <a:rPr lang="en-US" sz="3600" dirty="0" err="1">
                <a:solidFill>
                  <a:srgbClr val="FF0000"/>
                </a:solidFill>
              </a:rPr>
              <a:t>đọc</a:t>
            </a:r>
            <a:r>
              <a:rPr lang="en-US" sz="3600" dirty="0">
                <a:solidFill>
                  <a:srgbClr val="FF0000"/>
                </a:solidFill>
              </a:rPr>
              <a:t> </a:t>
            </a:r>
            <a:r>
              <a:rPr lang="en-US" sz="3600" dirty="0" err="1">
                <a:solidFill>
                  <a:srgbClr val="FF0000"/>
                </a:solidFill>
              </a:rPr>
              <a:t>sách</a:t>
            </a:r>
            <a:r>
              <a:rPr lang="en-US" sz="3600" dirty="0">
                <a:solidFill>
                  <a:srgbClr val="FF0000"/>
                </a:solidFill>
              </a:rPr>
              <a:t> </a:t>
            </a:r>
            <a:r>
              <a:rPr lang="en-US" sz="3600" dirty="0" err="1">
                <a:solidFill>
                  <a:srgbClr val="FF0000"/>
                </a:solidFill>
              </a:rPr>
              <a:t>hoặc</a:t>
            </a:r>
            <a:r>
              <a:rPr lang="en-US" sz="3600" dirty="0">
                <a:solidFill>
                  <a:srgbClr val="FF0000"/>
                </a:solidFill>
              </a:rPr>
              <a:t> </a:t>
            </a:r>
            <a:r>
              <a:rPr lang="en-US" sz="3600" dirty="0" err="1">
                <a:solidFill>
                  <a:srgbClr val="FF0000"/>
                </a:solidFill>
              </a:rPr>
              <a:t>tài</a:t>
            </a:r>
            <a:r>
              <a:rPr lang="en-US" sz="3600" dirty="0">
                <a:solidFill>
                  <a:srgbClr val="FF0000"/>
                </a:solidFill>
              </a:rPr>
              <a:t> </a:t>
            </a:r>
            <a:r>
              <a:rPr lang="en-US" sz="3600" dirty="0" err="1">
                <a:solidFill>
                  <a:srgbClr val="FF0000"/>
                </a:solidFill>
              </a:rPr>
              <a:t>liệu</a:t>
            </a:r>
            <a:r>
              <a:rPr lang="en-US" sz="3600" dirty="0">
                <a:solidFill>
                  <a:srgbClr val="FF0000"/>
                </a:solidFill>
              </a:rPr>
              <a:t> </a:t>
            </a:r>
            <a:r>
              <a:rPr lang="en-US" sz="3600" dirty="0" err="1">
                <a:solidFill>
                  <a:srgbClr val="FF0000"/>
                </a:solidFill>
              </a:rPr>
              <a:t>tham</a:t>
            </a:r>
            <a:r>
              <a:rPr lang="en-US" sz="3600" dirty="0">
                <a:solidFill>
                  <a:srgbClr val="FF0000"/>
                </a:solidFill>
              </a:rPr>
              <a:t> </a:t>
            </a:r>
            <a:r>
              <a:rPr lang="en-US" sz="3600" dirty="0" err="1">
                <a:solidFill>
                  <a:srgbClr val="FF0000"/>
                </a:solidFill>
              </a:rPr>
              <a:t>khảo</a:t>
            </a:r>
            <a:r>
              <a:rPr lang="en-US" sz="3600" dirty="0">
                <a:solidFill>
                  <a:srgbClr val="FF0000"/>
                </a:solidFill>
              </a:rPr>
              <a:t> online </a:t>
            </a:r>
            <a:r>
              <a:rPr lang="en-US" sz="3600" dirty="0" err="1">
                <a:solidFill>
                  <a:srgbClr val="FF0000"/>
                </a:solidFill>
              </a:rPr>
              <a:t>các</a:t>
            </a:r>
            <a:r>
              <a:rPr lang="en-US" sz="3600" dirty="0">
                <a:solidFill>
                  <a:srgbClr val="FF0000"/>
                </a:solidFill>
              </a:rPr>
              <a:t> </a:t>
            </a:r>
            <a:r>
              <a:rPr lang="en-US" sz="3600" dirty="0" err="1">
                <a:solidFill>
                  <a:srgbClr val="FF0000"/>
                </a:solidFill>
              </a:rPr>
              <a:t>em</a:t>
            </a:r>
            <a:r>
              <a:rPr lang="en-US" sz="3600" dirty="0">
                <a:solidFill>
                  <a:srgbClr val="FF0000"/>
                </a:solidFill>
              </a:rPr>
              <a:t> </a:t>
            </a:r>
            <a:r>
              <a:rPr lang="en-US" sz="3600" dirty="0" err="1">
                <a:solidFill>
                  <a:srgbClr val="FF0000"/>
                </a:solidFill>
              </a:rPr>
              <a:t>thường</a:t>
            </a:r>
            <a:r>
              <a:rPr lang="en-US" sz="3600" dirty="0">
                <a:solidFill>
                  <a:srgbClr val="FF0000"/>
                </a:solidFill>
              </a:rPr>
              <a:t> </a:t>
            </a:r>
            <a:r>
              <a:rPr lang="en-US" sz="3600" dirty="0" err="1">
                <a:solidFill>
                  <a:srgbClr val="FF0000"/>
                </a:solidFill>
              </a:rPr>
              <a:t>dùng</a:t>
            </a:r>
            <a:r>
              <a:rPr lang="en-US" sz="3600" dirty="0">
                <a:solidFill>
                  <a:srgbClr val="FF0000"/>
                </a:solidFill>
              </a:rPr>
              <a:t> </a:t>
            </a:r>
            <a:r>
              <a:rPr lang="en-US" sz="3600" dirty="0" err="1">
                <a:solidFill>
                  <a:srgbClr val="FF0000"/>
                </a:solidFill>
              </a:rPr>
              <a:t>trang</a:t>
            </a:r>
            <a:r>
              <a:rPr lang="en-US" sz="3600" dirty="0">
                <a:solidFill>
                  <a:srgbClr val="FF0000"/>
                </a:solidFill>
              </a:rPr>
              <a:t> web </a:t>
            </a:r>
            <a:r>
              <a:rPr lang="en-US" sz="3600" dirty="0" err="1">
                <a:solidFill>
                  <a:srgbClr val="FF0000"/>
                </a:solidFill>
              </a:rPr>
              <a:t>nào</a:t>
            </a:r>
            <a:r>
              <a:rPr lang="en-US" sz="3600" dirty="0">
                <a:solidFill>
                  <a:srgbClr val="FF0000"/>
                </a:solidFill>
              </a:rPr>
              <a:t>?</a:t>
            </a:r>
          </a:p>
        </p:txBody>
      </p:sp>
    </p:spTree>
    <p:extLst>
      <p:ext uri="{BB962C8B-B14F-4D97-AF65-F5344CB8AC3E}">
        <p14:creationId xmlns:p14="http://schemas.microsoft.com/office/powerpoint/2010/main" val="145338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2. </a:t>
            </a:r>
            <a:r>
              <a:rPr lang="en-US" sz="3500" b="1" dirty="0" err="1">
                <a:effectLst/>
                <a:latin typeface="Times New Roman" panose="02020603050405020304" pitchFamily="18" charset="0"/>
                <a:ea typeface="Times New Roman" panose="02020603050405020304" pitchFamily="18" charset="0"/>
              </a:rPr>
              <a:t>Khai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thác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mở</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trên</a:t>
            </a:r>
            <a:r>
              <a:rPr lang="en-US" sz="3500" b="1" dirty="0">
                <a:effectLst/>
                <a:latin typeface="Times New Roman" panose="02020603050405020304" pitchFamily="18" charset="0"/>
                <a:ea typeface="Times New Roman" panose="02020603050405020304" pitchFamily="18" charset="0"/>
              </a:rPr>
              <a:t> Internet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tìm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các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tài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phục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vụ</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tập</a:t>
            </a:r>
            <a:endParaRPr lang="en-US" sz="3500"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4B2CEA-3B2B-1680-378F-949D3189F14D}"/>
              </a:ext>
            </a:extLst>
          </p:cNvPr>
          <p:cNvPicPr>
            <a:picLocks noChangeAspect="1"/>
          </p:cNvPicPr>
          <p:nvPr/>
        </p:nvPicPr>
        <p:blipFill rotWithShape="1">
          <a:blip r:embed="rId2"/>
          <a:srcRect b="4394"/>
          <a:stretch/>
        </p:blipFill>
        <p:spPr>
          <a:xfrm>
            <a:off x="3368842" y="3048000"/>
            <a:ext cx="6481011" cy="3711740"/>
          </a:xfrm>
          <a:prstGeom prst="rect">
            <a:avLst/>
          </a:prstGeom>
        </p:spPr>
      </p:pic>
      <p:sp>
        <p:nvSpPr>
          <p:cNvPr id="11" name="Content Placeholder 2">
            <a:extLst>
              <a:ext uri="{FF2B5EF4-FFF2-40B4-BE49-F238E27FC236}">
                <a16:creationId xmlns:a16="http://schemas.microsoft.com/office/drawing/2014/main" id="{0E6F32DF-9256-3668-15E7-658C71586D01}"/>
              </a:ext>
            </a:extLst>
          </p:cNvPr>
          <p:cNvSpPr>
            <a:spLocks noGrp="1"/>
          </p:cNvSpPr>
          <p:nvPr>
            <p:ph sz="half" idx="1"/>
          </p:nvPr>
        </p:nvSpPr>
        <p:spPr>
          <a:xfrm>
            <a:off x="0" y="2459952"/>
            <a:ext cx="10515599" cy="1116678"/>
          </a:xfrm>
        </p:spPr>
        <p:txBody>
          <a:bodyPr/>
          <a:lstStyle/>
          <a:p>
            <a:pPr marL="0" indent="0">
              <a:buNone/>
            </a:pPr>
            <a:r>
              <a:rPr lang="en-US" b="1" dirty="0" err="1"/>
              <a:t>Bước</a:t>
            </a:r>
            <a:r>
              <a:rPr lang="en-US" b="1" dirty="0"/>
              <a:t> 1: </a:t>
            </a:r>
            <a:r>
              <a:rPr lang="en-US" b="1" dirty="0" err="1"/>
              <a:t>Truy</a:t>
            </a:r>
            <a:r>
              <a:rPr lang="en-US" b="1" dirty="0"/>
              <a:t> </a:t>
            </a:r>
            <a:r>
              <a:rPr lang="en-US" b="1" dirty="0" err="1"/>
              <a:t>cập</a:t>
            </a:r>
            <a:r>
              <a:rPr lang="en-US" b="1" dirty="0"/>
              <a:t> </a:t>
            </a:r>
            <a:r>
              <a:rPr lang="en-US" b="1" dirty="0" err="1"/>
              <a:t>vào</a:t>
            </a:r>
            <a:r>
              <a:rPr lang="en-US" b="1" dirty="0"/>
              <a:t> </a:t>
            </a:r>
            <a:r>
              <a:rPr lang="en-US" b="1" dirty="0" err="1"/>
              <a:t>địa</a:t>
            </a:r>
            <a:r>
              <a:rPr lang="en-US" b="1" dirty="0"/>
              <a:t> </a:t>
            </a:r>
            <a:r>
              <a:rPr lang="en-US" b="1" dirty="0" err="1"/>
              <a:t>chỉ</a:t>
            </a:r>
            <a:r>
              <a:rPr lang="en-US" b="1" dirty="0"/>
              <a:t>: </a:t>
            </a:r>
            <a:r>
              <a:rPr lang="en-US" dirty="0">
                <a:hlinkClick r:id="rId3"/>
              </a:rPr>
              <a:t>https://igiaoduc.vn</a:t>
            </a:r>
            <a:r>
              <a:rPr lang="en-US" dirty="0"/>
              <a:t> </a:t>
            </a:r>
            <a:r>
              <a:rPr lang="en-US" dirty="0" err="1"/>
              <a:t>sẽ</a:t>
            </a:r>
            <a:r>
              <a:rPr lang="en-US" dirty="0"/>
              <a:t> </a:t>
            </a:r>
            <a:r>
              <a:rPr lang="en-US" dirty="0" err="1"/>
              <a:t>xuất</a:t>
            </a:r>
            <a:r>
              <a:rPr lang="en-US" dirty="0"/>
              <a:t> </a:t>
            </a:r>
            <a:r>
              <a:rPr lang="en-US" dirty="0" err="1"/>
              <a:t>hiện</a:t>
            </a:r>
            <a:r>
              <a:rPr lang="en-US" dirty="0"/>
              <a:t> </a:t>
            </a:r>
            <a:r>
              <a:rPr lang="en-US" dirty="0" err="1"/>
              <a:t>màn</a:t>
            </a:r>
            <a:r>
              <a:rPr lang="en-US" dirty="0"/>
              <a:t> </a:t>
            </a:r>
            <a:r>
              <a:rPr lang="en-US" dirty="0" err="1"/>
              <a:t>hình</a:t>
            </a:r>
            <a:r>
              <a:rPr lang="en-US" dirty="0"/>
              <a:t> </a:t>
            </a:r>
            <a:r>
              <a:rPr lang="en-US" dirty="0" err="1"/>
              <a:t>như</a:t>
            </a:r>
            <a:r>
              <a:rPr lang="en-US" dirty="0"/>
              <a:t> </a:t>
            </a:r>
            <a:r>
              <a:rPr lang="en-US" dirty="0" err="1"/>
              <a:t>sau</a:t>
            </a:r>
            <a:r>
              <a:rPr lang="en-US" dirty="0"/>
              <a:t>: </a:t>
            </a:r>
          </a:p>
          <a:p>
            <a:endParaRPr lang="en-US" dirty="0"/>
          </a:p>
        </p:txBody>
      </p:sp>
    </p:spTree>
    <p:extLst>
      <p:ext uri="{BB962C8B-B14F-4D97-AF65-F5344CB8AC3E}">
        <p14:creationId xmlns:p14="http://schemas.microsoft.com/office/powerpoint/2010/main" val="5049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1)">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2. </a:t>
            </a:r>
            <a:r>
              <a:rPr lang="en-US" sz="3500" b="1" dirty="0" err="1">
                <a:effectLst/>
                <a:latin typeface="Times New Roman" panose="02020603050405020304" pitchFamily="18" charset="0"/>
                <a:ea typeface="Times New Roman" panose="02020603050405020304" pitchFamily="18" charset="0"/>
              </a:rPr>
              <a:t>Khai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thác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mở</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trên</a:t>
            </a:r>
            <a:r>
              <a:rPr lang="en-US" sz="3500" b="1" dirty="0">
                <a:effectLst/>
                <a:latin typeface="Times New Roman" panose="02020603050405020304" pitchFamily="18" charset="0"/>
                <a:ea typeface="Times New Roman" panose="02020603050405020304" pitchFamily="18" charset="0"/>
              </a:rPr>
              <a:t> Internet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tìm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các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tài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phục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vụ</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tập</a:t>
            </a:r>
            <a:endParaRPr lang="en-US" sz="3500"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E6F32DF-9256-3668-15E7-658C71586D01}"/>
              </a:ext>
            </a:extLst>
          </p:cNvPr>
          <p:cNvSpPr>
            <a:spLocks noGrp="1"/>
          </p:cNvSpPr>
          <p:nvPr>
            <p:ph sz="half" idx="1"/>
          </p:nvPr>
        </p:nvSpPr>
        <p:spPr>
          <a:xfrm>
            <a:off x="0" y="2863303"/>
            <a:ext cx="10515599" cy="1116678"/>
          </a:xfrm>
        </p:spPr>
        <p:txBody>
          <a:bodyPr/>
          <a:lstStyle/>
          <a:p>
            <a:pPr marL="0" indent="0">
              <a:buNone/>
            </a:pPr>
            <a:r>
              <a:rPr lang="en-US" b="1" dirty="0" err="1"/>
              <a:t>Bước</a:t>
            </a:r>
            <a:r>
              <a:rPr lang="en-US" b="1" dirty="0"/>
              <a:t> 2: </a:t>
            </a:r>
            <a:r>
              <a:rPr lang="en-US" b="1" dirty="0" err="1"/>
              <a:t>Tìm</a:t>
            </a:r>
            <a:r>
              <a:rPr lang="en-US" b="1" dirty="0"/>
              <a:t> </a:t>
            </a:r>
            <a:r>
              <a:rPr lang="en-US" b="1" dirty="0" err="1"/>
              <a:t>kiếm</a:t>
            </a:r>
            <a:r>
              <a:rPr lang="en-US" b="1" dirty="0"/>
              <a:t>, </a:t>
            </a:r>
            <a:r>
              <a:rPr lang="en-US" b="1" dirty="0" err="1"/>
              <a:t>truy</a:t>
            </a:r>
            <a:r>
              <a:rPr lang="en-US" b="1" dirty="0"/>
              <a:t> </a:t>
            </a:r>
            <a:r>
              <a:rPr lang="en-US" b="1" dirty="0" err="1"/>
              <a:t>cập</a:t>
            </a:r>
            <a:r>
              <a:rPr lang="en-US" b="1" dirty="0"/>
              <a:t> </a:t>
            </a:r>
            <a:r>
              <a:rPr lang="en-US" b="1" dirty="0" err="1"/>
              <a:t>các</a:t>
            </a:r>
            <a:r>
              <a:rPr lang="en-US" b="1" dirty="0"/>
              <a:t> </a:t>
            </a:r>
            <a:r>
              <a:rPr lang="en-US" b="1" dirty="0" err="1"/>
              <a:t>học</a:t>
            </a:r>
            <a:r>
              <a:rPr lang="en-US" b="1" dirty="0"/>
              <a:t> </a:t>
            </a:r>
            <a:r>
              <a:rPr lang="en-US" b="1" dirty="0" err="1"/>
              <a:t>liệu</a:t>
            </a:r>
            <a:endParaRPr lang="en-US" dirty="0"/>
          </a:p>
          <a:p>
            <a:endParaRPr lang="en-US" dirty="0"/>
          </a:p>
        </p:txBody>
      </p:sp>
      <p:sp>
        <p:nvSpPr>
          <p:cNvPr id="10" name="Content Placeholder 2">
            <a:extLst>
              <a:ext uri="{FF2B5EF4-FFF2-40B4-BE49-F238E27FC236}">
                <a16:creationId xmlns:a16="http://schemas.microsoft.com/office/drawing/2014/main" id="{F20566F5-DF39-65FF-8449-7A00643D046E}"/>
              </a:ext>
            </a:extLst>
          </p:cNvPr>
          <p:cNvSpPr txBox="1">
            <a:spLocks/>
          </p:cNvSpPr>
          <p:nvPr/>
        </p:nvSpPr>
        <p:spPr>
          <a:xfrm>
            <a:off x="0" y="3429000"/>
            <a:ext cx="10515599" cy="1116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Bước</a:t>
            </a:r>
            <a:r>
              <a:rPr lang="en-US" b="1" dirty="0"/>
              <a:t> 3: </a:t>
            </a:r>
            <a:r>
              <a:rPr lang="en-US" b="1" dirty="0" err="1"/>
              <a:t>Xem</a:t>
            </a:r>
            <a:r>
              <a:rPr lang="en-US" b="1" dirty="0"/>
              <a:t> </a:t>
            </a:r>
            <a:r>
              <a:rPr lang="en-US" b="1" dirty="0" err="1"/>
              <a:t>bài</a:t>
            </a:r>
            <a:r>
              <a:rPr lang="en-US" b="1" dirty="0"/>
              <a:t> </a:t>
            </a:r>
            <a:r>
              <a:rPr lang="en-US" b="1" dirty="0" err="1"/>
              <a:t>giảng</a:t>
            </a:r>
            <a:endParaRPr lang="en-US" dirty="0"/>
          </a:p>
          <a:p>
            <a:endParaRPr lang="en-US" dirty="0"/>
          </a:p>
        </p:txBody>
      </p:sp>
    </p:spTree>
    <p:extLst>
      <p:ext uri="{BB962C8B-B14F-4D97-AF65-F5344CB8AC3E}">
        <p14:creationId xmlns:p14="http://schemas.microsoft.com/office/powerpoint/2010/main" val="221281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2. </a:t>
            </a:r>
            <a:r>
              <a:rPr lang="en-US" sz="3500" b="1" dirty="0" err="1">
                <a:effectLst/>
                <a:latin typeface="Times New Roman" panose="02020603050405020304" pitchFamily="18" charset="0"/>
                <a:ea typeface="Times New Roman" panose="02020603050405020304" pitchFamily="18" charset="0"/>
              </a:rPr>
              <a:t>Khai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thác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mở</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trên</a:t>
            </a:r>
            <a:r>
              <a:rPr lang="en-US" sz="3500" b="1" dirty="0">
                <a:effectLst/>
                <a:latin typeface="Times New Roman" panose="02020603050405020304" pitchFamily="18" charset="0"/>
                <a:ea typeface="Times New Roman" panose="02020603050405020304" pitchFamily="18" charset="0"/>
              </a:rPr>
              <a:t> Internet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tìm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các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nguồn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tài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liệu</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phục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vụ</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tập</a:t>
            </a:r>
            <a:endParaRPr lang="en-US" sz="3500"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82C5121-E409-4858-F48B-1863FB9A52A2}"/>
              </a:ext>
            </a:extLst>
          </p:cNvPr>
          <p:cNvSpPr txBox="1">
            <a:spLocks/>
          </p:cNvSpPr>
          <p:nvPr/>
        </p:nvSpPr>
        <p:spPr>
          <a:xfrm>
            <a:off x="0" y="2711150"/>
            <a:ext cx="10515599" cy="4917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Bài</a:t>
            </a:r>
            <a:r>
              <a:rPr lang="en-US" b="1" dirty="0"/>
              <a:t> </a:t>
            </a:r>
            <a:r>
              <a:rPr lang="en-US" b="1" dirty="0" err="1"/>
              <a:t>tập</a:t>
            </a:r>
            <a:r>
              <a:rPr lang="en-US" b="1" dirty="0"/>
              <a:t> 3: </a:t>
            </a:r>
            <a:r>
              <a:rPr lang="en-US" b="1" dirty="0" err="1"/>
              <a:t>Thực</a:t>
            </a:r>
            <a:r>
              <a:rPr lang="en-US" b="1" dirty="0"/>
              <a:t> </a:t>
            </a:r>
            <a:r>
              <a:rPr lang="en-US" b="1" dirty="0" err="1"/>
              <a:t>hành</a:t>
            </a:r>
            <a:r>
              <a:rPr lang="en-US" b="1" dirty="0"/>
              <a:t> </a:t>
            </a:r>
            <a:r>
              <a:rPr lang="en-US" b="1" dirty="0" err="1"/>
              <a:t>tìm</a:t>
            </a:r>
            <a:r>
              <a:rPr lang="en-US" b="1" dirty="0"/>
              <a:t> </a:t>
            </a:r>
            <a:r>
              <a:rPr lang="en-US" b="1" dirty="0" err="1"/>
              <a:t>tài</a:t>
            </a:r>
            <a:r>
              <a:rPr lang="en-US" b="1" dirty="0"/>
              <a:t> </a:t>
            </a:r>
            <a:r>
              <a:rPr lang="en-US" b="1" dirty="0" err="1"/>
              <a:t>liệu</a:t>
            </a:r>
            <a:r>
              <a:rPr lang="en-US" b="1" dirty="0"/>
              <a:t> SGK Tin </a:t>
            </a:r>
            <a:r>
              <a:rPr lang="en-US" b="1" dirty="0" err="1"/>
              <a:t>học</a:t>
            </a:r>
            <a:r>
              <a:rPr lang="en-US" b="1" dirty="0"/>
              <a:t> 10 </a:t>
            </a:r>
            <a:r>
              <a:rPr lang="en-US" b="1" dirty="0" err="1"/>
              <a:t>trên</a:t>
            </a:r>
            <a:r>
              <a:rPr lang="en-US" b="1" dirty="0"/>
              <a:t> </a:t>
            </a:r>
            <a:r>
              <a:rPr lang="en-US" b="1" dirty="0" err="1"/>
              <a:t>trang</a:t>
            </a:r>
            <a:r>
              <a:rPr lang="en-US" b="1" dirty="0"/>
              <a:t> </a:t>
            </a:r>
            <a:r>
              <a:rPr lang="en-US" b="1" dirty="0" err="1"/>
              <a:t>igiaoduc</a:t>
            </a:r>
            <a:endParaRPr lang="en-US" b="1" dirty="0"/>
          </a:p>
        </p:txBody>
      </p:sp>
    </p:spTree>
    <p:extLst>
      <p:ext uri="{BB962C8B-B14F-4D97-AF65-F5344CB8AC3E}">
        <p14:creationId xmlns:p14="http://schemas.microsoft.com/office/powerpoint/2010/main" val="16475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57CE0-737B-6E56-BDB4-C6496BB92765}"/>
              </a:ext>
            </a:extLst>
          </p:cNvPr>
          <p:cNvSpPr/>
          <p:nvPr/>
        </p:nvSpPr>
        <p:spPr>
          <a:xfrm>
            <a:off x="1645584" y="1981760"/>
            <a:ext cx="9170894" cy="2608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Times New Roman" panose="02020603050405020304" pitchFamily="18" charset="0"/>
                <a:cs typeface="Times New Roman" panose="02020603050405020304" pitchFamily="18" charset="0"/>
              </a:rPr>
              <a:t>CẢM ƠN CÁC EM ĐÃ THEO DÕI BÀI HỌC, CHÚC CÁC EM LUÔN MẠNH KHOẺ!</a:t>
            </a:r>
          </a:p>
        </p:txBody>
      </p:sp>
    </p:spTree>
    <p:extLst>
      <p:ext uri="{BB962C8B-B14F-4D97-AF65-F5344CB8AC3E}">
        <p14:creationId xmlns:p14="http://schemas.microsoft.com/office/powerpoint/2010/main" val="5549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DB987DF4-6A6B-9FE2-B470-946F29FD4953}"/>
              </a:ext>
            </a:extLst>
          </p:cNvPr>
          <p:cNvSpPr/>
          <p:nvPr/>
        </p:nvSpPr>
        <p:spPr>
          <a:xfrm>
            <a:off x="978570" y="545432"/>
            <a:ext cx="9865894" cy="4700337"/>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latin typeface="Times New Roman" panose="02020603050405020304" pitchFamily="18" charset="0"/>
                <a:cs typeface="Times New Roman" panose="02020603050405020304" pitchFamily="18" charset="0"/>
              </a:rPr>
              <a:t>Khi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tiếng</a:t>
            </a:r>
            <a:r>
              <a:rPr lang="en-US" sz="4800" dirty="0">
                <a:latin typeface="Times New Roman" panose="02020603050405020304" pitchFamily="18" charset="0"/>
                <a:cs typeface="Times New Roman" panose="02020603050405020304" pitchFamily="18" charset="0"/>
              </a:rPr>
              <a:t> Anh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dịch</a:t>
            </a:r>
            <a:r>
              <a:rPr lang="en-US" sz="4800" dirty="0">
                <a:latin typeface="Times New Roman" panose="02020603050405020304" pitchFamily="18" charset="0"/>
                <a:cs typeface="Times New Roman" panose="02020603050405020304" pitchFamily="18" charset="0"/>
              </a:rPr>
              <a:t> 1 </a:t>
            </a:r>
            <a:r>
              <a:rPr lang="en-US" sz="4800" dirty="0" err="1">
                <a:latin typeface="Times New Roman" panose="02020603050405020304" pitchFamily="18" charset="0"/>
                <a:cs typeface="Times New Roman" panose="02020603050405020304" pitchFamily="18" charset="0"/>
              </a:rPr>
              <a:t>từ</a:t>
            </a:r>
            <a:r>
              <a:rPr lang="en-US" sz="4800" dirty="0">
                <a:latin typeface="Times New Roman" panose="02020603050405020304" pitchFamily="18" charset="0"/>
                <a:cs typeface="Times New Roman" panose="02020603050405020304" pitchFamily="18" charset="0"/>
              </a:rPr>
              <a:t>, 1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hay 1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thế</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872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196516" y="2387209"/>
            <a:ext cx="11353800" cy="1325563"/>
          </a:xfrm>
        </p:spPr>
        <p:txBody>
          <a:bodyPr>
            <a:normAutofit fontScale="90000"/>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dịch</a:t>
            </a:r>
            <a:r>
              <a:rPr lang="en-US" dirty="0"/>
              <a:t> </a:t>
            </a:r>
            <a:r>
              <a:rPr lang="en-US" dirty="0" err="1"/>
              <a:t>từ</a:t>
            </a:r>
            <a:r>
              <a:rPr lang="en-US" dirty="0"/>
              <a:t> </a:t>
            </a:r>
            <a:r>
              <a:rPr lang="en-US" dirty="0" err="1"/>
              <a:t>khi</a:t>
            </a:r>
            <a:r>
              <a:rPr lang="en-US" dirty="0"/>
              <a:t> </a:t>
            </a:r>
            <a:r>
              <a:rPr lang="en-US" dirty="0" err="1"/>
              <a:t>học</a:t>
            </a:r>
            <a:r>
              <a:rPr lang="en-US" dirty="0"/>
              <a:t> </a:t>
            </a:r>
            <a:r>
              <a:rPr lang="en-US" dirty="0" err="1"/>
              <a:t>tiếng</a:t>
            </a:r>
            <a:r>
              <a:rPr lang="en-US" dirty="0"/>
              <a:t> Anh </a:t>
            </a:r>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641684" y="3541287"/>
            <a:ext cx="10515599" cy="2421533"/>
          </a:xfrm>
        </p:spPr>
        <p:txBody>
          <a:bodyPr/>
          <a:lstStyle/>
          <a:p>
            <a:r>
              <a:rPr lang="en-US" dirty="0" err="1"/>
              <a:t>Tra</a:t>
            </a:r>
            <a:r>
              <a:rPr lang="en-US" dirty="0"/>
              <a:t> </a:t>
            </a:r>
            <a:r>
              <a:rPr lang="en-US" dirty="0" err="1"/>
              <a:t>từ</a:t>
            </a:r>
            <a:r>
              <a:rPr lang="en-US" dirty="0"/>
              <a:t> </a:t>
            </a:r>
            <a:r>
              <a:rPr lang="en-US" dirty="0" err="1"/>
              <a:t>điển</a:t>
            </a:r>
            <a:r>
              <a:rPr lang="en-US" dirty="0"/>
              <a:t> </a:t>
            </a:r>
            <a:r>
              <a:rPr lang="en-US" dirty="0" err="1"/>
              <a:t>sách</a:t>
            </a:r>
            <a:r>
              <a:rPr lang="en-US" dirty="0"/>
              <a:t> </a:t>
            </a:r>
          </a:p>
          <a:p>
            <a:r>
              <a:rPr lang="en-US" dirty="0" err="1"/>
              <a:t>Tra</a:t>
            </a:r>
            <a:r>
              <a:rPr lang="en-US" dirty="0"/>
              <a:t> </a:t>
            </a:r>
            <a:r>
              <a:rPr lang="en-US" dirty="0" err="1"/>
              <a:t>từ</a:t>
            </a:r>
            <a:r>
              <a:rPr lang="en-US" dirty="0"/>
              <a:t> </a:t>
            </a:r>
            <a:r>
              <a:rPr lang="en-US" dirty="0" err="1"/>
              <a:t>điển</a:t>
            </a:r>
            <a:r>
              <a:rPr lang="en-US" dirty="0"/>
              <a:t> online </a:t>
            </a:r>
            <a:r>
              <a:rPr lang="en-US" dirty="0" err="1"/>
              <a:t>trên</a:t>
            </a:r>
            <a:r>
              <a:rPr lang="en-US" dirty="0"/>
              <a:t> </a:t>
            </a:r>
            <a:r>
              <a:rPr lang="en-US" dirty="0" err="1"/>
              <a:t>điện</a:t>
            </a:r>
            <a:r>
              <a:rPr lang="en-US" dirty="0"/>
              <a:t> </a:t>
            </a:r>
            <a:r>
              <a:rPr lang="en-US" dirty="0" err="1"/>
              <a:t>thoại</a:t>
            </a:r>
            <a:r>
              <a:rPr lang="en-US" dirty="0"/>
              <a:t> </a:t>
            </a:r>
            <a:r>
              <a:rPr lang="en-US" dirty="0" err="1"/>
              <a:t>hoặc</a:t>
            </a:r>
            <a:r>
              <a:rPr lang="en-US" dirty="0"/>
              <a:t> </a:t>
            </a:r>
            <a:r>
              <a:rPr lang="en-US" dirty="0" err="1"/>
              <a:t>trên</a:t>
            </a:r>
            <a:r>
              <a:rPr lang="en-US" dirty="0"/>
              <a:t> </a:t>
            </a:r>
            <a:r>
              <a:rPr lang="en-US" dirty="0" err="1"/>
              <a:t>máy</a:t>
            </a:r>
            <a:r>
              <a:rPr lang="en-US" dirty="0"/>
              <a:t> </a:t>
            </a:r>
            <a:r>
              <a:rPr lang="en-US" dirty="0" err="1"/>
              <a:t>tính</a:t>
            </a:r>
            <a:endParaRPr lang="en-US" dirty="0"/>
          </a:p>
          <a:p>
            <a:endParaRPr lang="en-US" dirty="0"/>
          </a:p>
          <a:p>
            <a:endParaRPr lang="en-US"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9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pic>
        <p:nvPicPr>
          <p:cNvPr id="12" name="Picture 11">
            <a:extLst>
              <a:ext uri="{FF2B5EF4-FFF2-40B4-BE49-F238E27FC236}">
                <a16:creationId xmlns:a16="http://schemas.microsoft.com/office/drawing/2014/main" id="{123638D2-0133-7B4D-C320-B5AC46FC627E}"/>
              </a:ext>
            </a:extLst>
          </p:cNvPr>
          <p:cNvPicPr>
            <a:picLocks noChangeAspect="1"/>
          </p:cNvPicPr>
          <p:nvPr/>
        </p:nvPicPr>
        <p:blipFill rotWithShape="1">
          <a:blip r:embed="rId2">
            <a:extLst>
              <a:ext uri="{28A0092B-C50C-407E-A947-70E740481C1C}">
                <a14:useLocalDpi xmlns:a14="http://schemas.microsoft.com/office/drawing/2010/main" val="0"/>
              </a:ext>
            </a:extLst>
          </a:blip>
          <a:srcRect t="8951"/>
          <a:stretch/>
        </p:blipFill>
        <p:spPr>
          <a:xfrm>
            <a:off x="146886" y="2145631"/>
            <a:ext cx="12192000" cy="2566738"/>
          </a:xfrm>
          <a:prstGeom prst="rect">
            <a:avLst/>
          </a:prstGeom>
        </p:spPr>
      </p:pic>
    </p:spTree>
    <p:extLst>
      <p:ext uri="{BB962C8B-B14F-4D97-AF65-F5344CB8AC3E}">
        <p14:creationId xmlns:p14="http://schemas.microsoft.com/office/powerpoint/2010/main" val="18545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1. </a:t>
            </a:r>
            <a:r>
              <a:rPr lang="en-US" sz="3500" b="1" dirty="0" err="1">
                <a:effectLst/>
                <a:latin typeface="Times New Roman" panose="02020603050405020304" pitchFamily="18" charset="0"/>
                <a:ea typeface="Times New Roman" panose="02020603050405020304" pitchFamily="18" charset="0"/>
              </a:rPr>
              <a:t>Sử</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dụng</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phần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mềm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dịch</a:t>
            </a:r>
            <a:r>
              <a:rPr lang="en-US" sz="3500" b="1" dirty="0">
                <a:effectLst/>
                <a:latin typeface="Times New Roman" panose="02020603050405020304" pitchFamily="18" charset="0"/>
                <a:ea typeface="Times New Roman" panose="02020603050405020304" pitchFamily="18" charset="0"/>
              </a:rPr>
              <a:t> Google Translate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ngoại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ngữ</a:t>
            </a:r>
            <a:r>
              <a:rPr lang="en-US" sz="3500" b="1"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0" y="2459952"/>
            <a:ext cx="10515599" cy="1116678"/>
          </a:xfrm>
        </p:spPr>
        <p:txBody>
          <a:bodyPr/>
          <a:lstStyle/>
          <a:p>
            <a:pPr marL="0" indent="0">
              <a:buNone/>
            </a:pPr>
            <a:r>
              <a:rPr lang="en-US" b="1" dirty="0" err="1"/>
              <a:t>Bước</a:t>
            </a:r>
            <a:r>
              <a:rPr lang="en-US" b="1" dirty="0"/>
              <a:t> 1: </a:t>
            </a:r>
            <a:r>
              <a:rPr lang="en-US" b="1" dirty="0" err="1"/>
              <a:t>Truy</a:t>
            </a:r>
            <a:r>
              <a:rPr lang="en-US" b="1" dirty="0"/>
              <a:t> </a:t>
            </a:r>
            <a:r>
              <a:rPr lang="en-US" b="1" dirty="0" err="1"/>
              <a:t>cập</a:t>
            </a:r>
            <a:r>
              <a:rPr lang="en-US" b="1" dirty="0"/>
              <a:t> </a:t>
            </a:r>
            <a:r>
              <a:rPr lang="en-US" b="1" dirty="0" err="1"/>
              <a:t>vào</a:t>
            </a:r>
            <a:r>
              <a:rPr lang="en-US" b="1" dirty="0"/>
              <a:t> </a:t>
            </a:r>
            <a:r>
              <a:rPr lang="en-US" b="1" dirty="0" err="1"/>
              <a:t>trang</a:t>
            </a:r>
            <a:r>
              <a:rPr lang="en-US" b="1" dirty="0"/>
              <a:t> web </a:t>
            </a:r>
            <a:r>
              <a:rPr lang="en-US" b="1" dirty="0" err="1"/>
              <a:t>có</a:t>
            </a:r>
            <a:r>
              <a:rPr lang="en-US" b="1" dirty="0"/>
              <a:t> </a:t>
            </a:r>
            <a:r>
              <a:rPr lang="en-US" b="1" dirty="0" err="1"/>
              <a:t>địa</a:t>
            </a:r>
            <a:r>
              <a:rPr lang="en-US" b="1" dirty="0"/>
              <a:t> </a:t>
            </a:r>
            <a:r>
              <a:rPr lang="en-US" b="1" dirty="0" err="1"/>
              <a:t>chỉ</a:t>
            </a:r>
            <a:r>
              <a:rPr lang="en-US" b="1" dirty="0"/>
              <a:t>: </a:t>
            </a:r>
            <a:r>
              <a:rPr lang="en-US" dirty="0">
                <a:hlinkClick r:id="rId2"/>
              </a:rPr>
              <a:t>https://translate.google.com/?hl=vi</a:t>
            </a:r>
            <a:r>
              <a:rPr lang="en-US" dirty="0"/>
              <a:t> </a:t>
            </a:r>
            <a:r>
              <a:rPr lang="en-US" dirty="0" err="1"/>
              <a:t>sẽ</a:t>
            </a:r>
            <a:r>
              <a:rPr lang="en-US" dirty="0"/>
              <a:t> </a:t>
            </a:r>
            <a:r>
              <a:rPr lang="en-US" dirty="0" err="1"/>
              <a:t>xuất</a:t>
            </a:r>
            <a:r>
              <a:rPr lang="en-US" dirty="0"/>
              <a:t> </a:t>
            </a:r>
            <a:r>
              <a:rPr lang="en-US" dirty="0" err="1"/>
              <a:t>hiện</a:t>
            </a:r>
            <a:r>
              <a:rPr lang="en-US" dirty="0"/>
              <a:t> </a:t>
            </a:r>
            <a:r>
              <a:rPr lang="en-US" dirty="0" err="1"/>
              <a:t>màn</a:t>
            </a:r>
            <a:r>
              <a:rPr lang="en-US" dirty="0"/>
              <a:t> </a:t>
            </a:r>
            <a:r>
              <a:rPr lang="en-US" dirty="0" err="1"/>
              <a:t>hình</a:t>
            </a:r>
            <a:r>
              <a:rPr lang="en-US" dirty="0"/>
              <a:t> </a:t>
            </a:r>
            <a:r>
              <a:rPr lang="en-US" dirty="0" err="1"/>
              <a:t>như</a:t>
            </a:r>
            <a:r>
              <a:rPr lang="en-US" dirty="0"/>
              <a:t> </a:t>
            </a:r>
            <a:r>
              <a:rPr lang="en-US" dirty="0" err="1"/>
              <a:t>sau</a:t>
            </a:r>
            <a:r>
              <a:rPr lang="en-US" dirty="0"/>
              <a:t>: </a:t>
            </a:r>
          </a:p>
          <a:p>
            <a:endParaRPr lang="en-US"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E273BAC-0F70-C439-87A3-664F036D7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59" y="3429000"/>
            <a:ext cx="5932488" cy="3495491"/>
          </a:xfrm>
          <a:prstGeom prst="rect">
            <a:avLst/>
          </a:prstGeom>
        </p:spPr>
      </p:pic>
    </p:spTree>
    <p:extLst>
      <p:ext uri="{BB962C8B-B14F-4D97-AF65-F5344CB8AC3E}">
        <p14:creationId xmlns:p14="http://schemas.microsoft.com/office/powerpoint/2010/main" val="30750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1. </a:t>
            </a:r>
            <a:r>
              <a:rPr lang="en-US" sz="3500" b="1" dirty="0" err="1">
                <a:effectLst/>
                <a:latin typeface="Times New Roman" panose="02020603050405020304" pitchFamily="18" charset="0"/>
                <a:ea typeface="Times New Roman" panose="02020603050405020304" pitchFamily="18" charset="0"/>
              </a:rPr>
              <a:t>Sử</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dụng</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phần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mềm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dịch</a:t>
            </a:r>
            <a:r>
              <a:rPr lang="en-US" sz="3500" b="1" dirty="0">
                <a:effectLst/>
                <a:latin typeface="Times New Roman" panose="02020603050405020304" pitchFamily="18" charset="0"/>
                <a:ea typeface="Times New Roman" panose="02020603050405020304" pitchFamily="18" charset="0"/>
              </a:rPr>
              <a:t> Google Translate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ngoại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ngữ</a:t>
            </a:r>
            <a:r>
              <a:rPr lang="en-US" sz="3500" b="1"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0" y="2459952"/>
            <a:ext cx="10515599" cy="491795"/>
          </a:xfrm>
        </p:spPr>
        <p:txBody>
          <a:bodyPr/>
          <a:lstStyle/>
          <a:p>
            <a:pPr marL="0" indent="0">
              <a:buNone/>
            </a:pPr>
            <a:r>
              <a:rPr lang="en-US" b="1" dirty="0" err="1"/>
              <a:t>Bước</a:t>
            </a:r>
            <a:r>
              <a:rPr lang="en-US" b="1" dirty="0"/>
              <a:t> 2: </a:t>
            </a:r>
            <a:r>
              <a:rPr lang="en-US" b="1" dirty="0" err="1"/>
              <a:t>Xác</a:t>
            </a:r>
            <a:r>
              <a:rPr lang="en-US" b="1" dirty="0"/>
              <a:t> </a:t>
            </a:r>
            <a:r>
              <a:rPr lang="en-US" b="1" dirty="0" err="1"/>
              <a:t>định</a:t>
            </a:r>
            <a:r>
              <a:rPr lang="en-US" b="1" dirty="0"/>
              <a:t> </a:t>
            </a:r>
            <a:r>
              <a:rPr lang="en-US" b="1" dirty="0" err="1"/>
              <a:t>ngôn</a:t>
            </a:r>
            <a:r>
              <a:rPr lang="en-US" b="1" dirty="0"/>
              <a:t> </a:t>
            </a:r>
            <a:r>
              <a:rPr lang="en-US" b="1" dirty="0" err="1"/>
              <a:t>ngữ</a:t>
            </a:r>
            <a:r>
              <a:rPr lang="en-US" b="1" dirty="0"/>
              <a:t> </a:t>
            </a:r>
            <a:r>
              <a:rPr lang="en-US" b="1" dirty="0" err="1"/>
              <a:t>nguồn</a:t>
            </a:r>
            <a:r>
              <a:rPr lang="en-US" b="1" dirty="0"/>
              <a:t> </a:t>
            </a:r>
            <a:r>
              <a:rPr lang="en-US" b="1" dirty="0" err="1"/>
              <a:t>và</a:t>
            </a:r>
            <a:r>
              <a:rPr lang="en-US" b="1" dirty="0"/>
              <a:t> </a:t>
            </a:r>
            <a:r>
              <a:rPr lang="en-US" b="1" dirty="0" err="1"/>
              <a:t>ngôn</a:t>
            </a:r>
            <a:r>
              <a:rPr lang="en-US" b="1" dirty="0"/>
              <a:t> </a:t>
            </a:r>
            <a:r>
              <a:rPr lang="en-US" b="1" dirty="0" err="1"/>
              <a:t>ngữ</a:t>
            </a:r>
            <a:r>
              <a:rPr lang="en-US" b="1" dirty="0"/>
              <a:t> </a:t>
            </a:r>
            <a:r>
              <a:rPr lang="en-US" b="1" dirty="0" err="1"/>
              <a:t>đích</a:t>
            </a:r>
            <a:endParaRPr lang="en-US" b="1"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5A6E73-8FCE-B6F9-6D59-7ED686AF0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711" y="2988844"/>
            <a:ext cx="6175716" cy="3738390"/>
          </a:xfrm>
          <a:prstGeom prst="rect">
            <a:avLst/>
          </a:prstGeom>
        </p:spPr>
      </p:pic>
    </p:spTree>
    <p:extLst>
      <p:ext uri="{BB962C8B-B14F-4D97-AF65-F5344CB8AC3E}">
        <p14:creationId xmlns:p14="http://schemas.microsoft.com/office/powerpoint/2010/main" val="26413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1. </a:t>
            </a:r>
            <a:r>
              <a:rPr lang="en-US" sz="3500" b="1" dirty="0" err="1">
                <a:effectLst/>
                <a:latin typeface="Times New Roman" panose="02020603050405020304" pitchFamily="18" charset="0"/>
                <a:ea typeface="Times New Roman" panose="02020603050405020304" pitchFamily="18" charset="0"/>
              </a:rPr>
              <a:t>Sử</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dụng</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phần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mềm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dịch</a:t>
            </a:r>
            <a:r>
              <a:rPr lang="en-US" sz="3500" b="1" dirty="0">
                <a:effectLst/>
                <a:latin typeface="Times New Roman" panose="02020603050405020304" pitchFamily="18" charset="0"/>
                <a:ea typeface="Times New Roman" panose="02020603050405020304" pitchFamily="18" charset="0"/>
              </a:rPr>
              <a:t> Google Translate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ngoại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ngữ</a:t>
            </a:r>
            <a:r>
              <a:rPr lang="en-US" sz="3500" b="1"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0" y="2459952"/>
            <a:ext cx="10515599" cy="491795"/>
          </a:xfrm>
        </p:spPr>
        <p:txBody>
          <a:bodyPr/>
          <a:lstStyle/>
          <a:p>
            <a:pPr marL="0" indent="0">
              <a:buNone/>
            </a:pPr>
            <a:r>
              <a:rPr lang="en-US" b="1" dirty="0" err="1"/>
              <a:t>Bước</a:t>
            </a:r>
            <a:r>
              <a:rPr lang="en-US" b="1" dirty="0"/>
              <a:t> 3: </a:t>
            </a:r>
            <a:r>
              <a:rPr lang="en-US" b="1" dirty="0" err="1"/>
              <a:t>Nhập</a:t>
            </a:r>
            <a:r>
              <a:rPr lang="en-US" b="1" dirty="0"/>
              <a:t> </a:t>
            </a:r>
            <a:r>
              <a:rPr lang="en-US" b="1" dirty="0" err="1"/>
              <a:t>văn</a:t>
            </a:r>
            <a:r>
              <a:rPr lang="en-US" b="1" dirty="0"/>
              <a:t> </a:t>
            </a:r>
            <a:r>
              <a:rPr lang="en-US" b="1" dirty="0" err="1"/>
              <a:t>bản</a:t>
            </a:r>
            <a:r>
              <a:rPr lang="en-US" b="1" dirty="0"/>
              <a:t> </a:t>
            </a:r>
            <a:r>
              <a:rPr lang="en-US" b="1" dirty="0" err="1"/>
              <a:t>để</a:t>
            </a:r>
            <a:r>
              <a:rPr lang="en-US" b="1" dirty="0"/>
              <a:t> </a:t>
            </a:r>
            <a:r>
              <a:rPr lang="en-US" b="1" dirty="0" err="1"/>
              <a:t>dịch</a:t>
            </a:r>
            <a:r>
              <a:rPr lang="en-US" b="1" dirty="0"/>
              <a:t> (</a:t>
            </a:r>
            <a:r>
              <a:rPr lang="en-US" b="1" dirty="0" err="1"/>
              <a:t>có</a:t>
            </a:r>
            <a:r>
              <a:rPr lang="en-US" b="1" dirty="0"/>
              <a:t> </a:t>
            </a:r>
            <a:r>
              <a:rPr lang="en-US" b="1" dirty="0" err="1"/>
              <a:t>ba</a:t>
            </a:r>
            <a:r>
              <a:rPr lang="en-US" b="1" dirty="0"/>
              <a:t> </a:t>
            </a:r>
            <a:r>
              <a:rPr lang="en-US" b="1" dirty="0" err="1"/>
              <a:t>cách</a:t>
            </a:r>
            <a:r>
              <a:rPr lang="en-US" b="1" dirty="0"/>
              <a:t> </a:t>
            </a:r>
            <a:r>
              <a:rPr lang="en-US" b="1" dirty="0" err="1"/>
              <a:t>nhập</a:t>
            </a:r>
            <a:r>
              <a:rPr lang="en-US" b="1" dirty="0"/>
              <a:t>)</a:t>
            </a:r>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79A05E0D-4566-BDAD-5344-5395DCE2F6E3}"/>
              </a:ext>
            </a:extLst>
          </p:cNvPr>
          <p:cNvSpPr txBox="1">
            <a:spLocks/>
          </p:cNvSpPr>
          <p:nvPr/>
        </p:nvSpPr>
        <p:spPr>
          <a:xfrm>
            <a:off x="176463" y="3183102"/>
            <a:ext cx="10515599" cy="491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Cách</a:t>
            </a:r>
            <a:r>
              <a:rPr lang="en-US" dirty="0"/>
              <a:t> 1: </a:t>
            </a:r>
            <a:r>
              <a:rPr lang="en-US" dirty="0" err="1"/>
              <a:t>Nhập</a:t>
            </a:r>
            <a:r>
              <a:rPr lang="en-US" dirty="0"/>
              <a:t> </a:t>
            </a:r>
            <a:r>
              <a:rPr lang="en-US" dirty="0" err="1"/>
              <a:t>trực</a:t>
            </a:r>
            <a:r>
              <a:rPr lang="en-US" dirty="0"/>
              <a:t> </a:t>
            </a:r>
            <a:r>
              <a:rPr lang="en-US" dirty="0" err="1"/>
              <a:t>tiếp</a:t>
            </a:r>
            <a:r>
              <a:rPr lang="en-US" dirty="0"/>
              <a:t> </a:t>
            </a:r>
            <a:r>
              <a:rPr lang="en-US" dirty="0" err="1"/>
              <a:t>văn</a:t>
            </a:r>
            <a:r>
              <a:rPr lang="en-US" dirty="0"/>
              <a:t> </a:t>
            </a:r>
            <a:r>
              <a:rPr lang="en-US" dirty="0" err="1"/>
              <a:t>bản</a:t>
            </a:r>
            <a:r>
              <a:rPr lang="en-US" dirty="0"/>
              <a:t> </a:t>
            </a:r>
            <a:r>
              <a:rPr lang="en-US" dirty="0" err="1"/>
              <a:t>vào</a:t>
            </a:r>
            <a:r>
              <a:rPr lang="en-US" dirty="0"/>
              <a:t> </a:t>
            </a:r>
            <a:r>
              <a:rPr lang="en-US" dirty="0" err="1"/>
              <a:t>khung</a:t>
            </a:r>
            <a:r>
              <a:rPr lang="en-US" dirty="0"/>
              <a:t> </a:t>
            </a:r>
            <a:r>
              <a:rPr lang="en-US" dirty="0" err="1"/>
              <a:t>ngôn</a:t>
            </a:r>
            <a:r>
              <a:rPr lang="en-US" dirty="0"/>
              <a:t> </a:t>
            </a:r>
            <a:r>
              <a:rPr lang="en-US" dirty="0" err="1"/>
              <a:t>ngữ</a:t>
            </a:r>
            <a:r>
              <a:rPr lang="en-US" dirty="0"/>
              <a:t> </a:t>
            </a:r>
            <a:r>
              <a:rPr lang="en-US" dirty="0" err="1"/>
              <a:t>nguồn</a:t>
            </a:r>
            <a:endParaRPr lang="en-US" dirty="0"/>
          </a:p>
        </p:txBody>
      </p:sp>
      <p:sp>
        <p:nvSpPr>
          <p:cNvPr id="12" name="Content Placeholder 2">
            <a:extLst>
              <a:ext uri="{FF2B5EF4-FFF2-40B4-BE49-F238E27FC236}">
                <a16:creationId xmlns:a16="http://schemas.microsoft.com/office/drawing/2014/main" id="{52FEED91-7405-C096-F6E7-603F4FDAC50B}"/>
              </a:ext>
            </a:extLst>
          </p:cNvPr>
          <p:cNvSpPr txBox="1">
            <a:spLocks/>
          </p:cNvSpPr>
          <p:nvPr/>
        </p:nvSpPr>
        <p:spPr>
          <a:xfrm>
            <a:off x="131763" y="4059118"/>
            <a:ext cx="10515599" cy="491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Cách</a:t>
            </a:r>
            <a:r>
              <a:rPr lang="en-US" dirty="0"/>
              <a:t> 2: </a:t>
            </a:r>
            <a:r>
              <a:rPr lang="en-US" dirty="0" err="1"/>
              <a:t>Nhập</a:t>
            </a:r>
            <a:r>
              <a:rPr lang="en-US" dirty="0"/>
              <a:t> </a:t>
            </a:r>
            <a:r>
              <a:rPr lang="en-US" dirty="0" err="1"/>
              <a:t>bằng</a:t>
            </a:r>
            <a:r>
              <a:rPr lang="en-US" dirty="0"/>
              <a:t> </a:t>
            </a:r>
            <a:r>
              <a:rPr lang="en-US" dirty="0" err="1"/>
              <a:t>giọng</a:t>
            </a:r>
            <a:r>
              <a:rPr lang="en-US" dirty="0"/>
              <a:t> </a:t>
            </a:r>
            <a:r>
              <a:rPr lang="en-US" dirty="0" err="1"/>
              <a:t>nói</a:t>
            </a:r>
            <a:endParaRPr lang="en-US" dirty="0"/>
          </a:p>
        </p:txBody>
      </p:sp>
      <p:sp>
        <p:nvSpPr>
          <p:cNvPr id="13" name="Content Placeholder 2">
            <a:extLst>
              <a:ext uri="{FF2B5EF4-FFF2-40B4-BE49-F238E27FC236}">
                <a16:creationId xmlns:a16="http://schemas.microsoft.com/office/drawing/2014/main" id="{6361CCC4-9D08-7405-3A3D-6597C5418033}"/>
              </a:ext>
            </a:extLst>
          </p:cNvPr>
          <p:cNvSpPr txBox="1">
            <a:spLocks/>
          </p:cNvSpPr>
          <p:nvPr/>
        </p:nvSpPr>
        <p:spPr>
          <a:xfrm>
            <a:off x="176463" y="4935134"/>
            <a:ext cx="10515599" cy="491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Cách</a:t>
            </a:r>
            <a:r>
              <a:rPr lang="en-US" dirty="0"/>
              <a:t> 3: </a:t>
            </a:r>
            <a:r>
              <a:rPr lang="en-US" dirty="0" err="1"/>
              <a:t>Nhập</a:t>
            </a:r>
            <a:r>
              <a:rPr lang="en-US" dirty="0"/>
              <a:t> </a:t>
            </a:r>
            <a:r>
              <a:rPr lang="en-US" dirty="0" err="1"/>
              <a:t>bằng</a:t>
            </a:r>
            <a:r>
              <a:rPr lang="en-US" dirty="0"/>
              <a:t> 1 </a:t>
            </a:r>
            <a:r>
              <a:rPr lang="en-US" dirty="0" err="1"/>
              <a:t>tệp</a:t>
            </a:r>
            <a:endParaRPr lang="en-US" dirty="0"/>
          </a:p>
        </p:txBody>
      </p:sp>
    </p:spTree>
    <p:extLst>
      <p:ext uri="{BB962C8B-B14F-4D97-AF65-F5344CB8AC3E}">
        <p14:creationId xmlns:p14="http://schemas.microsoft.com/office/powerpoint/2010/main" val="7953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1. </a:t>
            </a:r>
            <a:r>
              <a:rPr lang="en-US" sz="3500" b="1" dirty="0" err="1">
                <a:effectLst/>
                <a:latin typeface="Times New Roman" panose="02020603050405020304" pitchFamily="18" charset="0"/>
                <a:ea typeface="Times New Roman" panose="02020603050405020304" pitchFamily="18" charset="0"/>
              </a:rPr>
              <a:t>Sử</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dụng</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phần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mềm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dịch</a:t>
            </a:r>
            <a:r>
              <a:rPr lang="en-US" sz="3500" b="1" dirty="0">
                <a:effectLst/>
                <a:latin typeface="Times New Roman" panose="02020603050405020304" pitchFamily="18" charset="0"/>
                <a:ea typeface="Times New Roman" panose="02020603050405020304" pitchFamily="18" charset="0"/>
              </a:rPr>
              <a:t> Google Translate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ngoại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ngữ</a:t>
            </a:r>
            <a:r>
              <a:rPr lang="en-US" sz="3500" b="1"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0" y="2459952"/>
            <a:ext cx="10515599" cy="491795"/>
          </a:xfrm>
        </p:spPr>
        <p:txBody>
          <a:bodyPr/>
          <a:lstStyle/>
          <a:p>
            <a:pPr marL="0" indent="0">
              <a:buNone/>
            </a:pPr>
            <a:r>
              <a:rPr lang="en-US" b="1" dirty="0" err="1"/>
              <a:t>Bước</a:t>
            </a:r>
            <a:r>
              <a:rPr lang="en-US" b="1" dirty="0"/>
              <a:t> 4: Sao </a:t>
            </a:r>
            <a:r>
              <a:rPr lang="en-US" b="1" dirty="0" err="1"/>
              <a:t>chép</a:t>
            </a:r>
            <a:r>
              <a:rPr lang="en-US" b="1" dirty="0"/>
              <a:t> </a:t>
            </a:r>
            <a:r>
              <a:rPr lang="en-US" b="1" dirty="0" err="1"/>
              <a:t>kết</a:t>
            </a:r>
            <a:r>
              <a:rPr lang="en-US" b="1" dirty="0"/>
              <a:t> </a:t>
            </a:r>
            <a:r>
              <a:rPr lang="en-US" b="1" dirty="0" err="1"/>
              <a:t>quả</a:t>
            </a:r>
            <a:r>
              <a:rPr lang="en-US" b="1" dirty="0"/>
              <a:t> </a:t>
            </a:r>
            <a:r>
              <a:rPr lang="en-US" b="1" dirty="0" err="1"/>
              <a:t>dịch</a:t>
            </a:r>
            <a:r>
              <a:rPr lang="en-US" b="1" dirty="0"/>
              <a:t> </a:t>
            </a:r>
            <a:r>
              <a:rPr lang="en-US" b="1" dirty="0" err="1"/>
              <a:t>vào</a:t>
            </a:r>
            <a:r>
              <a:rPr lang="en-US" b="1" dirty="0"/>
              <a:t> </a:t>
            </a:r>
            <a:r>
              <a:rPr lang="en-US" b="1" dirty="0" err="1"/>
              <a:t>tệp</a:t>
            </a:r>
            <a:r>
              <a:rPr lang="en-US" b="1" dirty="0"/>
              <a:t> </a:t>
            </a:r>
            <a:r>
              <a:rPr lang="en-US" b="1" dirty="0" err="1"/>
              <a:t>văn</a:t>
            </a:r>
            <a:r>
              <a:rPr lang="en-US" b="1" dirty="0"/>
              <a:t> </a:t>
            </a:r>
            <a:r>
              <a:rPr lang="en-US" b="1" dirty="0" err="1"/>
              <a:t>bản</a:t>
            </a:r>
            <a:endParaRPr lang="en-US" b="1" dirty="0"/>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6AEF63AD-0845-FD94-649C-2E9D21642139}"/>
              </a:ext>
            </a:extLst>
          </p:cNvPr>
          <p:cNvSpPr txBox="1">
            <a:spLocks/>
          </p:cNvSpPr>
          <p:nvPr/>
        </p:nvSpPr>
        <p:spPr>
          <a:xfrm>
            <a:off x="176463" y="3010855"/>
            <a:ext cx="10515599" cy="154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err="1"/>
              <a:t>Dùng</a:t>
            </a:r>
            <a:r>
              <a:rPr lang="en-US" dirty="0"/>
              <a:t> </a:t>
            </a:r>
            <a:r>
              <a:rPr lang="en-US" dirty="0" err="1"/>
              <a:t>tổ</a:t>
            </a:r>
            <a:r>
              <a:rPr lang="en-US" dirty="0"/>
              <a:t> </a:t>
            </a:r>
            <a:r>
              <a:rPr lang="en-US" dirty="0" err="1"/>
              <a:t>hợp</a:t>
            </a:r>
            <a:r>
              <a:rPr lang="en-US" dirty="0"/>
              <a:t> </a:t>
            </a:r>
            <a:r>
              <a:rPr lang="en-US" dirty="0" err="1"/>
              <a:t>phím</a:t>
            </a:r>
            <a:r>
              <a:rPr lang="en-US" dirty="0"/>
              <a:t> ctrl C/ctrl V </a:t>
            </a:r>
            <a:r>
              <a:rPr lang="en-US" dirty="0" err="1"/>
              <a:t>để</a:t>
            </a:r>
            <a:r>
              <a:rPr lang="en-US" dirty="0"/>
              <a:t> </a:t>
            </a:r>
            <a:r>
              <a:rPr lang="en-US" dirty="0" err="1"/>
              <a:t>sao</a:t>
            </a:r>
            <a:r>
              <a:rPr lang="en-US" dirty="0"/>
              <a:t> </a:t>
            </a:r>
            <a:r>
              <a:rPr lang="en-US" dirty="0" err="1"/>
              <a:t>chép</a:t>
            </a:r>
            <a:r>
              <a:rPr lang="en-US" dirty="0"/>
              <a:t> </a:t>
            </a:r>
            <a:r>
              <a:rPr lang="en-US" dirty="0" err="1"/>
              <a:t>và</a:t>
            </a:r>
            <a:r>
              <a:rPr lang="en-US" dirty="0"/>
              <a:t> </a:t>
            </a:r>
            <a:r>
              <a:rPr lang="en-US" dirty="0" err="1"/>
              <a:t>dán</a:t>
            </a:r>
            <a:r>
              <a:rPr lang="en-US" dirty="0"/>
              <a:t> </a:t>
            </a:r>
            <a:r>
              <a:rPr lang="en-US" dirty="0" err="1"/>
              <a:t>sau</a:t>
            </a:r>
            <a:r>
              <a:rPr lang="en-US" dirty="0"/>
              <a:t> </a:t>
            </a:r>
            <a:r>
              <a:rPr lang="en-US" dirty="0" err="1"/>
              <a:t>đó</a:t>
            </a:r>
            <a:r>
              <a:rPr lang="en-US" dirty="0"/>
              <a:t> </a:t>
            </a:r>
            <a:r>
              <a:rPr lang="en-US" dirty="0" err="1"/>
              <a:t>thực</a:t>
            </a:r>
            <a:r>
              <a:rPr lang="en-US" dirty="0"/>
              <a:t> </a:t>
            </a:r>
            <a:r>
              <a:rPr lang="en-US" dirty="0" err="1"/>
              <a:t>hiện</a:t>
            </a:r>
            <a:r>
              <a:rPr lang="en-US" dirty="0"/>
              <a:t> </a:t>
            </a:r>
          </a:p>
          <a:p>
            <a:pPr marL="0" indent="0" algn="just">
              <a:buFont typeface="Arial" panose="020B0604020202020204" pitchFamily="34" charset="0"/>
              <a:buNone/>
            </a:pPr>
            <a:r>
              <a:rPr lang="en-US" dirty="0" err="1"/>
              <a:t>chỉnh</a:t>
            </a:r>
            <a:r>
              <a:rPr lang="en-US" dirty="0"/>
              <a:t> </a:t>
            </a:r>
            <a:r>
              <a:rPr lang="en-US" dirty="0" err="1"/>
              <a:t>sửa</a:t>
            </a:r>
            <a:r>
              <a:rPr lang="en-US" dirty="0"/>
              <a:t> </a:t>
            </a:r>
            <a:r>
              <a:rPr lang="en-US" dirty="0" err="1"/>
              <a:t>lại</a:t>
            </a:r>
            <a:r>
              <a:rPr lang="en-US" dirty="0"/>
              <a:t> </a:t>
            </a:r>
            <a:r>
              <a:rPr lang="en-US" dirty="0" err="1"/>
              <a:t>để</a:t>
            </a:r>
            <a:r>
              <a:rPr lang="en-US" dirty="0"/>
              <a:t> </a:t>
            </a:r>
            <a:r>
              <a:rPr lang="en-US" dirty="0" err="1"/>
              <a:t>có</a:t>
            </a:r>
            <a:r>
              <a:rPr lang="en-US" dirty="0"/>
              <a:t> </a:t>
            </a:r>
            <a:r>
              <a:rPr lang="en-US" dirty="0" err="1"/>
              <a:t>được</a:t>
            </a:r>
            <a:r>
              <a:rPr lang="en-US" dirty="0"/>
              <a:t> </a:t>
            </a:r>
            <a:r>
              <a:rPr lang="en-US" dirty="0" err="1"/>
              <a:t>văn</a:t>
            </a:r>
            <a:r>
              <a:rPr lang="en-US" dirty="0"/>
              <a:t> </a:t>
            </a:r>
            <a:r>
              <a:rPr lang="en-US" dirty="0" err="1"/>
              <a:t>bản</a:t>
            </a:r>
            <a:r>
              <a:rPr lang="en-US" dirty="0"/>
              <a:t> </a:t>
            </a:r>
            <a:r>
              <a:rPr lang="en-US" dirty="0" err="1"/>
              <a:t>hoản</a:t>
            </a:r>
            <a:r>
              <a:rPr lang="en-US" dirty="0"/>
              <a:t> </a:t>
            </a:r>
            <a:r>
              <a:rPr lang="en-US" dirty="0" err="1"/>
              <a:t>chỉnh</a:t>
            </a:r>
            <a:endParaRPr lang="en-US" dirty="0"/>
          </a:p>
        </p:txBody>
      </p:sp>
    </p:spTree>
    <p:extLst>
      <p:ext uri="{BB962C8B-B14F-4D97-AF65-F5344CB8AC3E}">
        <p14:creationId xmlns:p14="http://schemas.microsoft.com/office/powerpoint/2010/main" val="10970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67E987D-D5A2-CC85-6063-17876240CFAB}"/>
              </a:ext>
            </a:extLst>
          </p:cNvPr>
          <p:cNvSpPr/>
          <p:nvPr/>
        </p:nvSpPr>
        <p:spPr>
          <a:xfrm>
            <a:off x="10992846" y="5716956"/>
            <a:ext cx="1596191" cy="1673865"/>
          </a:xfrm>
          <a:prstGeom prst="ellipse">
            <a:avLst/>
          </a:prstGeom>
          <a:solidFill>
            <a:schemeClr val="accent2">
              <a:lumMod val="75000"/>
            </a:schemeClr>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94803-53ED-5D2B-4C93-457F4DC3F682}"/>
              </a:ext>
            </a:extLst>
          </p:cNvPr>
          <p:cNvSpPr/>
          <p:nvPr/>
        </p:nvSpPr>
        <p:spPr>
          <a:xfrm>
            <a:off x="0" y="12864"/>
            <a:ext cx="12192000" cy="11678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2E4E1-ACD4-9E28-A322-0C82715FE822}"/>
              </a:ext>
            </a:extLst>
          </p:cNvPr>
          <p:cNvSpPr>
            <a:spLocks noGrp="1"/>
          </p:cNvSpPr>
          <p:nvPr>
            <p:ph type="title"/>
          </p:nvPr>
        </p:nvSpPr>
        <p:spPr>
          <a:xfrm>
            <a:off x="0" y="1227420"/>
            <a:ext cx="11353800" cy="1325563"/>
          </a:xfrm>
        </p:spPr>
        <p:txBody>
          <a:bodyPr>
            <a:normAutofit/>
          </a:bodyPr>
          <a:lstStyle/>
          <a:p>
            <a:pPr algn="just"/>
            <a:r>
              <a:rPr lang="en-US" sz="3500" b="1" dirty="0">
                <a:effectLst/>
                <a:latin typeface="Times New Roman" panose="02020603050405020304" pitchFamily="18" charset="0"/>
                <a:ea typeface="Times New Roman" panose="02020603050405020304" pitchFamily="18" charset="0"/>
              </a:rPr>
              <a:t>1. </a:t>
            </a:r>
            <a:r>
              <a:rPr lang="en-US" sz="3500" b="1" dirty="0" err="1">
                <a:effectLst/>
                <a:latin typeface="Times New Roman" panose="02020603050405020304" pitchFamily="18" charset="0"/>
                <a:ea typeface="Times New Roman" panose="02020603050405020304" pitchFamily="18" charset="0"/>
              </a:rPr>
              <a:t>Sử</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dụng</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phần</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mềm</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dịch</a:t>
            </a:r>
            <a:r>
              <a:rPr lang="en-US" sz="3500" b="1" dirty="0">
                <a:effectLst/>
                <a:latin typeface="Times New Roman" panose="02020603050405020304" pitchFamily="18" charset="0"/>
                <a:ea typeface="Times New Roman" panose="02020603050405020304" pitchFamily="18" charset="0"/>
              </a:rPr>
              <a:t> Google Translate </a:t>
            </a:r>
            <a:r>
              <a:rPr lang="en-US" sz="3500" b="1" dirty="0" err="1">
                <a:effectLst/>
                <a:latin typeface="Times New Roman" panose="02020603050405020304" pitchFamily="18" charset="0"/>
                <a:ea typeface="Times New Roman" panose="02020603050405020304" pitchFamily="18" charset="0"/>
              </a:rPr>
              <a:t>để</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học</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ngoại</a:t>
            </a:r>
            <a:r>
              <a:rPr lang="en-US" sz="3500" b="1" dirty="0">
                <a:effectLst/>
                <a:latin typeface="Times New Roman" panose="02020603050405020304" pitchFamily="18" charset="0"/>
                <a:ea typeface="Times New Roman" panose="02020603050405020304" pitchFamily="18" charset="0"/>
              </a:rPr>
              <a:t> </a:t>
            </a:r>
            <a:r>
              <a:rPr lang="en-US" sz="3500" b="1" dirty="0" err="1">
                <a:effectLst/>
                <a:latin typeface="Times New Roman" panose="02020603050405020304" pitchFamily="18" charset="0"/>
                <a:ea typeface="Times New Roman" panose="02020603050405020304" pitchFamily="18" charset="0"/>
              </a:rPr>
              <a:t>ngữ</a:t>
            </a:r>
            <a:r>
              <a:rPr lang="en-US" sz="3500" b="1" dirty="0">
                <a:effectLst/>
                <a:latin typeface="Times New Roman" panose="02020603050405020304" pitchFamily="18" charset="0"/>
                <a:ea typeface="Times New Roman" panose="02020603050405020304" pitchFamily="18" charset="0"/>
              </a:rPr>
              <a:t> </a:t>
            </a:r>
            <a:endParaRPr lang="en-US" sz="3500" dirty="0"/>
          </a:p>
        </p:txBody>
      </p:sp>
      <p:sp>
        <p:nvSpPr>
          <p:cNvPr id="3" name="Content Placeholder 2">
            <a:extLst>
              <a:ext uri="{FF2B5EF4-FFF2-40B4-BE49-F238E27FC236}">
                <a16:creationId xmlns:a16="http://schemas.microsoft.com/office/drawing/2014/main" id="{99A01949-7E6C-CBCA-1FE9-DAAD407233E5}"/>
              </a:ext>
            </a:extLst>
          </p:cNvPr>
          <p:cNvSpPr>
            <a:spLocks noGrp="1"/>
          </p:cNvSpPr>
          <p:nvPr>
            <p:ph sz="half" idx="1"/>
          </p:nvPr>
        </p:nvSpPr>
        <p:spPr>
          <a:xfrm>
            <a:off x="0" y="2711150"/>
            <a:ext cx="10515599" cy="491795"/>
          </a:xfrm>
        </p:spPr>
        <p:txBody>
          <a:bodyPr/>
          <a:lstStyle/>
          <a:p>
            <a:pPr marL="0" indent="0">
              <a:buNone/>
            </a:pPr>
            <a:r>
              <a:rPr lang="en-US" b="1" dirty="0" err="1"/>
              <a:t>Bài</a:t>
            </a:r>
            <a:r>
              <a:rPr lang="en-US" b="1" dirty="0"/>
              <a:t> </a:t>
            </a:r>
            <a:r>
              <a:rPr lang="en-US" b="1" dirty="0" err="1"/>
              <a:t>tập</a:t>
            </a:r>
            <a:r>
              <a:rPr lang="en-US" b="1" dirty="0"/>
              <a:t> 1: </a:t>
            </a:r>
            <a:r>
              <a:rPr lang="en-US" b="1" dirty="0" err="1"/>
              <a:t>Thực</a:t>
            </a:r>
            <a:r>
              <a:rPr lang="en-US" b="1" dirty="0"/>
              <a:t> </a:t>
            </a:r>
            <a:r>
              <a:rPr lang="en-US" b="1" dirty="0" err="1"/>
              <a:t>hành</a:t>
            </a:r>
            <a:r>
              <a:rPr lang="en-US" b="1" dirty="0"/>
              <a:t> </a:t>
            </a:r>
            <a:r>
              <a:rPr lang="en-US" b="1" dirty="0" err="1"/>
              <a:t>dịch</a:t>
            </a:r>
            <a:r>
              <a:rPr lang="en-US" b="1" dirty="0"/>
              <a:t> </a:t>
            </a:r>
            <a:r>
              <a:rPr lang="en-US" b="1" dirty="0" err="1"/>
              <a:t>đoạn</a:t>
            </a:r>
            <a:r>
              <a:rPr lang="en-US" b="1" dirty="0"/>
              <a:t> </a:t>
            </a:r>
            <a:r>
              <a:rPr lang="en-US" b="1" dirty="0" err="1"/>
              <a:t>văn</a:t>
            </a:r>
            <a:r>
              <a:rPr lang="en-US" b="1" dirty="0"/>
              <a:t> </a:t>
            </a:r>
            <a:r>
              <a:rPr lang="en-US" b="1" dirty="0" err="1"/>
              <a:t>bản</a:t>
            </a:r>
            <a:r>
              <a:rPr lang="en-US" b="1" dirty="0"/>
              <a:t> </a:t>
            </a:r>
            <a:r>
              <a:rPr lang="en-US" b="1" dirty="0" err="1"/>
              <a:t>sau</a:t>
            </a:r>
            <a:r>
              <a:rPr lang="en-US" b="1" dirty="0"/>
              <a:t> sang </a:t>
            </a:r>
            <a:r>
              <a:rPr lang="en-US" b="1" dirty="0" err="1"/>
              <a:t>tiếng</a:t>
            </a:r>
            <a:r>
              <a:rPr lang="en-US" b="1" dirty="0"/>
              <a:t> Anh</a:t>
            </a:r>
          </a:p>
        </p:txBody>
      </p:sp>
      <p:sp>
        <p:nvSpPr>
          <p:cNvPr id="5" name="Flowchart: Multidocument 4">
            <a:extLst>
              <a:ext uri="{FF2B5EF4-FFF2-40B4-BE49-F238E27FC236}">
                <a16:creationId xmlns:a16="http://schemas.microsoft.com/office/drawing/2014/main" id="{77430708-7EC3-C2EF-5450-9711C87AA285}"/>
              </a:ext>
            </a:extLst>
          </p:cNvPr>
          <p:cNvSpPr/>
          <p:nvPr/>
        </p:nvSpPr>
        <p:spPr>
          <a:xfrm>
            <a:off x="0" y="12864"/>
            <a:ext cx="2778711" cy="1251329"/>
          </a:xfrm>
          <a:prstGeom prst="flowChartMultidocument">
            <a:avLst/>
          </a:prstGeom>
          <a:solidFill>
            <a:srgbClr val="412328"/>
          </a:solidFill>
          <a:ln>
            <a:solidFill>
              <a:srgbClr val="EB7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BÀI 10</a:t>
            </a:r>
          </a:p>
        </p:txBody>
      </p:sp>
      <p:sp>
        <p:nvSpPr>
          <p:cNvPr id="6" name="Flowchart: Alternate Process 5">
            <a:extLst>
              <a:ext uri="{FF2B5EF4-FFF2-40B4-BE49-F238E27FC236}">
                <a16:creationId xmlns:a16="http://schemas.microsoft.com/office/drawing/2014/main" id="{74635C37-5FAE-0A97-F9ED-EAE92FC5B8E9}"/>
              </a:ext>
            </a:extLst>
          </p:cNvPr>
          <p:cNvSpPr/>
          <p:nvPr/>
        </p:nvSpPr>
        <p:spPr>
          <a:xfrm>
            <a:off x="2778711" y="98260"/>
            <a:ext cx="9413289" cy="997074"/>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a:solidFill>
                  <a:srgbClr val="FF0000"/>
                </a:solidFill>
              </a:rPr>
              <a:t>THỰC HÀNH KHAI THÁC TÀI NGUYÊN TRÊN INTERNET</a:t>
            </a:r>
            <a:endParaRPr lang="en-US" sz="3200" dirty="0"/>
          </a:p>
        </p:txBody>
      </p:sp>
      <p:sp>
        <p:nvSpPr>
          <p:cNvPr id="4" name="Oval 3">
            <a:extLst>
              <a:ext uri="{FF2B5EF4-FFF2-40B4-BE49-F238E27FC236}">
                <a16:creationId xmlns:a16="http://schemas.microsoft.com/office/drawing/2014/main" id="{C0B4FEF5-3FCB-5526-136F-80368EE77918}"/>
              </a:ext>
            </a:extLst>
          </p:cNvPr>
          <p:cNvSpPr/>
          <p:nvPr/>
        </p:nvSpPr>
        <p:spPr>
          <a:xfrm>
            <a:off x="11157283" y="5962820"/>
            <a:ext cx="1596191" cy="1764631"/>
          </a:xfrm>
          <a:prstGeom prst="ellipse">
            <a:avLst/>
          </a:prstGeom>
          <a:solidFill>
            <a:srgbClr val="4123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6AEF63AD-0845-FD94-649C-2E9D21642139}"/>
              </a:ext>
            </a:extLst>
          </p:cNvPr>
          <p:cNvSpPr txBox="1">
            <a:spLocks/>
          </p:cNvSpPr>
          <p:nvPr/>
        </p:nvSpPr>
        <p:spPr>
          <a:xfrm>
            <a:off x="0" y="3429000"/>
            <a:ext cx="11806989" cy="2533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000" i="0" dirty="0">
                <a:solidFill>
                  <a:srgbClr val="202124"/>
                </a:solidFill>
                <a:effectLst/>
                <a:latin typeface="+mj-lt"/>
              </a:rPr>
              <a:t>Máy tính, hay còn gọi là máy vi tính hoặc máy điện toán, là những thiết bị hay hệ thống dùng để tính toán, kiểm soát các hoạt động có thể biểu diễn dưới dạng số hay quy luật logic. Máy tính được lắp ghép bởi các thành phần có thể thực hiện các chức năng đơn giản đã định nghĩa trước.</a:t>
            </a:r>
            <a:endParaRPr lang="en-US" sz="3000" dirty="0">
              <a:latin typeface="+mj-lt"/>
            </a:endParaRPr>
          </a:p>
        </p:txBody>
      </p:sp>
    </p:spTree>
    <p:extLst>
      <p:ext uri="{BB962C8B-B14F-4D97-AF65-F5344CB8AC3E}">
        <p14:creationId xmlns:p14="http://schemas.microsoft.com/office/powerpoint/2010/main" val="2192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433</TotalTime>
  <Words>699</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BÀI 10: THỰC HÀNH KHAI THÁC TÀI NGUYÊN TRÊN INTERNET</vt:lpstr>
      <vt:lpstr>PowerPoint Presentation</vt:lpstr>
      <vt:lpstr>Có rất nhiều cách để dịch từ khi học tiếng Anh </vt:lpstr>
      <vt:lpstr>PowerPoint Presentation</vt:lpstr>
      <vt:lpstr>1. Sử dụng phần mềm dịch Google Translate để học ngoại ngữ </vt:lpstr>
      <vt:lpstr>1. Sử dụng phần mềm dịch Google Translate để học ngoại ngữ </vt:lpstr>
      <vt:lpstr>1. Sử dụng phần mềm dịch Google Translate để học ngoại ngữ </vt:lpstr>
      <vt:lpstr>1. Sử dụng phần mềm dịch Google Translate để học ngoại ngữ </vt:lpstr>
      <vt:lpstr>1. Sử dụng phần mềm dịch Google Translate để học ngoại ngữ </vt:lpstr>
      <vt:lpstr>1. Sử dụng phần mềm dịch Google Translate để học ngoại ngữ </vt:lpstr>
      <vt:lpstr>2. Khai thác nguồn học liệu mở trên Internet để tìm các nguồn tài liệu phục vụ học tập</vt:lpstr>
      <vt:lpstr>2. Khai thác nguồn học liệu mở trên Internet để tìm các nguồn tài liệu phục vụ học tập</vt:lpstr>
      <vt:lpstr>2. Khai thác nguồn học liệu mở trên Internet để tìm các nguồn tài liệu phục vụ học tập</vt:lpstr>
      <vt:lpstr>2. Khai thác nguồn học liệu mở trên Internet để tìm các nguồn tài liệu phục vụ học tập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THỰC HÀNH KHAI THÁC TÀI NGUYÊN TRÊN INTERNET</dc:title>
  <dc:creator>Administrator</dc:creator>
  <cp:lastModifiedBy>Administrator</cp:lastModifiedBy>
  <cp:revision>6</cp:revision>
  <dcterms:created xsi:type="dcterms:W3CDTF">2022-07-14T09:31:13Z</dcterms:created>
  <dcterms:modified xsi:type="dcterms:W3CDTF">2022-07-15T08:15:13Z</dcterms:modified>
</cp:coreProperties>
</file>