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3" r:id="rId1"/>
  </p:sldMasterIdLst>
  <p:notesMasterIdLst>
    <p:notesMasterId r:id="rId31"/>
  </p:notesMasterIdLst>
  <p:sldIdLst>
    <p:sldId id="257" r:id="rId2"/>
    <p:sldId id="259" r:id="rId3"/>
    <p:sldId id="309" r:id="rId4"/>
    <p:sldId id="308" r:id="rId5"/>
    <p:sldId id="310" r:id="rId6"/>
    <p:sldId id="318" r:id="rId7"/>
    <p:sldId id="320" r:id="rId8"/>
    <p:sldId id="321" r:id="rId9"/>
    <p:sldId id="377" r:id="rId10"/>
    <p:sldId id="285" r:id="rId11"/>
    <p:sldId id="378" r:id="rId12"/>
    <p:sldId id="379" r:id="rId13"/>
    <p:sldId id="380" r:id="rId14"/>
    <p:sldId id="277" r:id="rId15"/>
    <p:sldId id="381" r:id="rId16"/>
    <p:sldId id="368" r:id="rId17"/>
    <p:sldId id="342" r:id="rId18"/>
    <p:sldId id="344" r:id="rId19"/>
    <p:sldId id="354" r:id="rId20"/>
    <p:sldId id="346" r:id="rId21"/>
    <p:sldId id="343" r:id="rId22"/>
    <p:sldId id="361" r:id="rId23"/>
    <p:sldId id="382" r:id="rId24"/>
    <p:sldId id="383" r:id="rId25"/>
    <p:sldId id="376" r:id="rId26"/>
    <p:sldId id="366" r:id="rId27"/>
    <p:sldId id="384" r:id="rId28"/>
    <p:sldId id="261" r:id="rId29"/>
    <p:sldId id="273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D7F3"/>
    <a:srgbClr val="C3F1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92" autoAdjust="0"/>
  </p:normalViewPr>
  <p:slideViewPr>
    <p:cSldViewPr snapToGrid="0">
      <p:cViewPr varScale="1">
        <p:scale>
          <a:sx n="64" d="100"/>
          <a:sy n="64" d="100"/>
        </p:scale>
        <p:origin x="966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F29FAB-40EF-42E5-ABFA-6E31892777B3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4386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00FFBA-406B-03D3-C540-D30C2F13B3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DF780B3-7CDE-FF60-183E-662BD928B0F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263548-E5C7-82C2-2163-624EEB97F7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9F4C956-5ACF-1AE6-658A-3B72AB2DF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7F58C5-EFE1-1F27-5250-49AB8F15A3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97238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C5B1A1-E704-2C0B-DD3A-04E604385F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84C6174-BB45-3F86-FB68-4D3158BD8F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E17B7E-913E-959B-C8F4-12F9E27983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3D98BF-65E0-1EF1-DA7A-4811503E8B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886F3E4-042B-1412-D325-5D67368A7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22104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CB2EA82-C7BA-9583-4E3E-7947185B498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C9336-6136-DA30-9CC8-88995BC9E5D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36004BA-9814-D52A-196A-CEA86CD92A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48DE16-987C-26E6-039F-DEC1D2FED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173E8E-8BB9-DEF3-EE0D-B07FAE7C7C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245219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40022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9383CD-A5A6-E78E-E934-7D54EAA986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A8DB8E-D566-7299-6B08-B69C09A98FA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B02CA7-11CD-0DC8-EA91-DE910B7FC9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D06A02-E742-D1BE-EB6D-0A099AC1D3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3F70981-B9C6-4477-5340-492B2F4979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3233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F3974D-7236-65CE-7383-628B51E80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11A89E-219B-4A22-EAE2-764CFD624E5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AA7EB13-E977-84F2-F3FC-61B2349712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13A879-6DEE-7D4A-299C-CAF4C973FB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6DEA73-D313-4D4D-4A3F-3452BDBB8B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8151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C5886F-F168-494C-D826-536DB67BBD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94DF69-47A9-DD91-1D29-3460C78B7DE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F3E4872-FC3C-4894-4824-D5BEE5524E8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296E339-89A1-786D-4791-717D0F6704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54EADA-F86E-673D-40B6-2D506518E8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E5BB937-7512-6EAB-24AC-C4EEA6B0DA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75336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6DE51D-BE23-76EA-0DE3-8CBD655EB7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1DD8EF-7288-7A8A-7FBD-D956E18D1B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9BC84CD-355F-84FF-34CE-B9703FF5FB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1B7E207-B4CC-3FBD-BF02-E8650277FC0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AB17291-EAB5-82CE-EEBC-A704C661B6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5E39F5-E2B2-73AD-2C74-B2DA669D02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708CB67-98B6-00E2-0C23-3E44CC113F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101F28E-CBC0-CD75-EDAC-0AC3FBAC46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4218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B603D9-B1EA-A867-A2D3-61810F4A9B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BBDF111-D597-AB34-6A52-9795F9DB67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A76544-190D-3599-A85B-8C5D2A2371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E0A764E-4F69-8627-214F-B7DEBF27FE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6596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1083708-D185-8C09-C202-E3E35B8710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C0E591C-CEF6-D1FC-2FEF-7DAB0E3CC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5B19AC-17E3-4DF6-BC2B-0BFE1221DB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3852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4AF3A2-C7F0-79F9-56C6-BE22D1F7C3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7A8344-70EC-365D-FE86-F019DA2A2C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E02C099-9EAD-FF97-92A0-801B1527D1B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0EB464-1181-95B6-52EC-5723B75F7E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DA4C36B-74BC-E476-16DF-E14C8BCE89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B1EEBB-ABFC-BD3A-D0D9-A0AF724554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724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03ED41-BB46-8B60-B9C4-7C4F853BA2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E83CFB7-6E85-121C-B86A-817CC535F9E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F1B875-9154-29E3-F42F-C795814C41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C959ADF-E2D6-783D-4795-384F39A701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76A5AE4-AFA3-7BEA-D87F-9E29FAFCE9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22648A0-569C-7EB6-18B2-7F9774F088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5509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9Slide.vn - 2019">
            <a:extLst>
              <a:ext uri="{FF2B5EF4-FFF2-40B4-BE49-F238E27FC236}">
                <a16:creationId xmlns:a16="http://schemas.microsoft.com/office/drawing/2014/main" id="{1A007524-FD38-31F8-FB74-0CCD39AAAD5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163C373-15EF-1ECA-BF64-7E14950FFD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C5FC2C2-62BF-77D0-7A42-7A4A6317B40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370517-C284-5B39-C068-5DB82AFA9C6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D2D4B-6532-422F-9A5A-F6DD6E8949EB}" type="datetimeFigureOut">
              <a:rPr lang="en-US" smtClean="0"/>
              <a:t>12/15/2023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BDA3418-FB12-4403-E370-5206B592A97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E1103E-AA45-46C3-188C-D94E688580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7539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  <p:sldLayoutId id="2147483737" r:id="rId4"/>
    <p:sldLayoutId id="2147483738" r:id="rId5"/>
    <p:sldLayoutId id="2147483739" r:id="rId6"/>
    <p:sldLayoutId id="2147483740" r:id="rId7"/>
    <p:sldLayoutId id="2147483741" r:id="rId8"/>
    <p:sldLayoutId id="2147483742" r:id="rId9"/>
    <p:sldLayoutId id="2147483743" r:id="rId10"/>
    <p:sldLayoutId id="2147483744" r:id="rId11"/>
    <p:sldLayoutId id="214748374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29.png"/><Relationship Id="rId4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png"/><Relationship Id="rId5" Type="http://schemas.openxmlformats.org/officeDocument/2006/relationships/image" Target="../media/image32.jpg"/><Relationship Id="rId4" Type="http://schemas.openxmlformats.org/officeDocument/2006/relationships/audio" Target="../media/audio5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.png"/><Relationship Id="rId4" Type="http://schemas.openxmlformats.org/officeDocument/2006/relationships/image" Target="../media/image32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32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png"/><Relationship Id="rId4" Type="http://schemas.openxmlformats.org/officeDocument/2006/relationships/image" Target="../media/image32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7.png"/><Relationship Id="rId4" Type="http://schemas.openxmlformats.org/officeDocument/2006/relationships/image" Target="../media/image32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png"/><Relationship Id="rId4" Type="http://schemas.openxmlformats.org/officeDocument/2006/relationships/image" Target="../media/image32.jp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40.png"/><Relationship Id="rId4" Type="http://schemas.openxmlformats.org/officeDocument/2006/relationships/image" Target="../media/image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3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audio" Target="../media/media2.mp3"/><Relationship Id="rId7" Type="http://schemas.openxmlformats.org/officeDocument/2006/relationships/image" Target="../media/image48.png"/><Relationship Id="rId2" Type="http://schemas.microsoft.com/office/2007/relationships/media" Target="../media/media2.mp3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11" Type="http://schemas.openxmlformats.org/officeDocument/2006/relationships/image" Target="../media/image50.png"/><Relationship Id="rId5" Type="http://schemas.openxmlformats.org/officeDocument/2006/relationships/image" Target="../media/image1.png"/><Relationship Id="rId10" Type="http://schemas.openxmlformats.org/officeDocument/2006/relationships/image" Target="../media/image49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9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8.png"/><Relationship Id="rId4" Type="http://schemas.openxmlformats.org/officeDocument/2006/relationships/audio" Target="../media/audio1.wav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7.wdp"/><Relationship Id="rId18" Type="http://schemas.openxmlformats.org/officeDocument/2006/relationships/image" Target="../media/image17.png"/><Relationship Id="rId3" Type="http://schemas.openxmlformats.org/officeDocument/2006/relationships/image" Target="../media/image11.jpg"/><Relationship Id="rId21" Type="http://schemas.openxmlformats.org/officeDocument/2006/relationships/image" Target="../media/image18.png"/><Relationship Id="rId7" Type="http://schemas.openxmlformats.org/officeDocument/2006/relationships/image" Target="../media/image13.png"/><Relationship Id="rId12" Type="http://schemas.openxmlformats.org/officeDocument/2006/relationships/image" Target="../media/image15.png"/><Relationship Id="rId17" Type="http://schemas.openxmlformats.org/officeDocument/2006/relationships/slide" Target="slide5.xml"/><Relationship Id="rId2" Type="http://schemas.openxmlformats.org/officeDocument/2006/relationships/notesSlide" Target="../notesSlides/notesSlide1.xml"/><Relationship Id="rId16" Type="http://schemas.microsoft.com/office/2007/relationships/hdphoto" Target="../media/hdphoto8.wdp"/><Relationship Id="rId20" Type="http://schemas.openxmlformats.org/officeDocument/2006/relationships/slide" Target="slide8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4.wdp"/><Relationship Id="rId11" Type="http://schemas.openxmlformats.org/officeDocument/2006/relationships/slide" Target="slide7.xml"/><Relationship Id="rId24" Type="http://schemas.openxmlformats.org/officeDocument/2006/relationships/image" Target="../media/image20.png"/><Relationship Id="rId5" Type="http://schemas.openxmlformats.org/officeDocument/2006/relationships/image" Target="../media/image12.png"/><Relationship Id="rId15" Type="http://schemas.openxmlformats.org/officeDocument/2006/relationships/image" Target="../media/image16.png"/><Relationship Id="rId23" Type="http://schemas.microsoft.com/office/2007/relationships/hdphoto" Target="../media/hdphoto10.wdp"/><Relationship Id="rId10" Type="http://schemas.microsoft.com/office/2007/relationships/hdphoto" Target="../media/hdphoto6.wdp"/><Relationship Id="rId19" Type="http://schemas.microsoft.com/office/2007/relationships/hdphoto" Target="../media/hdphoto9.wdp"/><Relationship Id="rId4" Type="http://schemas.openxmlformats.org/officeDocument/2006/relationships/slide" Target="slide14.xml"/><Relationship Id="rId9" Type="http://schemas.openxmlformats.org/officeDocument/2006/relationships/image" Target="../media/image14.png"/><Relationship Id="rId14" Type="http://schemas.openxmlformats.org/officeDocument/2006/relationships/slide" Target="slide6.xml"/><Relationship Id="rId22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.png"/><Relationship Id="rId5" Type="http://schemas.openxmlformats.org/officeDocument/2006/relationships/slide" Target="slide4.xml"/><Relationship Id="rId4" Type="http://schemas.openxmlformats.org/officeDocument/2006/relationships/image" Target="../media/image21.jpg"/><Relationship Id="rId9" Type="http://schemas.microsoft.com/office/2007/relationships/hdphoto" Target="../media/hdphoto1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.png"/><Relationship Id="rId5" Type="http://schemas.openxmlformats.org/officeDocument/2006/relationships/slide" Target="slide4.xml"/><Relationship Id="rId4" Type="http://schemas.openxmlformats.org/officeDocument/2006/relationships/image" Target="../media/image23.jpg"/><Relationship Id="rId9" Type="http://schemas.microsoft.com/office/2007/relationships/hdphoto" Target="../media/hdphoto11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7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.png"/><Relationship Id="rId5" Type="http://schemas.openxmlformats.org/officeDocument/2006/relationships/slide" Target="slide4.xml"/><Relationship Id="rId4" Type="http://schemas.openxmlformats.org/officeDocument/2006/relationships/image" Target="../media/image24.jpg"/><Relationship Id="rId9" Type="http://schemas.microsoft.com/office/2007/relationships/hdphoto" Target="../media/hdphoto11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.png"/><Relationship Id="rId5" Type="http://schemas.openxmlformats.org/officeDocument/2006/relationships/slide" Target="slide4.xml"/><Relationship Id="rId4" Type="http://schemas.openxmlformats.org/officeDocument/2006/relationships/image" Target="../media/image25.jpg"/><Relationship Id="rId9" Type="http://schemas.microsoft.com/office/2007/relationships/hdphoto" Target="../media/hdphoto11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26.png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14942" y="4270916"/>
            <a:ext cx="2791716" cy="2669887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8AD7C6-7C72-10B1-515C-111EE8882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35146" y="2256228"/>
            <a:ext cx="8925318" cy="252396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6F98404-E61B-1A1B-3721-C416C7A5102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516" y="251286"/>
            <a:ext cx="2151418" cy="107570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28DC5B-312D-1C9B-6013-FAA3863D8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05507" y="1550586"/>
            <a:ext cx="8942427" cy="4262386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D21569F2-1945-A75B-44A6-048B2D94EFD9}"/>
              </a:ext>
            </a:extLst>
          </p:cNvPr>
          <p:cNvSpPr/>
          <p:nvPr/>
        </p:nvSpPr>
        <p:spPr>
          <a:xfrm>
            <a:off x="2106202" y="2743200"/>
            <a:ext cx="2024009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tất</a:t>
            </a:r>
            <a:r>
              <a:rPr lang="en-US" sz="2000" dirty="0"/>
              <a:t> </a:t>
            </a:r>
            <a:r>
              <a:rPr lang="en-US" sz="2000" dirty="0" err="1"/>
              <a:t>cả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lá</a:t>
            </a:r>
            <a:r>
              <a:rPr lang="en-US" sz="2000" dirty="0"/>
              <a:t> </a:t>
            </a:r>
            <a:r>
              <a:rPr lang="en-US" sz="2000" dirty="0" err="1"/>
              <a:t>cờ</a:t>
            </a:r>
            <a:r>
              <a:rPr lang="en-US" sz="2000" dirty="0"/>
              <a:t> </a:t>
            </a:r>
            <a:r>
              <a:rPr lang="en-US" sz="2000" dirty="0" err="1"/>
              <a:t>nhỉ</a:t>
            </a:r>
            <a:r>
              <a:rPr lang="en-US" sz="2000" dirty="0"/>
              <a:t>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29621A02-9FDF-AF64-2426-D345B8511918}"/>
              </a:ext>
            </a:extLst>
          </p:cNvPr>
          <p:cNvSpPr/>
          <p:nvPr/>
        </p:nvSpPr>
        <p:spPr>
          <a:xfrm>
            <a:off x="4315146" y="2784297"/>
            <a:ext cx="1263722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/>
              <a:t>36 x 10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id="{271F9A16-588F-CE8B-1187-24ACE47C96A3}"/>
              </a:ext>
            </a:extLst>
          </p:cNvPr>
          <p:cNvSpPr/>
          <p:nvPr/>
        </p:nvSpPr>
        <p:spPr>
          <a:xfrm>
            <a:off x="6061752" y="2938409"/>
            <a:ext cx="2619910" cy="924674"/>
          </a:xfrm>
          <a:prstGeom prst="wedgeRoundRectCallout">
            <a:avLst>
              <a:gd name="adj1" fmla="val -46880"/>
              <a:gd name="adj2" fmla="val 597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Có</a:t>
            </a:r>
            <a:r>
              <a:rPr lang="en-US" sz="2400" dirty="0"/>
              <a:t> 10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r>
              <a:rPr lang="en-US" sz="2400" dirty="0"/>
              <a:t>,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36 </a:t>
            </a:r>
            <a:r>
              <a:rPr lang="en-US" sz="2400" dirty="0" err="1"/>
              <a:t>lá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endParaRPr lang="en-US" sz="2400" dirty="0"/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id="{96D43F1F-6B9F-3CE5-824D-740FE99B1AD8}"/>
              </a:ext>
            </a:extLst>
          </p:cNvPr>
          <p:cNvSpPr/>
          <p:nvPr/>
        </p:nvSpPr>
        <p:spPr>
          <a:xfrm>
            <a:off x="8096034" y="4109663"/>
            <a:ext cx="3030877" cy="924674"/>
          </a:xfrm>
          <a:prstGeom prst="wedgeRoundRectCallout">
            <a:avLst>
              <a:gd name="adj1" fmla="val -61390"/>
              <a:gd name="adj2" fmla="val -3611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Tớ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nhẩm</a:t>
            </a:r>
            <a:r>
              <a:rPr lang="en-US" sz="2400" dirty="0"/>
              <a:t> </a:t>
            </a:r>
            <a:r>
              <a:rPr lang="en-US" sz="2400" dirty="0" err="1"/>
              <a:t>ngay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đấy</a:t>
            </a:r>
            <a:r>
              <a:rPr lang="en-US" sz="24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A9D86D7-8EEC-6987-3A30-5CA81B80F4A7}"/>
              </a:ext>
            </a:extLst>
          </p:cNvPr>
          <p:cNvSpPr txBox="1"/>
          <p:nvPr/>
        </p:nvSpPr>
        <p:spPr>
          <a:xfrm>
            <a:off x="452063" y="595901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345913" y="369870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D3CF30-69EC-097B-1FED-0A906AFA39AD}"/>
              </a:ext>
            </a:extLst>
          </p:cNvPr>
          <p:cNvSpPr txBox="1"/>
          <p:nvPr/>
        </p:nvSpPr>
        <p:spPr>
          <a:xfrm>
            <a:off x="1664412" y="493160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7F46548-7FBE-61B1-D0E0-5D2D9DE0AFEF}"/>
              </a:ext>
            </a:extLst>
          </p:cNvPr>
          <p:cNvSpPr txBox="1"/>
          <p:nvPr/>
        </p:nvSpPr>
        <p:spPr>
          <a:xfrm>
            <a:off x="1654138" y="1078787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10 x 36. </a:t>
            </a:r>
            <a:r>
              <a:rPr lang="en-US" sz="3200" dirty="0" err="1"/>
              <a:t>Nhẩm</a:t>
            </a:r>
            <a:r>
              <a:rPr lang="en-US" sz="3200" dirty="0"/>
              <a:t>: 1 </a:t>
            </a:r>
            <a:r>
              <a:rPr lang="en-US" sz="3200" dirty="0" err="1"/>
              <a:t>chục</a:t>
            </a:r>
            <a:r>
              <a:rPr lang="en-US" sz="3200" dirty="0"/>
              <a:t> x 36 = 36 </a:t>
            </a:r>
            <a:r>
              <a:rPr lang="en-US" sz="3200" dirty="0" err="1"/>
              <a:t>chục</a:t>
            </a:r>
            <a:r>
              <a:rPr lang="en-US" sz="3200" dirty="0"/>
              <a:t> = 360.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488950-7E2C-E021-AE02-7909676A1912}"/>
              </a:ext>
            </a:extLst>
          </p:cNvPr>
          <p:cNvSpPr txBox="1"/>
          <p:nvPr/>
        </p:nvSpPr>
        <p:spPr>
          <a:xfrm>
            <a:off x="1684961" y="1684962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Vậy</a:t>
            </a:r>
            <a:r>
              <a:rPr lang="en-US" sz="3200" dirty="0"/>
              <a:t>: 36 x 10 = 360.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F64A27-CDEE-40CE-A921-76F02715ABC1}"/>
              </a:ext>
            </a:extLst>
          </p:cNvPr>
          <p:cNvSpPr txBox="1"/>
          <p:nvPr/>
        </p:nvSpPr>
        <p:spPr>
          <a:xfrm>
            <a:off x="1684961" y="2188396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Ngược</a:t>
            </a:r>
            <a:r>
              <a:rPr lang="en-US" sz="3200" dirty="0"/>
              <a:t> </a:t>
            </a:r>
            <a:r>
              <a:rPr lang="en-US" sz="3200" dirty="0" err="1"/>
              <a:t>lại</a:t>
            </a:r>
            <a:r>
              <a:rPr lang="en-US" sz="3200" dirty="0"/>
              <a:t>, </a:t>
            </a:r>
            <a:r>
              <a:rPr lang="en-US" sz="3200" dirty="0" err="1"/>
              <a:t>từ</a:t>
            </a:r>
            <a:r>
              <a:rPr lang="en-US" sz="3200" dirty="0"/>
              <a:t> 36 x 10 = 360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79CF985-67FD-6E6B-2A14-91A2FE95A247}"/>
              </a:ext>
            </a:extLst>
          </p:cNvPr>
          <p:cNvSpPr txBox="1"/>
          <p:nvPr/>
        </p:nvSpPr>
        <p:spPr>
          <a:xfrm>
            <a:off x="2845941" y="2732926"/>
            <a:ext cx="8013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Ta </a:t>
            </a:r>
            <a:r>
              <a:rPr lang="en-US" sz="3200" dirty="0" err="1"/>
              <a:t>có</a:t>
            </a:r>
            <a:r>
              <a:rPr lang="en-US" sz="3200" dirty="0"/>
              <a:t>: 360 : 10 = 36.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4D46FF-B8B1-2891-C32B-E36DABE879B0}"/>
              </a:ext>
            </a:extLst>
          </p:cNvPr>
          <p:cNvSpPr txBox="1"/>
          <p:nvPr/>
        </p:nvSpPr>
        <p:spPr>
          <a:xfrm>
            <a:off x="544530" y="3626778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E54CC0C-5A91-66E5-1A80-8C8B010F0C4F}"/>
              </a:ext>
            </a:extLst>
          </p:cNvPr>
          <p:cNvSpPr/>
          <p:nvPr/>
        </p:nvSpPr>
        <p:spPr>
          <a:xfrm>
            <a:off x="1356187" y="3421295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BC2AA6D-A62F-DAFB-C1EA-1E6705F07BAF}"/>
              </a:ext>
            </a:extLst>
          </p:cNvPr>
          <p:cNvSpPr txBox="1"/>
          <p:nvPr/>
        </p:nvSpPr>
        <p:spPr>
          <a:xfrm>
            <a:off x="1674686" y="3544585"/>
            <a:ext cx="30616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90786E0-17CE-D3D6-E7E2-5D26618405E3}"/>
              </a:ext>
            </a:extLst>
          </p:cNvPr>
          <p:cNvSpPr txBox="1"/>
          <p:nvPr/>
        </p:nvSpPr>
        <p:spPr>
          <a:xfrm>
            <a:off x="1664412" y="3976100"/>
            <a:ext cx="985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36 x (10 x 10) = (36 x 10) x 10 = 360 x 10 = 3 600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91DF8E-D088-841E-1F82-89A243A88D26}"/>
              </a:ext>
            </a:extLst>
          </p:cNvPr>
          <p:cNvSpPr txBox="1"/>
          <p:nvPr/>
        </p:nvSpPr>
        <p:spPr>
          <a:xfrm>
            <a:off x="1664412" y="4376791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Ngược</a:t>
            </a:r>
            <a:r>
              <a:rPr lang="en-US" sz="2800" dirty="0"/>
              <a:t> </a:t>
            </a:r>
            <a:r>
              <a:rPr lang="en-US" sz="2800" dirty="0" err="1"/>
              <a:t>lại</a:t>
            </a:r>
            <a:r>
              <a:rPr lang="en-US" sz="2800" dirty="0"/>
              <a:t>, 3 600 : 100 = 36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08778A-8A30-71CA-4888-B2EF00E059E2}"/>
              </a:ext>
            </a:extLst>
          </p:cNvPr>
          <p:cNvSpPr txBox="1"/>
          <p:nvPr/>
        </p:nvSpPr>
        <p:spPr>
          <a:xfrm>
            <a:off x="1674687" y="4839128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Tương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, ta </a:t>
            </a:r>
            <a:r>
              <a:rPr lang="en-US" sz="2800" dirty="0" err="1"/>
              <a:t>có</a:t>
            </a:r>
            <a:r>
              <a:rPr lang="en-US" sz="2800" dirty="0"/>
              <a:t>: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B0D7EE-770E-67E3-8214-89AE536AC618}"/>
              </a:ext>
            </a:extLst>
          </p:cNvPr>
          <p:cNvSpPr txBox="1"/>
          <p:nvPr/>
        </p:nvSpPr>
        <p:spPr>
          <a:xfrm>
            <a:off x="1684961" y="5322013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1 000 = 36 000;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E847E7F-7796-B816-7A4D-C4F9A045A8BD}"/>
              </a:ext>
            </a:extLst>
          </p:cNvPr>
          <p:cNvSpPr txBox="1"/>
          <p:nvPr/>
        </p:nvSpPr>
        <p:spPr>
          <a:xfrm>
            <a:off x="1674687" y="5825447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36 000 : 1 000 = 36.</a:t>
            </a:r>
          </a:p>
        </p:txBody>
      </p:sp>
    </p:spTree>
    <p:extLst>
      <p:ext uri="{BB962C8B-B14F-4D97-AF65-F5344CB8AC3E}">
        <p14:creationId xmlns:p14="http://schemas.microsoft.com/office/powerpoint/2010/main" val="132834046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0140593" cy="3770616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345915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Nhận</a:t>
            </a:r>
            <a:r>
              <a:rPr lang="en-US" sz="3200" b="1" dirty="0"/>
              <a:t> </a:t>
            </a:r>
            <a:r>
              <a:rPr lang="en-US" sz="3200" b="1" dirty="0" err="1"/>
              <a:t>xét</a:t>
            </a:r>
            <a:r>
              <a:rPr lang="en-US" sz="3200" b="1" dirty="0"/>
              <a:t>: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08669F-F339-7120-095D-28939F0EA1B5}"/>
              </a:ext>
            </a:extLst>
          </p:cNvPr>
          <p:cNvSpPr txBox="1"/>
          <p:nvPr/>
        </p:nvSpPr>
        <p:spPr>
          <a:xfrm>
            <a:off x="1304816" y="2065106"/>
            <a:ext cx="97296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</a:t>
            </a:r>
            <a:r>
              <a:rPr lang="en-US" sz="3200" dirty="0" err="1"/>
              <a:t>nhân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tự</a:t>
            </a:r>
            <a:r>
              <a:rPr lang="en-US" sz="3200" dirty="0"/>
              <a:t> </a:t>
            </a:r>
            <a:r>
              <a:rPr lang="en-US" sz="3200" dirty="0" err="1"/>
              <a:t>nhiên</a:t>
            </a:r>
            <a:r>
              <a:rPr lang="en-US" sz="3200" dirty="0"/>
              <a:t> </a:t>
            </a:r>
            <a:r>
              <a:rPr lang="en-US" sz="3200" dirty="0" err="1"/>
              <a:t>với</a:t>
            </a:r>
            <a:r>
              <a:rPr lang="en-US" sz="3200" dirty="0"/>
              <a:t> 10, 100, 1000,... ta </a:t>
            </a:r>
            <a:r>
              <a:rPr lang="en-US" sz="3200" dirty="0" err="1"/>
              <a:t>viết</a:t>
            </a:r>
            <a:r>
              <a:rPr lang="en-US" sz="3200" dirty="0"/>
              <a:t> </a:t>
            </a:r>
            <a:r>
              <a:rPr lang="en-US" sz="3200" dirty="0" err="1"/>
              <a:t>thêm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3C3E91C-0B24-C361-0CA2-6CBB1E826EF0}"/>
              </a:ext>
            </a:extLst>
          </p:cNvPr>
          <p:cNvSpPr txBox="1"/>
          <p:nvPr/>
        </p:nvSpPr>
        <p:spPr>
          <a:xfrm>
            <a:off x="1294542" y="3226085"/>
            <a:ext cx="97296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chia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chục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trăm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nghìn</a:t>
            </a:r>
            <a:r>
              <a:rPr lang="en-US" sz="3200" dirty="0"/>
              <a:t>,... </a:t>
            </a:r>
            <a:r>
              <a:rPr lang="en-US" sz="3200" dirty="0" err="1"/>
              <a:t>cho</a:t>
            </a:r>
            <a:r>
              <a:rPr lang="en-US" sz="3200" dirty="0"/>
              <a:t> 10, 100, 1 000,... ta </a:t>
            </a:r>
            <a:r>
              <a:rPr lang="en-US" sz="3200" dirty="0" err="1"/>
              <a:t>bỏ</a:t>
            </a:r>
            <a:r>
              <a:rPr lang="en-US" sz="3200" dirty="0"/>
              <a:t> </a:t>
            </a:r>
            <a:r>
              <a:rPr lang="en-US" sz="3200" dirty="0" err="1"/>
              <a:t>bớt</a:t>
            </a:r>
            <a:r>
              <a:rPr lang="en-US" sz="3200" dirty="0"/>
              <a:t> </a:t>
            </a:r>
            <a:r>
              <a:rPr lang="en-US" sz="3200" dirty="0" err="1"/>
              <a:t>đi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ở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47407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11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900721" cy="842481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253447"/>
            <a:ext cx="30616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Ví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dụ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497A25-E0CA-7593-4F5D-3549DCF47047}"/>
              </a:ext>
            </a:extLst>
          </p:cNvPr>
          <p:cNvSpPr txBox="1"/>
          <p:nvPr/>
        </p:nvSpPr>
        <p:spPr>
          <a:xfrm>
            <a:off x="3996647" y="1119883"/>
            <a:ext cx="55685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effectLst/>
                <a:latin typeface="+mj-lt"/>
                <a:ea typeface="Cambria" panose="02040503050406030204" pitchFamily="18" charset="0"/>
              </a:rPr>
              <a:t>68 x 10 = 680 </a:t>
            </a:r>
            <a:endParaRPr lang="en-US" sz="6600" dirty="0">
              <a:latin typeface="+mj-lt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8A4E1D-7E6B-5B14-4122-E502C936E978}"/>
              </a:ext>
            </a:extLst>
          </p:cNvPr>
          <p:cNvSpPr txBox="1"/>
          <p:nvPr/>
        </p:nvSpPr>
        <p:spPr>
          <a:xfrm>
            <a:off x="3904180" y="2732926"/>
            <a:ext cx="77364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latin typeface="+mj-lt"/>
                <a:ea typeface="Cambria" panose="02040503050406030204" pitchFamily="18" charset="0"/>
              </a:rPr>
              <a:t>990 000 : 1 000 = 990</a:t>
            </a:r>
          </a:p>
        </p:txBody>
      </p:sp>
    </p:spTree>
    <p:extLst>
      <p:ext uri="{BB962C8B-B14F-4D97-AF65-F5344CB8AC3E}">
        <p14:creationId xmlns:p14="http://schemas.microsoft.com/office/powerpoint/2010/main" val="2759899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5" grpId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6D26EA4-DABA-2DFA-F750-882D64496D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7991" y="2073762"/>
            <a:ext cx="8370533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1611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791110" y="534256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375 m.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1080226-EE84-9B63-7B99-85192BCAF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63829" y="1957849"/>
            <a:ext cx="4497833" cy="255603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7A6AA9A-83A8-3B72-F1D0-E866ED2FE419}"/>
              </a:ext>
            </a:extLst>
          </p:cNvPr>
          <p:cNvSpPr txBox="1"/>
          <p:nvPr/>
        </p:nvSpPr>
        <p:spPr>
          <a:xfrm>
            <a:off x="1150706" y="2363056"/>
            <a:ext cx="44692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375 m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... ? 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FF94B2-43D7-59B4-2E1D-439F8E61A603}"/>
              </a:ext>
            </a:extLst>
          </p:cNvPr>
          <p:cNvSpPr txBox="1"/>
          <p:nvPr/>
        </p:nvSpPr>
        <p:spPr>
          <a:xfrm>
            <a:off x="739739" y="4232952"/>
            <a:ext cx="655491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Rô-bốt đã chạy được số mét là:</a:t>
            </a: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375 x 10 = 3 750 (m)</a:t>
            </a:r>
          </a:p>
          <a:p>
            <a:pPr algn="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3 750 m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8" grpId="0"/>
      <p:bldP spid="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914400" y="523982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4131" y="1358544"/>
            <a:ext cx="7267575" cy="2476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9637A8D-19CF-68F2-F331-00A1905DED86}"/>
              </a:ext>
            </a:extLst>
          </p:cNvPr>
          <p:cNvSpPr txBox="1"/>
          <p:nvPr/>
        </p:nvSpPr>
        <p:spPr>
          <a:xfrm>
            <a:off x="965770" y="4222679"/>
            <a:ext cx="104899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hội trường, các hàng ghế được xếp đều nhau ở hai bên lối đi. Biết mỗi hàng ghế ở hai bên lối đi đều có 8 chỗ ngồi. Hỏi hội trường có tất cả bao nhiêu chỗ ngồi?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851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384960" y="1017785"/>
            <a:ext cx="58674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 bên có số chỗ ngồi 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x 10 =  80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80 x 2 = 160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452385" y="1102439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7851ABFB-F168-CC44-7B04-93C137E0F71F}"/>
              </a:ext>
            </a:extLst>
          </p:cNvPr>
          <p:cNvSpPr txBox="1"/>
          <p:nvPr/>
        </p:nvSpPr>
        <p:spPr>
          <a:xfrm>
            <a:off x="6633895" y="1624726"/>
            <a:ext cx="523875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x 10 x 2 = 160 (chỗ)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</p:spTree>
    <p:extLst>
      <p:ext uri="{BB962C8B-B14F-4D97-AF65-F5344CB8AC3E}">
        <p14:creationId xmlns:p14="http://schemas.microsoft.com/office/powerpoint/2010/main" val="33437683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5CDB2-237C-640A-EECD-29BBCBD4287A}"/>
              </a:ext>
            </a:extLst>
          </p:cNvPr>
          <p:cNvGrpSpPr/>
          <p:nvPr/>
        </p:nvGrpSpPr>
        <p:grpSpPr>
          <a:xfrm>
            <a:off x="4752295" y="807336"/>
            <a:ext cx="6478430" cy="4138674"/>
            <a:chOff x="4932814" y="250278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32814" y="250278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6508B5-6CDC-B946-4D3A-21CBDC498285}"/>
                </a:ext>
              </a:extLst>
            </p:cNvPr>
            <p:cNvSpPr txBox="1"/>
            <p:nvPr/>
          </p:nvSpPr>
          <p:spPr>
            <a:xfrm>
              <a:off x="5576869" y="3354530"/>
              <a:ext cx="509421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Trò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chơi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: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lang="en-US" sz="7200" b="1" dirty="0">
                <a:solidFill>
                  <a:schemeClr val="bg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2E6EBEF-6F03-BB89-9062-D044913C58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9751" y="514725"/>
            <a:ext cx="9311705" cy="449920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FBBBFF9-1ADB-CC31-9DF5-F3A7B754D5AA}"/>
              </a:ext>
            </a:extLst>
          </p:cNvPr>
          <p:cNvSpPr txBox="1"/>
          <p:nvPr/>
        </p:nvSpPr>
        <p:spPr>
          <a:xfrm>
            <a:off x="1294544" y="5239821"/>
            <a:ext cx="100892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 học sinh sẽ nêu một phép tính một số nhân với 10, 100 hoặc 1000 để đố bạn.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62750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021005A-445D-4B03-93AC-5912446EAE6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396240" y="198119"/>
            <a:ext cx="853439" cy="81619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4800B21-CA84-40E6-A870-1B2D2C2392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108" y="454100"/>
            <a:ext cx="6628247" cy="662824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85C30734-86A3-EAE8-AC17-9BB94FD60579}"/>
              </a:ext>
            </a:extLst>
          </p:cNvPr>
          <p:cNvGrpSpPr/>
          <p:nvPr/>
        </p:nvGrpSpPr>
        <p:grpSpPr>
          <a:xfrm>
            <a:off x="958989" y="1696247"/>
            <a:ext cx="5625967" cy="2115466"/>
            <a:chOff x="700590" y="1634064"/>
            <a:chExt cx="5625967" cy="2351793"/>
          </a:xfrm>
        </p:grpSpPr>
        <p:sp>
          <p:nvSpPr>
            <p:cNvPr id="8" name="思想气泡: 云 7">
              <a:extLst>
                <a:ext uri="{FF2B5EF4-FFF2-40B4-BE49-F238E27FC236}">
                  <a16:creationId xmlns:a16="http://schemas.microsoft.com/office/drawing/2014/main" id="{BF560149-5D49-4E59-B6CE-B3039C82842B}"/>
                </a:ext>
              </a:extLst>
            </p:cNvPr>
            <p:cNvSpPr/>
            <p:nvPr/>
          </p:nvSpPr>
          <p:spPr>
            <a:xfrm>
              <a:off x="700590" y="1634064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21A9A0-7B12-C32E-F5EF-6490193BCC46}"/>
                </a:ext>
              </a:extLst>
            </p:cNvPr>
            <p:cNvSpPr txBox="1"/>
            <p:nvPr/>
          </p:nvSpPr>
          <p:spPr>
            <a:xfrm>
              <a:off x="1134794" y="2165778"/>
              <a:ext cx="50823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- 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Hoàn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thành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các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bài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tập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6F57323-7258-DDDE-B8D6-4D3A77BAD431}"/>
              </a:ext>
            </a:extLst>
          </p:cNvPr>
          <p:cNvGrpSpPr/>
          <p:nvPr/>
        </p:nvGrpSpPr>
        <p:grpSpPr>
          <a:xfrm>
            <a:off x="1012005" y="3985858"/>
            <a:ext cx="5625967" cy="2199186"/>
            <a:chOff x="1012005" y="3985857"/>
            <a:chExt cx="5625967" cy="2351793"/>
          </a:xfrm>
        </p:grpSpPr>
        <p:sp>
          <p:nvSpPr>
            <p:cNvPr id="9" name="思想气泡: 云 8">
              <a:extLst>
                <a:ext uri="{FF2B5EF4-FFF2-40B4-BE49-F238E27FC236}">
                  <a16:creationId xmlns:a16="http://schemas.microsoft.com/office/drawing/2014/main" id="{3580561F-5603-4D6D-A6A6-1946BFCE2C24}"/>
                </a:ext>
              </a:extLst>
            </p:cNvPr>
            <p:cNvSpPr/>
            <p:nvPr/>
          </p:nvSpPr>
          <p:spPr>
            <a:xfrm>
              <a:off x="1012005" y="3985857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A9C6C4-4349-B3DA-B5A2-B073E8B2BF3E}"/>
                </a:ext>
              </a:extLst>
            </p:cNvPr>
            <p:cNvSpPr txBox="1"/>
            <p:nvPr/>
          </p:nvSpPr>
          <p:spPr>
            <a:xfrm>
              <a:off x="1230788" y="4838587"/>
              <a:ext cx="50823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Chuẩn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bị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mới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825FA97-494C-7864-E8E7-D5B42F2992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8301" y="329421"/>
            <a:ext cx="3627434" cy="1609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15478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20" action="ppaction://hlinksldjump"/>
            <a:extLst>
              <a:ext uri="{FF2B5EF4-FFF2-40B4-BE49-F238E27FC236}">
                <a16:creationId xmlns:a16="http://schemas.microsoft.com/office/drawing/2014/main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2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20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3178378" y="325730"/>
            <a:ext cx="583524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6 x 100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3178378" y="335964"/>
            <a:ext cx="5835245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100 x 9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5" action="ppaction://hlinksldjump"/>
            <a:extLst>
              <a:ext uri="{FF2B5EF4-FFF2-40B4-BE49-F238E27FC236}">
                <a16:creationId xmlns:a16="http://schemas.microsoft.com/office/drawing/2014/main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10636340" y="5834688"/>
            <a:ext cx="654904" cy="884816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675FC40C-8D20-2747-B362-AF680A1C110F}"/>
              </a:ext>
            </a:extLst>
          </p:cNvPr>
          <p:cNvSpPr/>
          <p:nvPr/>
        </p:nvSpPr>
        <p:spPr>
          <a:xfrm>
            <a:off x="3178378" y="599130"/>
            <a:ext cx="6508547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50 :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E39B454E-8395-9844-9121-DD5ACEA1521D}"/>
              </a:ext>
            </a:extLst>
          </p:cNvPr>
          <p:cNvSpPr/>
          <p:nvPr/>
        </p:nvSpPr>
        <p:spPr>
          <a:xfrm>
            <a:off x="5352584" y="3792202"/>
            <a:ext cx="224483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279728" y="3868402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785FFCA-E7A0-2F62-0542-6BB561E707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5872" y="2056894"/>
            <a:ext cx="9382557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4637624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2|0.1|0.2|0.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131</TotalTime>
  <Words>1029</Words>
  <PresentationFormat>Widescreen</PresentationFormat>
  <Paragraphs>313</Paragraphs>
  <Slides>29</Slides>
  <Notes>5</Notes>
  <HiddenSlides>0</HiddenSlides>
  <MMClips>2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35" baseType="lpstr">
      <vt:lpstr>Arial</vt:lpstr>
      <vt:lpstr>Calibri</vt:lpstr>
      <vt:lpstr>Calibri Light</vt:lpstr>
      <vt:lpstr>Cambria</vt:lpstr>
      <vt:lpstr>Luckiest Guy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2023-10-27T11:23:56Z</dcterms:created>
  <dcterms:modified xsi:type="dcterms:W3CDTF">2023-12-15T15:06:46Z</dcterms:modified>
</cp:coreProperties>
</file>