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693400" cy="7556500"/>
  <p:notesSz cx="6858000" cy="9144000"/>
  <p:embeddedFontLst>
    <p:embeddedFont>
      <p:font typeface="Baloo" panose="020B0604020202020204" charset="0"/>
      <p:regular r:id="rId15"/>
    </p:embeddedFont>
    <p:embeddedFont>
      <p:font typeface="League Spartan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image" Target="../media/image2.sv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4.png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1.sv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svg"/><Relationship Id="rId3" Type="http://schemas.openxmlformats.org/officeDocument/2006/relationships/image" Target="../media/image67.svg"/><Relationship Id="rId21" Type="http://schemas.openxmlformats.org/officeDocument/2006/relationships/image" Target="../media/image84.svg"/><Relationship Id="rId7" Type="http://schemas.openxmlformats.org/officeDocument/2006/relationships/image" Target="../media/image70.sv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6.png"/><Relationship Id="rId16" Type="http://schemas.openxmlformats.org/officeDocument/2006/relationships/image" Target="../media/image79.sv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51.png"/><Relationship Id="rId15" Type="http://schemas.openxmlformats.org/officeDocument/2006/relationships/image" Target="../media/image78.png"/><Relationship Id="rId10" Type="http://schemas.openxmlformats.org/officeDocument/2006/relationships/image" Target="../media/image73.svg"/><Relationship Id="rId19" Type="http://schemas.openxmlformats.org/officeDocument/2006/relationships/image" Target="../media/image82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svg"/><Relationship Id="rId5" Type="http://schemas.openxmlformats.org/officeDocument/2006/relationships/image" Target="../media/image29.png"/><Relationship Id="rId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90.sv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svg"/><Relationship Id="rId2" Type="http://schemas.openxmlformats.org/officeDocument/2006/relationships/image" Target="../media/image89.png"/><Relationship Id="rId16" Type="http://schemas.openxmlformats.org/officeDocument/2006/relationships/image" Target="../media/image102.png"/><Relationship Id="rId20" Type="http://schemas.openxmlformats.org/officeDocument/2006/relationships/image" Target="../media/image10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sv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19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95.png"/><Relationship Id="rId14" Type="http://schemas.openxmlformats.org/officeDocument/2006/relationships/image" Target="../media/image10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sv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6.svg"/><Relationship Id="rId7" Type="http://schemas.openxmlformats.org/officeDocument/2006/relationships/image" Target="../media/image5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395" y="217408"/>
            <a:ext cx="10353627" cy="7202529"/>
          </a:xfrm>
          <a:custGeom>
            <a:avLst/>
            <a:gdLst/>
            <a:ahLst/>
            <a:cxnLst/>
            <a:rect l="l" t="t" r="r" b="b"/>
            <a:pathLst>
              <a:path w="10353627" h="7202529">
                <a:moveTo>
                  <a:pt x="0" y="0"/>
                </a:moveTo>
                <a:lnTo>
                  <a:pt x="10353627" y="0"/>
                </a:lnTo>
                <a:lnTo>
                  <a:pt x="10353627" y="7202529"/>
                </a:lnTo>
                <a:lnTo>
                  <a:pt x="0" y="720252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10333" y="328308"/>
            <a:ext cx="9467850" cy="6905625"/>
          </a:xfrm>
          <a:custGeom>
            <a:avLst/>
            <a:gdLst/>
            <a:ahLst/>
            <a:cxnLst/>
            <a:rect l="l" t="t" r="r" b="b"/>
            <a:pathLst>
              <a:path w="9467850" h="6905625">
                <a:moveTo>
                  <a:pt x="0" y="0"/>
                </a:moveTo>
                <a:lnTo>
                  <a:pt x="9467850" y="0"/>
                </a:lnTo>
                <a:lnTo>
                  <a:pt x="9467850" y="6905625"/>
                </a:lnTo>
                <a:lnTo>
                  <a:pt x="0" y="6905625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2103" r="-2121" b="-110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luvvoice.com-20241208-1Ymt16">
            <a:hlinkClick r:id="" action="ppaction://media"/>
            <a:extLst>
              <a:ext uri="{FF2B5EF4-FFF2-40B4-BE49-F238E27FC236}">
                <a16:creationId xmlns:a16="http://schemas.microsoft.com/office/drawing/2014/main" id="{0F7641E8-E658-957A-1D88-C49FF88EE3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371939" y="6766733"/>
            <a:ext cx="406400" cy="406400"/>
          </a:xfrm>
          <a:prstGeom prst="rect">
            <a:avLst/>
          </a:prstGeom>
        </p:spPr>
      </p:pic>
      <p:pic>
        <p:nvPicPr>
          <p:cNvPr id="5" name="luvvoice.com-20241208-tjmdLG">
            <a:hlinkClick r:id="" action="ppaction://media"/>
            <a:extLst>
              <a:ext uri="{FF2B5EF4-FFF2-40B4-BE49-F238E27FC236}">
                <a16:creationId xmlns:a16="http://schemas.microsoft.com/office/drawing/2014/main" id="{B51B43D3-1C75-E6E8-100D-A9830735A1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679700" y="6140450"/>
            <a:ext cx="406400" cy="406400"/>
          </a:xfrm>
          <a:prstGeom prst="rect">
            <a:avLst/>
          </a:prstGeom>
        </p:spPr>
      </p:pic>
      <p:pic>
        <p:nvPicPr>
          <p:cNvPr id="6" name="luvvoice.com-20241208-jsQGeP">
            <a:hlinkClick r:id="" action="ppaction://media"/>
            <a:extLst>
              <a:ext uri="{FF2B5EF4-FFF2-40B4-BE49-F238E27FC236}">
                <a16:creationId xmlns:a16="http://schemas.microsoft.com/office/drawing/2014/main" id="{EFE352CA-BBD9-7009-ADF3-B5BAB006898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74700" y="4997450"/>
            <a:ext cx="406400" cy="406400"/>
          </a:xfrm>
          <a:prstGeom prst="rect">
            <a:avLst/>
          </a:prstGeom>
        </p:spPr>
      </p:pic>
      <p:pic>
        <p:nvPicPr>
          <p:cNvPr id="7" name="luvvoice.com-20241208-L98kU4">
            <a:hlinkClick r:id="" action="ppaction://media"/>
            <a:extLst>
              <a:ext uri="{FF2B5EF4-FFF2-40B4-BE49-F238E27FC236}">
                <a16:creationId xmlns:a16="http://schemas.microsoft.com/office/drawing/2014/main" id="{B3DA5843-DBD6-F190-1EDF-5015F9B3D39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166100" y="1111250"/>
            <a:ext cx="406400" cy="406400"/>
          </a:xfrm>
          <a:prstGeom prst="rect">
            <a:avLst/>
          </a:prstGeom>
        </p:spPr>
      </p:pic>
      <p:pic>
        <p:nvPicPr>
          <p:cNvPr id="8" name="luvvoice.com-20241208-CX6o1d">
            <a:hlinkClick r:id="" action="ppaction://media"/>
            <a:extLst>
              <a:ext uri="{FF2B5EF4-FFF2-40B4-BE49-F238E27FC236}">
                <a16:creationId xmlns:a16="http://schemas.microsoft.com/office/drawing/2014/main" id="{133C733B-6239-FEAF-99E6-61A94CD10A0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74700" y="1517650"/>
            <a:ext cx="406400" cy="406400"/>
          </a:xfrm>
          <a:prstGeom prst="rect">
            <a:avLst/>
          </a:prstGeom>
        </p:spPr>
      </p:pic>
      <p:pic>
        <p:nvPicPr>
          <p:cNvPr id="9" name="luvvoice.com-20241208-ztsjVg">
            <a:hlinkClick r:id="" action="ppaction://media"/>
            <a:extLst>
              <a:ext uri="{FF2B5EF4-FFF2-40B4-BE49-F238E27FC236}">
                <a16:creationId xmlns:a16="http://schemas.microsoft.com/office/drawing/2014/main" id="{CF942B91-9290-1C82-239C-5753B5A269A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517900" y="908050"/>
            <a:ext cx="406400" cy="406400"/>
          </a:xfrm>
          <a:prstGeom prst="rect">
            <a:avLst/>
          </a:prstGeom>
        </p:spPr>
      </p:pic>
      <p:pic>
        <p:nvPicPr>
          <p:cNvPr id="10" name="luvvoice.com-20241208-0eoeCF">
            <a:hlinkClick r:id="" action="ppaction://media"/>
            <a:extLst>
              <a:ext uri="{FF2B5EF4-FFF2-40B4-BE49-F238E27FC236}">
                <a16:creationId xmlns:a16="http://schemas.microsoft.com/office/drawing/2014/main" id="{F63D9F13-8FC0-4C84-5823-5A20D3D0817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537700" y="6563533"/>
            <a:ext cx="406400" cy="406400"/>
          </a:xfrm>
          <a:prstGeom prst="rect">
            <a:avLst/>
          </a:prstGeom>
        </p:spPr>
      </p:pic>
      <p:pic>
        <p:nvPicPr>
          <p:cNvPr id="11" name="luvvoice.com-20241208-YysxqG">
            <a:hlinkClick r:id="" action="ppaction://media"/>
            <a:extLst>
              <a:ext uri="{FF2B5EF4-FFF2-40B4-BE49-F238E27FC236}">
                <a16:creationId xmlns:a16="http://schemas.microsoft.com/office/drawing/2014/main" id="{7D234897-02F5-6AB1-57AC-DD1E9C69C1A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537700" y="3778250"/>
            <a:ext cx="406400" cy="406400"/>
          </a:xfrm>
          <a:prstGeom prst="rect">
            <a:avLst/>
          </a:prstGeom>
        </p:spPr>
      </p:pic>
      <p:pic>
        <p:nvPicPr>
          <p:cNvPr id="12" name="luvvoice.com-20241208-INLC1U">
            <a:hlinkClick r:id="" action="ppaction://media"/>
            <a:extLst>
              <a:ext uri="{FF2B5EF4-FFF2-40B4-BE49-F238E27FC236}">
                <a16:creationId xmlns:a16="http://schemas.microsoft.com/office/drawing/2014/main" id="{A405AEE5-44AE-2D40-971D-C254275B1FC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938220" y="21018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644" y="170983"/>
            <a:ext cx="10442724" cy="7291845"/>
          </a:xfrm>
          <a:custGeom>
            <a:avLst/>
            <a:gdLst/>
            <a:ahLst/>
            <a:cxnLst/>
            <a:rect l="l" t="t" r="r" b="b"/>
            <a:pathLst>
              <a:path w="10442724" h="7291845">
                <a:moveTo>
                  <a:pt x="0" y="0"/>
                </a:moveTo>
                <a:lnTo>
                  <a:pt x="10442724" y="0"/>
                </a:lnTo>
                <a:lnTo>
                  <a:pt x="10442724" y="7291845"/>
                </a:lnTo>
                <a:lnTo>
                  <a:pt x="0" y="7291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593881" y="1324346"/>
            <a:ext cx="2133600" cy="2352675"/>
          </a:xfrm>
          <a:custGeom>
            <a:avLst/>
            <a:gdLst/>
            <a:ahLst/>
            <a:cxnLst/>
            <a:rect l="l" t="t" r="r" b="b"/>
            <a:pathLst>
              <a:path w="2133600" h="2352675">
                <a:moveTo>
                  <a:pt x="0" y="0"/>
                </a:moveTo>
                <a:lnTo>
                  <a:pt x="2133600" y="0"/>
                </a:lnTo>
                <a:lnTo>
                  <a:pt x="2133600" y="2352675"/>
                </a:lnTo>
                <a:lnTo>
                  <a:pt x="0" y="23526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829248" y="4651086"/>
            <a:ext cx="1809750" cy="1638300"/>
          </a:xfrm>
          <a:custGeom>
            <a:avLst/>
            <a:gdLst/>
            <a:ahLst/>
            <a:cxnLst/>
            <a:rect l="l" t="t" r="r" b="b"/>
            <a:pathLst>
              <a:path w="1809750" h="1638300">
                <a:moveTo>
                  <a:pt x="0" y="0"/>
                </a:moveTo>
                <a:lnTo>
                  <a:pt x="1809750" y="0"/>
                </a:lnTo>
                <a:lnTo>
                  <a:pt x="1809750" y="1638300"/>
                </a:lnTo>
                <a:lnTo>
                  <a:pt x="0" y="1638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896862" y="4498896"/>
            <a:ext cx="1828800" cy="1800225"/>
          </a:xfrm>
          <a:custGeom>
            <a:avLst/>
            <a:gdLst/>
            <a:ahLst/>
            <a:cxnLst/>
            <a:rect l="l" t="t" r="r" b="b"/>
            <a:pathLst>
              <a:path w="1828800" h="1800225">
                <a:moveTo>
                  <a:pt x="0" y="0"/>
                </a:moveTo>
                <a:lnTo>
                  <a:pt x="1828800" y="0"/>
                </a:lnTo>
                <a:lnTo>
                  <a:pt x="1828800" y="1800225"/>
                </a:lnTo>
                <a:lnTo>
                  <a:pt x="0" y="1800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86344" y="441255"/>
            <a:ext cx="9924717" cy="6839693"/>
          </a:xfrm>
          <a:custGeom>
            <a:avLst/>
            <a:gdLst/>
            <a:ahLst/>
            <a:cxnLst/>
            <a:rect l="l" t="t" r="r" b="b"/>
            <a:pathLst>
              <a:path w="9924717" h="6839693">
                <a:moveTo>
                  <a:pt x="0" y="0"/>
                </a:moveTo>
                <a:lnTo>
                  <a:pt x="9924716" y="0"/>
                </a:lnTo>
                <a:lnTo>
                  <a:pt x="9924716" y="6839693"/>
                </a:lnTo>
                <a:lnTo>
                  <a:pt x="0" y="68396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48970" y="441912"/>
            <a:ext cx="4172493" cy="115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Reorder the words: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84427" y="3765928"/>
            <a:ext cx="756228" cy="384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8"/>
              </a:lnSpc>
            </a:pPr>
            <a:r>
              <a:rPr lang="en-US" sz="24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r/d/e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08800" y="3765928"/>
            <a:ext cx="1782994" cy="384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8"/>
              </a:lnSpc>
            </a:pPr>
            <a:r>
              <a:rPr lang="en-US" sz="24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e/v/n/e/p/l/o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11819" y="4127878"/>
            <a:ext cx="221980" cy="384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8"/>
              </a:lnSpc>
            </a:pPr>
            <a:r>
              <a:rPr lang="en-US" sz="24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4780" y="6431461"/>
            <a:ext cx="3094244" cy="74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1"/>
              </a:lnSpc>
            </a:pPr>
            <a:r>
              <a:rPr lang="en-US" sz="24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K/m/u/u/t/q/a t/e/r/e 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19796" y="3765928"/>
            <a:ext cx="2326548" cy="74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8"/>
              </a:lnSpc>
            </a:pPr>
            <a:r>
              <a:rPr lang="en-US" sz="24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l/o/i/n d/n/a/e/c 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22961" y="6431461"/>
            <a:ext cx="2968904" cy="74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1"/>
              </a:lnSpc>
            </a:pPr>
            <a:r>
              <a:rPr lang="en-US" sz="24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L/c/u/y/k m/y/e/o/n .....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891" y="114443"/>
            <a:ext cx="10442724" cy="7389019"/>
          </a:xfrm>
          <a:custGeom>
            <a:avLst/>
            <a:gdLst/>
            <a:ahLst/>
            <a:cxnLst/>
            <a:rect l="l" t="t" r="r" b="b"/>
            <a:pathLst>
              <a:path w="10442724" h="7389019">
                <a:moveTo>
                  <a:pt x="0" y="0"/>
                </a:moveTo>
                <a:lnTo>
                  <a:pt x="10442725" y="0"/>
                </a:lnTo>
                <a:lnTo>
                  <a:pt x="10442725" y="7389019"/>
                </a:lnTo>
                <a:lnTo>
                  <a:pt x="0" y="7389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722878" y="2215324"/>
            <a:ext cx="1304925" cy="1257300"/>
          </a:xfrm>
          <a:custGeom>
            <a:avLst/>
            <a:gdLst/>
            <a:ahLst/>
            <a:cxnLst/>
            <a:rect l="l" t="t" r="r" b="b"/>
            <a:pathLst>
              <a:path w="1304925" h="1257300">
                <a:moveTo>
                  <a:pt x="0" y="0"/>
                </a:moveTo>
                <a:lnTo>
                  <a:pt x="1304925" y="0"/>
                </a:lnTo>
                <a:lnTo>
                  <a:pt x="1304925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108062" y="2165975"/>
            <a:ext cx="923925" cy="1438275"/>
          </a:xfrm>
          <a:custGeom>
            <a:avLst/>
            <a:gdLst/>
            <a:ahLst/>
            <a:cxnLst/>
            <a:rect l="l" t="t" r="r" b="b"/>
            <a:pathLst>
              <a:path w="923925" h="1438275">
                <a:moveTo>
                  <a:pt x="0" y="0"/>
                </a:moveTo>
                <a:lnTo>
                  <a:pt x="923925" y="0"/>
                </a:lnTo>
                <a:lnTo>
                  <a:pt x="923925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072423" y="3745459"/>
            <a:ext cx="706965" cy="1069972"/>
          </a:xfrm>
          <a:custGeom>
            <a:avLst/>
            <a:gdLst/>
            <a:ahLst/>
            <a:cxnLst/>
            <a:rect l="l" t="t" r="r" b="b"/>
            <a:pathLst>
              <a:path w="706965" h="1069972">
                <a:moveTo>
                  <a:pt x="0" y="0"/>
                </a:moveTo>
                <a:lnTo>
                  <a:pt x="706965" y="0"/>
                </a:lnTo>
                <a:lnTo>
                  <a:pt x="706965" y="1069971"/>
                </a:lnTo>
                <a:lnTo>
                  <a:pt x="0" y="10699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152900" y="3835403"/>
            <a:ext cx="558803" cy="914400"/>
          </a:xfrm>
          <a:custGeom>
            <a:avLst/>
            <a:gdLst/>
            <a:ahLst/>
            <a:cxnLst/>
            <a:rect l="l" t="t" r="r" b="b"/>
            <a:pathLst>
              <a:path w="558803" h="914400">
                <a:moveTo>
                  <a:pt x="0" y="0"/>
                </a:moveTo>
                <a:lnTo>
                  <a:pt x="558803" y="0"/>
                </a:lnTo>
                <a:lnTo>
                  <a:pt x="558803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716840" y="3809305"/>
            <a:ext cx="1002821" cy="992219"/>
          </a:xfrm>
          <a:custGeom>
            <a:avLst/>
            <a:gdLst/>
            <a:ahLst/>
            <a:cxnLst/>
            <a:rect l="l" t="t" r="r" b="b"/>
            <a:pathLst>
              <a:path w="1002821" h="992219">
                <a:moveTo>
                  <a:pt x="0" y="0"/>
                </a:moveTo>
                <a:lnTo>
                  <a:pt x="1002820" y="0"/>
                </a:lnTo>
                <a:lnTo>
                  <a:pt x="1002820" y="992219"/>
                </a:lnTo>
                <a:lnTo>
                  <a:pt x="0" y="9922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223238" y="3994175"/>
            <a:ext cx="1011479" cy="688181"/>
            <a:chOff x="0" y="0"/>
            <a:chExt cx="1011479" cy="688188"/>
          </a:xfrm>
        </p:grpSpPr>
        <p:sp>
          <p:nvSpPr>
            <p:cNvPr id="9" name="Freeform 9"/>
            <p:cNvSpPr/>
            <p:nvPr/>
          </p:nvSpPr>
          <p:spPr>
            <a:xfrm>
              <a:off x="63373" y="63500"/>
              <a:ext cx="884682" cy="561340"/>
            </a:xfrm>
            <a:custGeom>
              <a:avLst/>
              <a:gdLst/>
              <a:ahLst/>
              <a:cxnLst/>
              <a:rect l="l" t="t" r="r" b="b"/>
              <a:pathLst>
                <a:path w="884682" h="561340">
                  <a:moveTo>
                    <a:pt x="863473" y="0"/>
                  </a:moveTo>
                  <a:cubicBezTo>
                    <a:pt x="863092" y="0"/>
                    <a:pt x="862711" y="0"/>
                    <a:pt x="862330" y="0"/>
                  </a:cubicBezTo>
                  <a:cubicBezTo>
                    <a:pt x="859155" y="254"/>
                    <a:pt x="855980" y="381"/>
                    <a:pt x="852805" y="635"/>
                  </a:cubicBezTo>
                  <a:cubicBezTo>
                    <a:pt x="696595" y="10541"/>
                    <a:pt x="540258" y="15113"/>
                    <a:pt x="383921" y="15113"/>
                  </a:cubicBezTo>
                  <a:cubicBezTo>
                    <a:pt x="271399" y="15113"/>
                    <a:pt x="158877" y="12700"/>
                    <a:pt x="46355" y="8128"/>
                  </a:cubicBezTo>
                  <a:cubicBezTo>
                    <a:pt x="41910" y="8001"/>
                    <a:pt x="37338" y="7874"/>
                    <a:pt x="32766" y="7620"/>
                  </a:cubicBezTo>
                  <a:cubicBezTo>
                    <a:pt x="32512" y="7620"/>
                    <a:pt x="32258" y="7620"/>
                    <a:pt x="32004" y="7620"/>
                  </a:cubicBezTo>
                  <a:cubicBezTo>
                    <a:pt x="26035" y="7620"/>
                    <a:pt x="20701" y="10541"/>
                    <a:pt x="16891" y="14732"/>
                  </a:cubicBezTo>
                  <a:cubicBezTo>
                    <a:pt x="13081" y="18923"/>
                    <a:pt x="10922" y="24511"/>
                    <a:pt x="10795" y="30099"/>
                  </a:cubicBezTo>
                  <a:cubicBezTo>
                    <a:pt x="10795" y="35941"/>
                    <a:pt x="10668" y="41783"/>
                    <a:pt x="10668" y="47752"/>
                  </a:cubicBezTo>
                  <a:cubicBezTo>
                    <a:pt x="9652" y="50038"/>
                    <a:pt x="9017" y="52578"/>
                    <a:pt x="9017" y="55499"/>
                  </a:cubicBezTo>
                  <a:cubicBezTo>
                    <a:pt x="4826" y="213741"/>
                    <a:pt x="2667" y="371983"/>
                    <a:pt x="0" y="530098"/>
                  </a:cubicBezTo>
                  <a:cubicBezTo>
                    <a:pt x="0" y="533908"/>
                    <a:pt x="1143" y="537591"/>
                    <a:pt x="3048" y="540893"/>
                  </a:cubicBezTo>
                  <a:cubicBezTo>
                    <a:pt x="6731" y="547116"/>
                    <a:pt x="13589" y="551688"/>
                    <a:pt x="20828" y="551688"/>
                  </a:cubicBezTo>
                  <a:cubicBezTo>
                    <a:pt x="21082" y="551688"/>
                    <a:pt x="21336" y="551688"/>
                    <a:pt x="21717" y="551688"/>
                  </a:cubicBezTo>
                  <a:cubicBezTo>
                    <a:pt x="24638" y="551561"/>
                    <a:pt x="27559" y="551434"/>
                    <a:pt x="30480" y="551307"/>
                  </a:cubicBezTo>
                  <a:cubicBezTo>
                    <a:pt x="139065" y="546354"/>
                    <a:pt x="247777" y="543814"/>
                    <a:pt x="356489" y="543814"/>
                  </a:cubicBezTo>
                  <a:cubicBezTo>
                    <a:pt x="514350" y="543814"/>
                    <a:pt x="672211" y="549021"/>
                    <a:pt x="829818" y="559689"/>
                  </a:cubicBezTo>
                  <a:cubicBezTo>
                    <a:pt x="837565" y="560197"/>
                    <a:pt x="845439" y="560705"/>
                    <a:pt x="853186" y="561340"/>
                  </a:cubicBezTo>
                  <a:cubicBezTo>
                    <a:pt x="853567" y="561340"/>
                    <a:pt x="853948" y="561340"/>
                    <a:pt x="854456" y="561340"/>
                  </a:cubicBezTo>
                  <a:cubicBezTo>
                    <a:pt x="858266" y="561340"/>
                    <a:pt x="861822" y="560070"/>
                    <a:pt x="864870" y="557911"/>
                  </a:cubicBezTo>
                  <a:cubicBezTo>
                    <a:pt x="870839" y="553720"/>
                    <a:pt x="874649" y="546227"/>
                    <a:pt x="874903" y="539115"/>
                  </a:cubicBezTo>
                  <a:cubicBezTo>
                    <a:pt x="878205" y="366776"/>
                    <a:pt x="881380" y="194437"/>
                    <a:pt x="884682" y="22098"/>
                  </a:cubicBezTo>
                  <a:cubicBezTo>
                    <a:pt x="884682" y="19304"/>
                    <a:pt x="884047" y="16510"/>
                    <a:pt x="883031" y="13843"/>
                  </a:cubicBezTo>
                  <a:cubicBezTo>
                    <a:pt x="879729" y="6223"/>
                    <a:pt x="871982" y="0"/>
                    <a:pt x="863600" y="0"/>
                  </a:cubicBezTo>
                  <a:close/>
                </a:path>
              </a:pathLst>
            </a:custGeom>
            <a:solidFill>
              <a:srgbClr val="BEE7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6548" y="63500"/>
              <a:ext cx="879602" cy="561340"/>
            </a:xfrm>
            <a:custGeom>
              <a:avLst/>
              <a:gdLst/>
              <a:ahLst/>
              <a:cxnLst/>
              <a:rect l="l" t="t" r="r" b="b"/>
              <a:pathLst>
                <a:path w="879602" h="561340">
                  <a:moveTo>
                    <a:pt x="860298" y="0"/>
                  </a:moveTo>
                  <a:cubicBezTo>
                    <a:pt x="859917" y="0"/>
                    <a:pt x="859536" y="0"/>
                    <a:pt x="859155" y="0"/>
                  </a:cubicBezTo>
                  <a:cubicBezTo>
                    <a:pt x="855980" y="254"/>
                    <a:pt x="852805" y="381"/>
                    <a:pt x="849630" y="635"/>
                  </a:cubicBezTo>
                  <a:cubicBezTo>
                    <a:pt x="794385" y="48895"/>
                    <a:pt x="737362" y="95123"/>
                    <a:pt x="678434" y="138811"/>
                  </a:cubicBezTo>
                  <a:cubicBezTo>
                    <a:pt x="643382" y="164846"/>
                    <a:pt x="607695" y="189992"/>
                    <a:pt x="571500" y="214249"/>
                  </a:cubicBezTo>
                  <a:cubicBezTo>
                    <a:pt x="552196" y="227203"/>
                    <a:pt x="532765" y="240030"/>
                    <a:pt x="513080" y="252349"/>
                  </a:cubicBezTo>
                  <a:cubicBezTo>
                    <a:pt x="501650" y="259588"/>
                    <a:pt x="492633" y="266319"/>
                    <a:pt x="479552" y="266319"/>
                  </a:cubicBezTo>
                  <a:cubicBezTo>
                    <a:pt x="477647" y="266319"/>
                    <a:pt x="475615" y="266192"/>
                    <a:pt x="473583" y="265811"/>
                  </a:cubicBezTo>
                  <a:cubicBezTo>
                    <a:pt x="464820" y="264668"/>
                    <a:pt x="455803" y="260731"/>
                    <a:pt x="447294" y="258064"/>
                  </a:cubicBezTo>
                  <a:cubicBezTo>
                    <a:pt x="292989" y="209296"/>
                    <a:pt x="158242" y="121666"/>
                    <a:pt x="43307" y="8128"/>
                  </a:cubicBezTo>
                  <a:cubicBezTo>
                    <a:pt x="38862" y="8001"/>
                    <a:pt x="34290" y="7874"/>
                    <a:pt x="29718" y="7620"/>
                  </a:cubicBezTo>
                  <a:cubicBezTo>
                    <a:pt x="29464" y="7620"/>
                    <a:pt x="29210" y="7620"/>
                    <a:pt x="28956" y="7620"/>
                  </a:cubicBezTo>
                  <a:cubicBezTo>
                    <a:pt x="22987" y="7620"/>
                    <a:pt x="17653" y="10541"/>
                    <a:pt x="13843" y="14732"/>
                  </a:cubicBezTo>
                  <a:cubicBezTo>
                    <a:pt x="14351" y="17145"/>
                    <a:pt x="15494" y="19685"/>
                    <a:pt x="17526" y="21971"/>
                  </a:cubicBezTo>
                  <a:cubicBezTo>
                    <a:pt x="85344" y="95631"/>
                    <a:pt x="166878" y="157861"/>
                    <a:pt x="254889" y="206629"/>
                  </a:cubicBezTo>
                  <a:cubicBezTo>
                    <a:pt x="160655" y="308991"/>
                    <a:pt x="71374" y="421386"/>
                    <a:pt x="0" y="540893"/>
                  </a:cubicBezTo>
                  <a:cubicBezTo>
                    <a:pt x="3683" y="547116"/>
                    <a:pt x="10541" y="551688"/>
                    <a:pt x="17780" y="551688"/>
                  </a:cubicBezTo>
                  <a:cubicBezTo>
                    <a:pt x="18034" y="551688"/>
                    <a:pt x="18288" y="551688"/>
                    <a:pt x="18669" y="551688"/>
                  </a:cubicBezTo>
                  <a:cubicBezTo>
                    <a:pt x="21590" y="551561"/>
                    <a:pt x="24511" y="551434"/>
                    <a:pt x="27432" y="551307"/>
                  </a:cubicBezTo>
                  <a:cubicBezTo>
                    <a:pt x="106045" y="435737"/>
                    <a:pt x="187198" y="324739"/>
                    <a:pt x="280162" y="220345"/>
                  </a:cubicBezTo>
                  <a:cubicBezTo>
                    <a:pt x="302641" y="231902"/>
                    <a:pt x="325374" y="242697"/>
                    <a:pt x="348361" y="252603"/>
                  </a:cubicBezTo>
                  <a:cubicBezTo>
                    <a:pt x="378206" y="265430"/>
                    <a:pt x="408559" y="276860"/>
                    <a:pt x="439547" y="286766"/>
                  </a:cubicBezTo>
                  <a:cubicBezTo>
                    <a:pt x="453009" y="291084"/>
                    <a:pt x="467614" y="296799"/>
                    <a:pt x="482092" y="296799"/>
                  </a:cubicBezTo>
                  <a:cubicBezTo>
                    <a:pt x="483108" y="296799"/>
                    <a:pt x="484251" y="296799"/>
                    <a:pt x="485267" y="296672"/>
                  </a:cubicBezTo>
                  <a:cubicBezTo>
                    <a:pt x="501142" y="295783"/>
                    <a:pt x="514985" y="286385"/>
                    <a:pt x="527939" y="278130"/>
                  </a:cubicBezTo>
                  <a:cubicBezTo>
                    <a:pt x="556387" y="260223"/>
                    <a:pt x="584454" y="241681"/>
                    <a:pt x="612140" y="222631"/>
                  </a:cubicBezTo>
                  <a:cubicBezTo>
                    <a:pt x="654685" y="282702"/>
                    <a:pt x="699643" y="340487"/>
                    <a:pt x="736600" y="404368"/>
                  </a:cubicBezTo>
                  <a:cubicBezTo>
                    <a:pt x="766826" y="456565"/>
                    <a:pt x="791972" y="510794"/>
                    <a:pt x="826643" y="559689"/>
                  </a:cubicBezTo>
                  <a:cubicBezTo>
                    <a:pt x="834390" y="560197"/>
                    <a:pt x="842264" y="560705"/>
                    <a:pt x="850011" y="561340"/>
                  </a:cubicBezTo>
                  <a:cubicBezTo>
                    <a:pt x="850392" y="561340"/>
                    <a:pt x="850773" y="561340"/>
                    <a:pt x="851281" y="561340"/>
                  </a:cubicBezTo>
                  <a:cubicBezTo>
                    <a:pt x="855091" y="561340"/>
                    <a:pt x="858647" y="560070"/>
                    <a:pt x="861695" y="557911"/>
                  </a:cubicBezTo>
                  <a:cubicBezTo>
                    <a:pt x="819785" y="501269"/>
                    <a:pt x="790956" y="438531"/>
                    <a:pt x="754761" y="378079"/>
                  </a:cubicBezTo>
                  <a:cubicBezTo>
                    <a:pt x="719074" y="318389"/>
                    <a:pt x="677926" y="261366"/>
                    <a:pt x="634746" y="206883"/>
                  </a:cubicBezTo>
                  <a:cubicBezTo>
                    <a:pt x="661670" y="188087"/>
                    <a:pt x="688213" y="168656"/>
                    <a:pt x="714375" y="148844"/>
                  </a:cubicBezTo>
                  <a:cubicBezTo>
                    <a:pt x="771144" y="105918"/>
                    <a:pt x="826135" y="60960"/>
                    <a:pt x="879602" y="13843"/>
                  </a:cubicBezTo>
                  <a:cubicBezTo>
                    <a:pt x="876300" y="6223"/>
                    <a:pt x="868553" y="0"/>
                    <a:pt x="860171" y="0"/>
                  </a:cubicBezTo>
                  <a:close/>
                </a:path>
              </a:pathLst>
            </a:custGeom>
            <a:solidFill>
              <a:srgbClr val="9ED4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30784" y="239776"/>
              <a:ext cx="198882" cy="194818"/>
            </a:xfrm>
            <a:custGeom>
              <a:avLst/>
              <a:gdLst/>
              <a:ahLst/>
              <a:cxnLst/>
              <a:rect l="l" t="t" r="r" b="b"/>
              <a:pathLst>
                <a:path w="198882" h="194818">
                  <a:moveTo>
                    <a:pt x="193167" y="35052"/>
                  </a:moveTo>
                  <a:cubicBezTo>
                    <a:pt x="190627" y="21971"/>
                    <a:pt x="183261" y="10287"/>
                    <a:pt x="173228" y="5334"/>
                  </a:cubicBezTo>
                  <a:cubicBezTo>
                    <a:pt x="162306" y="0"/>
                    <a:pt x="150622" y="3937"/>
                    <a:pt x="140970" y="11303"/>
                  </a:cubicBezTo>
                  <a:cubicBezTo>
                    <a:pt x="124333" y="24257"/>
                    <a:pt x="109982" y="43688"/>
                    <a:pt x="98298" y="64008"/>
                  </a:cubicBezTo>
                  <a:cubicBezTo>
                    <a:pt x="89154" y="51054"/>
                    <a:pt x="79502" y="38481"/>
                    <a:pt x="68707" y="27940"/>
                  </a:cubicBezTo>
                  <a:cubicBezTo>
                    <a:pt x="54864" y="14224"/>
                    <a:pt x="35814" y="5207"/>
                    <a:pt x="19050" y="17145"/>
                  </a:cubicBezTo>
                  <a:cubicBezTo>
                    <a:pt x="2794" y="28702"/>
                    <a:pt x="0" y="54483"/>
                    <a:pt x="3556" y="75311"/>
                  </a:cubicBezTo>
                  <a:cubicBezTo>
                    <a:pt x="7239" y="96647"/>
                    <a:pt x="18415" y="115189"/>
                    <a:pt x="30099" y="130810"/>
                  </a:cubicBezTo>
                  <a:cubicBezTo>
                    <a:pt x="44831" y="150368"/>
                    <a:pt x="61595" y="168021"/>
                    <a:pt x="78994" y="183642"/>
                  </a:cubicBezTo>
                  <a:cubicBezTo>
                    <a:pt x="79248" y="183896"/>
                    <a:pt x="79629" y="184023"/>
                    <a:pt x="79883" y="184277"/>
                  </a:cubicBezTo>
                  <a:cubicBezTo>
                    <a:pt x="83058" y="190500"/>
                    <a:pt x="88773" y="194818"/>
                    <a:pt x="95631" y="194691"/>
                  </a:cubicBezTo>
                  <a:cubicBezTo>
                    <a:pt x="107188" y="194437"/>
                    <a:pt x="116459" y="180848"/>
                    <a:pt x="124587" y="171958"/>
                  </a:cubicBezTo>
                  <a:cubicBezTo>
                    <a:pt x="141224" y="153797"/>
                    <a:pt x="157226" y="134747"/>
                    <a:pt x="170815" y="112776"/>
                  </a:cubicBezTo>
                  <a:cubicBezTo>
                    <a:pt x="183896" y="91440"/>
                    <a:pt x="198882" y="63246"/>
                    <a:pt x="193167" y="34925"/>
                  </a:cubicBezTo>
                </a:path>
              </a:pathLst>
            </a:custGeom>
            <a:solidFill>
              <a:srgbClr val="EA689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6722878" y="5011722"/>
            <a:ext cx="1162050" cy="1381125"/>
          </a:xfrm>
          <a:custGeom>
            <a:avLst/>
            <a:gdLst/>
            <a:ahLst/>
            <a:cxnLst/>
            <a:rect l="l" t="t" r="r" b="b"/>
            <a:pathLst>
              <a:path w="1162050" h="1381125">
                <a:moveTo>
                  <a:pt x="0" y="0"/>
                </a:moveTo>
                <a:lnTo>
                  <a:pt x="1162050" y="0"/>
                </a:lnTo>
                <a:lnTo>
                  <a:pt x="1162050" y="1381125"/>
                </a:lnTo>
                <a:lnTo>
                  <a:pt x="0" y="13811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075176" y="5044669"/>
            <a:ext cx="1276350" cy="1314450"/>
          </a:xfrm>
          <a:custGeom>
            <a:avLst/>
            <a:gdLst/>
            <a:ahLst/>
            <a:cxnLst/>
            <a:rect l="l" t="t" r="r" b="b"/>
            <a:pathLst>
              <a:path w="1276350" h="1314450">
                <a:moveTo>
                  <a:pt x="0" y="0"/>
                </a:moveTo>
                <a:lnTo>
                  <a:pt x="1276350" y="0"/>
                </a:lnTo>
                <a:lnTo>
                  <a:pt x="1276350" y="1314450"/>
                </a:lnTo>
                <a:lnTo>
                  <a:pt x="0" y="13144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072176" y="6417583"/>
            <a:ext cx="1031472" cy="803272"/>
          </a:xfrm>
          <a:custGeom>
            <a:avLst/>
            <a:gdLst/>
            <a:ahLst/>
            <a:cxnLst/>
            <a:rect l="l" t="t" r="r" b="b"/>
            <a:pathLst>
              <a:path w="1031472" h="803272">
                <a:moveTo>
                  <a:pt x="0" y="0"/>
                </a:moveTo>
                <a:lnTo>
                  <a:pt x="1031471" y="0"/>
                </a:lnTo>
                <a:lnTo>
                  <a:pt x="1031471" y="803272"/>
                </a:lnTo>
                <a:lnTo>
                  <a:pt x="0" y="8032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659280" y="6418659"/>
            <a:ext cx="1374134" cy="864680"/>
          </a:xfrm>
          <a:custGeom>
            <a:avLst/>
            <a:gdLst/>
            <a:ahLst/>
            <a:cxnLst/>
            <a:rect l="l" t="t" r="r" b="b"/>
            <a:pathLst>
              <a:path w="1374134" h="864680">
                <a:moveTo>
                  <a:pt x="0" y="0"/>
                </a:moveTo>
                <a:lnTo>
                  <a:pt x="1374134" y="0"/>
                </a:lnTo>
                <a:lnTo>
                  <a:pt x="1374134" y="864680"/>
                </a:lnTo>
                <a:lnTo>
                  <a:pt x="0" y="8646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9124645" y="5099294"/>
            <a:ext cx="886616" cy="1361684"/>
          </a:xfrm>
          <a:custGeom>
            <a:avLst/>
            <a:gdLst/>
            <a:ahLst/>
            <a:cxnLst/>
            <a:rect l="l" t="t" r="r" b="b"/>
            <a:pathLst>
              <a:path w="886616" h="1361684">
                <a:moveTo>
                  <a:pt x="0" y="0"/>
                </a:moveTo>
                <a:lnTo>
                  <a:pt x="886616" y="0"/>
                </a:lnTo>
                <a:lnTo>
                  <a:pt x="886616" y="1361685"/>
                </a:lnTo>
                <a:lnTo>
                  <a:pt x="0" y="136168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9286065" y="6481181"/>
            <a:ext cx="733425" cy="742950"/>
          </a:xfrm>
          <a:custGeom>
            <a:avLst/>
            <a:gdLst/>
            <a:ahLst/>
            <a:cxnLst/>
            <a:rect l="l" t="t" r="r" b="b"/>
            <a:pathLst>
              <a:path w="733425" h="742950">
                <a:moveTo>
                  <a:pt x="0" y="0"/>
                </a:moveTo>
                <a:lnTo>
                  <a:pt x="733425" y="0"/>
                </a:lnTo>
                <a:lnTo>
                  <a:pt x="733425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80829" y="280645"/>
            <a:ext cx="9924745" cy="6998646"/>
          </a:xfrm>
          <a:custGeom>
            <a:avLst/>
            <a:gdLst/>
            <a:ahLst/>
            <a:cxnLst/>
            <a:rect l="l" t="t" r="r" b="b"/>
            <a:pathLst>
              <a:path w="9924745" h="6998646">
                <a:moveTo>
                  <a:pt x="0" y="0"/>
                </a:moveTo>
                <a:lnTo>
                  <a:pt x="9924745" y="0"/>
                </a:lnTo>
                <a:lnTo>
                  <a:pt x="9924745" y="6998646"/>
                </a:lnTo>
                <a:lnTo>
                  <a:pt x="0" y="699864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448970" y="441912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5999" y="1390269"/>
            <a:ext cx="4827918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Choose the correct answer: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8666" y="6717821"/>
            <a:ext cx="1405833" cy="39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1"/>
              </a:lnSpc>
            </a:pPr>
            <a:r>
              <a:rPr lang="en-US" sz="227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Firework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8666" y="5644629"/>
            <a:ext cx="1648549" cy="39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1"/>
              </a:lnSpc>
            </a:pPr>
            <a:r>
              <a:rPr lang="en-US" sz="227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Lion dance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8666" y="4150185"/>
            <a:ext cx="1893637" cy="39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1"/>
              </a:lnSpc>
            </a:pPr>
            <a:r>
              <a:rPr lang="en-US" sz="227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Red envelop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8666" y="2656808"/>
            <a:ext cx="2131038" cy="39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1"/>
              </a:lnSpc>
            </a:pPr>
            <a:r>
              <a:rPr lang="en-US" sz="227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Kumquat tree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891" y="211617"/>
            <a:ext cx="10442724" cy="7214102"/>
          </a:xfrm>
          <a:custGeom>
            <a:avLst/>
            <a:gdLst/>
            <a:ahLst/>
            <a:cxnLst/>
            <a:rect l="l" t="t" r="r" b="b"/>
            <a:pathLst>
              <a:path w="10442724" h="7214102">
                <a:moveTo>
                  <a:pt x="0" y="0"/>
                </a:moveTo>
                <a:lnTo>
                  <a:pt x="10442725" y="0"/>
                </a:lnTo>
                <a:lnTo>
                  <a:pt x="10442725" y="7214102"/>
                </a:lnTo>
                <a:lnTo>
                  <a:pt x="0" y="7214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063984" y="5798772"/>
            <a:ext cx="1190625" cy="1095375"/>
          </a:xfrm>
          <a:custGeom>
            <a:avLst/>
            <a:gdLst/>
            <a:ahLst/>
            <a:cxnLst/>
            <a:rect l="l" t="t" r="r" b="b"/>
            <a:pathLst>
              <a:path w="1190625" h="1095375">
                <a:moveTo>
                  <a:pt x="0" y="0"/>
                </a:moveTo>
                <a:lnTo>
                  <a:pt x="1190625" y="0"/>
                </a:lnTo>
                <a:lnTo>
                  <a:pt x="1190625" y="1095375"/>
                </a:lnTo>
                <a:lnTo>
                  <a:pt x="0" y="109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86353" y="441255"/>
            <a:ext cx="9924707" cy="6684759"/>
          </a:xfrm>
          <a:custGeom>
            <a:avLst/>
            <a:gdLst/>
            <a:ahLst/>
            <a:cxnLst/>
            <a:rect l="l" t="t" r="r" b="b"/>
            <a:pathLst>
              <a:path w="9924707" h="6684759">
                <a:moveTo>
                  <a:pt x="0" y="0"/>
                </a:moveTo>
                <a:lnTo>
                  <a:pt x="9924707" y="0"/>
                </a:lnTo>
                <a:lnTo>
                  <a:pt x="9924707" y="6684759"/>
                </a:lnTo>
                <a:lnTo>
                  <a:pt x="0" y="6684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48970" y="441912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5999" y="1267501"/>
            <a:ext cx="5380063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Look at the pictures and count: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891" y="211617"/>
            <a:ext cx="10442724" cy="7214102"/>
          </a:xfrm>
          <a:custGeom>
            <a:avLst/>
            <a:gdLst/>
            <a:ahLst/>
            <a:cxnLst/>
            <a:rect l="l" t="t" r="r" b="b"/>
            <a:pathLst>
              <a:path w="10442724" h="7214102">
                <a:moveTo>
                  <a:pt x="0" y="0"/>
                </a:moveTo>
                <a:lnTo>
                  <a:pt x="10442725" y="0"/>
                </a:lnTo>
                <a:lnTo>
                  <a:pt x="10442725" y="7214102"/>
                </a:lnTo>
                <a:lnTo>
                  <a:pt x="0" y="7214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48137" y="3442954"/>
            <a:ext cx="952500" cy="914400"/>
          </a:xfrm>
          <a:custGeom>
            <a:avLst/>
            <a:gdLst/>
            <a:ahLst/>
            <a:cxnLst/>
            <a:rect l="l" t="t" r="r" b="b"/>
            <a:pathLst>
              <a:path w="952500" h="914400">
                <a:moveTo>
                  <a:pt x="0" y="0"/>
                </a:moveTo>
                <a:lnTo>
                  <a:pt x="952500" y="0"/>
                </a:lnTo>
                <a:lnTo>
                  <a:pt x="9525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658667" y="3442954"/>
            <a:ext cx="952500" cy="914400"/>
          </a:xfrm>
          <a:custGeom>
            <a:avLst/>
            <a:gdLst/>
            <a:ahLst/>
            <a:cxnLst/>
            <a:rect l="l" t="t" r="r" b="b"/>
            <a:pathLst>
              <a:path w="952500" h="914400">
                <a:moveTo>
                  <a:pt x="0" y="0"/>
                </a:moveTo>
                <a:lnTo>
                  <a:pt x="952500" y="0"/>
                </a:lnTo>
                <a:lnTo>
                  <a:pt x="9525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174879" y="3442954"/>
            <a:ext cx="952500" cy="914400"/>
          </a:xfrm>
          <a:custGeom>
            <a:avLst/>
            <a:gdLst/>
            <a:ahLst/>
            <a:cxnLst/>
            <a:rect l="l" t="t" r="r" b="b"/>
            <a:pathLst>
              <a:path w="952500" h="914400">
                <a:moveTo>
                  <a:pt x="0" y="0"/>
                </a:moveTo>
                <a:lnTo>
                  <a:pt x="952500" y="0"/>
                </a:lnTo>
                <a:lnTo>
                  <a:pt x="9525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069444" y="3362030"/>
            <a:ext cx="1143000" cy="1076325"/>
          </a:xfrm>
          <a:custGeom>
            <a:avLst/>
            <a:gdLst/>
            <a:ahLst/>
            <a:cxnLst/>
            <a:rect l="l" t="t" r="r" b="b"/>
            <a:pathLst>
              <a:path w="1143000" h="1076325">
                <a:moveTo>
                  <a:pt x="0" y="0"/>
                </a:moveTo>
                <a:lnTo>
                  <a:pt x="1143000" y="0"/>
                </a:lnTo>
                <a:lnTo>
                  <a:pt x="1143000" y="1076325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623672" y="4439193"/>
            <a:ext cx="971550" cy="1000125"/>
          </a:xfrm>
          <a:custGeom>
            <a:avLst/>
            <a:gdLst/>
            <a:ahLst/>
            <a:cxnLst/>
            <a:rect l="l" t="t" r="r" b="b"/>
            <a:pathLst>
              <a:path w="971550" h="1000125">
                <a:moveTo>
                  <a:pt x="0" y="0"/>
                </a:moveTo>
                <a:lnTo>
                  <a:pt x="971550" y="0"/>
                </a:lnTo>
                <a:lnTo>
                  <a:pt x="971550" y="1000125"/>
                </a:lnTo>
                <a:lnTo>
                  <a:pt x="0" y="100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935161" y="4439193"/>
            <a:ext cx="971550" cy="1000125"/>
          </a:xfrm>
          <a:custGeom>
            <a:avLst/>
            <a:gdLst/>
            <a:ahLst/>
            <a:cxnLst/>
            <a:rect l="l" t="t" r="r" b="b"/>
            <a:pathLst>
              <a:path w="971550" h="1000125">
                <a:moveTo>
                  <a:pt x="0" y="0"/>
                </a:moveTo>
                <a:lnTo>
                  <a:pt x="971550" y="0"/>
                </a:lnTo>
                <a:lnTo>
                  <a:pt x="971550" y="1000125"/>
                </a:lnTo>
                <a:lnTo>
                  <a:pt x="0" y="100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174879" y="4439193"/>
            <a:ext cx="971550" cy="1000125"/>
          </a:xfrm>
          <a:custGeom>
            <a:avLst/>
            <a:gdLst/>
            <a:ahLst/>
            <a:cxnLst/>
            <a:rect l="l" t="t" r="r" b="b"/>
            <a:pathLst>
              <a:path w="971550" h="1000125">
                <a:moveTo>
                  <a:pt x="0" y="0"/>
                </a:moveTo>
                <a:lnTo>
                  <a:pt x="971550" y="0"/>
                </a:lnTo>
                <a:lnTo>
                  <a:pt x="971550" y="1000125"/>
                </a:lnTo>
                <a:lnTo>
                  <a:pt x="0" y="100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05891" y="4454347"/>
            <a:ext cx="1070515" cy="1048598"/>
            <a:chOff x="0" y="0"/>
            <a:chExt cx="1070508" cy="1048601"/>
          </a:xfrm>
        </p:grpSpPr>
        <p:sp>
          <p:nvSpPr>
            <p:cNvPr id="11" name="Freeform 11"/>
            <p:cNvSpPr/>
            <p:nvPr/>
          </p:nvSpPr>
          <p:spPr>
            <a:xfrm>
              <a:off x="213614" y="46101"/>
              <a:ext cx="796925" cy="910082"/>
            </a:xfrm>
            <a:custGeom>
              <a:avLst/>
              <a:gdLst/>
              <a:ahLst/>
              <a:cxnLst/>
              <a:rect l="l" t="t" r="r" b="b"/>
              <a:pathLst>
                <a:path w="796925" h="910082">
                  <a:moveTo>
                    <a:pt x="756793" y="382651"/>
                  </a:moveTo>
                  <a:cubicBezTo>
                    <a:pt x="745363" y="338963"/>
                    <a:pt x="734949" y="329946"/>
                    <a:pt x="699643" y="303403"/>
                  </a:cubicBezTo>
                  <a:cubicBezTo>
                    <a:pt x="664337" y="276860"/>
                    <a:pt x="650494" y="247777"/>
                    <a:pt x="572008" y="283845"/>
                  </a:cubicBezTo>
                  <a:cubicBezTo>
                    <a:pt x="504444" y="314452"/>
                    <a:pt x="392176" y="418211"/>
                    <a:pt x="336042" y="472948"/>
                  </a:cubicBezTo>
                  <a:cubicBezTo>
                    <a:pt x="350012" y="416306"/>
                    <a:pt x="386715" y="271907"/>
                    <a:pt x="400050" y="231775"/>
                  </a:cubicBezTo>
                  <a:cubicBezTo>
                    <a:pt x="416941" y="181610"/>
                    <a:pt x="389636" y="153543"/>
                    <a:pt x="348361" y="123952"/>
                  </a:cubicBezTo>
                  <a:cubicBezTo>
                    <a:pt x="307086" y="94361"/>
                    <a:pt x="324993" y="47244"/>
                    <a:pt x="263906" y="23622"/>
                  </a:cubicBezTo>
                  <a:cubicBezTo>
                    <a:pt x="202311" y="0"/>
                    <a:pt x="157607" y="48641"/>
                    <a:pt x="112903" y="83820"/>
                  </a:cubicBezTo>
                  <a:cubicBezTo>
                    <a:pt x="68199" y="118999"/>
                    <a:pt x="113411" y="126492"/>
                    <a:pt x="93472" y="187071"/>
                  </a:cubicBezTo>
                  <a:cubicBezTo>
                    <a:pt x="73533" y="247650"/>
                    <a:pt x="91948" y="262255"/>
                    <a:pt x="118364" y="329946"/>
                  </a:cubicBezTo>
                  <a:cubicBezTo>
                    <a:pt x="144653" y="397129"/>
                    <a:pt x="229108" y="415163"/>
                    <a:pt x="271780" y="465836"/>
                  </a:cubicBezTo>
                  <a:lnTo>
                    <a:pt x="315976" y="487934"/>
                  </a:lnTo>
                  <a:cubicBezTo>
                    <a:pt x="294640" y="492506"/>
                    <a:pt x="268732" y="531622"/>
                    <a:pt x="214630" y="545084"/>
                  </a:cubicBezTo>
                  <a:cubicBezTo>
                    <a:pt x="121793" y="568198"/>
                    <a:pt x="46228" y="600710"/>
                    <a:pt x="23876" y="644398"/>
                  </a:cubicBezTo>
                  <a:cubicBezTo>
                    <a:pt x="1524" y="688467"/>
                    <a:pt x="0" y="738124"/>
                    <a:pt x="10922" y="760730"/>
                  </a:cubicBezTo>
                  <a:cubicBezTo>
                    <a:pt x="21844" y="783336"/>
                    <a:pt x="35814" y="824357"/>
                    <a:pt x="77470" y="848487"/>
                  </a:cubicBezTo>
                  <a:cubicBezTo>
                    <a:pt x="98806" y="861060"/>
                    <a:pt x="156464" y="859536"/>
                    <a:pt x="179832" y="866013"/>
                  </a:cubicBezTo>
                  <a:cubicBezTo>
                    <a:pt x="203200" y="872490"/>
                    <a:pt x="226568" y="910082"/>
                    <a:pt x="250825" y="909193"/>
                  </a:cubicBezTo>
                  <a:cubicBezTo>
                    <a:pt x="287020" y="907669"/>
                    <a:pt x="303022" y="898652"/>
                    <a:pt x="323342" y="865124"/>
                  </a:cubicBezTo>
                  <a:cubicBezTo>
                    <a:pt x="343662" y="831596"/>
                    <a:pt x="365506" y="830072"/>
                    <a:pt x="387858" y="782320"/>
                  </a:cubicBezTo>
                  <a:cubicBezTo>
                    <a:pt x="409194" y="737743"/>
                    <a:pt x="359537" y="554101"/>
                    <a:pt x="353568" y="533019"/>
                  </a:cubicBezTo>
                  <a:lnTo>
                    <a:pt x="506476" y="604266"/>
                  </a:lnTo>
                  <a:cubicBezTo>
                    <a:pt x="506476" y="604266"/>
                    <a:pt x="610235" y="673481"/>
                    <a:pt x="655447" y="673481"/>
                  </a:cubicBezTo>
                  <a:cubicBezTo>
                    <a:pt x="700659" y="673481"/>
                    <a:pt x="746379" y="623824"/>
                    <a:pt x="755777" y="594233"/>
                  </a:cubicBezTo>
                  <a:cubicBezTo>
                    <a:pt x="761746" y="576199"/>
                    <a:pt x="770128" y="538099"/>
                    <a:pt x="783082" y="517525"/>
                  </a:cubicBezTo>
                  <a:cubicBezTo>
                    <a:pt x="796036" y="496951"/>
                    <a:pt x="796925" y="459359"/>
                    <a:pt x="780542" y="443357"/>
                  </a:cubicBezTo>
                  <a:cubicBezTo>
                    <a:pt x="763651" y="427863"/>
                    <a:pt x="770128" y="433324"/>
                    <a:pt x="756158" y="382651"/>
                  </a:cubicBezTo>
                  <a:close/>
                </a:path>
              </a:pathLst>
            </a:custGeom>
            <a:solidFill>
              <a:srgbClr val="FFD4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03403" y="198501"/>
              <a:ext cx="251333" cy="339598"/>
            </a:xfrm>
            <a:custGeom>
              <a:avLst/>
              <a:gdLst/>
              <a:ahLst/>
              <a:cxnLst/>
              <a:rect l="l" t="t" r="r" b="b"/>
              <a:pathLst>
                <a:path w="251333" h="339598">
                  <a:moveTo>
                    <a:pt x="20828" y="90424"/>
                  </a:moveTo>
                  <a:cubicBezTo>
                    <a:pt x="42164" y="97917"/>
                    <a:pt x="68453" y="117983"/>
                    <a:pt x="78994" y="130048"/>
                  </a:cubicBezTo>
                  <a:cubicBezTo>
                    <a:pt x="89535" y="142113"/>
                    <a:pt x="141097" y="229870"/>
                    <a:pt x="148971" y="227330"/>
                  </a:cubicBezTo>
                  <a:cubicBezTo>
                    <a:pt x="156845" y="224790"/>
                    <a:pt x="142494" y="206248"/>
                    <a:pt x="137541" y="184658"/>
                  </a:cubicBezTo>
                  <a:cubicBezTo>
                    <a:pt x="132588" y="163068"/>
                    <a:pt x="106807" y="120015"/>
                    <a:pt x="110236" y="114427"/>
                  </a:cubicBezTo>
                  <a:cubicBezTo>
                    <a:pt x="113665" y="109474"/>
                    <a:pt x="120650" y="125984"/>
                    <a:pt x="132588" y="145034"/>
                  </a:cubicBezTo>
                  <a:cubicBezTo>
                    <a:pt x="144526" y="164084"/>
                    <a:pt x="149987" y="198247"/>
                    <a:pt x="160401" y="202692"/>
                  </a:cubicBezTo>
                  <a:cubicBezTo>
                    <a:pt x="170815" y="207137"/>
                    <a:pt x="174752" y="221234"/>
                    <a:pt x="176784" y="209677"/>
                  </a:cubicBezTo>
                  <a:cubicBezTo>
                    <a:pt x="178816" y="198120"/>
                    <a:pt x="163322" y="147447"/>
                    <a:pt x="163322" y="131445"/>
                  </a:cubicBezTo>
                  <a:cubicBezTo>
                    <a:pt x="163322" y="115443"/>
                    <a:pt x="170815" y="106934"/>
                    <a:pt x="173736" y="120904"/>
                  </a:cubicBezTo>
                  <a:cubicBezTo>
                    <a:pt x="176657" y="134874"/>
                    <a:pt x="185674" y="195580"/>
                    <a:pt x="193548" y="191643"/>
                  </a:cubicBezTo>
                  <a:cubicBezTo>
                    <a:pt x="201422" y="187706"/>
                    <a:pt x="202946" y="151003"/>
                    <a:pt x="197485" y="134493"/>
                  </a:cubicBezTo>
                  <a:cubicBezTo>
                    <a:pt x="192024" y="117475"/>
                    <a:pt x="196469" y="78867"/>
                    <a:pt x="200406" y="61214"/>
                  </a:cubicBezTo>
                  <a:cubicBezTo>
                    <a:pt x="204343" y="43561"/>
                    <a:pt x="218313" y="0"/>
                    <a:pt x="218313" y="0"/>
                  </a:cubicBezTo>
                  <a:lnTo>
                    <a:pt x="251333" y="211709"/>
                  </a:lnTo>
                  <a:lnTo>
                    <a:pt x="217551" y="335534"/>
                  </a:lnTo>
                  <a:cubicBezTo>
                    <a:pt x="217551" y="335534"/>
                    <a:pt x="167386" y="339598"/>
                    <a:pt x="160909" y="332994"/>
                  </a:cubicBezTo>
                  <a:cubicBezTo>
                    <a:pt x="154432" y="326390"/>
                    <a:pt x="27813" y="116967"/>
                    <a:pt x="27813" y="116967"/>
                  </a:cubicBezTo>
                  <a:cubicBezTo>
                    <a:pt x="27813" y="116967"/>
                    <a:pt x="0" y="112014"/>
                    <a:pt x="4953" y="104902"/>
                  </a:cubicBezTo>
                  <a:cubicBezTo>
                    <a:pt x="10414" y="98933"/>
                    <a:pt x="14351" y="88392"/>
                    <a:pt x="20828" y="90297"/>
                  </a:cubicBezTo>
                  <a:close/>
                </a:path>
              </a:pathLst>
            </a:custGeom>
            <a:solidFill>
              <a:srgbClr val="EFC4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74675" y="353568"/>
              <a:ext cx="282067" cy="343662"/>
            </a:xfrm>
            <a:custGeom>
              <a:avLst/>
              <a:gdLst/>
              <a:ahLst/>
              <a:cxnLst/>
              <a:rect l="l" t="t" r="r" b="b"/>
              <a:pathLst>
                <a:path w="282067" h="343662">
                  <a:moveTo>
                    <a:pt x="282067" y="0"/>
                  </a:moveTo>
                  <a:cubicBezTo>
                    <a:pt x="273177" y="25019"/>
                    <a:pt x="215519" y="82296"/>
                    <a:pt x="194183" y="105283"/>
                  </a:cubicBezTo>
                  <a:cubicBezTo>
                    <a:pt x="172847" y="127889"/>
                    <a:pt x="85852" y="161925"/>
                    <a:pt x="94869" y="168021"/>
                  </a:cubicBezTo>
                  <a:cubicBezTo>
                    <a:pt x="103759" y="174498"/>
                    <a:pt x="187706" y="142494"/>
                    <a:pt x="203581" y="146939"/>
                  </a:cubicBezTo>
                  <a:cubicBezTo>
                    <a:pt x="219964" y="151511"/>
                    <a:pt x="225425" y="152400"/>
                    <a:pt x="200152" y="161544"/>
                  </a:cubicBezTo>
                  <a:cubicBezTo>
                    <a:pt x="174371" y="170561"/>
                    <a:pt x="84455" y="180086"/>
                    <a:pt x="90932" y="184658"/>
                  </a:cubicBezTo>
                  <a:cubicBezTo>
                    <a:pt x="97409" y="189230"/>
                    <a:pt x="176403" y="196215"/>
                    <a:pt x="196723" y="194691"/>
                  </a:cubicBezTo>
                  <a:cubicBezTo>
                    <a:pt x="217551" y="193167"/>
                    <a:pt x="259842" y="193167"/>
                    <a:pt x="257302" y="204216"/>
                  </a:cubicBezTo>
                  <a:cubicBezTo>
                    <a:pt x="254762" y="215773"/>
                    <a:pt x="238887" y="212725"/>
                    <a:pt x="221107" y="211201"/>
                  </a:cubicBezTo>
                  <a:cubicBezTo>
                    <a:pt x="203327" y="209677"/>
                    <a:pt x="165481" y="215265"/>
                    <a:pt x="143129" y="210693"/>
                  </a:cubicBezTo>
                  <a:cubicBezTo>
                    <a:pt x="120777" y="206121"/>
                    <a:pt x="97917" y="195707"/>
                    <a:pt x="94488" y="202692"/>
                  </a:cubicBezTo>
                  <a:cubicBezTo>
                    <a:pt x="91567" y="209677"/>
                    <a:pt x="97028" y="212725"/>
                    <a:pt x="116840" y="219202"/>
                  </a:cubicBezTo>
                  <a:cubicBezTo>
                    <a:pt x="136652" y="225679"/>
                    <a:pt x="156083" y="232791"/>
                    <a:pt x="169926" y="239776"/>
                  </a:cubicBezTo>
                  <a:cubicBezTo>
                    <a:pt x="183388" y="246761"/>
                    <a:pt x="187833" y="260350"/>
                    <a:pt x="181864" y="257810"/>
                  </a:cubicBezTo>
                  <a:cubicBezTo>
                    <a:pt x="175895" y="255270"/>
                    <a:pt x="140208" y="243713"/>
                    <a:pt x="123698" y="233299"/>
                  </a:cubicBezTo>
                  <a:cubicBezTo>
                    <a:pt x="107188" y="222885"/>
                    <a:pt x="78486" y="205232"/>
                    <a:pt x="68580" y="212217"/>
                  </a:cubicBezTo>
                  <a:cubicBezTo>
                    <a:pt x="58674" y="219202"/>
                    <a:pt x="110236" y="241300"/>
                    <a:pt x="127127" y="249301"/>
                  </a:cubicBezTo>
                  <a:cubicBezTo>
                    <a:pt x="144018" y="257302"/>
                    <a:pt x="175260" y="271399"/>
                    <a:pt x="189230" y="280416"/>
                  </a:cubicBezTo>
                  <a:cubicBezTo>
                    <a:pt x="203200" y="289433"/>
                    <a:pt x="233426" y="343662"/>
                    <a:pt x="233426" y="343662"/>
                  </a:cubicBezTo>
                  <a:cubicBezTo>
                    <a:pt x="233426" y="343662"/>
                    <a:pt x="37211" y="246380"/>
                    <a:pt x="29845" y="242824"/>
                  </a:cubicBezTo>
                  <a:cubicBezTo>
                    <a:pt x="22479" y="239268"/>
                    <a:pt x="0" y="191643"/>
                    <a:pt x="0" y="191643"/>
                  </a:cubicBezTo>
                  <a:lnTo>
                    <a:pt x="267589" y="3556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EFC4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83083" y="532765"/>
              <a:ext cx="267970" cy="375158"/>
            </a:xfrm>
            <a:custGeom>
              <a:avLst/>
              <a:gdLst/>
              <a:ahLst/>
              <a:cxnLst/>
              <a:rect l="l" t="t" r="r" b="b"/>
              <a:pathLst>
                <a:path w="267970" h="375158">
                  <a:moveTo>
                    <a:pt x="0" y="113665"/>
                  </a:moveTo>
                  <a:cubicBezTo>
                    <a:pt x="16891" y="114681"/>
                    <a:pt x="52705" y="107188"/>
                    <a:pt x="76454" y="101092"/>
                  </a:cubicBezTo>
                  <a:cubicBezTo>
                    <a:pt x="100203" y="94996"/>
                    <a:pt x="135509" y="77470"/>
                    <a:pt x="147955" y="76073"/>
                  </a:cubicBezTo>
                  <a:cubicBezTo>
                    <a:pt x="160401" y="74676"/>
                    <a:pt x="170815" y="78105"/>
                    <a:pt x="166370" y="86106"/>
                  </a:cubicBezTo>
                  <a:cubicBezTo>
                    <a:pt x="161925" y="93599"/>
                    <a:pt x="103759" y="123190"/>
                    <a:pt x="93853" y="136779"/>
                  </a:cubicBezTo>
                  <a:cubicBezTo>
                    <a:pt x="84455" y="150368"/>
                    <a:pt x="74422" y="165862"/>
                    <a:pt x="82423" y="163830"/>
                  </a:cubicBezTo>
                  <a:cubicBezTo>
                    <a:pt x="90424" y="161798"/>
                    <a:pt x="100838" y="137287"/>
                    <a:pt x="113157" y="132715"/>
                  </a:cubicBezTo>
                  <a:cubicBezTo>
                    <a:pt x="125476" y="128143"/>
                    <a:pt x="163830" y="109601"/>
                    <a:pt x="172212" y="101600"/>
                  </a:cubicBezTo>
                  <a:cubicBezTo>
                    <a:pt x="180594" y="93599"/>
                    <a:pt x="183642" y="80518"/>
                    <a:pt x="190119" y="87503"/>
                  </a:cubicBezTo>
                  <a:cubicBezTo>
                    <a:pt x="196596" y="94488"/>
                    <a:pt x="148463" y="130683"/>
                    <a:pt x="145923" y="145669"/>
                  </a:cubicBezTo>
                  <a:cubicBezTo>
                    <a:pt x="143383" y="160274"/>
                    <a:pt x="152400" y="161163"/>
                    <a:pt x="161290" y="152146"/>
                  </a:cubicBezTo>
                  <a:cubicBezTo>
                    <a:pt x="170180" y="143129"/>
                    <a:pt x="186182" y="130048"/>
                    <a:pt x="192532" y="118491"/>
                  </a:cubicBezTo>
                  <a:cubicBezTo>
                    <a:pt x="198882" y="106934"/>
                    <a:pt x="200533" y="100965"/>
                    <a:pt x="208407" y="98425"/>
                  </a:cubicBezTo>
                  <a:cubicBezTo>
                    <a:pt x="216281" y="95885"/>
                    <a:pt x="214884" y="130556"/>
                    <a:pt x="207899" y="154051"/>
                  </a:cubicBezTo>
                  <a:cubicBezTo>
                    <a:pt x="200914" y="177546"/>
                    <a:pt x="209423" y="225806"/>
                    <a:pt x="207391" y="249301"/>
                  </a:cubicBezTo>
                  <a:cubicBezTo>
                    <a:pt x="204851" y="272415"/>
                    <a:pt x="207899" y="310515"/>
                    <a:pt x="214884" y="329057"/>
                  </a:cubicBezTo>
                  <a:cubicBezTo>
                    <a:pt x="221869" y="347599"/>
                    <a:pt x="243713" y="375158"/>
                    <a:pt x="240157" y="368173"/>
                  </a:cubicBezTo>
                  <a:cubicBezTo>
                    <a:pt x="236728" y="360680"/>
                    <a:pt x="240157" y="41656"/>
                    <a:pt x="240157" y="41656"/>
                  </a:cubicBezTo>
                  <a:cubicBezTo>
                    <a:pt x="240157" y="41656"/>
                    <a:pt x="267970" y="0"/>
                    <a:pt x="239649" y="9525"/>
                  </a:cubicBezTo>
                  <a:cubicBezTo>
                    <a:pt x="211328" y="19050"/>
                    <a:pt x="38227" y="94615"/>
                    <a:pt x="29845" y="98679"/>
                  </a:cubicBezTo>
                  <a:cubicBezTo>
                    <a:pt x="20955" y="101727"/>
                    <a:pt x="0" y="113665"/>
                    <a:pt x="0" y="113665"/>
                  </a:cubicBezTo>
                  <a:close/>
                </a:path>
              </a:pathLst>
            </a:custGeom>
            <a:solidFill>
              <a:srgbClr val="EFC4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9022" y="124714"/>
              <a:ext cx="846328" cy="860425"/>
            </a:xfrm>
            <a:custGeom>
              <a:avLst/>
              <a:gdLst/>
              <a:ahLst/>
              <a:cxnLst/>
              <a:rect l="l" t="t" r="r" b="b"/>
              <a:pathLst>
                <a:path w="846328" h="860425">
                  <a:moveTo>
                    <a:pt x="615950" y="0"/>
                  </a:moveTo>
                  <a:cubicBezTo>
                    <a:pt x="599567" y="0"/>
                    <a:pt x="583057" y="5207"/>
                    <a:pt x="561848" y="11684"/>
                  </a:cubicBezTo>
                  <a:cubicBezTo>
                    <a:pt x="519684" y="24765"/>
                    <a:pt x="488823" y="18669"/>
                    <a:pt x="469011" y="104013"/>
                  </a:cubicBezTo>
                  <a:cubicBezTo>
                    <a:pt x="452120" y="177292"/>
                    <a:pt x="464566" y="331216"/>
                    <a:pt x="471932" y="409956"/>
                  </a:cubicBezTo>
                  <a:cubicBezTo>
                    <a:pt x="436626" y="364871"/>
                    <a:pt x="346329" y="248031"/>
                    <a:pt x="322961" y="213360"/>
                  </a:cubicBezTo>
                  <a:cubicBezTo>
                    <a:pt x="306324" y="188214"/>
                    <a:pt x="286385" y="179197"/>
                    <a:pt x="263271" y="179197"/>
                  </a:cubicBezTo>
                  <a:cubicBezTo>
                    <a:pt x="246380" y="179197"/>
                    <a:pt x="227838" y="184023"/>
                    <a:pt x="207645" y="190754"/>
                  </a:cubicBezTo>
                  <a:cubicBezTo>
                    <a:pt x="199898" y="193294"/>
                    <a:pt x="193294" y="194310"/>
                    <a:pt x="187325" y="194310"/>
                  </a:cubicBezTo>
                  <a:cubicBezTo>
                    <a:pt x="167132" y="194310"/>
                    <a:pt x="154559" y="183007"/>
                    <a:pt x="135763" y="183007"/>
                  </a:cubicBezTo>
                  <a:cubicBezTo>
                    <a:pt x="125349" y="183007"/>
                    <a:pt x="113030" y="186436"/>
                    <a:pt x="96393" y="197358"/>
                  </a:cubicBezTo>
                  <a:cubicBezTo>
                    <a:pt x="41275" y="233426"/>
                    <a:pt x="34290" y="300609"/>
                    <a:pt x="18923" y="345821"/>
                  </a:cubicBezTo>
                  <a:cubicBezTo>
                    <a:pt x="0" y="399923"/>
                    <a:pt x="44196" y="415036"/>
                    <a:pt x="79502" y="467233"/>
                  </a:cubicBezTo>
                  <a:cubicBezTo>
                    <a:pt x="96774" y="492760"/>
                    <a:pt x="116332" y="497078"/>
                    <a:pt x="139954" y="497078"/>
                  </a:cubicBezTo>
                  <a:cubicBezTo>
                    <a:pt x="151892" y="497078"/>
                    <a:pt x="164719" y="495935"/>
                    <a:pt x="178816" y="495935"/>
                  </a:cubicBezTo>
                  <a:cubicBezTo>
                    <a:pt x="193929" y="495935"/>
                    <a:pt x="210439" y="497205"/>
                    <a:pt x="228473" y="502285"/>
                  </a:cubicBezTo>
                  <a:cubicBezTo>
                    <a:pt x="238125" y="504952"/>
                    <a:pt x="247650" y="506095"/>
                    <a:pt x="257048" y="506095"/>
                  </a:cubicBezTo>
                  <a:cubicBezTo>
                    <a:pt x="315341" y="506095"/>
                    <a:pt x="371602" y="462534"/>
                    <a:pt x="427609" y="458597"/>
                  </a:cubicBezTo>
                  <a:lnTo>
                    <a:pt x="471805" y="435991"/>
                  </a:lnTo>
                  <a:cubicBezTo>
                    <a:pt x="462407" y="456057"/>
                    <a:pt x="448437" y="496697"/>
                    <a:pt x="454406" y="552831"/>
                  </a:cubicBezTo>
                  <a:cubicBezTo>
                    <a:pt x="463296" y="635127"/>
                    <a:pt x="445516" y="714375"/>
                    <a:pt x="465836" y="758444"/>
                  </a:cubicBezTo>
                  <a:cubicBezTo>
                    <a:pt x="486664" y="802513"/>
                    <a:pt x="504063" y="854710"/>
                    <a:pt x="527939" y="859790"/>
                  </a:cubicBezTo>
                  <a:cubicBezTo>
                    <a:pt x="530352" y="860298"/>
                    <a:pt x="533019" y="860425"/>
                    <a:pt x="535813" y="860425"/>
                  </a:cubicBezTo>
                  <a:cubicBezTo>
                    <a:pt x="560578" y="860425"/>
                    <a:pt x="598297" y="843915"/>
                    <a:pt x="617855" y="836676"/>
                  </a:cubicBezTo>
                  <a:cubicBezTo>
                    <a:pt x="638175" y="829183"/>
                    <a:pt x="703834" y="812165"/>
                    <a:pt x="721106" y="798576"/>
                  </a:cubicBezTo>
                  <a:cubicBezTo>
                    <a:pt x="741934" y="782574"/>
                    <a:pt x="753872" y="744474"/>
                    <a:pt x="771271" y="732917"/>
                  </a:cubicBezTo>
                  <a:cubicBezTo>
                    <a:pt x="798576" y="714883"/>
                    <a:pt x="818515" y="679704"/>
                    <a:pt x="804545" y="643128"/>
                  </a:cubicBezTo>
                  <a:cubicBezTo>
                    <a:pt x="790575" y="606552"/>
                    <a:pt x="773303" y="597027"/>
                    <a:pt x="744474" y="553847"/>
                  </a:cubicBezTo>
                  <a:cubicBezTo>
                    <a:pt x="717169" y="513207"/>
                    <a:pt x="549275" y="440055"/>
                    <a:pt x="529463" y="431927"/>
                  </a:cubicBezTo>
                  <a:lnTo>
                    <a:pt x="677926" y="349631"/>
                  </a:lnTo>
                  <a:cubicBezTo>
                    <a:pt x="677926" y="349631"/>
                    <a:pt x="790702" y="251333"/>
                    <a:pt x="818515" y="214249"/>
                  </a:cubicBezTo>
                  <a:cubicBezTo>
                    <a:pt x="846328" y="177165"/>
                    <a:pt x="810133" y="128016"/>
                    <a:pt x="810133" y="128016"/>
                  </a:cubicBezTo>
                  <a:cubicBezTo>
                    <a:pt x="810133" y="128016"/>
                    <a:pt x="776351" y="87376"/>
                    <a:pt x="768477" y="64770"/>
                  </a:cubicBezTo>
                  <a:cubicBezTo>
                    <a:pt x="761365" y="44704"/>
                    <a:pt x="746506" y="29464"/>
                    <a:pt x="727202" y="29464"/>
                  </a:cubicBezTo>
                  <a:cubicBezTo>
                    <a:pt x="724789" y="29464"/>
                    <a:pt x="722249" y="29718"/>
                    <a:pt x="719709" y="30226"/>
                  </a:cubicBezTo>
                  <a:cubicBezTo>
                    <a:pt x="708152" y="32385"/>
                    <a:pt x="707263" y="37846"/>
                    <a:pt x="702056" y="37846"/>
                  </a:cubicBezTo>
                  <a:cubicBezTo>
                    <a:pt x="697611" y="37846"/>
                    <a:pt x="690245" y="33782"/>
                    <a:pt x="670560" y="20193"/>
                  </a:cubicBezTo>
                  <a:cubicBezTo>
                    <a:pt x="649097" y="5334"/>
                    <a:pt x="632460" y="0"/>
                    <a:pt x="615823" y="0"/>
                  </a:cubicBezTo>
                  <a:close/>
                </a:path>
              </a:pathLst>
            </a:custGeom>
            <a:solidFill>
              <a:srgbClr val="FFD9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87655" y="392176"/>
              <a:ext cx="226441" cy="237617"/>
            </a:xfrm>
            <a:custGeom>
              <a:avLst/>
              <a:gdLst/>
              <a:ahLst/>
              <a:cxnLst/>
              <a:rect l="l" t="t" r="r" b="b"/>
              <a:pathLst>
                <a:path w="226441" h="237617">
                  <a:moveTo>
                    <a:pt x="51562" y="65151"/>
                  </a:moveTo>
                  <a:cubicBezTo>
                    <a:pt x="65405" y="51562"/>
                    <a:pt x="166243" y="120777"/>
                    <a:pt x="178689" y="120269"/>
                  </a:cubicBezTo>
                  <a:cubicBezTo>
                    <a:pt x="191135" y="119761"/>
                    <a:pt x="138430" y="95250"/>
                    <a:pt x="128524" y="80645"/>
                  </a:cubicBezTo>
                  <a:cubicBezTo>
                    <a:pt x="118618" y="66040"/>
                    <a:pt x="90297" y="40513"/>
                    <a:pt x="97790" y="36576"/>
                  </a:cubicBezTo>
                  <a:cubicBezTo>
                    <a:pt x="105283" y="32639"/>
                    <a:pt x="139446" y="67183"/>
                    <a:pt x="144018" y="69215"/>
                  </a:cubicBezTo>
                  <a:cubicBezTo>
                    <a:pt x="148590" y="71247"/>
                    <a:pt x="147447" y="60198"/>
                    <a:pt x="136525" y="41656"/>
                  </a:cubicBezTo>
                  <a:cubicBezTo>
                    <a:pt x="125603" y="22606"/>
                    <a:pt x="123571" y="0"/>
                    <a:pt x="126619" y="3556"/>
                  </a:cubicBezTo>
                  <a:cubicBezTo>
                    <a:pt x="129159" y="7112"/>
                    <a:pt x="218948" y="114935"/>
                    <a:pt x="223012" y="128905"/>
                  </a:cubicBezTo>
                  <a:cubicBezTo>
                    <a:pt x="226441" y="142494"/>
                    <a:pt x="223012" y="154940"/>
                    <a:pt x="215519" y="164973"/>
                  </a:cubicBezTo>
                  <a:cubicBezTo>
                    <a:pt x="208534" y="175006"/>
                    <a:pt x="189230" y="179959"/>
                    <a:pt x="162433" y="192024"/>
                  </a:cubicBezTo>
                  <a:cubicBezTo>
                    <a:pt x="136144" y="204089"/>
                    <a:pt x="102870" y="217043"/>
                    <a:pt x="96901" y="219075"/>
                  </a:cubicBezTo>
                  <a:cubicBezTo>
                    <a:pt x="91440" y="221107"/>
                    <a:pt x="55626" y="237617"/>
                    <a:pt x="45720" y="235585"/>
                  </a:cubicBezTo>
                  <a:cubicBezTo>
                    <a:pt x="35814" y="233045"/>
                    <a:pt x="25908" y="231521"/>
                    <a:pt x="59182" y="218059"/>
                  </a:cubicBezTo>
                  <a:cubicBezTo>
                    <a:pt x="92456" y="204597"/>
                    <a:pt x="122301" y="204978"/>
                    <a:pt x="125222" y="195961"/>
                  </a:cubicBezTo>
                  <a:cubicBezTo>
                    <a:pt x="128143" y="186944"/>
                    <a:pt x="119253" y="185420"/>
                    <a:pt x="98425" y="181356"/>
                  </a:cubicBezTo>
                  <a:cubicBezTo>
                    <a:pt x="77597" y="177292"/>
                    <a:pt x="52705" y="176784"/>
                    <a:pt x="54229" y="166370"/>
                  </a:cubicBezTo>
                  <a:cubicBezTo>
                    <a:pt x="55753" y="155956"/>
                    <a:pt x="85979" y="158877"/>
                    <a:pt x="103378" y="161417"/>
                  </a:cubicBezTo>
                  <a:cubicBezTo>
                    <a:pt x="120777" y="163957"/>
                    <a:pt x="140081" y="153416"/>
                    <a:pt x="123698" y="142367"/>
                  </a:cubicBezTo>
                  <a:cubicBezTo>
                    <a:pt x="107315" y="131318"/>
                    <a:pt x="0" y="122301"/>
                    <a:pt x="4064" y="108712"/>
                  </a:cubicBezTo>
                  <a:cubicBezTo>
                    <a:pt x="8128" y="95123"/>
                    <a:pt x="145161" y="134747"/>
                    <a:pt x="140589" y="121793"/>
                  </a:cubicBezTo>
                  <a:cubicBezTo>
                    <a:pt x="136017" y="108839"/>
                    <a:pt x="41783" y="75184"/>
                    <a:pt x="51689" y="65151"/>
                  </a:cubicBezTo>
                  <a:close/>
                </a:path>
              </a:pathLst>
            </a:custGeom>
            <a:solidFill>
              <a:srgbClr val="FCE40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502666" y="222123"/>
              <a:ext cx="270256" cy="341503"/>
            </a:xfrm>
            <a:custGeom>
              <a:avLst/>
              <a:gdLst/>
              <a:ahLst/>
              <a:cxnLst/>
              <a:rect l="l" t="t" r="r" b="b"/>
              <a:pathLst>
                <a:path w="270256" h="341503">
                  <a:moveTo>
                    <a:pt x="98298" y="21590"/>
                  </a:moveTo>
                  <a:cubicBezTo>
                    <a:pt x="78486" y="49657"/>
                    <a:pt x="66548" y="118872"/>
                    <a:pt x="62103" y="137414"/>
                  </a:cubicBezTo>
                  <a:cubicBezTo>
                    <a:pt x="57150" y="155956"/>
                    <a:pt x="57658" y="182499"/>
                    <a:pt x="39243" y="176530"/>
                  </a:cubicBezTo>
                  <a:cubicBezTo>
                    <a:pt x="20828" y="170561"/>
                    <a:pt x="22352" y="148971"/>
                    <a:pt x="24384" y="120904"/>
                  </a:cubicBezTo>
                  <a:cubicBezTo>
                    <a:pt x="26924" y="93345"/>
                    <a:pt x="13970" y="11557"/>
                    <a:pt x="13970" y="11557"/>
                  </a:cubicBezTo>
                  <a:cubicBezTo>
                    <a:pt x="13970" y="11557"/>
                    <a:pt x="3048" y="149479"/>
                    <a:pt x="1524" y="154940"/>
                  </a:cubicBezTo>
                  <a:cubicBezTo>
                    <a:pt x="0" y="160401"/>
                    <a:pt x="17907" y="311912"/>
                    <a:pt x="17907" y="311912"/>
                  </a:cubicBezTo>
                  <a:lnTo>
                    <a:pt x="69596" y="341503"/>
                  </a:lnTo>
                  <a:cubicBezTo>
                    <a:pt x="69596" y="341503"/>
                    <a:pt x="96393" y="327406"/>
                    <a:pt x="132207" y="305435"/>
                  </a:cubicBezTo>
                  <a:cubicBezTo>
                    <a:pt x="168402" y="283337"/>
                    <a:pt x="217678" y="258826"/>
                    <a:pt x="243967" y="235204"/>
                  </a:cubicBezTo>
                  <a:cubicBezTo>
                    <a:pt x="270256" y="211582"/>
                    <a:pt x="239522" y="241681"/>
                    <a:pt x="207264" y="250698"/>
                  </a:cubicBezTo>
                  <a:cubicBezTo>
                    <a:pt x="175006" y="259715"/>
                    <a:pt x="139700" y="280289"/>
                    <a:pt x="133731" y="260731"/>
                  </a:cubicBezTo>
                  <a:cubicBezTo>
                    <a:pt x="127762" y="241173"/>
                    <a:pt x="173990" y="208026"/>
                    <a:pt x="175387" y="197993"/>
                  </a:cubicBezTo>
                  <a:cubicBezTo>
                    <a:pt x="176784" y="187960"/>
                    <a:pt x="117221" y="256667"/>
                    <a:pt x="111379" y="238633"/>
                  </a:cubicBezTo>
                  <a:cubicBezTo>
                    <a:pt x="105537" y="220599"/>
                    <a:pt x="197739" y="122301"/>
                    <a:pt x="197358" y="105283"/>
                  </a:cubicBezTo>
                  <a:cubicBezTo>
                    <a:pt x="196977" y="88265"/>
                    <a:pt x="116459" y="206121"/>
                    <a:pt x="101981" y="202565"/>
                  </a:cubicBezTo>
                  <a:cubicBezTo>
                    <a:pt x="87503" y="199009"/>
                    <a:pt x="80645" y="196596"/>
                    <a:pt x="79629" y="165989"/>
                  </a:cubicBezTo>
                  <a:cubicBezTo>
                    <a:pt x="79629" y="135890"/>
                    <a:pt x="113919" y="0"/>
                    <a:pt x="98552" y="21590"/>
                  </a:cubicBezTo>
                  <a:close/>
                </a:path>
              </a:pathLst>
            </a:custGeom>
            <a:solidFill>
              <a:srgbClr val="FCE40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500253" y="556768"/>
              <a:ext cx="259080" cy="240538"/>
            </a:xfrm>
            <a:custGeom>
              <a:avLst/>
              <a:gdLst/>
              <a:ahLst/>
              <a:cxnLst/>
              <a:rect l="l" t="t" r="r" b="b"/>
              <a:pathLst>
                <a:path w="259080" h="240538">
                  <a:moveTo>
                    <a:pt x="12827" y="24511"/>
                  </a:moveTo>
                  <a:cubicBezTo>
                    <a:pt x="5334" y="56134"/>
                    <a:pt x="3429" y="68199"/>
                    <a:pt x="2413" y="92202"/>
                  </a:cubicBezTo>
                  <a:cubicBezTo>
                    <a:pt x="1397" y="116205"/>
                    <a:pt x="10414" y="177927"/>
                    <a:pt x="8382" y="194564"/>
                  </a:cubicBezTo>
                  <a:cubicBezTo>
                    <a:pt x="6350" y="211201"/>
                    <a:pt x="0" y="234696"/>
                    <a:pt x="5842" y="228219"/>
                  </a:cubicBezTo>
                  <a:cubicBezTo>
                    <a:pt x="11684" y="221742"/>
                    <a:pt x="7874" y="180594"/>
                    <a:pt x="16764" y="146939"/>
                  </a:cubicBezTo>
                  <a:cubicBezTo>
                    <a:pt x="26162" y="112776"/>
                    <a:pt x="10795" y="81788"/>
                    <a:pt x="30226" y="74168"/>
                  </a:cubicBezTo>
                  <a:cubicBezTo>
                    <a:pt x="49657" y="66548"/>
                    <a:pt x="49149" y="163449"/>
                    <a:pt x="61468" y="158877"/>
                  </a:cubicBezTo>
                  <a:cubicBezTo>
                    <a:pt x="73787" y="154305"/>
                    <a:pt x="41148" y="63119"/>
                    <a:pt x="49022" y="57531"/>
                  </a:cubicBezTo>
                  <a:cubicBezTo>
                    <a:pt x="56896" y="51943"/>
                    <a:pt x="115062" y="240538"/>
                    <a:pt x="121539" y="233045"/>
                  </a:cubicBezTo>
                  <a:cubicBezTo>
                    <a:pt x="128016" y="225552"/>
                    <a:pt x="104648" y="178435"/>
                    <a:pt x="100711" y="154813"/>
                  </a:cubicBezTo>
                  <a:cubicBezTo>
                    <a:pt x="96774" y="131191"/>
                    <a:pt x="56515" y="61595"/>
                    <a:pt x="64897" y="52959"/>
                  </a:cubicBezTo>
                  <a:cubicBezTo>
                    <a:pt x="73279" y="44323"/>
                    <a:pt x="94742" y="71501"/>
                    <a:pt x="98679" y="85598"/>
                  </a:cubicBezTo>
                  <a:cubicBezTo>
                    <a:pt x="102616" y="99695"/>
                    <a:pt x="115062" y="149733"/>
                    <a:pt x="125984" y="148844"/>
                  </a:cubicBezTo>
                  <a:cubicBezTo>
                    <a:pt x="136906" y="147955"/>
                    <a:pt x="117094" y="121285"/>
                    <a:pt x="112014" y="95631"/>
                  </a:cubicBezTo>
                  <a:cubicBezTo>
                    <a:pt x="106934" y="69977"/>
                    <a:pt x="89154" y="37465"/>
                    <a:pt x="96139" y="36957"/>
                  </a:cubicBezTo>
                  <a:cubicBezTo>
                    <a:pt x="103124" y="35941"/>
                    <a:pt x="131953" y="111633"/>
                    <a:pt x="142367" y="100203"/>
                  </a:cubicBezTo>
                  <a:cubicBezTo>
                    <a:pt x="152781" y="88773"/>
                    <a:pt x="141351" y="74676"/>
                    <a:pt x="130429" y="55118"/>
                  </a:cubicBezTo>
                  <a:cubicBezTo>
                    <a:pt x="119507" y="35560"/>
                    <a:pt x="93726" y="25019"/>
                    <a:pt x="108077" y="25527"/>
                  </a:cubicBezTo>
                  <a:cubicBezTo>
                    <a:pt x="122428" y="26035"/>
                    <a:pt x="182118" y="68199"/>
                    <a:pt x="195961" y="77216"/>
                  </a:cubicBezTo>
                  <a:cubicBezTo>
                    <a:pt x="209804" y="86233"/>
                    <a:pt x="259080" y="97790"/>
                    <a:pt x="239649" y="79756"/>
                  </a:cubicBezTo>
                  <a:cubicBezTo>
                    <a:pt x="220218" y="61722"/>
                    <a:pt x="146812" y="30607"/>
                    <a:pt x="132334" y="24130"/>
                  </a:cubicBezTo>
                  <a:cubicBezTo>
                    <a:pt x="117856" y="17653"/>
                    <a:pt x="78740" y="0"/>
                    <a:pt x="78740" y="0"/>
                  </a:cubicBezTo>
                  <a:lnTo>
                    <a:pt x="12700" y="24511"/>
                  </a:lnTo>
                  <a:close/>
                </a:path>
              </a:pathLst>
            </a:custGeom>
            <a:solidFill>
              <a:srgbClr val="FCE40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98094" y="521589"/>
              <a:ext cx="78486" cy="59563"/>
            </a:xfrm>
            <a:custGeom>
              <a:avLst/>
              <a:gdLst/>
              <a:ahLst/>
              <a:cxnLst/>
              <a:rect l="l" t="t" r="r" b="b"/>
              <a:pathLst>
                <a:path w="78486" h="59563">
                  <a:moveTo>
                    <a:pt x="15875" y="12954"/>
                  </a:moveTo>
                  <a:cubicBezTo>
                    <a:pt x="7493" y="18415"/>
                    <a:pt x="0" y="12954"/>
                    <a:pt x="5461" y="28448"/>
                  </a:cubicBezTo>
                  <a:cubicBezTo>
                    <a:pt x="10922" y="43942"/>
                    <a:pt x="14859" y="44958"/>
                    <a:pt x="25781" y="52070"/>
                  </a:cubicBezTo>
                  <a:cubicBezTo>
                    <a:pt x="36703" y="59182"/>
                    <a:pt x="35179" y="59563"/>
                    <a:pt x="48133" y="55626"/>
                  </a:cubicBezTo>
                  <a:cubicBezTo>
                    <a:pt x="61087" y="51689"/>
                    <a:pt x="78486" y="56134"/>
                    <a:pt x="74930" y="42545"/>
                  </a:cubicBezTo>
                  <a:cubicBezTo>
                    <a:pt x="71374" y="28956"/>
                    <a:pt x="74422" y="15494"/>
                    <a:pt x="74422" y="15494"/>
                  </a:cubicBezTo>
                  <a:cubicBezTo>
                    <a:pt x="74422" y="15494"/>
                    <a:pt x="66929" y="0"/>
                    <a:pt x="45085" y="1397"/>
                  </a:cubicBezTo>
                  <a:cubicBezTo>
                    <a:pt x="23241" y="2413"/>
                    <a:pt x="21717" y="8890"/>
                    <a:pt x="15748" y="12954"/>
                  </a:cubicBezTo>
                  <a:close/>
                </a:path>
              </a:pathLst>
            </a:custGeom>
            <a:solidFill>
              <a:srgbClr val="B8AB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549275" y="400812"/>
              <a:ext cx="36195" cy="181483"/>
            </a:xfrm>
            <a:custGeom>
              <a:avLst/>
              <a:gdLst/>
              <a:ahLst/>
              <a:cxnLst/>
              <a:rect l="l" t="t" r="r" b="b"/>
              <a:pathLst>
                <a:path w="36195" h="181483">
                  <a:moveTo>
                    <a:pt x="14859" y="41529"/>
                  </a:moveTo>
                  <a:cubicBezTo>
                    <a:pt x="6477" y="74168"/>
                    <a:pt x="0" y="181483"/>
                    <a:pt x="8890" y="172466"/>
                  </a:cubicBezTo>
                  <a:cubicBezTo>
                    <a:pt x="36195" y="146431"/>
                    <a:pt x="25781" y="0"/>
                    <a:pt x="14859" y="41529"/>
                  </a:cubicBezTo>
                  <a:close/>
                </a:path>
              </a:pathLst>
            </a:custGeom>
            <a:solidFill>
              <a:srgbClr val="C86E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11937" y="402717"/>
              <a:ext cx="44704" cy="182118"/>
            </a:xfrm>
            <a:custGeom>
              <a:avLst/>
              <a:gdLst/>
              <a:ahLst/>
              <a:cxnLst/>
              <a:rect l="l" t="t" r="r" b="b"/>
              <a:pathLst>
                <a:path w="44704" h="182118">
                  <a:moveTo>
                    <a:pt x="1524" y="42672"/>
                  </a:moveTo>
                  <a:cubicBezTo>
                    <a:pt x="0" y="76327"/>
                    <a:pt x="16891" y="182118"/>
                    <a:pt x="24384" y="171069"/>
                  </a:cubicBezTo>
                  <a:cubicBezTo>
                    <a:pt x="44704" y="139954"/>
                    <a:pt x="3048" y="0"/>
                    <a:pt x="1524" y="42672"/>
                  </a:cubicBezTo>
                  <a:close/>
                </a:path>
              </a:pathLst>
            </a:custGeom>
            <a:solidFill>
              <a:srgbClr val="C86E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537845" y="354584"/>
              <a:ext cx="30226" cy="152908"/>
            </a:xfrm>
            <a:custGeom>
              <a:avLst/>
              <a:gdLst/>
              <a:ahLst/>
              <a:cxnLst/>
              <a:rect l="l" t="t" r="r" b="b"/>
              <a:pathLst>
                <a:path w="30226" h="152908">
                  <a:moveTo>
                    <a:pt x="4953" y="35052"/>
                  </a:moveTo>
                  <a:cubicBezTo>
                    <a:pt x="0" y="63119"/>
                    <a:pt x="2413" y="152908"/>
                    <a:pt x="9398" y="144399"/>
                  </a:cubicBezTo>
                  <a:cubicBezTo>
                    <a:pt x="30226" y="121285"/>
                    <a:pt x="10922" y="0"/>
                    <a:pt x="4953" y="35052"/>
                  </a:cubicBezTo>
                  <a:close/>
                </a:path>
              </a:pathLst>
            </a:custGeom>
            <a:solidFill>
              <a:srgbClr val="C86E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592455" y="418338"/>
              <a:ext cx="25273" cy="129286"/>
            </a:xfrm>
            <a:custGeom>
              <a:avLst/>
              <a:gdLst/>
              <a:ahLst/>
              <a:cxnLst/>
              <a:rect l="l" t="t" r="r" b="b"/>
              <a:pathLst>
                <a:path w="25273" h="129286">
                  <a:moveTo>
                    <a:pt x="4445" y="29972"/>
                  </a:moveTo>
                  <a:cubicBezTo>
                    <a:pt x="0" y="53594"/>
                    <a:pt x="1524" y="129286"/>
                    <a:pt x="7366" y="122301"/>
                  </a:cubicBezTo>
                  <a:cubicBezTo>
                    <a:pt x="25273" y="102743"/>
                    <a:pt x="9906" y="0"/>
                    <a:pt x="4445" y="29972"/>
                  </a:cubicBezTo>
                  <a:close/>
                </a:path>
              </a:pathLst>
            </a:custGeom>
            <a:solidFill>
              <a:srgbClr val="C86E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63804" y="396240"/>
              <a:ext cx="54102" cy="145923"/>
            </a:xfrm>
            <a:custGeom>
              <a:avLst/>
              <a:gdLst/>
              <a:ahLst/>
              <a:cxnLst/>
              <a:rect l="l" t="t" r="r" b="b"/>
              <a:pathLst>
                <a:path w="54102" h="145923">
                  <a:moveTo>
                    <a:pt x="5461" y="35052"/>
                  </a:moveTo>
                  <a:cubicBezTo>
                    <a:pt x="9906" y="62103"/>
                    <a:pt x="39243" y="145923"/>
                    <a:pt x="43180" y="136398"/>
                  </a:cubicBezTo>
                  <a:cubicBezTo>
                    <a:pt x="54102" y="109347"/>
                    <a:pt x="0" y="0"/>
                    <a:pt x="5461" y="35052"/>
                  </a:cubicBezTo>
                  <a:close/>
                </a:path>
              </a:pathLst>
            </a:custGeom>
            <a:solidFill>
              <a:srgbClr val="C86E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21640" y="451866"/>
              <a:ext cx="98298" cy="109855"/>
            </a:xfrm>
            <a:custGeom>
              <a:avLst/>
              <a:gdLst/>
              <a:ahLst/>
              <a:cxnLst/>
              <a:rect l="l" t="t" r="r" b="b"/>
              <a:pathLst>
                <a:path w="98298" h="109855">
                  <a:moveTo>
                    <a:pt x="25273" y="22606"/>
                  </a:moveTo>
                  <a:cubicBezTo>
                    <a:pt x="45085" y="40640"/>
                    <a:pt x="98298" y="109855"/>
                    <a:pt x="88900" y="108331"/>
                  </a:cubicBezTo>
                  <a:cubicBezTo>
                    <a:pt x="62611" y="103759"/>
                    <a:pt x="0" y="0"/>
                    <a:pt x="25273" y="22606"/>
                  </a:cubicBezTo>
                  <a:close/>
                </a:path>
              </a:pathLst>
            </a:custGeom>
            <a:solidFill>
              <a:srgbClr val="C86E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418719" y="492633"/>
              <a:ext cx="104267" cy="104267"/>
            </a:xfrm>
            <a:custGeom>
              <a:avLst/>
              <a:gdLst/>
              <a:ahLst/>
              <a:cxnLst/>
              <a:rect l="l" t="t" r="r" b="b"/>
              <a:pathLst>
                <a:path w="104267" h="104267">
                  <a:moveTo>
                    <a:pt x="26289" y="21463"/>
                  </a:moveTo>
                  <a:cubicBezTo>
                    <a:pt x="47117" y="38481"/>
                    <a:pt x="104267" y="104267"/>
                    <a:pt x="95377" y="103251"/>
                  </a:cubicBezTo>
                  <a:cubicBezTo>
                    <a:pt x="69088" y="99695"/>
                    <a:pt x="0" y="0"/>
                    <a:pt x="26289" y="21463"/>
                  </a:cubicBezTo>
                  <a:close/>
                </a:path>
              </a:pathLst>
            </a:custGeom>
            <a:solidFill>
              <a:srgbClr val="C86E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491744" y="558165"/>
              <a:ext cx="69977" cy="43688"/>
            </a:xfrm>
            <a:custGeom>
              <a:avLst/>
              <a:gdLst/>
              <a:ahLst/>
              <a:cxnLst/>
              <a:rect l="l" t="t" r="r" b="b"/>
              <a:pathLst>
                <a:path w="69977" h="43688">
                  <a:moveTo>
                    <a:pt x="17272" y="7493"/>
                  </a:moveTo>
                  <a:cubicBezTo>
                    <a:pt x="30734" y="13462"/>
                    <a:pt x="69977" y="40132"/>
                    <a:pt x="64516" y="41148"/>
                  </a:cubicBezTo>
                  <a:cubicBezTo>
                    <a:pt x="48133" y="43688"/>
                    <a:pt x="0" y="0"/>
                    <a:pt x="17272" y="7493"/>
                  </a:cubicBezTo>
                  <a:close/>
                </a:path>
              </a:pathLst>
            </a:custGeom>
            <a:solidFill>
              <a:srgbClr val="C86E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449580" y="573278"/>
              <a:ext cx="69977" cy="43688"/>
            </a:xfrm>
            <a:custGeom>
              <a:avLst/>
              <a:gdLst/>
              <a:ahLst/>
              <a:cxnLst/>
              <a:rect l="l" t="t" r="r" b="b"/>
              <a:pathLst>
                <a:path w="69977" h="43688">
                  <a:moveTo>
                    <a:pt x="17272" y="7493"/>
                  </a:moveTo>
                  <a:cubicBezTo>
                    <a:pt x="30734" y="13462"/>
                    <a:pt x="69977" y="40132"/>
                    <a:pt x="64516" y="41148"/>
                  </a:cubicBezTo>
                  <a:cubicBezTo>
                    <a:pt x="48641" y="43688"/>
                    <a:pt x="0" y="0"/>
                    <a:pt x="17272" y="7493"/>
                  </a:cubicBezTo>
                  <a:close/>
                </a:path>
              </a:pathLst>
            </a:custGeom>
            <a:solidFill>
              <a:srgbClr val="C86E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581660" y="506984"/>
              <a:ext cx="18923" cy="86233"/>
            </a:xfrm>
            <a:custGeom>
              <a:avLst/>
              <a:gdLst/>
              <a:ahLst/>
              <a:cxnLst/>
              <a:rect l="l" t="t" r="r" b="b"/>
              <a:pathLst>
                <a:path w="18923" h="86233">
                  <a:moveTo>
                    <a:pt x="2921" y="20574"/>
                  </a:moveTo>
                  <a:cubicBezTo>
                    <a:pt x="0" y="36576"/>
                    <a:pt x="889" y="86233"/>
                    <a:pt x="5461" y="81280"/>
                  </a:cubicBezTo>
                  <a:cubicBezTo>
                    <a:pt x="18923" y="65786"/>
                    <a:pt x="7493" y="0"/>
                    <a:pt x="2921" y="20574"/>
                  </a:cubicBezTo>
                  <a:close/>
                </a:path>
              </a:pathLst>
            </a:custGeom>
            <a:solidFill>
              <a:srgbClr val="C86E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3755488" y="5375367"/>
            <a:ext cx="706965" cy="1069972"/>
          </a:xfrm>
          <a:custGeom>
            <a:avLst/>
            <a:gdLst/>
            <a:ahLst/>
            <a:cxnLst/>
            <a:rect l="l" t="t" r="r" b="b"/>
            <a:pathLst>
              <a:path w="706965" h="1069972">
                <a:moveTo>
                  <a:pt x="0" y="0"/>
                </a:moveTo>
                <a:lnTo>
                  <a:pt x="706965" y="0"/>
                </a:lnTo>
                <a:lnTo>
                  <a:pt x="706965" y="1069972"/>
                </a:lnTo>
                <a:lnTo>
                  <a:pt x="0" y="10699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3835403" y="5448300"/>
            <a:ext cx="558803" cy="927097"/>
          </a:xfrm>
          <a:custGeom>
            <a:avLst/>
            <a:gdLst/>
            <a:ahLst/>
            <a:cxnLst/>
            <a:rect l="l" t="t" r="r" b="b"/>
            <a:pathLst>
              <a:path w="558803" h="927097">
                <a:moveTo>
                  <a:pt x="0" y="0"/>
                </a:moveTo>
                <a:lnTo>
                  <a:pt x="558803" y="0"/>
                </a:lnTo>
                <a:lnTo>
                  <a:pt x="558803" y="927097"/>
                </a:lnTo>
                <a:lnTo>
                  <a:pt x="0" y="9270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6034078" y="5375367"/>
            <a:ext cx="706965" cy="1069972"/>
          </a:xfrm>
          <a:custGeom>
            <a:avLst/>
            <a:gdLst/>
            <a:ahLst/>
            <a:cxnLst/>
            <a:rect l="l" t="t" r="r" b="b"/>
            <a:pathLst>
              <a:path w="706965" h="1069972">
                <a:moveTo>
                  <a:pt x="0" y="0"/>
                </a:moveTo>
                <a:lnTo>
                  <a:pt x="706965" y="0"/>
                </a:lnTo>
                <a:lnTo>
                  <a:pt x="706965" y="1069972"/>
                </a:lnTo>
                <a:lnTo>
                  <a:pt x="0" y="1069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6096000" y="5448300"/>
            <a:ext cx="584197" cy="927097"/>
          </a:xfrm>
          <a:custGeom>
            <a:avLst/>
            <a:gdLst/>
            <a:ahLst/>
            <a:cxnLst/>
            <a:rect l="l" t="t" r="r" b="b"/>
            <a:pathLst>
              <a:path w="584197" h="927097">
                <a:moveTo>
                  <a:pt x="0" y="0"/>
                </a:moveTo>
                <a:lnTo>
                  <a:pt x="584197" y="0"/>
                </a:lnTo>
                <a:lnTo>
                  <a:pt x="584197" y="927097"/>
                </a:lnTo>
                <a:lnTo>
                  <a:pt x="0" y="9270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8312668" y="5375367"/>
            <a:ext cx="706965" cy="1069972"/>
          </a:xfrm>
          <a:custGeom>
            <a:avLst/>
            <a:gdLst/>
            <a:ahLst/>
            <a:cxnLst/>
            <a:rect l="l" t="t" r="r" b="b"/>
            <a:pathLst>
              <a:path w="706965" h="1069972">
                <a:moveTo>
                  <a:pt x="0" y="0"/>
                </a:moveTo>
                <a:lnTo>
                  <a:pt x="706964" y="0"/>
                </a:lnTo>
                <a:lnTo>
                  <a:pt x="706964" y="1069972"/>
                </a:lnTo>
                <a:lnTo>
                  <a:pt x="0" y="10699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8369303" y="5448300"/>
            <a:ext cx="584197" cy="927097"/>
          </a:xfrm>
          <a:custGeom>
            <a:avLst/>
            <a:gdLst/>
            <a:ahLst/>
            <a:cxnLst/>
            <a:rect l="l" t="t" r="r" b="b"/>
            <a:pathLst>
              <a:path w="584197" h="927097">
                <a:moveTo>
                  <a:pt x="0" y="0"/>
                </a:moveTo>
                <a:lnTo>
                  <a:pt x="584197" y="0"/>
                </a:lnTo>
                <a:lnTo>
                  <a:pt x="584197" y="927097"/>
                </a:lnTo>
                <a:lnTo>
                  <a:pt x="0" y="92709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209380" y="5390521"/>
            <a:ext cx="859955" cy="1058637"/>
          </a:xfrm>
          <a:custGeom>
            <a:avLst/>
            <a:gdLst/>
            <a:ahLst/>
            <a:cxnLst/>
            <a:rect l="l" t="t" r="r" b="b"/>
            <a:pathLst>
              <a:path w="859955" h="1058637">
                <a:moveTo>
                  <a:pt x="0" y="0"/>
                </a:moveTo>
                <a:lnTo>
                  <a:pt x="859955" y="0"/>
                </a:lnTo>
                <a:lnTo>
                  <a:pt x="859955" y="1058637"/>
                </a:lnTo>
                <a:lnTo>
                  <a:pt x="0" y="10586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269997" y="5448300"/>
            <a:ext cx="723900" cy="939803"/>
          </a:xfrm>
          <a:custGeom>
            <a:avLst/>
            <a:gdLst/>
            <a:ahLst/>
            <a:cxnLst/>
            <a:rect l="l" t="t" r="r" b="b"/>
            <a:pathLst>
              <a:path w="723900" h="939803">
                <a:moveTo>
                  <a:pt x="0" y="0"/>
                </a:moveTo>
                <a:lnTo>
                  <a:pt x="723900" y="0"/>
                </a:lnTo>
                <a:lnTo>
                  <a:pt x="723900" y="939803"/>
                </a:lnTo>
                <a:lnTo>
                  <a:pt x="0" y="93980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386353" y="441255"/>
            <a:ext cx="9924707" cy="6684759"/>
          </a:xfrm>
          <a:custGeom>
            <a:avLst/>
            <a:gdLst/>
            <a:ahLst/>
            <a:cxnLst/>
            <a:rect l="l" t="t" r="r" b="b"/>
            <a:pathLst>
              <a:path w="9924707" h="6684759">
                <a:moveTo>
                  <a:pt x="0" y="0"/>
                </a:moveTo>
                <a:lnTo>
                  <a:pt x="9924707" y="0"/>
                </a:lnTo>
                <a:lnTo>
                  <a:pt x="9924707" y="6684759"/>
                </a:lnTo>
                <a:lnTo>
                  <a:pt x="0" y="668475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448970" y="441912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55999" y="1267501"/>
            <a:ext cx="3412398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Which is different?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644" y="230657"/>
            <a:ext cx="10442724" cy="7098687"/>
          </a:xfrm>
          <a:custGeom>
            <a:avLst/>
            <a:gdLst/>
            <a:ahLst/>
            <a:cxnLst/>
            <a:rect l="l" t="t" r="r" b="b"/>
            <a:pathLst>
              <a:path w="10442724" h="7098687">
                <a:moveTo>
                  <a:pt x="0" y="0"/>
                </a:moveTo>
                <a:lnTo>
                  <a:pt x="10442724" y="0"/>
                </a:lnTo>
                <a:lnTo>
                  <a:pt x="10442724" y="7098688"/>
                </a:lnTo>
                <a:lnTo>
                  <a:pt x="0" y="7098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078524" y="1094346"/>
            <a:ext cx="1409700" cy="1562100"/>
          </a:xfrm>
          <a:custGeom>
            <a:avLst/>
            <a:gdLst/>
            <a:ahLst/>
            <a:cxnLst/>
            <a:rect l="l" t="t" r="r" b="b"/>
            <a:pathLst>
              <a:path w="1409700" h="1562100">
                <a:moveTo>
                  <a:pt x="0" y="0"/>
                </a:moveTo>
                <a:lnTo>
                  <a:pt x="1409700" y="0"/>
                </a:lnTo>
                <a:lnTo>
                  <a:pt x="1409700" y="1562100"/>
                </a:lnTo>
                <a:lnTo>
                  <a:pt x="0" y="15621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346002" y="2784358"/>
            <a:ext cx="1247775" cy="1190625"/>
          </a:xfrm>
          <a:custGeom>
            <a:avLst/>
            <a:gdLst/>
            <a:ahLst/>
            <a:cxnLst/>
            <a:rect l="l" t="t" r="r" b="b"/>
            <a:pathLst>
              <a:path w="1247775" h="1190625">
                <a:moveTo>
                  <a:pt x="0" y="0"/>
                </a:moveTo>
                <a:lnTo>
                  <a:pt x="1247774" y="0"/>
                </a:lnTo>
                <a:lnTo>
                  <a:pt x="1247774" y="1190625"/>
                </a:lnTo>
                <a:lnTo>
                  <a:pt x="0" y="11906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011600" y="2666086"/>
            <a:ext cx="1790700" cy="1123950"/>
          </a:xfrm>
          <a:custGeom>
            <a:avLst/>
            <a:gdLst/>
            <a:ahLst/>
            <a:cxnLst/>
            <a:rect l="l" t="t" r="r" b="b"/>
            <a:pathLst>
              <a:path w="1790700" h="1123950">
                <a:moveTo>
                  <a:pt x="0" y="0"/>
                </a:moveTo>
                <a:lnTo>
                  <a:pt x="1790700" y="0"/>
                </a:lnTo>
                <a:lnTo>
                  <a:pt x="1790700" y="1123950"/>
                </a:lnTo>
                <a:lnTo>
                  <a:pt x="0" y="11239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588916" y="3958257"/>
            <a:ext cx="1914525" cy="1200150"/>
          </a:xfrm>
          <a:custGeom>
            <a:avLst/>
            <a:gdLst/>
            <a:ahLst/>
            <a:cxnLst/>
            <a:rect l="l" t="t" r="r" b="b"/>
            <a:pathLst>
              <a:path w="1914525" h="1200150">
                <a:moveTo>
                  <a:pt x="0" y="0"/>
                </a:moveTo>
                <a:lnTo>
                  <a:pt x="1914525" y="0"/>
                </a:lnTo>
                <a:lnTo>
                  <a:pt x="191452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688784" y="5736307"/>
            <a:ext cx="1675228" cy="1218695"/>
          </a:xfrm>
          <a:custGeom>
            <a:avLst/>
            <a:gdLst/>
            <a:ahLst/>
            <a:cxnLst/>
            <a:rect l="l" t="t" r="r" b="b"/>
            <a:pathLst>
              <a:path w="1675228" h="1218695">
                <a:moveTo>
                  <a:pt x="0" y="0"/>
                </a:moveTo>
                <a:lnTo>
                  <a:pt x="1675228" y="0"/>
                </a:lnTo>
                <a:lnTo>
                  <a:pt x="1675228" y="1218696"/>
                </a:lnTo>
                <a:lnTo>
                  <a:pt x="0" y="12186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742988" y="1584455"/>
            <a:ext cx="5327037" cy="42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299" b="1" spc="6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1.What do you see on Tet Holiday?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8319" y="2022605"/>
            <a:ext cx="1632852" cy="42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- I see….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4171" y="2540756"/>
            <a:ext cx="4269581" cy="1765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8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What flower do you see?</a:t>
            </a:r>
          </a:p>
          <a:p>
            <a:pPr algn="l">
              <a:lnSpc>
                <a:spcPts val="1152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- I see ... and ...</a:t>
            </a:r>
          </a:p>
          <a:p>
            <a:pPr algn="l">
              <a:lnSpc>
                <a:spcPts val="5748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What cake do you eat?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3344" y="4543196"/>
            <a:ext cx="1198531" cy="201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2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-I eat 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4171" y="5112791"/>
            <a:ext cx="5292366" cy="639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8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What shape is the Banh Chung?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4171" y="5989091"/>
            <a:ext cx="81324" cy="201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2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3344" y="5989091"/>
            <a:ext cx="1048712" cy="201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2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It’s 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2163" y="635565"/>
            <a:ext cx="3532032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</p:txBody>
      </p:sp>
      <p:pic>
        <p:nvPicPr>
          <p:cNvPr id="16" name="luvvoice.com-20241208-nOXXVS">
            <a:hlinkClick r:id="" action="ppaction://media"/>
            <a:extLst>
              <a:ext uri="{FF2B5EF4-FFF2-40B4-BE49-F238E27FC236}">
                <a16:creationId xmlns:a16="http://schemas.microsoft.com/office/drawing/2014/main" id="{85420656-A0DC-94EB-CE16-A77D58D16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91927" y="107900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420" y="96202"/>
            <a:ext cx="10537155" cy="7310285"/>
          </a:xfrm>
          <a:custGeom>
            <a:avLst/>
            <a:gdLst/>
            <a:ahLst/>
            <a:cxnLst/>
            <a:rect l="l" t="t" r="r" b="b"/>
            <a:pathLst>
              <a:path w="10537155" h="7310285">
                <a:moveTo>
                  <a:pt x="0" y="0"/>
                </a:moveTo>
                <a:lnTo>
                  <a:pt x="10537155" y="0"/>
                </a:lnTo>
                <a:lnTo>
                  <a:pt x="10537155" y="7310286"/>
                </a:lnTo>
                <a:lnTo>
                  <a:pt x="0" y="7310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079919" y="3260960"/>
            <a:ext cx="1228725" cy="1228725"/>
          </a:xfrm>
          <a:custGeom>
            <a:avLst/>
            <a:gdLst/>
            <a:ahLst/>
            <a:cxnLst/>
            <a:rect l="l" t="t" r="r" b="b"/>
            <a:pathLst>
              <a:path w="1228725" h="1228725">
                <a:moveTo>
                  <a:pt x="0" y="0"/>
                </a:moveTo>
                <a:lnTo>
                  <a:pt x="1228725" y="0"/>
                </a:lnTo>
                <a:lnTo>
                  <a:pt x="1228725" y="1228725"/>
                </a:lnTo>
                <a:lnTo>
                  <a:pt x="0" y="1228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591296" y="5156483"/>
            <a:ext cx="733425" cy="1647825"/>
          </a:xfrm>
          <a:custGeom>
            <a:avLst/>
            <a:gdLst/>
            <a:ahLst/>
            <a:cxnLst/>
            <a:rect l="l" t="t" r="r" b="b"/>
            <a:pathLst>
              <a:path w="733425" h="1647825">
                <a:moveTo>
                  <a:pt x="0" y="0"/>
                </a:moveTo>
                <a:lnTo>
                  <a:pt x="733425" y="0"/>
                </a:lnTo>
                <a:lnTo>
                  <a:pt x="733425" y="1647825"/>
                </a:lnTo>
                <a:lnTo>
                  <a:pt x="0" y="16478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750756" y="5213147"/>
            <a:ext cx="1383935" cy="1533563"/>
          </a:xfrm>
          <a:custGeom>
            <a:avLst/>
            <a:gdLst/>
            <a:ahLst/>
            <a:cxnLst/>
            <a:rect l="l" t="t" r="r" b="b"/>
            <a:pathLst>
              <a:path w="1383935" h="1533563">
                <a:moveTo>
                  <a:pt x="0" y="0"/>
                </a:moveTo>
                <a:lnTo>
                  <a:pt x="1383935" y="0"/>
                </a:lnTo>
                <a:lnTo>
                  <a:pt x="1383935" y="1533563"/>
                </a:lnTo>
                <a:lnTo>
                  <a:pt x="0" y="1533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95567" y="404670"/>
            <a:ext cx="6098924" cy="1663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  <a:p>
            <a:pPr algn="l">
              <a:lnSpc>
                <a:spcPts val="3449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What do you see inside Banh Chung?  - I see pork, bean, sticky rice.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5567" y="2828496"/>
            <a:ext cx="5455587" cy="858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What do you get on Tet Holiday?  - I get red envelop.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5567" y="4545035"/>
            <a:ext cx="6064377" cy="858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What do you see inside red envelop?  - It’s lucky money.</a:t>
            </a:r>
          </a:p>
        </p:txBody>
      </p:sp>
      <p:pic>
        <p:nvPicPr>
          <p:cNvPr id="9" name="luvvoice.com-20241208-XOq3Fj">
            <a:hlinkClick r:id="" action="ppaction://media"/>
            <a:extLst>
              <a:ext uri="{FF2B5EF4-FFF2-40B4-BE49-F238E27FC236}">
                <a16:creationId xmlns:a16="http://schemas.microsoft.com/office/drawing/2014/main" id="{09D5066E-C2D5-27CB-B9CB-51A669A480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21521" y="82596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420" y="153905"/>
            <a:ext cx="10500427" cy="7273195"/>
          </a:xfrm>
          <a:custGeom>
            <a:avLst/>
            <a:gdLst/>
            <a:ahLst/>
            <a:cxnLst/>
            <a:rect l="l" t="t" r="r" b="b"/>
            <a:pathLst>
              <a:path w="10500427" h="7273195">
                <a:moveTo>
                  <a:pt x="0" y="0"/>
                </a:moveTo>
                <a:lnTo>
                  <a:pt x="10500427" y="0"/>
                </a:lnTo>
                <a:lnTo>
                  <a:pt x="10500427" y="7273195"/>
                </a:lnTo>
                <a:lnTo>
                  <a:pt x="0" y="7273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88991" y="5248885"/>
            <a:ext cx="990600" cy="1095375"/>
          </a:xfrm>
          <a:custGeom>
            <a:avLst/>
            <a:gdLst/>
            <a:ahLst/>
            <a:cxnLst/>
            <a:rect l="l" t="t" r="r" b="b"/>
            <a:pathLst>
              <a:path w="990600" h="1095375">
                <a:moveTo>
                  <a:pt x="0" y="0"/>
                </a:moveTo>
                <a:lnTo>
                  <a:pt x="990600" y="0"/>
                </a:lnTo>
                <a:lnTo>
                  <a:pt x="990600" y="1095375"/>
                </a:lnTo>
                <a:lnTo>
                  <a:pt x="0" y="109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6642" y="3842766"/>
            <a:ext cx="1485900" cy="1009650"/>
          </a:xfrm>
          <a:custGeom>
            <a:avLst/>
            <a:gdLst/>
            <a:ahLst/>
            <a:cxnLst/>
            <a:rect l="l" t="t" r="r" b="b"/>
            <a:pathLst>
              <a:path w="1485900" h="1009650">
                <a:moveTo>
                  <a:pt x="0" y="0"/>
                </a:moveTo>
                <a:lnTo>
                  <a:pt x="1485900" y="0"/>
                </a:lnTo>
                <a:lnTo>
                  <a:pt x="1485900" y="1009650"/>
                </a:lnTo>
                <a:lnTo>
                  <a:pt x="0" y="10096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86642" y="2528526"/>
            <a:ext cx="1343025" cy="1123950"/>
          </a:xfrm>
          <a:custGeom>
            <a:avLst/>
            <a:gdLst/>
            <a:ahLst/>
            <a:cxnLst/>
            <a:rect l="l" t="t" r="r" b="b"/>
            <a:pathLst>
              <a:path w="1343025" h="1123950">
                <a:moveTo>
                  <a:pt x="0" y="0"/>
                </a:moveTo>
                <a:lnTo>
                  <a:pt x="1343025" y="0"/>
                </a:lnTo>
                <a:lnTo>
                  <a:pt x="1343025" y="1123950"/>
                </a:lnTo>
                <a:lnTo>
                  <a:pt x="0" y="1123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56777" y="1398622"/>
            <a:ext cx="1047750" cy="1133475"/>
          </a:xfrm>
          <a:custGeom>
            <a:avLst/>
            <a:gdLst/>
            <a:ahLst/>
            <a:cxnLst/>
            <a:rect l="l" t="t" r="r" b="b"/>
            <a:pathLst>
              <a:path w="1047750" h="1133475">
                <a:moveTo>
                  <a:pt x="0" y="0"/>
                </a:moveTo>
                <a:lnTo>
                  <a:pt x="1047750" y="0"/>
                </a:lnTo>
                <a:lnTo>
                  <a:pt x="1047750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86642" y="401888"/>
            <a:ext cx="4655610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29199" y="1516009"/>
            <a:ext cx="7163410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Peach blossom:..............................................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77257" y="5350078"/>
            <a:ext cx="7343013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Firework:........................................................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73723" y="2884237"/>
            <a:ext cx="7374874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Apricot blossom:..............................................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73723" y="4118286"/>
            <a:ext cx="7379941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Lion dance:......................................................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395" y="275120"/>
            <a:ext cx="10315718" cy="7087105"/>
          </a:xfrm>
          <a:custGeom>
            <a:avLst/>
            <a:gdLst/>
            <a:ahLst/>
            <a:cxnLst/>
            <a:rect l="l" t="t" r="r" b="b"/>
            <a:pathLst>
              <a:path w="10315718" h="7087105">
                <a:moveTo>
                  <a:pt x="0" y="0"/>
                </a:moveTo>
                <a:lnTo>
                  <a:pt x="10315717" y="0"/>
                </a:lnTo>
                <a:lnTo>
                  <a:pt x="10315717" y="7087105"/>
                </a:lnTo>
                <a:lnTo>
                  <a:pt x="0" y="7087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635070" y="1277217"/>
            <a:ext cx="1343939" cy="1593847"/>
            <a:chOff x="0" y="0"/>
            <a:chExt cx="1343939" cy="1593850"/>
          </a:xfrm>
        </p:grpSpPr>
        <p:sp>
          <p:nvSpPr>
            <p:cNvPr id="4" name="Freeform 4"/>
            <p:cNvSpPr/>
            <p:nvPr/>
          </p:nvSpPr>
          <p:spPr>
            <a:xfrm>
              <a:off x="63500" y="63500"/>
              <a:ext cx="1216914" cy="1466850"/>
            </a:xfrm>
            <a:custGeom>
              <a:avLst/>
              <a:gdLst/>
              <a:ahLst/>
              <a:cxnLst/>
              <a:rect l="l" t="t" r="r" b="b"/>
              <a:pathLst>
                <a:path w="1216914" h="1466850">
                  <a:moveTo>
                    <a:pt x="507111" y="0"/>
                  </a:moveTo>
                  <a:lnTo>
                    <a:pt x="0" y="1156589"/>
                  </a:lnTo>
                  <a:lnTo>
                    <a:pt x="709676" y="1466850"/>
                  </a:lnTo>
                  <a:lnTo>
                    <a:pt x="709803" y="1466850"/>
                  </a:lnTo>
                  <a:lnTo>
                    <a:pt x="1216914" y="310388"/>
                  </a:lnTo>
                  <a:lnTo>
                    <a:pt x="835025" y="216662"/>
                  </a:lnTo>
                  <a:lnTo>
                    <a:pt x="507111" y="0"/>
                  </a:lnTo>
                  <a:close/>
                </a:path>
              </a:pathLst>
            </a:custGeom>
            <a:solidFill>
              <a:srgbClr val="B600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1694" y="1098550"/>
              <a:ext cx="712216" cy="368173"/>
            </a:xfrm>
            <a:custGeom>
              <a:avLst/>
              <a:gdLst/>
              <a:ahLst/>
              <a:cxnLst/>
              <a:rect l="l" t="t" r="r" b="b"/>
              <a:pathLst>
                <a:path w="712216" h="368173">
                  <a:moveTo>
                    <a:pt x="708152" y="368173"/>
                  </a:moveTo>
                  <a:lnTo>
                    <a:pt x="445770" y="5080"/>
                  </a:lnTo>
                  <a:lnTo>
                    <a:pt x="635" y="58801"/>
                  </a:lnTo>
                  <a:lnTo>
                    <a:pt x="0" y="53975"/>
                  </a:lnTo>
                  <a:lnTo>
                    <a:pt x="448056" y="0"/>
                  </a:lnTo>
                  <a:lnTo>
                    <a:pt x="448945" y="1143"/>
                  </a:lnTo>
                  <a:lnTo>
                    <a:pt x="712216" y="365379"/>
                  </a:lnTo>
                  <a:lnTo>
                    <a:pt x="708279" y="368173"/>
                  </a:lnTo>
                  <a:close/>
                </a:path>
              </a:pathLst>
            </a:custGeom>
            <a:solidFill>
              <a:srgbClr val="E402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536448" y="279146"/>
              <a:ext cx="364363" cy="822960"/>
            </a:xfrm>
            <a:custGeom>
              <a:avLst/>
              <a:gdLst/>
              <a:ahLst/>
              <a:cxnLst/>
              <a:rect l="l" t="t" r="r" b="b"/>
              <a:pathLst>
                <a:path w="364363" h="822960">
                  <a:moveTo>
                    <a:pt x="4445" y="822960"/>
                  </a:moveTo>
                  <a:lnTo>
                    <a:pt x="0" y="821055"/>
                  </a:lnTo>
                  <a:lnTo>
                    <a:pt x="359918" y="0"/>
                  </a:lnTo>
                  <a:lnTo>
                    <a:pt x="364363" y="1905"/>
                  </a:lnTo>
                  <a:lnTo>
                    <a:pt x="4445" y="822960"/>
                  </a:lnTo>
                  <a:close/>
                </a:path>
              </a:pathLst>
            </a:custGeom>
            <a:solidFill>
              <a:srgbClr val="E402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460375" y="509524"/>
              <a:ext cx="469646" cy="468884"/>
            </a:xfrm>
            <a:custGeom>
              <a:avLst/>
              <a:gdLst/>
              <a:ahLst/>
              <a:cxnLst/>
              <a:rect l="l" t="t" r="r" b="b"/>
              <a:pathLst>
                <a:path w="469646" h="468884">
                  <a:moveTo>
                    <a:pt x="0" y="131699"/>
                  </a:moveTo>
                  <a:lnTo>
                    <a:pt x="337693" y="0"/>
                  </a:lnTo>
                  <a:lnTo>
                    <a:pt x="469646" y="337058"/>
                  </a:lnTo>
                  <a:lnTo>
                    <a:pt x="131953" y="468884"/>
                  </a:lnTo>
                  <a:close/>
                </a:path>
              </a:pathLst>
            </a:custGeom>
            <a:solidFill>
              <a:srgbClr val="E402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499110" y="548259"/>
              <a:ext cx="392176" cy="391414"/>
            </a:xfrm>
            <a:custGeom>
              <a:avLst/>
              <a:gdLst/>
              <a:ahLst/>
              <a:cxnLst/>
              <a:rect l="l" t="t" r="r" b="b"/>
              <a:pathLst>
                <a:path w="392176" h="391414">
                  <a:moveTo>
                    <a:pt x="1651" y="109474"/>
                  </a:moveTo>
                  <a:lnTo>
                    <a:pt x="280416" y="635"/>
                  </a:lnTo>
                  <a:lnTo>
                    <a:pt x="281940" y="0"/>
                  </a:lnTo>
                  <a:lnTo>
                    <a:pt x="282575" y="1524"/>
                  </a:lnTo>
                  <a:lnTo>
                    <a:pt x="391541" y="279908"/>
                  </a:lnTo>
                  <a:lnTo>
                    <a:pt x="392176" y="281432"/>
                  </a:lnTo>
                  <a:lnTo>
                    <a:pt x="390652" y="282067"/>
                  </a:lnTo>
                  <a:lnTo>
                    <a:pt x="111760" y="390779"/>
                  </a:lnTo>
                  <a:lnTo>
                    <a:pt x="110236" y="391414"/>
                  </a:lnTo>
                  <a:lnTo>
                    <a:pt x="109601" y="389890"/>
                  </a:lnTo>
                  <a:lnTo>
                    <a:pt x="635" y="111506"/>
                  </a:lnTo>
                  <a:lnTo>
                    <a:pt x="0" y="109982"/>
                  </a:lnTo>
                  <a:lnTo>
                    <a:pt x="1524" y="109347"/>
                  </a:lnTo>
                  <a:moveTo>
                    <a:pt x="2667" y="112268"/>
                  </a:moveTo>
                  <a:lnTo>
                    <a:pt x="2032" y="110744"/>
                  </a:lnTo>
                  <a:lnTo>
                    <a:pt x="3556" y="110109"/>
                  </a:lnTo>
                  <a:lnTo>
                    <a:pt x="112522" y="388493"/>
                  </a:lnTo>
                  <a:lnTo>
                    <a:pt x="110998" y="389128"/>
                  </a:lnTo>
                  <a:lnTo>
                    <a:pt x="110363" y="387604"/>
                  </a:lnTo>
                  <a:lnTo>
                    <a:pt x="389128" y="278765"/>
                  </a:lnTo>
                  <a:lnTo>
                    <a:pt x="389763" y="280289"/>
                  </a:lnTo>
                  <a:lnTo>
                    <a:pt x="388239" y="280924"/>
                  </a:lnTo>
                  <a:lnTo>
                    <a:pt x="279273" y="2540"/>
                  </a:lnTo>
                  <a:lnTo>
                    <a:pt x="280797" y="1905"/>
                  </a:lnTo>
                  <a:lnTo>
                    <a:pt x="281432" y="3429"/>
                  </a:lnTo>
                  <a:lnTo>
                    <a:pt x="2667" y="112268"/>
                  </a:lnTo>
                  <a:close/>
                </a:path>
              </a:pathLst>
            </a:custGeom>
            <a:solidFill>
              <a:srgbClr val="B600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524764" y="573786"/>
              <a:ext cx="340741" cy="340360"/>
            </a:xfrm>
            <a:custGeom>
              <a:avLst/>
              <a:gdLst/>
              <a:ahLst/>
              <a:cxnLst/>
              <a:rect l="l" t="t" r="r" b="b"/>
              <a:pathLst>
                <a:path w="340741" h="340360">
                  <a:moveTo>
                    <a:pt x="0" y="95631"/>
                  </a:moveTo>
                  <a:lnTo>
                    <a:pt x="244983" y="0"/>
                  </a:lnTo>
                  <a:lnTo>
                    <a:pt x="340741" y="244729"/>
                  </a:lnTo>
                  <a:lnTo>
                    <a:pt x="95758" y="340360"/>
                  </a:lnTo>
                  <a:close/>
                </a:path>
              </a:pathLst>
            </a:custGeom>
            <a:solidFill>
              <a:srgbClr val="B600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70611" y="63500"/>
              <a:ext cx="709803" cy="321691"/>
            </a:xfrm>
            <a:custGeom>
              <a:avLst/>
              <a:gdLst/>
              <a:ahLst/>
              <a:cxnLst/>
              <a:rect l="l" t="t" r="r" b="b"/>
              <a:pathLst>
                <a:path w="709803" h="321691">
                  <a:moveTo>
                    <a:pt x="0" y="0"/>
                  </a:moveTo>
                  <a:lnTo>
                    <a:pt x="281940" y="321691"/>
                  </a:lnTo>
                  <a:lnTo>
                    <a:pt x="709803" y="310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2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78994" y="1154938"/>
              <a:ext cx="722884" cy="340233"/>
            </a:xfrm>
            <a:custGeom>
              <a:avLst/>
              <a:gdLst/>
              <a:ahLst/>
              <a:cxnLst/>
              <a:rect l="l" t="t" r="r" b="b"/>
              <a:pathLst>
                <a:path w="722884" h="340233">
                  <a:moveTo>
                    <a:pt x="0" y="29845"/>
                  </a:moveTo>
                  <a:lnTo>
                    <a:pt x="13081" y="0"/>
                  </a:lnTo>
                  <a:lnTo>
                    <a:pt x="722884" y="310388"/>
                  </a:lnTo>
                  <a:lnTo>
                    <a:pt x="709803" y="340233"/>
                  </a:lnTo>
                  <a:close/>
                </a:path>
              </a:pathLst>
            </a:custGeom>
            <a:solidFill>
              <a:srgbClr val="F78B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792861" y="325628"/>
              <a:ext cx="119380" cy="119253"/>
            </a:xfrm>
            <a:custGeom>
              <a:avLst/>
              <a:gdLst/>
              <a:ahLst/>
              <a:cxnLst/>
              <a:rect l="l" t="t" r="r" b="b"/>
              <a:pathLst>
                <a:path w="119380" h="119253">
                  <a:moveTo>
                    <a:pt x="114300" y="83439"/>
                  </a:moveTo>
                  <a:cubicBezTo>
                    <a:pt x="112776" y="86995"/>
                    <a:pt x="110871" y="90424"/>
                    <a:pt x="108585" y="93599"/>
                  </a:cubicBezTo>
                  <a:cubicBezTo>
                    <a:pt x="106299" y="96774"/>
                    <a:pt x="103759" y="99822"/>
                    <a:pt x="100965" y="102489"/>
                  </a:cubicBezTo>
                  <a:cubicBezTo>
                    <a:pt x="98171" y="105156"/>
                    <a:pt x="95123" y="107569"/>
                    <a:pt x="91821" y="109728"/>
                  </a:cubicBezTo>
                  <a:cubicBezTo>
                    <a:pt x="88519" y="111887"/>
                    <a:pt x="85090" y="113538"/>
                    <a:pt x="81407" y="115062"/>
                  </a:cubicBezTo>
                  <a:cubicBezTo>
                    <a:pt x="77724" y="116586"/>
                    <a:pt x="74041" y="117475"/>
                    <a:pt x="70104" y="118237"/>
                  </a:cubicBezTo>
                  <a:cubicBezTo>
                    <a:pt x="66167" y="118999"/>
                    <a:pt x="62357" y="119253"/>
                    <a:pt x="58420" y="119126"/>
                  </a:cubicBezTo>
                  <a:cubicBezTo>
                    <a:pt x="54483" y="118999"/>
                    <a:pt x="50673" y="118618"/>
                    <a:pt x="46863" y="117729"/>
                  </a:cubicBezTo>
                  <a:cubicBezTo>
                    <a:pt x="43053" y="116840"/>
                    <a:pt x="39370" y="115697"/>
                    <a:pt x="35814" y="114173"/>
                  </a:cubicBezTo>
                  <a:cubicBezTo>
                    <a:pt x="32258" y="112649"/>
                    <a:pt x="28829" y="110744"/>
                    <a:pt x="25654" y="108458"/>
                  </a:cubicBezTo>
                  <a:cubicBezTo>
                    <a:pt x="22479" y="106172"/>
                    <a:pt x="19431" y="103759"/>
                    <a:pt x="16764" y="100838"/>
                  </a:cubicBezTo>
                  <a:cubicBezTo>
                    <a:pt x="14097" y="97917"/>
                    <a:pt x="11684" y="94996"/>
                    <a:pt x="9525" y="91694"/>
                  </a:cubicBezTo>
                  <a:cubicBezTo>
                    <a:pt x="7366" y="88392"/>
                    <a:pt x="5588" y="84963"/>
                    <a:pt x="4191" y="81280"/>
                  </a:cubicBezTo>
                  <a:cubicBezTo>
                    <a:pt x="2794" y="77597"/>
                    <a:pt x="1651" y="73914"/>
                    <a:pt x="1016" y="70104"/>
                  </a:cubicBezTo>
                  <a:cubicBezTo>
                    <a:pt x="381" y="66294"/>
                    <a:pt x="0" y="62357"/>
                    <a:pt x="127" y="58420"/>
                  </a:cubicBezTo>
                  <a:cubicBezTo>
                    <a:pt x="254" y="54483"/>
                    <a:pt x="635" y="50673"/>
                    <a:pt x="1524" y="46863"/>
                  </a:cubicBezTo>
                  <a:cubicBezTo>
                    <a:pt x="2413" y="43053"/>
                    <a:pt x="3556" y="39370"/>
                    <a:pt x="5080" y="35814"/>
                  </a:cubicBezTo>
                  <a:cubicBezTo>
                    <a:pt x="6604" y="32258"/>
                    <a:pt x="8509" y="28829"/>
                    <a:pt x="10795" y="25654"/>
                  </a:cubicBezTo>
                  <a:cubicBezTo>
                    <a:pt x="13081" y="22479"/>
                    <a:pt x="15621" y="19431"/>
                    <a:pt x="18415" y="16764"/>
                  </a:cubicBezTo>
                  <a:cubicBezTo>
                    <a:pt x="21209" y="14097"/>
                    <a:pt x="24257" y="11684"/>
                    <a:pt x="27559" y="9525"/>
                  </a:cubicBezTo>
                  <a:cubicBezTo>
                    <a:pt x="30861" y="7366"/>
                    <a:pt x="34290" y="5715"/>
                    <a:pt x="37973" y="4191"/>
                  </a:cubicBezTo>
                  <a:cubicBezTo>
                    <a:pt x="41656" y="2667"/>
                    <a:pt x="45339" y="1651"/>
                    <a:pt x="49276" y="1016"/>
                  </a:cubicBezTo>
                  <a:cubicBezTo>
                    <a:pt x="53213" y="381"/>
                    <a:pt x="57023" y="0"/>
                    <a:pt x="60960" y="127"/>
                  </a:cubicBezTo>
                  <a:cubicBezTo>
                    <a:pt x="64897" y="254"/>
                    <a:pt x="68707" y="635"/>
                    <a:pt x="72517" y="1524"/>
                  </a:cubicBezTo>
                  <a:cubicBezTo>
                    <a:pt x="76327" y="2413"/>
                    <a:pt x="80010" y="3556"/>
                    <a:pt x="83566" y="5080"/>
                  </a:cubicBezTo>
                  <a:cubicBezTo>
                    <a:pt x="87122" y="6604"/>
                    <a:pt x="90551" y="8509"/>
                    <a:pt x="93726" y="10795"/>
                  </a:cubicBezTo>
                  <a:cubicBezTo>
                    <a:pt x="96901" y="13081"/>
                    <a:pt x="99949" y="15494"/>
                    <a:pt x="102616" y="18415"/>
                  </a:cubicBezTo>
                  <a:cubicBezTo>
                    <a:pt x="105283" y="21336"/>
                    <a:pt x="107696" y="24257"/>
                    <a:pt x="109855" y="27559"/>
                  </a:cubicBezTo>
                  <a:cubicBezTo>
                    <a:pt x="112014" y="30861"/>
                    <a:pt x="113792" y="34290"/>
                    <a:pt x="115189" y="37973"/>
                  </a:cubicBezTo>
                  <a:cubicBezTo>
                    <a:pt x="116586" y="41656"/>
                    <a:pt x="117729" y="45339"/>
                    <a:pt x="118364" y="49149"/>
                  </a:cubicBezTo>
                  <a:cubicBezTo>
                    <a:pt x="118999" y="52959"/>
                    <a:pt x="119380" y="56896"/>
                    <a:pt x="119253" y="60833"/>
                  </a:cubicBezTo>
                  <a:cubicBezTo>
                    <a:pt x="119126" y="64770"/>
                    <a:pt x="118745" y="68580"/>
                    <a:pt x="117856" y="72390"/>
                  </a:cubicBezTo>
                  <a:cubicBezTo>
                    <a:pt x="116967" y="76200"/>
                    <a:pt x="115824" y="79883"/>
                    <a:pt x="114300" y="83439"/>
                  </a:cubicBezTo>
                  <a:close/>
                </a:path>
              </a:pathLst>
            </a:custGeom>
            <a:solidFill>
              <a:srgbClr val="E46F0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434140" y="3192637"/>
            <a:ext cx="1485900" cy="1552575"/>
          </a:xfrm>
          <a:custGeom>
            <a:avLst/>
            <a:gdLst/>
            <a:ahLst/>
            <a:cxnLst/>
            <a:rect l="l" t="t" r="r" b="b"/>
            <a:pathLst>
              <a:path w="1485900" h="1552575">
                <a:moveTo>
                  <a:pt x="0" y="0"/>
                </a:moveTo>
                <a:lnTo>
                  <a:pt x="1485900" y="0"/>
                </a:lnTo>
                <a:lnTo>
                  <a:pt x="1485900" y="1552575"/>
                </a:lnTo>
                <a:lnTo>
                  <a:pt x="0" y="15525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34140" y="5126974"/>
            <a:ext cx="1485900" cy="1400175"/>
          </a:xfrm>
          <a:custGeom>
            <a:avLst/>
            <a:gdLst/>
            <a:ahLst/>
            <a:cxnLst/>
            <a:rect l="l" t="t" r="r" b="b"/>
            <a:pathLst>
              <a:path w="1485900" h="1400175">
                <a:moveTo>
                  <a:pt x="0" y="0"/>
                </a:moveTo>
                <a:lnTo>
                  <a:pt x="1485900" y="0"/>
                </a:lnTo>
                <a:lnTo>
                  <a:pt x="1485900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86353" y="441255"/>
            <a:ext cx="9924707" cy="6684759"/>
          </a:xfrm>
          <a:custGeom>
            <a:avLst/>
            <a:gdLst/>
            <a:ahLst/>
            <a:cxnLst/>
            <a:rect l="l" t="t" r="r" b="b"/>
            <a:pathLst>
              <a:path w="9924707" h="6684759">
                <a:moveTo>
                  <a:pt x="0" y="0"/>
                </a:moveTo>
                <a:lnTo>
                  <a:pt x="9924707" y="0"/>
                </a:lnTo>
                <a:lnTo>
                  <a:pt x="9924707" y="6684759"/>
                </a:lnTo>
                <a:lnTo>
                  <a:pt x="0" y="6684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756295" y="577948"/>
            <a:ext cx="4655610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85613" y="1570911"/>
            <a:ext cx="7315314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Red envelop:...................................................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85613" y="3742230"/>
            <a:ext cx="7328716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Lucky money:..................................................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85613" y="5855046"/>
            <a:ext cx="7346880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Kumquat tree:.................................................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891" y="211617"/>
            <a:ext cx="10442724" cy="7214102"/>
          </a:xfrm>
          <a:custGeom>
            <a:avLst/>
            <a:gdLst/>
            <a:ahLst/>
            <a:cxnLst/>
            <a:rect l="l" t="t" r="r" b="b"/>
            <a:pathLst>
              <a:path w="10442724" h="7214102">
                <a:moveTo>
                  <a:pt x="0" y="0"/>
                </a:moveTo>
                <a:lnTo>
                  <a:pt x="10442725" y="0"/>
                </a:lnTo>
                <a:lnTo>
                  <a:pt x="10442725" y="7214102"/>
                </a:lnTo>
                <a:lnTo>
                  <a:pt x="0" y="7214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34435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5999" y="1080154"/>
            <a:ext cx="2960856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 Read and color: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0197" y="5283822"/>
            <a:ext cx="2650388" cy="559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Peach blossom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85358" y="5283822"/>
            <a:ext cx="2411387" cy="559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kumquat tree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98972" y="5283822"/>
            <a:ext cx="2184435" cy="559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Red envelop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891" y="211617"/>
            <a:ext cx="10442724" cy="7214102"/>
          </a:xfrm>
          <a:custGeom>
            <a:avLst/>
            <a:gdLst/>
            <a:ahLst/>
            <a:cxnLst/>
            <a:rect l="l" t="t" r="r" b="b"/>
            <a:pathLst>
              <a:path w="10442724" h="7214102">
                <a:moveTo>
                  <a:pt x="0" y="0"/>
                </a:moveTo>
                <a:lnTo>
                  <a:pt x="10442725" y="0"/>
                </a:lnTo>
                <a:lnTo>
                  <a:pt x="10442725" y="7214102"/>
                </a:lnTo>
                <a:lnTo>
                  <a:pt x="0" y="7214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180453" y="2277170"/>
            <a:ext cx="1838030" cy="1811198"/>
          </a:xfrm>
          <a:custGeom>
            <a:avLst/>
            <a:gdLst/>
            <a:ahLst/>
            <a:cxnLst/>
            <a:rect l="l" t="t" r="r" b="b"/>
            <a:pathLst>
              <a:path w="1838030" h="1811198">
                <a:moveTo>
                  <a:pt x="0" y="0"/>
                </a:moveTo>
                <a:lnTo>
                  <a:pt x="1838030" y="0"/>
                </a:lnTo>
                <a:lnTo>
                  <a:pt x="1838030" y="1811198"/>
                </a:lnTo>
                <a:lnTo>
                  <a:pt x="0" y="18111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632022" y="1690106"/>
            <a:ext cx="1485900" cy="2266950"/>
          </a:xfrm>
          <a:custGeom>
            <a:avLst/>
            <a:gdLst/>
            <a:ahLst/>
            <a:cxnLst/>
            <a:rect l="l" t="t" r="r" b="b"/>
            <a:pathLst>
              <a:path w="1485900" h="2266950">
                <a:moveTo>
                  <a:pt x="0" y="0"/>
                </a:moveTo>
                <a:lnTo>
                  <a:pt x="1485900" y="0"/>
                </a:lnTo>
                <a:lnTo>
                  <a:pt x="1485900" y="2266950"/>
                </a:lnTo>
                <a:lnTo>
                  <a:pt x="0" y="2266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67287" y="2227383"/>
            <a:ext cx="1504950" cy="1733550"/>
          </a:xfrm>
          <a:custGeom>
            <a:avLst/>
            <a:gdLst/>
            <a:ahLst/>
            <a:cxnLst/>
            <a:rect l="l" t="t" r="r" b="b"/>
            <a:pathLst>
              <a:path w="1504950" h="1733550">
                <a:moveTo>
                  <a:pt x="0" y="0"/>
                </a:moveTo>
                <a:lnTo>
                  <a:pt x="1504950" y="0"/>
                </a:lnTo>
                <a:lnTo>
                  <a:pt x="1504950" y="1733550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299625" y="2157346"/>
            <a:ext cx="2105025" cy="1657350"/>
          </a:xfrm>
          <a:custGeom>
            <a:avLst/>
            <a:gdLst/>
            <a:ahLst/>
            <a:cxnLst/>
            <a:rect l="l" t="t" r="r" b="b"/>
            <a:pathLst>
              <a:path w="2105025" h="1657350">
                <a:moveTo>
                  <a:pt x="0" y="0"/>
                </a:moveTo>
                <a:lnTo>
                  <a:pt x="2105025" y="0"/>
                </a:lnTo>
                <a:lnTo>
                  <a:pt x="2105025" y="1657350"/>
                </a:lnTo>
                <a:lnTo>
                  <a:pt x="0" y="16573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158444" y="2146792"/>
            <a:ext cx="1349626" cy="1763382"/>
          </a:xfrm>
          <a:custGeom>
            <a:avLst/>
            <a:gdLst/>
            <a:ahLst/>
            <a:cxnLst/>
            <a:rect l="l" t="t" r="r" b="b"/>
            <a:pathLst>
              <a:path w="1349626" h="1763382">
                <a:moveTo>
                  <a:pt x="0" y="0"/>
                </a:moveTo>
                <a:lnTo>
                  <a:pt x="1349625" y="0"/>
                </a:lnTo>
                <a:lnTo>
                  <a:pt x="1349625" y="1763382"/>
                </a:lnTo>
                <a:lnTo>
                  <a:pt x="0" y="17633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 rot="-693660">
            <a:off x="4184980" y="2261540"/>
            <a:ext cx="1092213" cy="606752"/>
            <a:chOff x="0" y="0"/>
            <a:chExt cx="1456284" cy="8090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56309" cy="808990"/>
            </a:xfrm>
            <a:custGeom>
              <a:avLst/>
              <a:gdLst/>
              <a:ahLst/>
              <a:cxnLst/>
              <a:rect l="l" t="t" r="r" b="b"/>
              <a:pathLst>
                <a:path w="1456309" h="808990">
                  <a:moveTo>
                    <a:pt x="1456309" y="0"/>
                  </a:moveTo>
                  <a:lnTo>
                    <a:pt x="127" y="127"/>
                  </a:lnTo>
                  <a:lnTo>
                    <a:pt x="127" y="254"/>
                  </a:lnTo>
                  <a:lnTo>
                    <a:pt x="0" y="808990"/>
                  </a:lnTo>
                  <a:lnTo>
                    <a:pt x="1456182" y="808863"/>
                  </a:lnTo>
                  <a:lnTo>
                    <a:pt x="1456309" y="0"/>
                  </a:lnTo>
                  <a:close/>
                </a:path>
              </a:pathLst>
            </a:custGeom>
            <a:blipFill>
              <a:blip r:embed="rId11"/>
              <a:stretch>
                <a:fillRect r="1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4169588" y="2157822"/>
            <a:ext cx="1122159" cy="791423"/>
          </a:xfrm>
          <a:custGeom>
            <a:avLst/>
            <a:gdLst/>
            <a:ahLst/>
            <a:cxnLst/>
            <a:rect l="l" t="t" r="r" b="b"/>
            <a:pathLst>
              <a:path w="1122159" h="791423">
                <a:moveTo>
                  <a:pt x="0" y="0"/>
                </a:moveTo>
                <a:lnTo>
                  <a:pt x="1122159" y="0"/>
                </a:lnTo>
                <a:lnTo>
                  <a:pt x="1122159" y="791423"/>
                </a:lnTo>
                <a:lnTo>
                  <a:pt x="0" y="7914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571467" y="2259949"/>
            <a:ext cx="1507036" cy="1906381"/>
          </a:xfrm>
          <a:custGeom>
            <a:avLst/>
            <a:gdLst/>
            <a:ahLst/>
            <a:cxnLst/>
            <a:rect l="l" t="t" r="r" b="b"/>
            <a:pathLst>
              <a:path w="1507036" h="1906381">
                <a:moveTo>
                  <a:pt x="0" y="0"/>
                </a:moveTo>
                <a:lnTo>
                  <a:pt x="1507036" y="0"/>
                </a:lnTo>
                <a:lnTo>
                  <a:pt x="1507036" y="1906381"/>
                </a:lnTo>
                <a:lnTo>
                  <a:pt x="0" y="19063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75000"/>
            </a:blip>
            <a:stretch>
              <a:fillRect r="-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22850" y="377752"/>
            <a:ext cx="10051704" cy="6811766"/>
          </a:xfrm>
          <a:custGeom>
            <a:avLst/>
            <a:gdLst/>
            <a:ahLst/>
            <a:cxnLst/>
            <a:rect l="l" t="t" r="r" b="b"/>
            <a:pathLst>
              <a:path w="10051704" h="6811766">
                <a:moveTo>
                  <a:pt x="0" y="0"/>
                </a:moveTo>
                <a:lnTo>
                  <a:pt x="10051704" y="0"/>
                </a:lnTo>
                <a:lnTo>
                  <a:pt x="10051704" y="6811766"/>
                </a:lnTo>
                <a:lnTo>
                  <a:pt x="0" y="68117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48970" y="441912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5999" y="1267501"/>
            <a:ext cx="5502869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Match the picture and its name: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4652" y="4984518"/>
            <a:ext cx="1737360" cy="51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0"/>
              </a:lnSpc>
            </a:pPr>
            <a:r>
              <a:rPr lang="en-US" sz="286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lion dance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91270" y="5994225"/>
            <a:ext cx="1436799" cy="900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286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apricot blossom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41264" y="4984518"/>
            <a:ext cx="1489862" cy="51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0"/>
              </a:lnSpc>
            </a:pPr>
            <a:r>
              <a:rPr lang="en-US" sz="286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firework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00338" y="4821698"/>
            <a:ext cx="1155897" cy="900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286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lucky money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74217" y="5641800"/>
            <a:ext cx="1071658" cy="125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1"/>
              </a:lnSpc>
            </a:pPr>
            <a:r>
              <a:rPr lang="en-US" sz="286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Banh</a:t>
            </a:r>
          </a:p>
          <a:p>
            <a:pPr algn="ctr">
              <a:lnSpc>
                <a:spcPts val="1432"/>
              </a:lnSpc>
            </a:pPr>
            <a:r>
              <a:rPr lang="en-US" sz="286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Chung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891" y="211617"/>
            <a:ext cx="10442724" cy="7214102"/>
          </a:xfrm>
          <a:custGeom>
            <a:avLst/>
            <a:gdLst/>
            <a:ahLst/>
            <a:cxnLst/>
            <a:rect l="l" t="t" r="r" b="b"/>
            <a:pathLst>
              <a:path w="10442724" h="7214102">
                <a:moveTo>
                  <a:pt x="0" y="0"/>
                </a:moveTo>
                <a:lnTo>
                  <a:pt x="10442725" y="0"/>
                </a:lnTo>
                <a:lnTo>
                  <a:pt x="10442725" y="7214102"/>
                </a:lnTo>
                <a:lnTo>
                  <a:pt x="0" y="7214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55999" y="5850112"/>
            <a:ext cx="1838325" cy="1276350"/>
          </a:xfrm>
          <a:custGeom>
            <a:avLst/>
            <a:gdLst/>
            <a:ahLst/>
            <a:cxnLst/>
            <a:rect l="l" t="t" r="r" b="b"/>
            <a:pathLst>
              <a:path w="1838325" h="1276350">
                <a:moveTo>
                  <a:pt x="0" y="0"/>
                </a:moveTo>
                <a:lnTo>
                  <a:pt x="1838325" y="0"/>
                </a:lnTo>
                <a:lnTo>
                  <a:pt x="1838325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44429" y="1891522"/>
            <a:ext cx="1181100" cy="1838325"/>
          </a:xfrm>
          <a:custGeom>
            <a:avLst/>
            <a:gdLst/>
            <a:ahLst/>
            <a:cxnLst/>
            <a:rect l="l" t="t" r="r" b="b"/>
            <a:pathLst>
              <a:path w="1181100" h="1838325">
                <a:moveTo>
                  <a:pt x="0" y="0"/>
                </a:moveTo>
                <a:lnTo>
                  <a:pt x="1181100" y="0"/>
                </a:lnTo>
                <a:lnTo>
                  <a:pt x="1181100" y="1838325"/>
                </a:lnTo>
                <a:lnTo>
                  <a:pt x="0" y="18383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22850" y="377752"/>
            <a:ext cx="10051704" cy="6811766"/>
          </a:xfrm>
          <a:custGeom>
            <a:avLst/>
            <a:gdLst/>
            <a:ahLst/>
            <a:cxnLst/>
            <a:rect l="l" t="t" r="r" b="b"/>
            <a:pathLst>
              <a:path w="10051704" h="6811766">
                <a:moveTo>
                  <a:pt x="0" y="0"/>
                </a:moveTo>
                <a:lnTo>
                  <a:pt x="10051704" y="0"/>
                </a:lnTo>
                <a:lnTo>
                  <a:pt x="10051704" y="6811766"/>
                </a:lnTo>
                <a:lnTo>
                  <a:pt x="0" y="68117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721132" y="2537955"/>
            <a:ext cx="569624" cy="43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It’s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21132" y="4728172"/>
            <a:ext cx="569624" cy="43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It’s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21132" y="6428394"/>
            <a:ext cx="569624" cy="43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It’s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8970" y="441912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5999" y="1267501"/>
            <a:ext cx="5195078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Look at the picture and write: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395" y="275120"/>
            <a:ext cx="10315718" cy="7087105"/>
          </a:xfrm>
          <a:custGeom>
            <a:avLst/>
            <a:gdLst/>
            <a:ahLst/>
            <a:cxnLst/>
            <a:rect l="l" t="t" r="r" b="b"/>
            <a:pathLst>
              <a:path w="10315718" h="7087105">
                <a:moveTo>
                  <a:pt x="0" y="0"/>
                </a:moveTo>
                <a:lnTo>
                  <a:pt x="10315717" y="0"/>
                </a:lnTo>
                <a:lnTo>
                  <a:pt x="10315717" y="7087105"/>
                </a:lnTo>
                <a:lnTo>
                  <a:pt x="0" y="7087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48457" y="1630937"/>
            <a:ext cx="2181225" cy="2152650"/>
          </a:xfrm>
          <a:custGeom>
            <a:avLst/>
            <a:gdLst/>
            <a:ahLst/>
            <a:cxnLst/>
            <a:rect l="l" t="t" r="r" b="b"/>
            <a:pathLst>
              <a:path w="2181225" h="2152650">
                <a:moveTo>
                  <a:pt x="0" y="0"/>
                </a:moveTo>
                <a:lnTo>
                  <a:pt x="2181225" y="0"/>
                </a:lnTo>
                <a:lnTo>
                  <a:pt x="2181225" y="2152650"/>
                </a:lnTo>
                <a:lnTo>
                  <a:pt x="0" y="21526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565116" y="4435612"/>
            <a:ext cx="2028825" cy="1914525"/>
          </a:xfrm>
          <a:custGeom>
            <a:avLst/>
            <a:gdLst/>
            <a:ahLst/>
            <a:cxnLst/>
            <a:rect l="l" t="t" r="r" b="b"/>
            <a:pathLst>
              <a:path w="2028825" h="1914525">
                <a:moveTo>
                  <a:pt x="0" y="0"/>
                </a:moveTo>
                <a:lnTo>
                  <a:pt x="2028825" y="0"/>
                </a:lnTo>
                <a:lnTo>
                  <a:pt x="2028825" y="1914525"/>
                </a:lnTo>
                <a:lnTo>
                  <a:pt x="0" y="1914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49166" y="4533462"/>
            <a:ext cx="1685925" cy="1752600"/>
          </a:xfrm>
          <a:custGeom>
            <a:avLst/>
            <a:gdLst/>
            <a:ahLst/>
            <a:cxnLst/>
            <a:rect l="l" t="t" r="r" b="b"/>
            <a:pathLst>
              <a:path w="1685925" h="1752600">
                <a:moveTo>
                  <a:pt x="0" y="0"/>
                </a:moveTo>
                <a:lnTo>
                  <a:pt x="1685925" y="0"/>
                </a:lnTo>
                <a:lnTo>
                  <a:pt x="1685925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023706" y="1847679"/>
            <a:ext cx="1714500" cy="1714500"/>
          </a:xfrm>
          <a:custGeom>
            <a:avLst/>
            <a:gdLst/>
            <a:ahLst/>
            <a:cxnLst/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lnTo>
                  <a:pt x="1714500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22888" y="377752"/>
            <a:ext cx="10051628" cy="6970862"/>
          </a:xfrm>
          <a:custGeom>
            <a:avLst/>
            <a:gdLst/>
            <a:ahLst/>
            <a:cxnLst/>
            <a:rect l="l" t="t" r="r" b="b"/>
            <a:pathLst>
              <a:path w="10051628" h="6970862">
                <a:moveTo>
                  <a:pt x="0" y="0"/>
                </a:moveTo>
                <a:lnTo>
                  <a:pt x="10051628" y="0"/>
                </a:lnTo>
                <a:lnTo>
                  <a:pt x="10051628" y="6970862"/>
                </a:lnTo>
                <a:lnTo>
                  <a:pt x="0" y="69708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48970" y="441912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5999" y="1267501"/>
            <a:ext cx="2956941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Fill in the blank: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4908" y="3747573"/>
            <a:ext cx="83553" cy="28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f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2734" y="6864820"/>
            <a:ext cx="128788" cy="317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83743" y="3780149"/>
            <a:ext cx="119767" cy="317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78607" y="6735432"/>
            <a:ext cx="1436799" cy="51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0"/>
              </a:lnSpc>
            </a:pPr>
            <a:r>
              <a:rPr lang="en-US" sz="286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blossom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77463" y="6570164"/>
            <a:ext cx="1020823" cy="51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0"/>
              </a:lnSpc>
            </a:pPr>
            <a:r>
              <a:rPr lang="en-US" sz="286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dance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99903" y="3713016"/>
            <a:ext cx="1436799" cy="51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0"/>
              </a:lnSpc>
            </a:pPr>
            <a:r>
              <a:rPr lang="en-US" sz="286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blossom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336</Words>
  <Application>Microsoft Office PowerPoint</Application>
  <PresentationFormat>Custom</PresentationFormat>
  <Paragraphs>67</Paragraphs>
  <Slides>13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Baloo</vt:lpstr>
      <vt:lpstr>Arial</vt:lpstr>
      <vt:lpstr>Calibri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TET HOLIDAY.pdf</dc:title>
  <cp:lastModifiedBy>Dung Ngô</cp:lastModifiedBy>
  <cp:revision>2</cp:revision>
  <dcterms:created xsi:type="dcterms:W3CDTF">2006-08-16T00:00:00Z</dcterms:created>
  <dcterms:modified xsi:type="dcterms:W3CDTF">2024-12-08T17:03:12Z</dcterms:modified>
  <dc:identifier>DAGWp1w9kFY</dc:identifier>
</cp:coreProperties>
</file>