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73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18" Type="http://schemas.openxmlformats.org/officeDocument/2006/relationships/slide" Target="slide7.xml"/><Relationship Id="rId3" Type="http://schemas.openxmlformats.org/officeDocument/2006/relationships/image" Target="../media/image2.jpg"/><Relationship Id="rId21" Type="http://schemas.openxmlformats.org/officeDocument/2006/relationships/image" Target="../media/image13.jpeg"/><Relationship Id="rId7" Type="http://schemas.openxmlformats.org/officeDocument/2006/relationships/slide" Target="slide8.xml"/><Relationship Id="rId12" Type="http://schemas.openxmlformats.org/officeDocument/2006/relationships/image" Target="../media/image8.png"/><Relationship Id="rId1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.xml"/><Relationship Id="rId20" Type="http://schemas.openxmlformats.org/officeDocument/2006/relationships/image" Target="../media/image12.png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slide" Target="slide3.xml"/><Relationship Id="rId10" Type="http://schemas.openxmlformats.org/officeDocument/2006/relationships/image" Target="../media/image6.gif"/><Relationship Id="rId19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5.gif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663208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5" name="Rectangle 134">
            <a:hlinkClick r:id="rId4" action="ppaction://hlinksldjump"/>
          </p:cNvPr>
          <p:cNvSpPr/>
          <p:nvPr/>
        </p:nvSpPr>
        <p:spPr>
          <a:xfrm>
            <a:off x="2260600" y="0"/>
            <a:ext cx="1028699" cy="82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1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36" name="Rectangle 135">
            <a:hlinkClick r:id="rId6" action="ppaction://hlinksldjump"/>
          </p:cNvPr>
          <p:cNvSpPr/>
          <p:nvPr/>
        </p:nvSpPr>
        <p:spPr>
          <a:xfrm>
            <a:off x="4491318" y="4250578"/>
            <a:ext cx="924981" cy="68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3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37" name="Rectangle 136">
            <a:hlinkClick r:id="rId7" action="ppaction://hlinksldjump"/>
          </p:cNvPr>
          <p:cNvSpPr/>
          <p:nvPr/>
        </p:nvSpPr>
        <p:spPr>
          <a:xfrm>
            <a:off x="10106704" y="5080000"/>
            <a:ext cx="967696" cy="73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7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30924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37"/>
            <a:ext cx="806824" cy="9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11" y="4817862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21" y="5423838"/>
            <a:ext cx="798279" cy="12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297" y="4153032"/>
            <a:ext cx="723738" cy="8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64" y="542245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7" y="307192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5" action="ppaction://hlinksldjump"/>
          </p:cNvPr>
          <p:cNvSpPr/>
          <p:nvPr/>
        </p:nvSpPr>
        <p:spPr>
          <a:xfrm>
            <a:off x="3365500" y="2540000"/>
            <a:ext cx="990600" cy="746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2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47" name="Rectangle 146">
            <a:hlinkClick r:id="rId16" action="ppaction://hlinksldjump"/>
          </p:cNvPr>
          <p:cNvSpPr/>
          <p:nvPr/>
        </p:nvSpPr>
        <p:spPr>
          <a:xfrm>
            <a:off x="6680200" y="1701800"/>
            <a:ext cx="1028700" cy="772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4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52" name="Rectangle 151">
            <a:hlinkClick r:id="rId17" action="ppaction://hlinksldjump"/>
          </p:cNvPr>
          <p:cNvSpPr/>
          <p:nvPr/>
        </p:nvSpPr>
        <p:spPr>
          <a:xfrm>
            <a:off x="8877300" y="1718165"/>
            <a:ext cx="1066800" cy="745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5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53" name="Rectangle 152">
            <a:hlinkClick r:id="rId18" action="ppaction://hlinksldjump"/>
          </p:cNvPr>
          <p:cNvSpPr/>
          <p:nvPr/>
        </p:nvSpPr>
        <p:spPr>
          <a:xfrm>
            <a:off x="11134166" y="2556365"/>
            <a:ext cx="1057834" cy="738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6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06" y="4915364"/>
            <a:ext cx="1721223" cy="19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-355600" y="1604682"/>
            <a:ext cx="7112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42" y="808544"/>
            <a:ext cx="1023324" cy="9096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71" y="5047617"/>
            <a:ext cx="1023324" cy="9096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1665805"/>
            <a:ext cx="1023324" cy="9096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9" y="2540000"/>
            <a:ext cx="1023324" cy="9096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60" y="4035625"/>
            <a:ext cx="1023324" cy="9096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844360"/>
            <a:ext cx="1023324" cy="9096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3317371"/>
            <a:ext cx="1023324" cy="90962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59" y="3243411"/>
            <a:ext cx="1023324" cy="9096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7" y="1554179"/>
            <a:ext cx="1023324" cy="9096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76" y="3227743"/>
            <a:ext cx="1023324" cy="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37 0.2294 C 0.69335 0.21759 0.72446 0.20625 0.73747 0.2294 C 0.75062 0.25255 0.72654 0.3463 0.74059 0.36898 C 0.75465 0.39167 0.78836 0.37755 0.8222 0.36389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69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2 0.36389 C 0.86294 0.31875 0.90394 0.27361 0.92099 0.33264 C 0.93817 0.39167 0.93128 0.55509 0.92464 0.71875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32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92 0.7456 C 0.85865 0.72801 0.78238 0.71042 0.75192 0.7162 C 0.72146 0.72199 0.75205 0.76967 0.75192 0.78079 " pathEditMode="relative" ptsTypes="aaA">
                                      <p:cBhvr>
                                        <p:cTn id="11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numSld="15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37" grpId="0" animBg="1"/>
      <p:bldP spid="146" grpId="0" build="allAtOnce" animBg="1"/>
      <p:bldP spid="147" grpId="0" build="allAtOnce" animBg="1"/>
      <p:bldP spid="152" grpId="0" build="allAtOnce" animBg="1"/>
      <p:bldP spid="15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5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246" y="1173256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9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246" y="1173256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23495" y="380551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694" y="3805519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4329" y="2687656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729751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24242" y="4932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2142" y="4908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171" y="6075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0071" y="6051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" y="-267788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4774" y="890868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4869" y="3198643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8696" y="337521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7435" y="4367503"/>
            <a:ext cx="954742" cy="102562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5" y="446442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5905" y="2154256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8707" y="2290481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47" y="-258375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4434" y="1011891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04178" y="462578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3164" y="4598896"/>
            <a:ext cx="4518211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5694" y="2526291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2823" y="2541492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18372" y="3506892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3509684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69066" y="5712208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0753" y="5728448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84" y="-2650992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9281" y="971550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65542" y="3523129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9035" y="3523130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36376" y="2418715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6270" y="2420468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04924" y="4676785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46795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95960" y="5725655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3518" y="5674660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" y="-267788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5833" y="904315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4869" y="3198643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8696" y="337521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7435" y="4367503"/>
            <a:ext cx="954742" cy="102562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5" y="446442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5905" y="2154256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8707" y="2290481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5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246" y="1173256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210</Words>
  <PresentationFormat>Custom</PresentationFormat>
  <Paragraphs>84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2020-03-06T08:08:42Z</dcterms:modified>
</cp:coreProperties>
</file>