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39" r:id="rId4"/>
    <p:sldId id="427" r:id="rId5"/>
    <p:sldId id="428" r:id="rId6"/>
    <p:sldId id="443" r:id="rId7"/>
    <p:sldId id="455" r:id="rId8"/>
    <p:sldId id="454" r:id="rId9"/>
    <p:sldId id="451" r:id="rId10"/>
    <p:sldId id="456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56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9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LỜI KÊU GỌI TOÀN DÂN TẬP THỂ DỤC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8474185" cy="1599885"/>
            <a:chOff x="4617134" y="42893"/>
            <a:chExt cx="8474185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8305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LỜI KÊU GỌI TOÀN DÂN TẬP THỂ DỤC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64" t="35417" r="24170" b="17343"/>
          <a:stretch/>
        </p:blipFill>
        <p:spPr>
          <a:xfrm>
            <a:off x="1889919" y="3783240"/>
            <a:ext cx="12801600" cy="482736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597628" y="5105400"/>
            <a:ext cx="4436291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14319" y="6553200"/>
            <a:ext cx="4436291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97628" y="5334000"/>
            <a:ext cx="4436291" cy="254136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8593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6399098" y="1182468"/>
            <a:ext cx="28007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773" t="23959" r="30088" b="13541"/>
          <a:stretch/>
        </p:blipFill>
        <p:spPr>
          <a:xfrm>
            <a:off x="1280319" y="0"/>
            <a:ext cx="13335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09118" y="42893"/>
            <a:ext cx="9111678" cy="1599885"/>
            <a:chOff x="3991988" y="42893"/>
            <a:chExt cx="83058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991988" y="1066800"/>
              <a:ext cx="8305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LỜI KÊU GỌI TOÀN DÂN TẬP THỂ DỤC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thong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7742992"/>
            <a:ext cx="28566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941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một người dân yếu ớt  </a:t>
            </a:r>
            <a:r>
              <a:rPr lang="nl-NL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tức </a:t>
            </a:r>
            <a:r>
              <a:rPr lang="nl-NL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cả nước yếu ớt, </a:t>
            </a:r>
            <a:r>
              <a:rPr lang="nl-NL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</a:t>
            </a:r>
            <a:r>
              <a:rPr lang="nl-NL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dân mạnh khoẻ   là cả nước mạnh khoẻ</a:t>
            </a:r>
            <a:r>
              <a:rPr lang="nl-NL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4304045" y="7764483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6842919" y="7781092"/>
            <a:ext cx="24959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10043319" y="7776011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ỏe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947319" y="42893"/>
            <a:ext cx="8915400" cy="1599885"/>
            <a:chOff x="3947319" y="42893"/>
            <a:chExt cx="8915400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947319" y="1066800"/>
              <a:ext cx="89154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LỜI KÊU GỌI TOÀN DÂN TẬP THỂ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DỤC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37519" y="5449669"/>
            <a:ext cx="1303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Vậy </a:t>
            </a:r>
            <a:r>
              <a:rPr lang="nl-NL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thể dục, 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bổ sức khỏe </a:t>
            </a:r>
            <a:r>
              <a:rPr lang="nl-NL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 </a:t>
            </a:r>
            <a:r>
              <a:rPr lang="nl-NL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 phận của mỗi một người yêu nước.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8266336" y="4418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3295537" y="4492780"/>
            <a:ext cx="100582" cy="3078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589936" y="495300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847736" y="502920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1719719" y="50276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303936" y="57134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418736" y="57134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2076336" y="57134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9561736" y="6323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409336" y="6323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hlinkClick r:id="rId5" action="ppaction://hlinkpres?slideindex=1&amp;slidetitle="/>
          </p:cNvPr>
          <p:cNvSpPr/>
          <p:nvPr/>
        </p:nvSpPr>
        <p:spPr>
          <a:xfrm>
            <a:off x="12862719" y="7772400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28" grpId="0"/>
      <p:bldP spid="30" grpId="0"/>
      <p:bldP spid="7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538119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151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4319" y="3962400"/>
            <a:ext cx="9662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1301" y="56388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90518" y="6858000"/>
            <a:ext cx="1021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642519" y="42893"/>
            <a:ext cx="8458200" cy="1599885"/>
            <a:chOff x="3642519" y="42893"/>
            <a:chExt cx="8458200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3642519" y="1066800"/>
              <a:ext cx="8458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LỜI KÊU GỌI TOÀN DÂN TẬP THỂ DỤC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038600"/>
            <a:ext cx="6127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dân yếu ớt </a:t>
            </a: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tức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cả nước yếu ớt,  mỗi một người dân mạnh khoẻ   là cả nước mạnh khoẻ</a:t>
            </a:r>
            <a:r>
              <a:rPr lang="nl-NL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4083" y="2819400"/>
            <a:ext cx="4885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081" y="6629400"/>
            <a:ext cx="8137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thể dục, </a:t>
            </a:r>
            <a:endParaRPr lang="nl-NL" alt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bổ sức khỏe   là bổn </a:t>
            </a: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</a:p>
          <a:p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mỗi một người yêu nước.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157119" y="4250939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13636" y="5257936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709319" y="4799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56336" y="58658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56919" y="58658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270919" y="678180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980336" y="685800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261519" y="73136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904136" y="7847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004719" y="7847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538119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151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4319" y="4044561"/>
            <a:ext cx="9662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1301" y="583109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38118" y="71628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642519" y="42893"/>
            <a:ext cx="8458200" cy="1599885"/>
            <a:chOff x="3642519" y="42893"/>
            <a:chExt cx="8458200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3642519" y="1066800"/>
              <a:ext cx="8458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LỜI KÊU GỌI TOÀN DÂN TẬP THỂ DỤC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038600"/>
            <a:ext cx="6127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dân yếu ớt </a:t>
            </a: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tức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cả nước yếu ớt,  mỗi một người dân mạnh khoẻ   là cả nước mạnh khoẻ</a:t>
            </a:r>
            <a:r>
              <a:rPr lang="nl-NL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4083" y="2819400"/>
            <a:ext cx="4885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081" y="6629400"/>
            <a:ext cx="8137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thể dục, </a:t>
            </a:r>
            <a:endParaRPr lang="nl-NL" alt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bổ sức khỏe   là bổn </a:t>
            </a: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</a:p>
          <a:p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mỗi một người yêu nước.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157119" y="4250939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13636" y="5257936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709319" y="4799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56336" y="58658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56919" y="58658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270919" y="678180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980336" y="685800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261519" y="73136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904136" y="7847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004719" y="7847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694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538119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6591301" y="5831093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90518" y="7162800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642519" y="42893"/>
            <a:ext cx="8458200" cy="1599885"/>
            <a:chOff x="3642519" y="42893"/>
            <a:chExt cx="8458200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3642519" y="1066800"/>
              <a:ext cx="8458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LỜI KÊU GỌI TOÀN DÂN TẬP THỂ DỤC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038600"/>
            <a:ext cx="6127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dân yếu ớt </a:t>
            </a: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tức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cả nước yếu ớt,  mỗi một người dân mạnh khoẻ   là cả nước mạnh khoẻ</a:t>
            </a:r>
            <a:r>
              <a:rPr lang="nl-NL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4083" y="2819400"/>
            <a:ext cx="4885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081" y="6629400"/>
            <a:ext cx="8137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thể dục, </a:t>
            </a:r>
            <a:endParaRPr lang="nl-NL" alt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bổ sức khỏe   là bổn </a:t>
            </a:r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</a:p>
          <a:p>
            <a:r>
              <a:rPr lang="nl-NL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mỗi một người yêu nước.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157119" y="4250939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13636" y="5257936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709319" y="4799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56336" y="58658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56919" y="58658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270919" y="678180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980336" y="685800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261519" y="73136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904136" y="7847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004719" y="7847090"/>
            <a:ext cx="176783" cy="306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137281" y="3581400"/>
            <a:ext cx="8773438" cy="4563537"/>
            <a:chOff x="6418600" y="3657600"/>
            <a:chExt cx="8773438" cy="4563537"/>
          </a:xfrm>
        </p:grpSpPr>
        <p:pic>
          <p:nvPicPr>
            <p:cNvPr id="52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7376636" y="4724400"/>
              <a:ext cx="685768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altLang="en-US" sz="36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Lời </a:t>
              </a:r>
              <a:r>
                <a:rPr lang="nl-NL" alt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kêu gọi toàn dân tập thể dục là lời kêu gọi giàu sức thuyết phục của Bác Hồ. Để toàn dân có ý thức luyện tập thể dục để bồi bổ sức khỏe.</a:t>
              </a:r>
              <a:endPara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4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8474185" cy="1599885"/>
            <a:chOff x="4617134" y="42893"/>
            <a:chExt cx="8474185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8305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LỜI KÊU GỌI TOÀN DÂN TẬP THỂ DỤC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6519" y="371230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6679" y="4725411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6679" y="571500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9990</TotalTime>
  <Words>881</Words>
  <Application>Microsoft Office PowerPoint</Application>
  <PresentationFormat>Custom</PresentationFormat>
  <Paragraphs>96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AutoBVT</cp:lastModifiedBy>
  <cp:revision>1156</cp:revision>
  <dcterms:created xsi:type="dcterms:W3CDTF">2008-09-09T22:52:10Z</dcterms:created>
  <dcterms:modified xsi:type="dcterms:W3CDTF">2022-07-31T08:03:17Z</dcterms:modified>
</cp:coreProperties>
</file>