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65" r:id="rId3"/>
    <p:sldId id="266" r:id="rId4"/>
    <p:sldId id="270" r:id="rId5"/>
    <p:sldId id="279" r:id="rId6"/>
    <p:sldId id="274" r:id="rId7"/>
    <p:sldId id="271" r:id="rId8"/>
    <p:sldId id="272" r:id="rId9"/>
    <p:sldId id="284" r:id="rId10"/>
    <p:sldId id="285" r:id="rId11"/>
    <p:sldId id="277" r:id="rId12"/>
    <p:sldId id="278" r:id="rId13"/>
    <p:sldId id="276" r:id="rId14"/>
    <p:sldId id="281" r:id="rId15"/>
    <p:sldId id="282" r:id="rId16"/>
    <p:sldId id="296" r:id="rId17"/>
    <p:sldId id="297" r:id="rId18"/>
    <p:sldId id="267" r:id="rId19"/>
    <p:sldId id="269" r:id="rId20"/>
    <p:sldId id="288" r:id="rId21"/>
    <p:sldId id="289" r:id="rId22"/>
    <p:sldId id="290" r:id="rId23"/>
    <p:sldId id="293" r:id="rId24"/>
    <p:sldId id="292" r:id="rId25"/>
    <p:sldId id="294" r:id="rId26"/>
    <p:sldId id="295" r:id="rId27"/>
    <p:sldId id="298" r:id="rId28"/>
    <p:sldId id="299" r:id="rId29"/>
    <p:sldId id="300" r:id="rId30"/>
    <p:sldId id="301" r:id="rId31"/>
    <p:sldId id="302" r:id="rId32"/>
    <p:sldId id="303" r:id="rId33"/>
    <p:sldId id="304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97C15-2BB7-423A-B1E9-C00FCE33ED10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38BCE-16B3-4AAF-A098-D246D24CD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93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38BCE-16B3-4AAF-A098-D246D24CD650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84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38BCE-16B3-4AAF-A098-D246D24CD650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84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38BCE-16B3-4AAF-A098-D246D24CD650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84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38BCE-16B3-4AAF-A098-D246D24CD650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840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38BCE-16B3-4AAF-A098-D246D24CD650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84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3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1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7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15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3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10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84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34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6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67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49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02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4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3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4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3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6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GIF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161764" y="1553619"/>
            <a:ext cx="88204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>
                <a:solidFill>
                  <a:srgbClr val="FF0000"/>
                </a:solidFill>
                <a:effectLst/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BÀI ĐỌC 4: </a:t>
            </a:r>
          </a:p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>
                <a:solidFill>
                  <a:srgbClr val="FF0000"/>
                </a:solidFill>
                <a:effectLst/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MỖI LẦN CẦM SÁCH GIÁO KHOA </a:t>
            </a:r>
          </a:p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>
                <a:solidFill>
                  <a:srgbClr val="FF0000"/>
                </a:solidFill>
                <a:latin typeface="AVO"/>
                <a:ea typeface="Calibri" panose="020F0502020204030204" pitchFamily="34" charset="0"/>
                <a:cs typeface="Times New Roman" panose="02020603050405020304" pitchFamily="18" charset="0"/>
              </a:rPr>
              <a:t>(TIẾT 5)</a:t>
            </a:r>
            <a:endParaRPr lang="en-US" sz="6000" b="1" kern="100" dirty="0">
              <a:solidFill>
                <a:srgbClr val="FF0000"/>
              </a:solidFill>
              <a:effectLst/>
              <a:latin typeface="AV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9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853160"/>
            <a:ext cx="78559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600" b="1" kern="0">
                <a:solidFill>
                  <a:srgbClr val="0070C0"/>
                </a:solidFill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MỖI LẦN CẦM SÁCH GIÁO KHOA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788348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latin typeface="AVO"/>
              </a:rPr>
              <a:t>	Mỗi lần cầm sách giáo khoa</a:t>
            </a:r>
          </a:p>
          <a:p>
            <a:pPr algn="just"/>
            <a:r>
              <a:rPr lang="vi-VN" sz="3200">
                <a:latin typeface="AVO"/>
              </a:rPr>
              <a:t>Rưng rưng lại nhớ tuổi hoa đến trường. </a:t>
            </a:r>
          </a:p>
          <a:p>
            <a:pPr algn="just"/>
            <a:r>
              <a:rPr lang="vi-VN" sz="3200">
                <a:latin typeface="AVO"/>
              </a:rPr>
              <a:t>	Hầm kèo vẳng tiếng yêu thương</a:t>
            </a:r>
          </a:p>
          <a:p>
            <a:pPr algn="just"/>
            <a:r>
              <a:rPr lang="vi-VN" sz="3200">
                <a:latin typeface="AVO"/>
              </a:rPr>
              <a:t>Hàng xoan rắc mực tím đường đạn bom.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1714" y="4191000"/>
            <a:ext cx="7315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Một thời khoai nướng thay cơm</a:t>
            </a:r>
          </a:p>
          <a:p>
            <a:r>
              <a:rPr lang="vi-VN" sz="3200">
                <a:latin typeface="AVO"/>
              </a:rPr>
              <a:t>Sách cùng ta đội mũ rơm giữa trời. </a:t>
            </a:r>
          </a:p>
          <a:p>
            <a:r>
              <a:rPr lang="vi-VN" sz="3200">
                <a:latin typeface="AVO"/>
              </a:rPr>
              <a:t>	Bao nhiêu kiến thức ở đời </a:t>
            </a:r>
          </a:p>
          <a:p>
            <a:r>
              <a:rPr lang="vi-VN" sz="3200">
                <a:latin typeface="AVO"/>
              </a:rPr>
              <a:t>Ủ vào trang sách nuôi người lớn khôn.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860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Rưng rưng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0" y="4191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Một thời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46730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mũ rơm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600" y="56636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Ủ vào</a:t>
            </a:r>
          </a:p>
        </p:txBody>
      </p:sp>
    </p:spTree>
    <p:extLst>
      <p:ext uri="{BB962C8B-B14F-4D97-AF65-F5344CB8AC3E}">
        <p14:creationId xmlns:p14="http://schemas.microsoft.com/office/powerpoint/2010/main" val="32612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1158503"/>
            <a:ext cx="7467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Sách đằm lời mẹ ru con</a:t>
            </a:r>
          </a:p>
          <a:p>
            <a:r>
              <a:rPr lang="vi-VN" sz="3200">
                <a:latin typeface="AVO"/>
              </a:rPr>
              <a:t>Gieo khao khát để vẹn tròn tương lai.</a:t>
            </a:r>
          </a:p>
          <a:p>
            <a:r>
              <a:rPr lang="vi-VN" sz="3200">
                <a:latin typeface="AVO"/>
              </a:rPr>
              <a:t>	Tiếng gà gáy ửng ban mai </a:t>
            </a:r>
          </a:p>
          <a:p>
            <a:r>
              <a:rPr lang="vi-VN" sz="3200">
                <a:latin typeface="AVO"/>
              </a:rPr>
              <a:t>Bậc tài danh cũng từ bài o, a,…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4338697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0" y="4044077"/>
            <a:ext cx="72860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Tuổi thơ ấu đã lùi xa</a:t>
            </a:r>
          </a:p>
          <a:p>
            <a:r>
              <a:rPr lang="vi-VN" sz="3200">
                <a:latin typeface="AVO"/>
              </a:rPr>
              <a:t>Càng nâng niu sách giáo khoa đầu đời.</a:t>
            </a:r>
          </a:p>
          <a:p>
            <a:r>
              <a:rPr lang="vi-VN" sz="3200">
                <a:latin typeface="AVO"/>
              </a:rPr>
              <a:t>Mong con cháu được nên người</a:t>
            </a:r>
          </a:p>
          <a:p>
            <a:r>
              <a:rPr lang="vi-VN" sz="3200">
                <a:latin typeface="AVO"/>
              </a:rPr>
              <a:t>Những trang sách lại nói lời ước mơ.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1167825"/>
            <a:ext cx="111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đằm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1625025"/>
            <a:ext cx="309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Gieo kháo khát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5600" y="45206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nâng niu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45206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đầu đời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5029200"/>
            <a:ext cx="217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nên người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55112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VO "/>
              </a:rPr>
              <a:t>nói lời ước mơ</a:t>
            </a:r>
          </a:p>
        </p:txBody>
      </p:sp>
    </p:spTree>
    <p:extLst>
      <p:ext uri="{BB962C8B-B14F-4D97-AF65-F5344CB8AC3E}">
        <p14:creationId xmlns:p14="http://schemas.microsoft.com/office/powerpoint/2010/main" val="38174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1" y="2057400"/>
            <a:ext cx="609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6000" b="1" kern="0">
                <a:solidFill>
                  <a:srgbClr val="FF0000"/>
                </a:solidFill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Chia đoạn và luyện đọc nối tiếp đoạn</a:t>
            </a:r>
            <a:endParaRPr lang="nl-NL" sz="6000" b="1" kern="0">
              <a:solidFill>
                <a:srgbClr val="FF0000"/>
              </a:solidFill>
              <a:latin typeface="AV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853160"/>
            <a:ext cx="78559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600" b="1" kern="0">
                <a:solidFill>
                  <a:srgbClr val="0070C0"/>
                </a:solidFill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MỖI LẦN CẦM SÁCH GIÁO KHOA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788348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latin typeface="AVO"/>
              </a:rPr>
              <a:t>	Mỗi lần cầm sách giáo khoa</a:t>
            </a:r>
          </a:p>
          <a:p>
            <a:pPr algn="just"/>
            <a:r>
              <a:rPr lang="vi-VN" sz="3200">
                <a:latin typeface="AVO"/>
              </a:rPr>
              <a:t>Rưng rưng lại nhớ tuổi hoa đến trường. </a:t>
            </a:r>
          </a:p>
          <a:p>
            <a:pPr algn="just"/>
            <a:r>
              <a:rPr lang="vi-VN" sz="3200">
                <a:latin typeface="AVO"/>
              </a:rPr>
              <a:t>	Hầm kèo vẳng tiếng yêu thương</a:t>
            </a:r>
          </a:p>
          <a:p>
            <a:pPr algn="just"/>
            <a:r>
              <a:rPr lang="vi-VN" sz="3200">
                <a:latin typeface="AVO"/>
              </a:rPr>
              <a:t>Hàng xoan rắc mực tím đường đạn bom.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1714" y="4191000"/>
            <a:ext cx="7315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Một thời khoai nướng thay cơm</a:t>
            </a:r>
          </a:p>
          <a:p>
            <a:r>
              <a:rPr lang="vi-VN" sz="3200">
                <a:latin typeface="AVO"/>
              </a:rPr>
              <a:t>Sách cùng ta đội mũ rơm giữa trời. </a:t>
            </a:r>
          </a:p>
          <a:p>
            <a:r>
              <a:rPr lang="vi-VN" sz="3200">
                <a:latin typeface="AVO"/>
              </a:rPr>
              <a:t>	Bao nhiêu kiến thức ở đời </a:t>
            </a:r>
          </a:p>
          <a:p>
            <a:r>
              <a:rPr lang="vi-VN" sz="3200">
                <a:latin typeface="AVO"/>
              </a:rPr>
              <a:t>Ủ vào trang sách nuôi người lớn khôn.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467600" y="2019299"/>
            <a:ext cx="0" cy="16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00200" y="4343400"/>
            <a:ext cx="0" cy="1981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882137" y="2438400"/>
            <a:ext cx="576063" cy="589319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609600" y="4820881"/>
            <a:ext cx="576063" cy="589319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859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0" y="1166335"/>
            <a:ext cx="7467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Sách đằm lời mẹ ru con</a:t>
            </a:r>
          </a:p>
          <a:p>
            <a:r>
              <a:rPr lang="vi-VN" sz="3200">
                <a:latin typeface="AVO"/>
              </a:rPr>
              <a:t>Gieo khao khát để vẹn tròn tương lai.</a:t>
            </a:r>
          </a:p>
          <a:p>
            <a:r>
              <a:rPr lang="vi-VN" sz="3200">
                <a:latin typeface="AVO"/>
              </a:rPr>
              <a:t>	Tiếng gà gáy ửng ban mai </a:t>
            </a:r>
          </a:p>
          <a:p>
            <a:r>
              <a:rPr lang="vi-VN" sz="3200">
                <a:latin typeface="AVO"/>
              </a:rPr>
              <a:t>Bậc tài danh cũng từ bài o, a,…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4338697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0368" y="4044077"/>
            <a:ext cx="72860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Tuổi thơ ấu đã lùi xa</a:t>
            </a:r>
          </a:p>
          <a:p>
            <a:r>
              <a:rPr lang="vi-VN" sz="3200">
                <a:latin typeface="AVO"/>
              </a:rPr>
              <a:t>Càng nâng niu sách giáo khoa đầu đời.</a:t>
            </a:r>
          </a:p>
          <a:p>
            <a:r>
              <a:rPr lang="vi-VN" sz="3200">
                <a:latin typeface="AVO"/>
              </a:rPr>
              <a:t>Mong con cháu được nên người</a:t>
            </a:r>
          </a:p>
          <a:p>
            <a:r>
              <a:rPr lang="vi-VN" sz="3200">
                <a:latin typeface="AVO"/>
              </a:rPr>
              <a:t>Những trang sách lại nói lời ước mơ.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315200" y="1447800"/>
            <a:ext cx="0" cy="1676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882137" y="1902726"/>
            <a:ext cx="576063" cy="589319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219200" y="4516081"/>
            <a:ext cx="576063" cy="589319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981200" y="4191000"/>
            <a:ext cx="0" cy="1676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00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7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86" y="1028700"/>
            <a:ext cx="80772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8427" y="2623457"/>
            <a:ext cx="64552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O"/>
              </a:rPr>
              <a:t>Luyện đọc trong nhóm</a:t>
            </a:r>
          </a:p>
        </p:txBody>
      </p:sp>
    </p:spTree>
    <p:extLst>
      <p:ext uri="{BB962C8B-B14F-4D97-AF65-F5344CB8AC3E}">
        <p14:creationId xmlns:p14="http://schemas.microsoft.com/office/powerpoint/2010/main" val="11782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ABC38B-62A8-4505-9697-591D96A9B7E6}"/>
              </a:ext>
            </a:extLst>
          </p:cNvPr>
          <p:cNvGrpSpPr/>
          <p:nvPr/>
        </p:nvGrpSpPr>
        <p:grpSpPr>
          <a:xfrm>
            <a:off x="1606164" y="315686"/>
            <a:ext cx="6712977" cy="3113314"/>
            <a:chOff x="2992908" y="2237142"/>
            <a:chExt cx="4818983" cy="1919743"/>
          </a:xfrm>
          <a:solidFill>
            <a:schemeClr val="bg2">
              <a:lumMod val="90000"/>
            </a:schemeClr>
          </a:solidFill>
        </p:grpSpPr>
        <p:sp>
          <p:nvSpPr>
            <p:cNvPr id="4" name="Rectangle: Rounded Corners 24">
              <a:extLst>
                <a:ext uri="{FF2B5EF4-FFF2-40B4-BE49-F238E27FC236}">
                  <a16:creationId xmlns:a16="http://schemas.microsoft.com/office/drawing/2014/main" id="{611C1E48-E3A6-4116-8468-80CEE442CB84}"/>
                </a:ext>
              </a:extLst>
            </p:cNvPr>
            <p:cNvSpPr/>
            <p:nvPr/>
          </p:nvSpPr>
          <p:spPr>
            <a:xfrm>
              <a:off x="2992908" y="2653310"/>
              <a:ext cx="4818983" cy="1503575"/>
            </a:xfrm>
            <a:custGeom>
              <a:avLst/>
              <a:gdLst>
                <a:gd name="connsiteX0" fmla="*/ 0 w 4818983"/>
                <a:gd name="connsiteY0" fmla="*/ 303301 h 1503575"/>
                <a:gd name="connsiteX1" fmla="*/ 303301 w 4818983"/>
                <a:gd name="connsiteY1" fmla="*/ 0 h 1503575"/>
                <a:gd name="connsiteX2" fmla="*/ 862946 w 4818983"/>
                <a:gd name="connsiteY2" fmla="*/ 0 h 1503575"/>
                <a:gd name="connsiteX3" fmla="*/ 1422591 w 4818983"/>
                <a:gd name="connsiteY3" fmla="*/ 0 h 1503575"/>
                <a:gd name="connsiteX4" fmla="*/ 1897988 w 4818983"/>
                <a:gd name="connsiteY4" fmla="*/ 0 h 1503575"/>
                <a:gd name="connsiteX5" fmla="*/ 2415509 w 4818983"/>
                <a:gd name="connsiteY5" fmla="*/ 0 h 1503575"/>
                <a:gd name="connsiteX6" fmla="*/ 2933030 w 4818983"/>
                <a:gd name="connsiteY6" fmla="*/ 0 h 1503575"/>
                <a:gd name="connsiteX7" fmla="*/ 3576923 w 4818983"/>
                <a:gd name="connsiteY7" fmla="*/ 0 h 1503575"/>
                <a:gd name="connsiteX8" fmla="*/ 4515682 w 4818983"/>
                <a:gd name="connsiteY8" fmla="*/ 0 h 1503575"/>
                <a:gd name="connsiteX9" fmla="*/ 4818983 w 4818983"/>
                <a:gd name="connsiteY9" fmla="*/ 303301 h 1503575"/>
                <a:gd name="connsiteX10" fmla="*/ 4818983 w 4818983"/>
                <a:gd name="connsiteY10" fmla="*/ 742818 h 1503575"/>
                <a:gd name="connsiteX11" fmla="*/ 4818983 w 4818983"/>
                <a:gd name="connsiteY11" fmla="*/ 1200274 h 1503575"/>
                <a:gd name="connsiteX12" fmla="*/ 4515682 w 4818983"/>
                <a:gd name="connsiteY12" fmla="*/ 1503575 h 1503575"/>
                <a:gd name="connsiteX13" fmla="*/ 3871789 w 4818983"/>
                <a:gd name="connsiteY13" fmla="*/ 1503575 h 1503575"/>
                <a:gd name="connsiteX14" fmla="*/ 3270021 w 4818983"/>
                <a:gd name="connsiteY14" fmla="*/ 1503575 h 1503575"/>
                <a:gd name="connsiteX15" fmla="*/ 2584004 w 4818983"/>
                <a:gd name="connsiteY15" fmla="*/ 1503575 h 1503575"/>
                <a:gd name="connsiteX16" fmla="*/ 1982236 w 4818983"/>
                <a:gd name="connsiteY16" fmla="*/ 1503575 h 1503575"/>
                <a:gd name="connsiteX17" fmla="*/ 1380467 w 4818983"/>
                <a:gd name="connsiteY17" fmla="*/ 1503575 h 1503575"/>
                <a:gd name="connsiteX18" fmla="*/ 303301 w 4818983"/>
                <a:gd name="connsiteY18" fmla="*/ 1503575 h 1503575"/>
                <a:gd name="connsiteX19" fmla="*/ 0 w 4818983"/>
                <a:gd name="connsiteY19" fmla="*/ 1200274 h 1503575"/>
                <a:gd name="connsiteX20" fmla="*/ 0 w 4818983"/>
                <a:gd name="connsiteY20" fmla="*/ 760757 h 1503575"/>
                <a:gd name="connsiteX21" fmla="*/ 0 w 4818983"/>
                <a:gd name="connsiteY21" fmla="*/ 303301 h 150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18983" h="1503575" fill="none" extrusionOk="0">
                  <a:moveTo>
                    <a:pt x="0" y="303301"/>
                  </a:moveTo>
                  <a:cubicBezTo>
                    <a:pt x="5301" y="143301"/>
                    <a:pt x="112832" y="21015"/>
                    <a:pt x="303301" y="0"/>
                  </a:cubicBezTo>
                  <a:cubicBezTo>
                    <a:pt x="494187" y="-8449"/>
                    <a:pt x="725500" y="-7520"/>
                    <a:pt x="862946" y="0"/>
                  </a:cubicBezTo>
                  <a:cubicBezTo>
                    <a:pt x="1000392" y="7520"/>
                    <a:pt x="1176769" y="-651"/>
                    <a:pt x="1422591" y="0"/>
                  </a:cubicBezTo>
                  <a:cubicBezTo>
                    <a:pt x="1668414" y="651"/>
                    <a:pt x="1802410" y="-4428"/>
                    <a:pt x="1897988" y="0"/>
                  </a:cubicBezTo>
                  <a:cubicBezTo>
                    <a:pt x="1993566" y="4428"/>
                    <a:pt x="2250646" y="22293"/>
                    <a:pt x="2415509" y="0"/>
                  </a:cubicBezTo>
                  <a:cubicBezTo>
                    <a:pt x="2580372" y="-22293"/>
                    <a:pt x="2766972" y="3581"/>
                    <a:pt x="2933030" y="0"/>
                  </a:cubicBezTo>
                  <a:cubicBezTo>
                    <a:pt x="3099088" y="-3581"/>
                    <a:pt x="3320587" y="-12458"/>
                    <a:pt x="3576923" y="0"/>
                  </a:cubicBezTo>
                  <a:cubicBezTo>
                    <a:pt x="3833259" y="12458"/>
                    <a:pt x="4066968" y="27022"/>
                    <a:pt x="4515682" y="0"/>
                  </a:cubicBezTo>
                  <a:cubicBezTo>
                    <a:pt x="4718345" y="-2889"/>
                    <a:pt x="4807355" y="113231"/>
                    <a:pt x="4818983" y="303301"/>
                  </a:cubicBezTo>
                  <a:cubicBezTo>
                    <a:pt x="4798718" y="404251"/>
                    <a:pt x="4798760" y="634588"/>
                    <a:pt x="4818983" y="742818"/>
                  </a:cubicBezTo>
                  <a:cubicBezTo>
                    <a:pt x="4839206" y="851048"/>
                    <a:pt x="4815625" y="1024781"/>
                    <a:pt x="4818983" y="1200274"/>
                  </a:cubicBezTo>
                  <a:cubicBezTo>
                    <a:pt x="4839833" y="1367961"/>
                    <a:pt x="4688349" y="1512672"/>
                    <a:pt x="4515682" y="1503575"/>
                  </a:cubicBezTo>
                  <a:cubicBezTo>
                    <a:pt x="4312022" y="1525568"/>
                    <a:pt x="4122746" y="1518910"/>
                    <a:pt x="3871789" y="1503575"/>
                  </a:cubicBezTo>
                  <a:cubicBezTo>
                    <a:pt x="3620832" y="1488240"/>
                    <a:pt x="3567326" y="1514300"/>
                    <a:pt x="3270021" y="1503575"/>
                  </a:cubicBezTo>
                  <a:cubicBezTo>
                    <a:pt x="2972716" y="1492850"/>
                    <a:pt x="2855331" y="1514654"/>
                    <a:pt x="2584004" y="1503575"/>
                  </a:cubicBezTo>
                  <a:cubicBezTo>
                    <a:pt x="2312677" y="1492496"/>
                    <a:pt x="2179621" y="1518536"/>
                    <a:pt x="1982236" y="1503575"/>
                  </a:cubicBezTo>
                  <a:cubicBezTo>
                    <a:pt x="1784851" y="1488614"/>
                    <a:pt x="1515962" y="1486383"/>
                    <a:pt x="1380467" y="1503575"/>
                  </a:cubicBezTo>
                  <a:cubicBezTo>
                    <a:pt x="1244972" y="1520767"/>
                    <a:pt x="714458" y="1531973"/>
                    <a:pt x="303301" y="1503575"/>
                  </a:cubicBezTo>
                  <a:cubicBezTo>
                    <a:pt x="132267" y="1544863"/>
                    <a:pt x="-818" y="1358384"/>
                    <a:pt x="0" y="1200274"/>
                  </a:cubicBezTo>
                  <a:cubicBezTo>
                    <a:pt x="-6871" y="1082031"/>
                    <a:pt x="4027" y="958987"/>
                    <a:pt x="0" y="760757"/>
                  </a:cubicBezTo>
                  <a:cubicBezTo>
                    <a:pt x="-4027" y="562527"/>
                    <a:pt x="4254" y="510746"/>
                    <a:pt x="0" y="303301"/>
                  </a:cubicBezTo>
                  <a:close/>
                </a:path>
                <a:path w="4818983" h="1503575" stroke="0" extrusionOk="0">
                  <a:moveTo>
                    <a:pt x="0" y="303301"/>
                  </a:moveTo>
                  <a:cubicBezTo>
                    <a:pt x="134" y="139894"/>
                    <a:pt x="144064" y="14780"/>
                    <a:pt x="303301" y="0"/>
                  </a:cubicBezTo>
                  <a:cubicBezTo>
                    <a:pt x="555620" y="-23078"/>
                    <a:pt x="791297" y="-13830"/>
                    <a:pt x="947194" y="0"/>
                  </a:cubicBezTo>
                  <a:cubicBezTo>
                    <a:pt x="1103091" y="13830"/>
                    <a:pt x="1282593" y="22261"/>
                    <a:pt x="1464715" y="0"/>
                  </a:cubicBezTo>
                  <a:cubicBezTo>
                    <a:pt x="1646837" y="-22261"/>
                    <a:pt x="1834703" y="21487"/>
                    <a:pt x="1982236" y="0"/>
                  </a:cubicBezTo>
                  <a:cubicBezTo>
                    <a:pt x="2129769" y="-21487"/>
                    <a:pt x="2478547" y="22009"/>
                    <a:pt x="2626128" y="0"/>
                  </a:cubicBezTo>
                  <a:cubicBezTo>
                    <a:pt x="2773709" y="-22009"/>
                    <a:pt x="2958592" y="14787"/>
                    <a:pt x="3185773" y="0"/>
                  </a:cubicBezTo>
                  <a:cubicBezTo>
                    <a:pt x="3412954" y="-14787"/>
                    <a:pt x="3635456" y="11923"/>
                    <a:pt x="3871789" y="0"/>
                  </a:cubicBezTo>
                  <a:cubicBezTo>
                    <a:pt x="4108122" y="-11923"/>
                    <a:pt x="4317683" y="9638"/>
                    <a:pt x="4515682" y="0"/>
                  </a:cubicBezTo>
                  <a:cubicBezTo>
                    <a:pt x="4667209" y="8412"/>
                    <a:pt x="4830993" y="122497"/>
                    <a:pt x="4818983" y="303301"/>
                  </a:cubicBezTo>
                  <a:cubicBezTo>
                    <a:pt x="4808448" y="394340"/>
                    <a:pt x="4837049" y="561363"/>
                    <a:pt x="4818983" y="733848"/>
                  </a:cubicBezTo>
                  <a:cubicBezTo>
                    <a:pt x="4800917" y="906333"/>
                    <a:pt x="4825083" y="1080408"/>
                    <a:pt x="4818983" y="1200274"/>
                  </a:cubicBezTo>
                  <a:cubicBezTo>
                    <a:pt x="4832853" y="1374610"/>
                    <a:pt x="4680720" y="1488088"/>
                    <a:pt x="4515682" y="1503575"/>
                  </a:cubicBezTo>
                  <a:cubicBezTo>
                    <a:pt x="4318742" y="1503389"/>
                    <a:pt x="4228007" y="1493174"/>
                    <a:pt x="3998161" y="1503575"/>
                  </a:cubicBezTo>
                  <a:cubicBezTo>
                    <a:pt x="3768315" y="1513976"/>
                    <a:pt x="3589013" y="1485806"/>
                    <a:pt x="3354268" y="1503575"/>
                  </a:cubicBezTo>
                  <a:cubicBezTo>
                    <a:pt x="3119523" y="1521344"/>
                    <a:pt x="2938739" y="1517534"/>
                    <a:pt x="2668252" y="1503575"/>
                  </a:cubicBezTo>
                  <a:cubicBezTo>
                    <a:pt x="2397765" y="1489616"/>
                    <a:pt x="2335191" y="1478626"/>
                    <a:pt x="2108607" y="1503575"/>
                  </a:cubicBezTo>
                  <a:cubicBezTo>
                    <a:pt x="1882024" y="1528524"/>
                    <a:pt x="1723999" y="1530812"/>
                    <a:pt x="1548962" y="1503575"/>
                  </a:cubicBezTo>
                  <a:cubicBezTo>
                    <a:pt x="1373926" y="1476338"/>
                    <a:pt x="1091432" y="1476117"/>
                    <a:pt x="862946" y="1503575"/>
                  </a:cubicBezTo>
                  <a:cubicBezTo>
                    <a:pt x="634460" y="1531033"/>
                    <a:pt x="523356" y="1476736"/>
                    <a:pt x="303301" y="1503575"/>
                  </a:cubicBezTo>
                  <a:cubicBezTo>
                    <a:pt x="173859" y="1493223"/>
                    <a:pt x="21538" y="1378747"/>
                    <a:pt x="0" y="1200274"/>
                  </a:cubicBezTo>
                  <a:cubicBezTo>
                    <a:pt x="-8620" y="1058066"/>
                    <a:pt x="15387" y="914710"/>
                    <a:pt x="0" y="769727"/>
                  </a:cubicBezTo>
                  <a:cubicBezTo>
                    <a:pt x="-15387" y="624744"/>
                    <a:pt x="-2167" y="502827"/>
                    <a:pt x="0" y="303301"/>
                  </a:cubicBez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4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theo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lang="en-US" sz="3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4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600" kern="0">
                  <a:solidFill>
                    <a:schemeClr val="bg1"/>
                  </a:solidFill>
                  <a:latin typeface="AVO"/>
                  <a:cs typeface="Calibri" panose="020F0502020204030204" pitchFamily="34" charset="0"/>
                  <a:sym typeface="Arial"/>
                </a:rPr>
                <a:t>Giải nghĩa từ cùng nhau. </a:t>
              </a:r>
              <a:endParaRPr lang="vi-VN" sz="3600" kern="0">
                <a:solidFill>
                  <a:schemeClr val="bg1"/>
                </a:solidFill>
                <a:latin typeface="AVO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Rectangle: Rounded Corners 25">
              <a:extLst>
                <a:ext uri="{FF2B5EF4-FFF2-40B4-BE49-F238E27FC236}">
                  <a16:creationId xmlns:a16="http://schemas.microsoft.com/office/drawing/2014/main" id="{18374AEF-D36C-43E1-AC64-C290B4910A01}"/>
                </a:ext>
              </a:extLst>
            </p:cNvPr>
            <p:cNvSpPr/>
            <p:nvPr/>
          </p:nvSpPr>
          <p:spPr>
            <a:xfrm>
              <a:off x="4331298" y="2237142"/>
              <a:ext cx="2142202" cy="615893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3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606164" y="2233775"/>
            <a:ext cx="609600" cy="4332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600200" y="2743200"/>
            <a:ext cx="609600" cy="4332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656714" y="1524000"/>
            <a:ext cx="609600" cy="4332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77CD4A-7CD0-4DC8-AC39-2642F823A77B}"/>
              </a:ext>
            </a:extLst>
          </p:cNvPr>
          <p:cNvGrpSpPr/>
          <p:nvPr/>
        </p:nvGrpSpPr>
        <p:grpSpPr>
          <a:xfrm>
            <a:off x="356813" y="3791745"/>
            <a:ext cx="7644187" cy="2895601"/>
            <a:chOff x="525104" y="1443489"/>
            <a:chExt cx="6974005" cy="28342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04A2E6-3D04-4F97-94D8-E20F2EEABFCB}"/>
                </a:ext>
              </a:extLst>
            </p:cNvPr>
            <p:cNvGrpSpPr/>
            <p:nvPr/>
          </p:nvGrpSpPr>
          <p:grpSpPr>
            <a:xfrm>
              <a:off x="525104" y="1443489"/>
              <a:ext cx="6974005" cy="2834248"/>
              <a:chOff x="3168250" y="1281370"/>
              <a:chExt cx="7838159" cy="2817428"/>
            </a:xfrm>
          </p:grpSpPr>
          <p:sp>
            <p:nvSpPr>
              <p:cNvPr id="26" name="Rectangle: Rounded Corners 49">
                <a:extLst>
                  <a:ext uri="{FF2B5EF4-FFF2-40B4-BE49-F238E27FC236}">
                    <a16:creationId xmlns:a16="http://schemas.microsoft.com/office/drawing/2014/main" id="{CF332464-129A-4FA6-BE10-AC46C23CE7D8}"/>
                  </a:ext>
                </a:extLst>
              </p:cNvPr>
              <p:cNvSpPr/>
              <p:nvPr/>
            </p:nvSpPr>
            <p:spPr>
              <a:xfrm>
                <a:off x="3168250" y="2224041"/>
                <a:ext cx="7838159" cy="1874757"/>
              </a:xfrm>
              <a:custGeom>
                <a:avLst/>
                <a:gdLst>
                  <a:gd name="connsiteX0" fmla="*/ 0 w 7838159"/>
                  <a:gd name="connsiteY0" fmla="*/ 378176 h 1874757"/>
                  <a:gd name="connsiteX1" fmla="*/ 378176 w 7838159"/>
                  <a:gd name="connsiteY1" fmla="*/ 0 h 1874757"/>
                  <a:gd name="connsiteX2" fmla="*/ 951159 w 7838159"/>
                  <a:gd name="connsiteY2" fmla="*/ 0 h 1874757"/>
                  <a:gd name="connsiteX3" fmla="*/ 1382505 w 7838159"/>
                  <a:gd name="connsiteY3" fmla="*/ 0 h 1874757"/>
                  <a:gd name="connsiteX4" fmla="*/ 1813851 w 7838159"/>
                  <a:gd name="connsiteY4" fmla="*/ 0 h 1874757"/>
                  <a:gd name="connsiteX5" fmla="*/ 2245198 w 7838159"/>
                  <a:gd name="connsiteY5" fmla="*/ 0 h 1874757"/>
                  <a:gd name="connsiteX6" fmla="*/ 2888998 w 7838159"/>
                  <a:gd name="connsiteY6" fmla="*/ 0 h 1874757"/>
                  <a:gd name="connsiteX7" fmla="*/ 3532799 w 7838159"/>
                  <a:gd name="connsiteY7" fmla="*/ 0 h 1874757"/>
                  <a:gd name="connsiteX8" fmla="*/ 4176600 w 7838159"/>
                  <a:gd name="connsiteY8" fmla="*/ 0 h 1874757"/>
                  <a:gd name="connsiteX9" fmla="*/ 4962037 w 7838159"/>
                  <a:gd name="connsiteY9" fmla="*/ 0 h 1874757"/>
                  <a:gd name="connsiteX10" fmla="*/ 5605837 w 7838159"/>
                  <a:gd name="connsiteY10" fmla="*/ 0 h 1874757"/>
                  <a:gd name="connsiteX11" fmla="*/ 6249638 w 7838159"/>
                  <a:gd name="connsiteY11" fmla="*/ 0 h 1874757"/>
                  <a:gd name="connsiteX12" fmla="*/ 7459983 w 7838159"/>
                  <a:gd name="connsiteY12" fmla="*/ 0 h 1874757"/>
                  <a:gd name="connsiteX13" fmla="*/ 7838159 w 7838159"/>
                  <a:gd name="connsiteY13" fmla="*/ 378176 h 1874757"/>
                  <a:gd name="connsiteX14" fmla="*/ 7838159 w 7838159"/>
                  <a:gd name="connsiteY14" fmla="*/ 926194 h 1874757"/>
                  <a:gd name="connsiteX15" fmla="*/ 7838159 w 7838159"/>
                  <a:gd name="connsiteY15" fmla="*/ 1496581 h 1874757"/>
                  <a:gd name="connsiteX16" fmla="*/ 7459983 w 7838159"/>
                  <a:gd name="connsiteY16" fmla="*/ 1874757 h 1874757"/>
                  <a:gd name="connsiteX17" fmla="*/ 6816182 w 7838159"/>
                  <a:gd name="connsiteY17" fmla="*/ 1874757 h 1874757"/>
                  <a:gd name="connsiteX18" fmla="*/ 6030746 w 7838159"/>
                  <a:gd name="connsiteY18" fmla="*/ 1874757 h 1874757"/>
                  <a:gd name="connsiteX19" fmla="*/ 5386945 w 7838159"/>
                  <a:gd name="connsiteY19" fmla="*/ 1874757 h 1874757"/>
                  <a:gd name="connsiteX20" fmla="*/ 4813962 w 7838159"/>
                  <a:gd name="connsiteY20" fmla="*/ 1874757 h 1874757"/>
                  <a:gd name="connsiteX21" fmla="*/ 4099344 w 7838159"/>
                  <a:gd name="connsiteY21" fmla="*/ 1874757 h 1874757"/>
                  <a:gd name="connsiteX22" fmla="*/ 3455543 w 7838159"/>
                  <a:gd name="connsiteY22" fmla="*/ 1874757 h 1874757"/>
                  <a:gd name="connsiteX23" fmla="*/ 2882560 w 7838159"/>
                  <a:gd name="connsiteY23" fmla="*/ 1874757 h 1874757"/>
                  <a:gd name="connsiteX24" fmla="*/ 2451214 w 7838159"/>
                  <a:gd name="connsiteY24" fmla="*/ 1874757 h 1874757"/>
                  <a:gd name="connsiteX25" fmla="*/ 1878231 w 7838159"/>
                  <a:gd name="connsiteY25" fmla="*/ 1874757 h 1874757"/>
                  <a:gd name="connsiteX26" fmla="*/ 1305249 w 7838159"/>
                  <a:gd name="connsiteY26" fmla="*/ 1874757 h 1874757"/>
                  <a:gd name="connsiteX27" fmla="*/ 378176 w 7838159"/>
                  <a:gd name="connsiteY27" fmla="*/ 1874757 h 1874757"/>
                  <a:gd name="connsiteX28" fmla="*/ 0 w 7838159"/>
                  <a:gd name="connsiteY28" fmla="*/ 1496581 h 1874757"/>
                  <a:gd name="connsiteX29" fmla="*/ 0 w 7838159"/>
                  <a:gd name="connsiteY29" fmla="*/ 926194 h 1874757"/>
                  <a:gd name="connsiteX30" fmla="*/ 0 w 7838159"/>
                  <a:gd name="connsiteY30" fmla="*/ 378176 h 187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838159" h="1874757" fill="none" extrusionOk="0">
                    <a:moveTo>
                      <a:pt x="0" y="378176"/>
                    </a:moveTo>
                    <a:cubicBezTo>
                      <a:pt x="21358" y="193934"/>
                      <a:pt x="176957" y="-9011"/>
                      <a:pt x="378176" y="0"/>
                    </a:cubicBezTo>
                    <a:cubicBezTo>
                      <a:pt x="652873" y="13972"/>
                      <a:pt x="714901" y="-19167"/>
                      <a:pt x="951159" y="0"/>
                    </a:cubicBezTo>
                    <a:cubicBezTo>
                      <a:pt x="1187417" y="19167"/>
                      <a:pt x="1203054" y="-1087"/>
                      <a:pt x="1382505" y="0"/>
                    </a:cubicBezTo>
                    <a:cubicBezTo>
                      <a:pt x="1561956" y="1087"/>
                      <a:pt x="1603820" y="-16028"/>
                      <a:pt x="1813851" y="0"/>
                    </a:cubicBezTo>
                    <a:cubicBezTo>
                      <a:pt x="2023882" y="16028"/>
                      <a:pt x="2104361" y="-18697"/>
                      <a:pt x="2245198" y="0"/>
                    </a:cubicBezTo>
                    <a:cubicBezTo>
                      <a:pt x="2386035" y="18697"/>
                      <a:pt x="2721085" y="-7512"/>
                      <a:pt x="2888998" y="0"/>
                    </a:cubicBezTo>
                    <a:cubicBezTo>
                      <a:pt x="3056911" y="7512"/>
                      <a:pt x="3290730" y="-28134"/>
                      <a:pt x="3532799" y="0"/>
                    </a:cubicBezTo>
                    <a:cubicBezTo>
                      <a:pt x="3774868" y="28134"/>
                      <a:pt x="4035534" y="13713"/>
                      <a:pt x="4176600" y="0"/>
                    </a:cubicBezTo>
                    <a:cubicBezTo>
                      <a:pt x="4317666" y="-13713"/>
                      <a:pt x="4723488" y="-15748"/>
                      <a:pt x="4962037" y="0"/>
                    </a:cubicBezTo>
                    <a:cubicBezTo>
                      <a:pt x="5200586" y="15748"/>
                      <a:pt x="5400331" y="28906"/>
                      <a:pt x="5605837" y="0"/>
                    </a:cubicBezTo>
                    <a:cubicBezTo>
                      <a:pt x="5811343" y="-28906"/>
                      <a:pt x="6111665" y="13717"/>
                      <a:pt x="6249638" y="0"/>
                    </a:cubicBezTo>
                    <a:cubicBezTo>
                      <a:pt x="6387611" y="-13717"/>
                      <a:pt x="6988634" y="-52330"/>
                      <a:pt x="7459983" y="0"/>
                    </a:cubicBezTo>
                    <a:cubicBezTo>
                      <a:pt x="7666346" y="29259"/>
                      <a:pt x="7836929" y="155188"/>
                      <a:pt x="7838159" y="378176"/>
                    </a:cubicBezTo>
                    <a:cubicBezTo>
                      <a:pt x="7835058" y="560592"/>
                      <a:pt x="7811284" y="716786"/>
                      <a:pt x="7838159" y="926194"/>
                    </a:cubicBezTo>
                    <a:cubicBezTo>
                      <a:pt x="7865034" y="1135602"/>
                      <a:pt x="7844791" y="1219866"/>
                      <a:pt x="7838159" y="1496581"/>
                    </a:cubicBezTo>
                    <a:cubicBezTo>
                      <a:pt x="7855538" y="1724381"/>
                      <a:pt x="7702363" y="1882227"/>
                      <a:pt x="7459983" y="1874757"/>
                    </a:cubicBezTo>
                    <a:cubicBezTo>
                      <a:pt x="7184325" y="1874449"/>
                      <a:pt x="6966857" y="1866707"/>
                      <a:pt x="6816182" y="1874757"/>
                    </a:cubicBezTo>
                    <a:cubicBezTo>
                      <a:pt x="6665507" y="1882807"/>
                      <a:pt x="6203707" y="1856224"/>
                      <a:pt x="6030746" y="1874757"/>
                    </a:cubicBezTo>
                    <a:cubicBezTo>
                      <a:pt x="5857785" y="1893290"/>
                      <a:pt x="5580533" y="1882125"/>
                      <a:pt x="5386945" y="1874757"/>
                    </a:cubicBezTo>
                    <a:cubicBezTo>
                      <a:pt x="5193357" y="1867389"/>
                      <a:pt x="5022441" y="1901454"/>
                      <a:pt x="4813962" y="1874757"/>
                    </a:cubicBezTo>
                    <a:cubicBezTo>
                      <a:pt x="4605483" y="1848060"/>
                      <a:pt x="4278722" y="1863484"/>
                      <a:pt x="4099344" y="1874757"/>
                    </a:cubicBezTo>
                    <a:cubicBezTo>
                      <a:pt x="3919966" y="1886030"/>
                      <a:pt x="3630462" y="1899219"/>
                      <a:pt x="3455543" y="1874757"/>
                    </a:cubicBezTo>
                    <a:cubicBezTo>
                      <a:pt x="3280624" y="1850295"/>
                      <a:pt x="3100689" y="1883415"/>
                      <a:pt x="2882560" y="1874757"/>
                    </a:cubicBezTo>
                    <a:cubicBezTo>
                      <a:pt x="2664431" y="1866099"/>
                      <a:pt x="2658392" y="1891116"/>
                      <a:pt x="2451214" y="1874757"/>
                    </a:cubicBezTo>
                    <a:cubicBezTo>
                      <a:pt x="2244036" y="1858398"/>
                      <a:pt x="2003820" y="1884922"/>
                      <a:pt x="1878231" y="1874757"/>
                    </a:cubicBezTo>
                    <a:cubicBezTo>
                      <a:pt x="1752642" y="1864592"/>
                      <a:pt x="1574596" y="1869733"/>
                      <a:pt x="1305249" y="1874757"/>
                    </a:cubicBezTo>
                    <a:cubicBezTo>
                      <a:pt x="1035902" y="1879781"/>
                      <a:pt x="627607" y="1866062"/>
                      <a:pt x="378176" y="1874757"/>
                    </a:cubicBezTo>
                    <a:cubicBezTo>
                      <a:pt x="207300" y="1845466"/>
                      <a:pt x="-7872" y="1683054"/>
                      <a:pt x="0" y="1496581"/>
                    </a:cubicBezTo>
                    <a:cubicBezTo>
                      <a:pt x="28391" y="1363687"/>
                      <a:pt x="-12516" y="1119423"/>
                      <a:pt x="0" y="926194"/>
                    </a:cubicBezTo>
                    <a:cubicBezTo>
                      <a:pt x="12516" y="732965"/>
                      <a:pt x="-3140" y="490284"/>
                      <a:pt x="0" y="378176"/>
                    </a:cubicBezTo>
                    <a:close/>
                  </a:path>
                  <a:path w="7838159" h="1874757" stroke="0" extrusionOk="0">
                    <a:moveTo>
                      <a:pt x="0" y="378176"/>
                    </a:moveTo>
                    <a:cubicBezTo>
                      <a:pt x="177" y="174722"/>
                      <a:pt x="188193" y="33732"/>
                      <a:pt x="378176" y="0"/>
                    </a:cubicBezTo>
                    <a:cubicBezTo>
                      <a:pt x="603343" y="-14544"/>
                      <a:pt x="910067" y="28629"/>
                      <a:pt x="1092795" y="0"/>
                    </a:cubicBezTo>
                    <a:cubicBezTo>
                      <a:pt x="1275523" y="-28629"/>
                      <a:pt x="1349924" y="-17117"/>
                      <a:pt x="1594959" y="0"/>
                    </a:cubicBezTo>
                    <a:cubicBezTo>
                      <a:pt x="1839994" y="17117"/>
                      <a:pt x="1857694" y="-70"/>
                      <a:pt x="2097124" y="0"/>
                    </a:cubicBezTo>
                    <a:cubicBezTo>
                      <a:pt x="2336554" y="70"/>
                      <a:pt x="2618741" y="1865"/>
                      <a:pt x="2811742" y="0"/>
                    </a:cubicBezTo>
                    <a:cubicBezTo>
                      <a:pt x="3004743" y="-1865"/>
                      <a:pt x="3265896" y="-13787"/>
                      <a:pt x="3384725" y="0"/>
                    </a:cubicBezTo>
                    <a:cubicBezTo>
                      <a:pt x="3503554" y="13787"/>
                      <a:pt x="3917072" y="39182"/>
                      <a:pt x="4170162" y="0"/>
                    </a:cubicBezTo>
                    <a:cubicBezTo>
                      <a:pt x="4423252" y="-39182"/>
                      <a:pt x="4721903" y="29821"/>
                      <a:pt x="4955599" y="0"/>
                    </a:cubicBezTo>
                    <a:cubicBezTo>
                      <a:pt x="5189295" y="-29821"/>
                      <a:pt x="5506588" y="-8734"/>
                      <a:pt x="5670217" y="0"/>
                    </a:cubicBezTo>
                    <a:cubicBezTo>
                      <a:pt x="5833846" y="8734"/>
                      <a:pt x="6040163" y="14850"/>
                      <a:pt x="6172382" y="0"/>
                    </a:cubicBezTo>
                    <a:cubicBezTo>
                      <a:pt x="6304602" y="-14850"/>
                      <a:pt x="6508842" y="11219"/>
                      <a:pt x="6603728" y="0"/>
                    </a:cubicBezTo>
                    <a:cubicBezTo>
                      <a:pt x="6698614" y="-11219"/>
                      <a:pt x="7038957" y="40581"/>
                      <a:pt x="7459983" y="0"/>
                    </a:cubicBezTo>
                    <a:cubicBezTo>
                      <a:pt x="7699870" y="15272"/>
                      <a:pt x="7835788" y="154454"/>
                      <a:pt x="7838159" y="378176"/>
                    </a:cubicBezTo>
                    <a:cubicBezTo>
                      <a:pt x="7825956" y="625699"/>
                      <a:pt x="7833342" y="766288"/>
                      <a:pt x="7838159" y="915010"/>
                    </a:cubicBezTo>
                    <a:cubicBezTo>
                      <a:pt x="7842976" y="1063732"/>
                      <a:pt x="7842703" y="1279916"/>
                      <a:pt x="7838159" y="1496581"/>
                    </a:cubicBezTo>
                    <a:cubicBezTo>
                      <a:pt x="7884195" y="1715889"/>
                      <a:pt x="7658657" y="1871385"/>
                      <a:pt x="7459983" y="1874757"/>
                    </a:cubicBezTo>
                    <a:cubicBezTo>
                      <a:pt x="7225001" y="1880944"/>
                      <a:pt x="7087320" y="1872308"/>
                      <a:pt x="6957819" y="1874757"/>
                    </a:cubicBezTo>
                    <a:cubicBezTo>
                      <a:pt x="6828318" y="1877206"/>
                      <a:pt x="6526168" y="1861174"/>
                      <a:pt x="6172382" y="1874757"/>
                    </a:cubicBezTo>
                    <a:cubicBezTo>
                      <a:pt x="5818596" y="1888340"/>
                      <a:pt x="5673374" y="1899601"/>
                      <a:pt x="5457763" y="1874757"/>
                    </a:cubicBezTo>
                    <a:cubicBezTo>
                      <a:pt x="5242152" y="1849913"/>
                      <a:pt x="5047983" y="1852382"/>
                      <a:pt x="4884780" y="1874757"/>
                    </a:cubicBezTo>
                    <a:cubicBezTo>
                      <a:pt x="4721577" y="1897132"/>
                      <a:pt x="4622637" y="1890980"/>
                      <a:pt x="4382616" y="1874757"/>
                    </a:cubicBezTo>
                    <a:cubicBezTo>
                      <a:pt x="4142595" y="1858534"/>
                      <a:pt x="4067550" y="1896595"/>
                      <a:pt x="3880451" y="1874757"/>
                    </a:cubicBezTo>
                    <a:cubicBezTo>
                      <a:pt x="3693352" y="1852919"/>
                      <a:pt x="3470189" y="1852094"/>
                      <a:pt x="3095015" y="1874757"/>
                    </a:cubicBezTo>
                    <a:cubicBezTo>
                      <a:pt x="2719841" y="1897420"/>
                      <a:pt x="2640014" y="1892373"/>
                      <a:pt x="2522032" y="1874757"/>
                    </a:cubicBezTo>
                    <a:cubicBezTo>
                      <a:pt x="2404050" y="1857141"/>
                      <a:pt x="2096199" y="1913481"/>
                      <a:pt x="1736595" y="1874757"/>
                    </a:cubicBezTo>
                    <a:cubicBezTo>
                      <a:pt x="1376991" y="1836033"/>
                      <a:pt x="1166969" y="1845436"/>
                      <a:pt x="951159" y="1874757"/>
                    </a:cubicBezTo>
                    <a:cubicBezTo>
                      <a:pt x="735349" y="1904078"/>
                      <a:pt x="654231" y="1858929"/>
                      <a:pt x="378176" y="1874757"/>
                    </a:cubicBezTo>
                    <a:cubicBezTo>
                      <a:pt x="123664" y="1870963"/>
                      <a:pt x="13717" y="1743819"/>
                      <a:pt x="0" y="1496581"/>
                    </a:cubicBezTo>
                    <a:cubicBezTo>
                      <a:pt x="-16736" y="1360388"/>
                      <a:pt x="-4071" y="1126919"/>
                      <a:pt x="0" y="926194"/>
                    </a:cubicBezTo>
                    <a:cubicBezTo>
                      <a:pt x="4071" y="725469"/>
                      <a:pt x="14713" y="523627"/>
                      <a:pt x="0" y="378176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27" name="Rectangle: Rounded Corners 50">
                <a:extLst>
                  <a:ext uri="{FF2B5EF4-FFF2-40B4-BE49-F238E27FC236}">
                    <a16:creationId xmlns:a16="http://schemas.microsoft.com/office/drawing/2014/main" id="{42FEBD70-8541-4B8A-8DB6-7E323EC01A39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3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AVO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D7E119-EB20-4DA2-9123-5129A940C086}"/>
                </a:ext>
              </a:extLst>
            </p:cNvPr>
            <p:cNvGrpSpPr/>
            <p:nvPr/>
          </p:nvGrpSpPr>
          <p:grpSpPr>
            <a:xfrm>
              <a:off x="3025796" y="2503500"/>
              <a:ext cx="1535437" cy="534863"/>
              <a:chOff x="3024864" y="2508456"/>
              <a:chExt cx="1535437" cy="534863"/>
            </a:xfrm>
          </p:grpSpPr>
          <p:pic>
            <p:nvPicPr>
              <p:cNvPr id="23" name="Picture 22" descr="Shape, circle&#10;&#10;Description automatically generated">
                <a:extLst>
                  <a:ext uri="{FF2B5EF4-FFF2-40B4-BE49-F238E27FC236}">
                    <a16:creationId xmlns:a16="http://schemas.microsoft.com/office/drawing/2014/main" id="{E66B69F8-228B-493A-A661-49034F6ED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024864" y="254935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24" name="Picture 23" descr="Shape, circle&#10;&#10;Description automatically generated">
                <a:extLst>
                  <a:ext uri="{FF2B5EF4-FFF2-40B4-BE49-F238E27FC236}">
                    <a16:creationId xmlns:a16="http://schemas.microsoft.com/office/drawing/2014/main" id="{F008663D-B430-4D35-B5FC-B19D9904F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034002" y="250845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25" name="Picture 24" descr="Shape, circle&#10;&#10;Description automatically generated">
                <a:extLst>
                  <a:ext uri="{FF2B5EF4-FFF2-40B4-BE49-F238E27FC236}">
                    <a16:creationId xmlns:a16="http://schemas.microsoft.com/office/drawing/2014/main" id="{F6883581-B9D9-4BFF-868B-DAAB6EE0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475801" y="2534641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468669-279F-4615-B59F-3BB8A862976F}"/>
                </a:ext>
              </a:extLst>
            </p:cNvPr>
            <p:cNvGrpSpPr/>
            <p:nvPr/>
          </p:nvGrpSpPr>
          <p:grpSpPr>
            <a:xfrm>
              <a:off x="3025796" y="3132150"/>
              <a:ext cx="1535437" cy="534863"/>
              <a:chOff x="2778886" y="2600432"/>
              <a:chExt cx="1535437" cy="534863"/>
            </a:xfrm>
          </p:grpSpPr>
          <p:pic>
            <p:nvPicPr>
              <p:cNvPr id="20" name="Picture 19" descr="Shape, circle&#10;&#10;Description automatically generated">
                <a:extLst>
                  <a:ext uri="{FF2B5EF4-FFF2-40B4-BE49-F238E27FC236}">
                    <a16:creationId xmlns:a16="http://schemas.microsoft.com/office/drawing/2014/main" id="{0FCF07A3-C510-4387-A7F5-1DA193029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78886" y="2641335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21" name="Picture 20" descr="Shape, circle&#10;&#10;Description automatically generated">
                <a:extLst>
                  <a:ext uri="{FF2B5EF4-FFF2-40B4-BE49-F238E27FC236}">
                    <a16:creationId xmlns:a16="http://schemas.microsoft.com/office/drawing/2014/main" id="{F8E8435D-2E91-4F27-8944-9F4D179A9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88024" y="2600432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22" name="Picture 21" descr="Shape, circle&#10;&#10;Description automatically generated">
                <a:extLst>
                  <a:ext uri="{FF2B5EF4-FFF2-40B4-BE49-F238E27FC236}">
                    <a16:creationId xmlns:a16="http://schemas.microsoft.com/office/drawing/2014/main" id="{8631F3D6-7361-48A6-9F82-400D5E005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229824" y="2626616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219AC9-B7F0-45D1-B69E-A9C47040DD2F}"/>
                </a:ext>
              </a:extLst>
            </p:cNvPr>
            <p:cNvGrpSpPr/>
            <p:nvPr/>
          </p:nvGrpSpPr>
          <p:grpSpPr>
            <a:xfrm>
              <a:off x="5413527" y="3606874"/>
              <a:ext cx="1529427" cy="517339"/>
              <a:chOff x="3105485" y="2485915"/>
              <a:chExt cx="1529427" cy="517339"/>
            </a:xfrm>
          </p:grpSpPr>
          <p:pic>
            <p:nvPicPr>
              <p:cNvPr id="17" name="Picture 16" descr="Shape, circle&#10;&#10;Description automatically generated">
                <a:extLst>
                  <a:ext uri="{FF2B5EF4-FFF2-40B4-BE49-F238E27FC236}">
                    <a16:creationId xmlns:a16="http://schemas.microsoft.com/office/drawing/2014/main" id="{03D8BBA0-8676-47AE-AFFB-C06B09BB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105485" y="250929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8" name="Picture 17" descr="Shape, circle&#10;&#10;Description automatically generated">
                <a:extLst>
                  <a:ext uri="{FF2B5EF4-FFF2-40B4-BE49-F238E27FC236}">
                    <a16:creationId xmlns:a16="http://schemas.microsoft.com/office/drawing/2014/main" id="{9146219C-98C1-4FB0-82E8-36D342B91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108613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9" name="Picture 18" descr="Shape, circle&#10;&#10;Description automatically generated">
                <a:extLst>
                  <a:ext uri="{FF2B5EF4-FFF2-40B4-BE49-F238E27FC236}">
                    <a16:creationId xmlns:a16="http://schemas.microsoft.com/office/drawing/2014/main" id="{ABC3E658-6108-4650-A833-9F6AD0535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543430" y="2512099"/>
                <a:ext cx="604846" cy="4515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089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7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838200"/>
            <a:ext cx="80772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8427" y="2623457"/>
            <a:ext cx="64552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O"/>
              </a:rPr>
              <a:t>Luyện đọc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952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77CD4A-7CD0-4DC8-AC39-2642F823A77B}"/>
              </a:ext>
            </a:extLst>
          </p:cNvPr>
          <p:cNvGrpSpPr/>
          <p:nvPr/>
        </p:nvGrpSpPr>
        <p:grpSpPr>
          <a:xfrm>
            <a:off x="228600" y="1143000"/>
            <a:ext cx="8863387" cy="3778997"/>
            <a:chOff x="525105" y="1443489"/>
            <a:chExt cx="6974005" cy="28342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04A2E6-3D04-4F97-94D8-E20F2EEABFCB}"/>
                </a:ext>
              </a:extLst>
            </p:cNvPr>
            <p:cNvGrpSpPr/>
            <p:nvPr/>
          </p:nvGrpSpPr>
          <p:grpSpPr>
            <a:xfrm>
              <a:off x="525105" y="1443489"/>
              <a:ext cx="6974005" cy="2834247"/>
              <a:chOff x="3168251" y="1281370"/>
              <a:chExt cx="7838159" cy="2817427"/>
            </a:xfrm>
          </p:grpSpPr>
          <p:sp>
            <p:nvSpPr>
              <p:cNvPr id="20" name="Rectangle: Rounded Corners 49">
                <a:extLst>
                  <a:ext uri="{FF2B5EF4-FFF2-40B4-BE49-F238E27FC236}">
                    <a16:creationId xmlns:a16="http://schemas.microsoft.com/office/drawing/2014/main" id="{CF332464-129A-4FA6-BE10-AC46C23CE7D8}"/>
                  </a:ext>
                </a:extLst>
              </p:cNvPr>
              <p:cNvSpPr/>
              <p:nvPr/>
            </p:nvSpPr>
            <p:spPr>
              <a:xfrm>
                <a:off x="3168251" y="1724752"/>
                <a:ext cx="7838159" cy="2374045"/>
              </a:xfrm>
              <a:custGeom>
                <a:avLst/>
                <a:gdLst>
                  <a:gd name="connsiteX0" fmla="*/ 0 w 7838159"/>
                  <a:gd name="connsiteY0" fmla="*/ 478892 h 2374045"/>
                  <a:gd name="connsiteX1" fmla="*/ 478892 w 7838159"/>
                  <a:gd name="connsiteY1" fmla="*/ 0 h 2374045"/>
                  <a:gd name="connsiteX2" fmla="*/ 1098126 w 7838159"/>
                  <a:gd name="connsiteY2" fmla="*/ 0 h 2374045"/>
                  <a:gd name="connsiteX3" fmla="*/ 1579752 w 7838159"/>
                  <a:gd name="connsiteY3" fmla="*/ 0 h 2374045"/>
                  <a:gd name="connsiteX4" fmla="*/ 2061378 w 7838159"/>
                  <a:gd name="connsiteY4" fmla="*/ 0 h 2374045"/>
                  <a:gd name="connsiteX5" fmla="*/ 2543005 w 7838159"/>
                  <a:gd name="connsiteY5" fmla="*/ 0 h 2374045"/>
                  <a:gd name="connsiteX6" fmla="*/ 3231042 w 7838159"/>
                  <a:gd name="connsiteY6" fmla="*/ 0 h 2374045"/>
                  <a:gd name="connsiteX7" fmla="*/ 3919080 w 7838159"/>
                  <a:gd name="connsiteY7" fmla="*/ 0 h 2374045"/>
                  <a:gd name="connsiteX8" fmla="*/ 4607117 w 7838159"/>
                  <a:gd name="connsiteY8" fmla="*/ 0 h 2374045"/>
                  <a:gd name="connsiteX9" fmla="*/ 5432762 w 7838159"/>
                  <a:gd name="connsiteY9" fmla="*/ 0 h 2374045"/>
                  <a:gd name="connsiteX10" fmla="*/ 6120799 w 7838159"/>
                  <a:gd name="connsiteY10" fmla="*/ 0 h 2374045"/>
                  <a:gd name="connsiteX11" fmla="*/ 7359267 w 7838159"/>
                  <a:gd name="connsiteY11" fmla="*/ 0 h 2374045"/>
                  <a:gd name="connsiteX12" fmla="*/ 7838159 w 7838159"/>
                  <a:gd name="connsiteY12" fmla="*/ 478892 h 2374045"/>
                  <a:gd name="connsiteX13" fmla="*/ 7838159 w 7838159"/>
                  <a:gd name="connsiteY13" fmla="*/ 950979 h 2374045"/>
                  <a:gd name="connsiteX14" fmla="*/ 7838159 w 7838159"/>
                  <a:gd name="connsiteY14" fmla="*/ 1408903 h 2374045"/>
                  <a:gd name="connsiteX15" fmla="*/ 7838159 w 7838159"/>
                  <a:gd name="connsiteY15" fmla="*/ 1895153 h 2374045"/>
                  <a:gd name="connsiteX16" fmla="*/ 7359267 w 7838159"/>
                  <a:gd name="connsiteY16" fmla="*/ 2374045 h 2374045"/>
                  <a:gd name="connsiteX17" fmla="*/ 6671230 w 7838159"/>
                  <a:gd name="connsiteY17" fmla="*/ 2374045 h 2374045"/>
                  <a:gd name="connsiteX18" fmla="*/ 5845585 w 7838159"/>
                  <a:gd name="connsiteY18" fmla="*/ 2374045 h 2374045"/>
                  <a:gd name="connsiteX19" fmla="*/ 5157547 w 7838159"/>
                  <a:gd name="connsiteY19" fmla="*/ 2374045 h 2374045"/>
                  <a:gd name="connsiteX20" fmla="*/ 4538313 w 7838159"/>
                  <a:gd name="connsiteY20" fmla="*/ 2374045 h 2374045"/>
                  <a:gd name="connsiteX21" fmla="*/ 3781472 w 7838159"/>
                  <a:gd name="connsiteY21" fmla="*/ 2374045 h 2374045"/>
                  <a:gd name="connsiteX22" fmla="*/ 3093434 w 7838159"/>
                  <a:gd name="connsiteY22" fmla="*/ 2374045 h 2374045"/>
                  <a:gd name="connsiteX23" fmla="*/ 2474201 w 7838159"/>
                  <a:gd name="connsiteY23" fmla="*/ 2374045 h 2374045"/>
                  <a:gd name="connsiteX24" fmla="*/ 1992574 w 7838159"/>
                  <a:gd name="connsiteY24" fmla="*/ 2374045 h 2374045"/>
                  <a:gd name="connsiteX25" fmla="*/ 1373341 w 7838159"/>
                  <a:gd name="connsiteY25" fmla="*/ 2374045 h 2374045"/>
                  <a:gd name="connsiteX26" fmla="*/ 478892 w 7838159"/>
                  <a:gd name="connsiteY26" fmla="*/ 2374045 h 2374045"/>
                  <a:gd name="connsiteX27" fmla="*/ 0 w 7838159"/>
                  <a:gd name="connsiteY27" fmla="*/ 1895153 h 2374045"/>
                  <a:gd name="connsiteX28" fmla="*/ 0 w 7838159"/>
                  <a:gd name="connsiteY28" fmla="*/ 1465554 h 2374045"/>
                  <a:gd name="connsiteX29" fmla="*/ 0 w 7838159"/>
                  <a:gd name="connsiteY29" fmla="*/ 965142 h 2374045"/>
                  <a:gd name="connsiteX30" fmla="*/ 0 w 7838159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838159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605477" y="-22154"/>
                      <a:pt x="850714" y="6334"/>
                      <a:pt x="1098126" y="0"/>
                    </a:cubicBezTo>
                    <a:cubicBezTo>
                      <a:pt x="1345538" y="-6334"/>
                      <a:pt x="1433012" y="21569"/>
                      <a:pt x="1579752" y="0"/>
                    </a:cubicBezTo>
                    <a:cubicBezTo>
                      <a:pt x="1726492" y="-21569"/>
                      <a:pt x="1949909" y="11511"/>
                      <a:pt x="2061378" y="0"/>
                    </a:cubicBezTo>
                    <a:cubicBezTo>
                      <a:pt x="2172847" y="-11511"/>
                      <a:pt x="2307595" y="-23490"/>
                      <a:pt x="2543005" y="0"/>
                    </a:cubicBezTo>
                    <a:cubicBezTo>
                      <a:pt x="2778415" y="23490"/>
                      <a:pt x="2928404" y="13552"/>
                      <a:pt x="3231042" y="0"/>
                    </a:cubicBezTo>
                    <a:cubicBezTo>
                      <a:pt x="3533680" y="-13552"/>
                      <a:pt x="3746255" y="4374"/>
                      <a:pt x="3919080" y="0"/>
                    </a:cubicBezTo>
                    <a:cubicBezTo>
                      <a:pt x="4091905" y="-4374"/>
                      <a:pt x="4454250" y="-31737"/>
                      <a:pt x="4607117" y="0"/>
                    </a:cubicBezTo>
                    <a:cubicBezTo>
                      <a:pt x="4759984" y="31737"/>
                      <a:pt x="5175644" y="24641"/>
                      <a:pt x="5432762" y="0"/>
                    </a:cubicBezTo>
                    <a:cubicBezTo>
                      <a:pt x="5689881" y="-24641"/>
                      <a:pt x="5805712" y="-28595"/>
                      <a:pt x="6120799" y="0"/>
                    </a:cubicBezTo>
                    <a:cubicBezTo>
                      <a:pt x="6435886" y="28595"/>
                      <a:pt x="6910505" y="-46830"/>
                      <a:pt x="7359267" y="0"/>
                    </a:cubicBezTo>
                    <a:cubicBezTo>
                      <a:pt x="7603114" y="-43586"/>
                      <a:pt x="7829058" y="221568"/>
                      <a:pt x="7838159" y="478892"/>
                    </a:cubicBezTo>
                    <a:cubicBezTo>
                      <a:pt x="7832599" y="581942"/>
                      <a:pt x="7854696" y="795313"/>
                      <a:pt x="7838159" y="950979"/>
                    </a:cubicBezTo>
                    <a:cubicBezTo>
                      <a:pt x="7821622" y="1106645"/>
                      <a:pt x="7857845" y="1279452"/>
                      <a:pt x="7838159" y="1408903"/>
                    </a:cubicBezTo>
                    <a:cubicBezTo>
                      <a:pt x="7818473" y="1538354"/>
                      <a:pt x="7826523" y="1778975"/>
                      <a:pt x="7838159" y="1895153"/>
                    </a:cubicBezTo>
                    <a:cubicBezTo>
                      <a:pt x="7857506" y="2180722"/>
                      <a:pt x="7650553" y="2380018"/>
                      <a:pt x="7359267" y="2374045"/>
                    </a:cubicBezTo>
                    <a:cubicBezTo>
                      <a:pt x="7067788" y="2394579"/>
                      <a:pt x="6928446" y="2379504"/>
                      <a:pt x="6671230" y="2374045"/>
                    </a:cubicBezTo>
                    <a:cubicBezTo>
                      <a:pt x="6414014" y="2368586"/>
                      <a:pt x="6183731" y="2371307"/>
                      <a:pt x="5845585" y="2374045"/>
                    </a:cubicBezTo>
                    <a:cubicBezTo>
                      <a:pt x="5507440" y="2376783"/>
                      <a:pt x="5483106" y="2380929"/>
                      <a:pt x="5157547" y="2374045"/>
                    </a:cubicBezTo>
                    <a:cubicBezTo>
                      <a:pt x="4831988" y="2367161"/>
                      <a:pt x="4845342" y="2378848"/>
                      <a:pt x="4538313" y="2374045"/>
                    </a:cubicBezTo>
                    <a:cubicBezTo>
                      <a:pt x="4231284" y="2369242"/>
                      <a:pt x="4140482" y="2374640"/>
                      <a:pt x="3781472" y="2374045"/>
                    </a:cubicBezTo>
                    <a:cubicBezTo>
                      <a:pt x="3422462" y="2373450"/>
                      <a:pt x="3358235" y="2343670"/>
                      <a:pt x="3093434" y="2374045"/>
                    </a:cubicBezTo>
                    <a:cubicBezTo>
                      <a:pt x="2828633" y="2404420"/>
                      <a:pt x="2676092" y="2371552"/>
                      <a:pt x="2474201" y="2374045"/>
                    </a:cubicBezTo>
                    <a:cubicBezTo>
                      <a:pt x="2272310" y="2376538"/>
                      <a:pt x="2129531" y="2390635"/>
                      <a:pt x="1992574" y="2374045"/>
                    </a:cubicBezTo>
                    <a:cubicBezTo>
                      <a:pt x="1855617" y="2357455"/>
                      <a:pt x="1553637" y="2354328"/>
                      <a:pt x="1373341" y="2374045"/>
                    </a:cubicBezTo>
                    <a:cubicBezTo>
                      <a:pt x="1193045" y="2393762"/>
                      <a:pt x="729473" y="2339338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83815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45115" y="-299"/>
                      <a:pt x="998302" y="846"/>
                      <a:pt x="1235733" y="0"/>
                    </a:cubicBezTo>
                    <a:cubicBezTo>
                      <a:pt x="1473164" y="-846"/>
                      <a:pt x="1604389" y="-14676"/>
                      <a:pt x="1786163" y="0"/>
                    </a:cubicBezTo>
                    <a:cubicBezTo>
                      <a:pt x="1967937" y="14676"/>
                      <a:pt x="2206825" y="27054"/>
                      <a:pt x="2336593" y="0"/>
                    </a:cubicBezTo>
                    <a:cubicBezTo>
                      <a:pt x="2466361" y="-27054"/>
                      <a:pt x="2721833" y="25471"/>
                      <a:pt x="3093435" y="0"/>
                    </a:cubicBezTo>
                    <a:cubicBezTo>
                      <a:pt x="3465037" y="-25471"/>
                      <a:pt x="3495285" y="20091"/>
                      <a:pt x="3712668" y="0"/>
                    </a:cubicBezTo>
                    <a:cubicBezTo>
                      <a:pt x="3930051" y="-20091"/>
                      <a:pt x="4244848" y="2223"/>
                      <a:pt x="4538313" y="0"/>
                    </a:cubicBezTo>
                    <a:cubicBezTo>
                      <a:pt x="4831778" y="-2223"/>
                      <a:pt x="4957598" y="12579"/>
                      <a:pt x="5363958" y="0"/>
                    </a:cubicBezTo>
                    <a:cubicBezTo>
                      <a:pt x="5770319" y="-12579"/>
                      <a:pt x="5892090" y="10238"/>
                      <a:pt x="6120800" y="0"/>
                    </a:cubicBezTo>
                    <a:cubicBezTo>
                      <a:pt x="6349510" y="-10238"/>
                      <a:pt x="6491162" y="-25145"/>
                      <a:pt x="6671230" y="0"/>
                    </a:cubicBezTo>
                    <a:cubicBezTo>
                      <a:pt x="6851298" y="25145"/>
                      <a:pt x="7024905" y="-3930"/>
                      <a:pt x="7359267" y="0"/>
                    </a:cubicBezTo>
                    <a:cubicBezTo>
                      <a:pt x="7625895" y="-14018"/>
                      <a:pt x="7884821" y="224162"/>
                      <a:pt x="7838159" y="478892"/>
                    </a:cubicBezTo>
                    <a:cubicBezTo>
                      <a:pt x="7835440" y="611288"/>
                      <a:pt x="7831291" y="808677"/>
                      <a:pt x="7838159" y="922654"/>
                    </a:cubicBezTo>
                    <a:cubicBezTo>
                      <a:pt x="7845027" y="1036631"/>
                      <a:pt x="7830381" y="1227926"/>
                      <a:pt x="7838159" y="1366416"/>
                    </a:cubicBezTo>
                    <a:cubicBezTo>
                      <a:pt x="7845937" y="1504906"/>
                      <a:pt x="7846761" y="1729111"/>
                      <a:pt x="7838159" y="1895153"/>
                    </a:cubicBezTo>
                    <a:cubicBezTo>
                      <a:pt x="7861136" y="2164852"/>
                      <a:pt x="7606992" y="2368498"/>
                      <a:pt x="7359267" y="2374045"/>
                    </a:cubicBezTo>
                    <a:cubicBezTo>
                      <a:pt x="7113364" y="2366392"/>
                      <a:pt x="7044050" y="2360105"/>
                      <a:pt x="6808837" y="2374045"/>
                    </a:cubicBezTo>
                    <a:cubicBezTo>
                      <a:pt x="6573624" y="2387986"/>
                      <a:pt x="6252602" y="2388113"/>
                      <a:pt x="5983192" y="2374045"/>
                    </a:cubicBezTo>
                    <a:cubicBezTo>
                      <a:pt x="5713782" y="2359977"/>
                      <a:pt x="5420213" y="2343978"/>
                      <a:pt x="5226351" y="2374045"/>
                    </a:cubicBezTo>
                    <a:cubicBezTo>
                      <a:pt x="5032489" y="2404112"/>
                      <a:pt x="4770161" y="2368783"/>
                      <a:pt x="4607117" y="2374045"/>
                    </a:cubicBezTo>
                    <a:cubicBezTo>
                      <a:pt x="4444073" y="2379307"/>
                      <a:pt x="4267405" y="2353056"/>
                      <a:pt x="4056687" y="2374045"/>
                    </a:cubicBezTo>
                    <a:cubicBezTo>
                      <a:pt x="3845969" y="2395035"/>
                      <a:pt x="3630195" y="2394912"/>
                      <a:pt x="3506257" y="2374045"/>
                    </a:cubicBezTo>
                    <a:cubicBezTo>
                      <a:pt x="3382319" y="2353179"/>
                      <a:pt x="2982547" y="2374453"/>
                      <a:pt x="2680612" y="2374045"/>
                    </a:cubicBezTo>
                    <a:cubicBezTo>
                      <a:pt x="2378678" y="2373637"/>
                      <a:pt x="2330056" y="2402850"/>
                      <a:pt x="2061378" y="2374045"/>
                    </a:cubicBezTo>
                    <a:cubicBezTo>
                      <a:pt x="1792700" y="2345240"/>
                      <a:pt x="1442961" y="2412951"/>
                      <a:pt x="1235733" y="2374045"/>
                    </a:cubicBezTo>
                    <a:cubicBezTo>
                      <a:pt x="1028505" y="2335139"/>
                      <a:pt x="740491" y="2356117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4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21" name="Rectangle: Rounded Corners 50">
                <a:extLst>
                  <a:ext uri="{FF2B5EF4-FFF2-40B4-BE49-F238E27FC236}">
                    <a16:creationId xmlns:a16="http://schemas.microsoft.com/office/drawing/2014/main" id="{42FEBD70-8541-4B8A-8DB6-7E323EC01A39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48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48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48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48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AVO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7E119-EB20-4DA2-9123-5129A940C086}"/>
                </a:ext>
              </a:extLst>
            </p:cNvPr>
            <p:cNvGrpSpPr/>
            <p:nvPr/>
          </p:nvGrpSpPr>
          <p:grpSpPr>
            <a:xfrm>
              <a:off x="3025796" y="2503500"/>
              <a:ext cx="1535437" cy="534863"/>
              <a:chOff x="3024864" y="2508456"/>
              <a:chExt cx="1535437" cy="534863"/>
            </a:xfrm>
          </p:grpSpPr>
          <p:pic>
            <p:nvPicPr>
              <p:cNvPr id="17" name="Picture 16" descr="Shape, circle&#10;&#10;Description automatically generated">
                <a:extLst>
                  <a:ext uri="{FF2B5EF4-FFF2-40B4-BE49-F238E27FC236}">
                    <a16:creationId xmlns:a16="http://schemas.microsoft.com/office/drawing/2014/main" id="{E66B69F8-228B-493A-A661-49034F6ED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024864" y="254935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8" name="Picture 17" descr="Shape, circle&#10;&#10;Description automatically generated">
                <a:extLst>
                  <a:ext uri="{FF2B5EF4-FFF2-40B4-BE49-F238E27FC236}">
                    <a16:creationId xmlns:a16="http://schemas.microsoft.com/office/drawing/2014/main" id="{F008663D-B430-4D35-B5FC-B19D9904F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034002" y="250845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9" name="Picture 18" descr="Shape, circle&#10;&#10;Description automatically generated">
                <a:extLst>
                  <a:ext uri="{FF2B5EF4-FFF2-40B4-BE49-F238E27FC236}">
                    <a16:creationId xmlns:a16="http://schemas.microsoft.com/office/drawing/2014/main" id="{F6883581-B9D9-4BFF-868B-DAAB6EE0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475801" y="2534641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D468669-279F-4615-B59F-3BB8A862976F}"/>
                </a:ext>
              </a:extLst>
            </p:cNvPr>
            <p:cNvGrpSpPr/>
            <p:nvPr/>
          </p:nvGrpSpPr>
          <p:grpSpPr>
            <a:xfrm>
              <a:off x="3025796" y="3132150"/>
              <a:ext cx="1535437" cy="534863"/>
              <a:chOff x="2778886" y="2600432"/>
              <a:chExt cx="1535437" cy="534863"/>
            </a:xfrm>
          </p:grpSpPr>
          <p:pic>
            <p:nvPicPr>
              <p:cNvPr id="14" name="Picture 13" descr="Shape, circle&#10;&#10;Description automatically generated">
                <a:extLst>
                  <a:ext uri="{FF2B5EF4-FFF2-40B4-BE49-F238E27FC236}">
                    <a16:creationId xmlns:a16="http://schemas.microsoft.com/office/drawing/2014/main" id="{0FCF07A3-C510-4387-A7F5-1DA193029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78886" y="2641335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5" name="Picture 14" descr="Shape, circle&#10;&#10;Description automatically generated">
                <a:extLst>
                  <a:ext uri="{FF2B5EF4-FFF2-40B4-BE49-F238E27FC236}">
                    <a16:creationId xmlns:a16="http://schemas.microsoft.com/office/drawing/2014/main" id="{F8E8435D-2E91-4F27-8944-9F4D179A9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88024" y="2600432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6" name="Picture 15" descr="Shape, circle&#10;&#10;Description automatically generated">
                <a:extLst>
                  <a:ext uri="{FF2B5EF4-FFF2-40B4-BE49-F238E27FC236}">
                    <a16:creationId xmlns:a16="http://schemas.microsoft.com/office/drawing/2014/main" id="{8631F3D6-7361-48A6-9F82-400D5E005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229824" y="2626616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2219AC9-B7F0-45D1-B69E-A9C47040DD2F}"/>
                </a:ext>
              </a:extLst>
            </p:cNvPr>
            <p:cNvGrpSpPr/>
            <p:nvPr/>
          </p:nvGrpSpPr>
          <p:grpSpPr>
            <a:xfrm>
              <a:off x="5903716" y="3606874"/>
              <a:ext cx="1535437" cy="517339"/>
              <a:chOff x="3595674" y="2485915"/>
              <a:chExt cx="1535437" cy="517339"/>
            </a:xfrm>
          </p:grpSpPr>
          <p:pic>
            <p:nvPicPr>
              <p:cNvPr id="11" name="Picture 10" descr="Shape, circle&#10;&#10;Description automatically generated">
                <a:extLst>
                  <a:ext uri="{FF2B5EF4-FFF2-40B4-BE49-F238E27FC236}">
                    <a16:creationId xmlns:a16="http://schemas.microsoft.com/office/drawing/2014/main" id="{03D8BBA0-8676-47AE-AFFB-C06B09BB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595674" y="250929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2" name="Picture 11" descr="Shape, circle&#10;&#10;Description automatically generated">
                <a:extLst>
                  <a:ext uri="{FF2B5EF4-FFF2-40B4-BE49-F238E27FC236}">
                    <a16:creationId xmlns:a16="http://schemas.microsoft.com/office/drawing/2014/main" id="{9146219C-98C1-4FB0-82E8-36D342B91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604812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3" name="Picture 12" descr="Shape, circle&#10;&#10;Description automatically generated">
                <a:extLst>
                  <a:ext uri="{FF2B5EF4-FFF2-40B4-BE49-F238E27FC236}">
                    <a16:creationId xmlns:a16="http://schemas.microsoft.com/office/drawing/2014/main" id="{ABC3E658-6108-4650-A833-9F6AD0535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4106569" y="2512099"/>
                <a:ext cx="604846" cy="4515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445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748805"/>
            <a:ext cx="8153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O"/>
              </a:rPr>
              <a:t>Cùng tìm hiểu bài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99" r="99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57374"/>
            <a:ext cx="92964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91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11760" y="2276872"/>
            <a:ext cx="5008418" cy="33518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17771"/>
              </a:avLst>
            </a:prstTxWarp>
          </a:bodyPr>
          <a:lstStyle/>
          <a:p>
            <a:pPr algn="ctr"/>
            <a:r>
              <a:rPr lang="vi-VN" sz="90000" kern="10">
                <a:solidFill>
                  <a:srgbClr val="FF0000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AVO"/>
                <a:cs typeface="Times New Roman"/>
              </a:rPr>
              <a:t>KHỞI ĐỘNG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397375" y="3286760"/>
            <a:ext cx="34925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vi-VN" sz="110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11" name="Group 10"/>
          <p:cNvGrpSpPr/>
          <p:nvPr/>
        </p:nvGrpSpPr>
        <p:grpSpPr bwMode="auto">
          <a:xfrm>
            <a:off x="2887264" y="2941190"/>
            <a:ext cx="3456384" cy="2304255"/>
            <a:chOff x="0" y="0"/>
            <a:chExt cx="2520" cy="1750"/>
          </a:xfrm>
        </p:grpSpPr>
        <p:sp>
          <p:nvSpPr>
            <p:cNvPr id="12" name="AutoShape 27" descr="2"/>
            <p:cNvSpPr>
              <a:spLocks noChangeArrowheads="1"/>
            </p:cNvSpPr>
            <p:nvPr/>
          </p:nvSpPr>
          <p:spPr bwMode="auto">
            <a:xfrm>
              <a:off x="0" y="852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vi-VN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13" name="Picture 12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" y="0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" y="787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" y="513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" y="1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642" y="562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/>
            <a:p>
              <a:pPr algn="r" fontAlgn="base">
                <a:spcAft>
                  <a:spcPts val="0"/>
                </a:spcAft>
              </a:pPr>
              <a:r>
                <a:rPr lang="vi-VN" sz="800" b="1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 </a:t>
              </a:r>
              <a:endParaRPr lang="vi-VN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440" y="528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vi-VN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9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905" y="1361"/>
              <a:ext cx="1128" cy="17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200" b="1">
                  <a:solidFill>
                    <a:srgbClr val="FFFFFF"/>
                  </a:solidFill>
                  <a:effectLst/>
                  <a:latin typeface="Times New Roman"/>
                  <a:ea typeface="Times New Roman"/>
                </a:rPr>
                <a:t>NĂM </a:t>
              </a:r>
              <a:endParaRPr lang="vi-VN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398" y="714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vi-VN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4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838200"/>
            <a:ext cx="586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latin typeface="AVO"/>
              </a:rPr>
              <a:t>Câu 1: </a:t>
            </a:r>
            <a:r>
              <a:rPr lang="vi-VN" sz="3200">
                <a:latin typeface="AVO"/>
              </a:rPr>
              <a:t>B</a:t>
            </a:r>
            <a:r>
              <a:rPr lang="vi-VN" sz="3200" b="1">
                <a:latin typeface="AVO"/>
              </a:rPr>
              <a:t>ài thơ là lời của ai? </a:t>
            </a:r>
            <a:endParaRPr lang="vi-VN" sz="3200">
              <a:latin typeface="AV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9314" y="2201968"/>
            <a:ext cx="586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AVO"/>
              </a:rPr>
              <a:t>Bài thơ là lời của tác giả</a:t>
            </a:r>
            <a:r>
              <a:rPr lang="vi-VN" sz="320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09600" y="2286000"/>
            <a:ext cx="609600" cy="50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152400" y="3266182"/>
            <a:ext cx="8904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latin typeface="AVO"/>
              </a:rPr>
              <a:t>Câu 2: Nhân vật trong bài thơ nhớ những kỉ niệm gì thời đi học?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4800" y="4760973"/>
            <a:ext cx="609600" cy="50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76200" y="4724400"/>
            <a:ext cx="8904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AVO"/>
              </a:rPr>
              <a:t>	Nhân vật trong bài thơ nhớ mỗi khi cầm sách giáo khoa, hầm kèo, hàng xoan, khoai</a:t>
            </a:r>
            <a:br>
              <a:rPr lang="vi-VN" sz="3200" b="1">
                <a:solidFill>
                  <a:srgbClr val="FF0000"/>
                </a:solidFill>
                <a:latin typeface="AVO"/>
              </a:rPr>
            </a:br>
            <a:endParaRPr lang="vi-VN" sz="3200" b="1">
              <a:solidFill>
                <a:srgbClr val="FF0000"/>
              </a:solidFill>
              <a:latin typeface="AVO"/>
            </a:endParaRPr>
          </a:p>
        </p:txBody>
      </p:sp>
    </p:spTree>
    <p:extLst>
      <p:ext uri="{BB962C8B-B14F-4D97-AF65-F5344CB8AC3E}">
        <p14:creationId xmlns:p14="http://schemas.microsoft.com/office/powerpoint/2010/main" val="2629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9" grpId="0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868740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latin typeface="AVO"/>
              </a:rPr>
              <a:t>	Câu 3:Tìm những câu thơ nói lên cảm nghĩ của nhân vật ấy đối với sách giáo khoa đầu đời.  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28600" y="2456408"/>
            <a:ext cx="609600" cy="50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239486" y="4419600"/>
            <a:ext cx="8371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latin typeface="AVO"/>
              </a:rPr>
              <a:t>	Câu 4:</a:t>
            </a:r>
            <a:r>
              <a:rPr lang="vi-VN" sz="3200" b="1"/>
              <a:t>Nhân vật trong bài thơ mong muốn điều gì ở con cháu? </a:t>
            </a:r>
            <a:r>
              <a:rPr lang="vi-VN" sz="3200">
                <a:solidFill>
                  <a:srgbClr val="000000"/>
                </a:solidFill>
                <a:latin typeface="OpenSans"/>
              </a:rPr>
              <a:t> </a:t>
            </a:r>
            <a:endParaRPr lang="vi-VN" sz="3200" b="1"/>
          </a:p>
        </p:txBody>
      </p:sp>
      <p:sp>
        <p:nvSpPr>
          <p:cNvPr id="10" name="Rectangle 9"/>
          <p:cNvSpPr/>
          <p:nvPr/>
        </p:nvSpPr>
        <p:spPr>
          <a:xfrm>
            <a:off x="533400" y="2281297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VO"/>
              </a:rPr>
              <a:t>	Những câu thơ nói lên cảm nghĩ của nhân vật ấy đối với sách giáo khoa đầu đời: “Ủ vào trang sách nuôi người lớn khôn”, “Những trang sách lại nói lời ước mơ”.. 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1886" y="5475982"/>
            <a:ext cx="8371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VO"/>
              </a:rPr>
              <a:t>	Nhân vật trong bài thơ mong muốn con cháu được nên người.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81000" y="5511225"/>
            <a:ext cx="609600" cy="50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2EC54D-9332-4CE8-9CAD-8B3091E0FA74}"/>
              </a:ext>
            </a:extLst>
          </p:cNvPr>
          <p:cNvGrpSpPr/>
          <p:nvPr/>
        </p:nvGrpSpPr>
        <p:grpSpPr>
          <a:xfrm>
            <a:off x="1905001" y="1709057"/>
            <a:ext cx="7239000" cy="1752600"/>
            <a:chOff x="247880" y="1790606"/>
            <a:chExt cx="5923621" cy="1662195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36AF28AF-49AE-4165-877C-8D851FE1DAFE}"/>
                </a:ext>
              </a:extLst>
            </p:cNvPr>
            <p:cNvSpPr/>
            <p:nvPr/>
          </p:nvSpPr>
          <p:spPr>
            <a:xfrm>
              <a:off x="247880" y="1790606"/>
              <a:ext cx="5923621" cy="1662195"/>
            </a:xfrm>
            <a:custGeom>
              <a:avLst/>
              <a:gdLst>
                <a:gd name="connsiteX0" fmla="*/ 0 w 5923621"/>
                <a:gd name="connsiteY0" fmla="*/ 277038 h 1662195"/>
                <a:gd name="connsiteX1" fmla="*/ 277038 w 5923621"/>
                <a:gd name="connsiteY1" fmla="*/ 0 h 1662195"/>
                <a:gd name="connsiteX2" fmla="*/ 987270 w 5923621"/>
                <a:gd name="connsiteY2" fmla="*/ 0 h 1662195"/>
                <a:gd name="connsiteX3" fmla="*/ 987270 w 5923621"/>
                <a:gd name="connsiteY3" fmla="*/ 0 h 1662195"/>
                <a:gd name="connsiteX4" fmla="*/ 2468175 w 5923621"/>
                <a:gd name="connsiteY4" fmla="*/ 0 h 1662195"/>
                <a:gd name="connsiteX5" fmla="*/ 5646583 w 5923621"/>
                <a:gd name="connsiteY5" fmla="*/ 0 h 1662195"/>
                <a:gd name="connsiteX6" fmla="*/ 5923621 w 5923621"/>
                <a:gd name="connsiteY6" fmla="*/ 277038 h 1662195"/>
                <a:gd name="connsiteX7" fmla="*/ 5923621 w 5923621"/>
                <a:gd name="connsiteY7" fmla="*/ 969614 h 1662195"/>
                <a:gd name="connsiteX8" fmla="*/ 5923621 w 5923621"/>
                <a:gd name="connsiteY8" fmla="*/ 969614 h 1662195"/>
                <a:gd name="connsiteX9" fmla="*/ 5923621 w 5923621"/>
                <a:gd name="connsiteY9" fmla="*/ 1385163 h 1662195"/>
                <a:gd name="connsiteX10" fmla="*/ 5923621 w 5923621"/>
                <a:gd name="connsiteY10" fmla="*/ 1385157 h 1662195"/>
                <a:gd name="connsiteX11" fmla="*/ 5646583 w 5923621"/>
                <a:gd name="connsiteY11" fmla="*/ 1662195 h 1662195"/>
                <a:gd name="connsiteX12" fmla="*/ 2468175 w 5923621"/>
                <a:gd name="connsiteY12" fmla="*/ 1662195 h 1662195"/>
                <a:gd name="connsiteX13" fmla="*/ 987270 w 5923621"/>
                <a:gd name="connsiteY13" fmla="*/ 1662195 h 1662195"/>
                <a:gd name="connsiteX14" fmla="*/ 987270 w 5923621"/>
                <a:gd name="connsiteY14" fmla="*/ 1662195 h 1662195"/>
                <a:gd name="connsiteX15" fmla="*/ 277038 w 5923621"/>
                <a:gd name="connsiteY15" fmla="*/ 1662195 h 1662195"/>
                <a:gd name="connsiteX16" fmla="*/ 0 w 5923621"/>
                <a:gd name="connsiteY16" fmla="*/ 1385157 h 1662195"/>
                <a:gd name="connsiteX17" fmla="*/ 0 w 5923621"/>
                <a:gd name="connsiteY17" fmla="*/ 1385163 h 1662195"/>
                <a:gd name="connsiteX18" fmla="*/ -298077 w 5923621"/>
                <a:gd name="connsiteY18" fmla="*/ 1115183 h 1662195"/>
                <a:gd name="connsiteX19" fmla="*/ 0 w 5923621"/>
                <a:gd name="connsiteY19" fmla="*/ 969614 h 1662195"/>
                <a:gd name="connsiteX20" fmla="*/ 0 w 5923621"/>
                <a:gd name="connsiteY20" fmla="*/ 277038 h 166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23621" h="1662195" fill="none" extrusionOk="0">
                  <a:moveTo>
                    <a:pt x="0" y="277038"/>
                  </a:moveTo>
                  <a:cubicBezTo>
                    <a:pt x="9635" y="129249"/>
                    <a:pt x="117815" y="2501"/>
                    <a:pt x="277038" y="0"/>
                  </a:cubicBezTo>
                  <a:cubicBezTo>
                    <a:pt x="622870" y="-52145"/>
                    <a:pt x="771763" y="27389"/>
                    <a:pt x="987270" y="0"/>
                  </a:cubicBezTo>
                  <a:lnTo>
                    <a:pt x="987270" y="0"/>
                  </a:lnTo>
                  <a:cubicBezTo>
                    <a:pt x="1359069" y="57681"/>
                    <a:pt x="2082235" y="51618"/>
                    <a:pt x="2468175" y="0"/>
                  </a:cubicBezTo>
                  <a:cubicBezTo>
                    <a:pt x="2901261" y="-117130"/>
                    <a:pt x="4541970" y="123459"/>
                    <a:pt x="5646583" y="0"/>
                  </a:cubicBezTo>
                  <a:cubicBezTo>
                    <a:pt x="5810393" y="17217"/>
                    <a:pt x="5910462" y="125874"/>
                    <a:pt x="5923621" y="277038"/>
                  </a:cubicBezTo>
                  <a:cubicBezTo>
                    <a:pt x="5957104" y="622439"/>
                    <a:pt x="5919394" y="830419"/>
                    <a:pt x="5923621" y="969614"/>
                  </a:cubicBezTo>
                  <a:lnTo>
                    <a:pt x="5923621" y="969614"/>
                  </a:lnTo>
                  <a:cubicBezTo>
                    <a:pt x="5940752" y="1141317"/>
                    <a:pt x="5948930" y="1228116"/>
                    <a:pt x="5923621" y="1385163"/>
                  </a:cubicBezTo>
                  <a:lnTo>
                    <a:pt x="5923621" y="1385157"/>
                  </a:lnTo>
                  <a:cubicBezTo>
                    <a:pt x="5919218" y="1532647"/>
                    <a:pt x="5798908" y="1664405"/>
                    <a:pt x="5646583" y="1662195"/>
                  </a:cubicBezTo>
                  <a:cubicBezTo>
                    <a:pt x="5216922" y="1795589"/>
                    <a:pt x="3398531" y="1531475"/>
                    <a:pt x="2468175" y="1662195"/>
                  </a:cubicBezTo>
                  <a:cubicBezTo>
                    <a:pt x="2234578" y="1717296"/>
                    <a:pt x="1198191" y="1552540"/>
                    <a:pt x="987270" y="1662195"/>
                  </a:cubicBezTo>
                  <a:lnTo>
                    <a:pt x="987270" y="1662195"/>
                  </a:lnTo>
                  <a:cubicBezTo>
                    <a:pt x="800006" y="1684823"/>
                    <a:pt x="413928" y="1637422"/>
                    <a:pt x="277038" y="1662195"/>
                  </a:cubicBezTo>
                  <a:cubicBezTo>
                    <a:pt x="102360" y="1662104"/>
                    <a:pt x="1001" y="1536107"/>
                    <a:pt x="0" y="1385157"/>
                  </a:cubicBezTo>
                  <a:lnTo>
                    <a:pt x="0" y="1385163"/>
                  </a:lnTo>
                  <a:cubicBezTo>
                    <a:pt x="-122966" y="1254379"/>
                    <a:pt x="-162327" y="1217988"/>
                    <a:pt x="-298077" y="1115183"/>
                  </a:cubicBezTo>
                  <a:cubicBezTo>
                    <a:pt x="-211990" y="1061817"/>
                    <a:pt x="-95559" y="1036702"/>
                    <a:pt x="0" y="969614"/>
                  </a:cubicBezTo>
                  <a:cubicBezTo>
                    <a:pt x="1824" y="852200"/>
                    <a:pt x="-6724" y="418174"/>
                    <a:pt x="0" y="277038"/>
                  </a:cubicBezTo>
                  <a:close/>
                </a:path>
                <a:path w="5923621" h="1662195" stroke="0" extrusionOk="0">
                  <a:moveTo>
                    <a:pt x="0" y="277038"/>
                  </a:moveTo>
                  <a:cubicBezTo>
                    <a:pt x="-9500" y="140279"/>
                    <a:pt x="145563" y="-14560"/>
                    <a:pt x="277038" y="0"/>
                  </a:cubicBezTo>
                  <a:cubicBezTo>
                    <a:pt x="559328" y="-23285"/>
                    <a:pt x="833530" y="32347"/>
                    <a:pt x="987270" y="0"/>
                  </a:cubicBezTo>
                  <a:lnTo>
                    <a:pt x="987270" y="0"/>
                  </a:lnTo>
                  <a:cubicBezTo>
                    <a:pt x="1485650" y="-89631"/>
                    <a:pt x="1850590" y="73056"/>
                    <a:pt x="2468175" y="0"/>
                  </a:cubicBezTo>
                  <a:cubicBezTo>
                    <a:pt x="3169303" y="-134364"/>
                    <a:pt x="4873469" y="130381"/>
                    <a:pt x="5646583" y="0"/>
                  </a:cubicBezTo>
                  <a:cubicBezTo>
                    <a:pt x="5796819" y="-6525"/>
                    <a:pt x="5943157" y="108890"/>
                    <a:pt x="5923621" y="277038"/>
                  </a:cubicBezTo>
                  <a:cubicBezTo>
                    <a:pt x="5904709" y="490530"/>
                    <a:pt x="5890762" y="864352"/>
                    <a:pt x="5923621" y="969614"/>
                  </a:cubicBezTo>
                  <a:lnTo>
                    <a:pt x="5923621" y="969614"/>
                  </a:lnTo>
                  <a:cubicBezTo>
                    <a:pt x="5920225" y="1139080"/>
                    <a:pt x="5910157" y="1292766"/>
                    <a:pt x="5923621" y="1385163"/>
                  </a:cubicBezTo>
                  <a:lnTo>
                    <a:pt x="5923621" y="1385157"/>
                  </a:lnTo>
                  <a:cubicBezTo>
                    <a:pt x="5953591" y="1534892"/>
                    <a:pt x="5780637" y="1667685"/>
                    <a:pt x="5646583" y="1662195"/>
                  </a:cubicBezTo>
                  <a:cubicBezTo>
                    <a:pt x="4757291" y="1624436"/>
                    <a:pt x="3704051" y="1712693"/>
                    <a:pt x="2468175" y="1662195"/>
                  </a:cubicBezTo>
                  <a:cubicBezTo>
                    <a:pt x="1823165" y="1631591"/>
                    <a:pt x="1658210" y="1724522"/>
                    <a:pt x="987270" y="1662195"/>
                  </a:cubicBezTo>
                  <a:lnTo>
                    <a:pt x="987270" y="1662195"/>
                  </a:lnTo>
                  <a:cubicBezTo>
                    <a:pt x="847908" y="1668077"/>
                    <a:pt x="353798" y="1628833"/>
                    <a:pt x="277038" y="1662195"/>
                  </a:cubicBezTo>
                  <a:cubicBezTo>
                    <a:pt x="119872" y="1658399"/>
                    <a:pt x="4909" y="1537012"/>
                    <a:pt x="0" y="1385157"/>
                  </a:cubicBezTo>
                  <a:lnTo>
                    <a:pt x="0" y="1385163"/>
                  </a:lnTo>
                  <a:cubicBezTo>
                    <a:pt x="-78825" y="1302805"/>
                    <a:pt x="-177320" y="1238146"/>
                    <a:pt x="-298077" y="1115183"/>
                  </a:cubicBezTo>
                  <a:cubicBezTo>
                    <a:pt x="-214014" y="1059649"/>
                    <a:pt x="-62005" y="1000696"/>
                    <a:pt x="0" y="969614"/>
                  </a:cubicBezTo>
                  <a:cubicBezTo>
                    <a:pt x="28536" y="647375"/>
                    <a:pt x="46361" y="591678"/>
                    <a:pt x="0" y="2770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55032"/>
                        <a:gd name="adj2" fmla="val 1709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2A8685-061B-4622-B819-168B888DB487}"/>
                </a:ext>
              </a:extLst>
            </p:cNvPr>
            <p:cNvSpPr txBox="1"/>
            <p:nvPr/>
          </p:nvSpPr>
          <p:spPr>
            <a:xfrm>
              <a:off x="298705" y="1906079"/>
              <a:ext cx="5872796" cy="13331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Theo em, nội </a:t>
              </a:r>
              <a:r>
                <a:rPr lang="en-US" sz="4267" b="1" kern="0" dirty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dung </a:t>
              </a:r>
              <a:r>
                <a:rPr lang="en-US" sz="4267" b="1" kern="0" dirty="0" err="1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chính</a:t>
              </a:r>
              <a:r>
                <a:rPr lang="en-US" sz="4267" b="1" kern="0" dirty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267" b="1" kern="0" dirty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4267" b="1" kern="0" dirty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4267" b="1" kern="0" dirty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4267" b="1" kern="0" dirty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4267" b="1" kern="0" dirty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?</a:t>
              </a:r>
              <a:endParaRPr lang="vi-VN" sz="4267" b="1" kern="0" dirty="0">
                <a:solidFill>
                  <a:srgbClr val="FFDFAC">
                    <a:lumMod val="25000"/>
                  </a:srgbClr>
                </a:solidFill>
                <a:latin typeface="AVO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CFD98D-495D-4986-8874-A9F961440F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9" y="-185057"/>
            <a:ext cx="1776730" cy="655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158BB-5C50-43B2-95DD-40E69293CA89}"/>
              </a:ext>
            </a:extLst>
          </p:cNvPr>
          <p:cNvSpPr txBox="1"/>
          <p:nvPr/>
        </p:nvSpPr>
        <p:spPr>
          <a:xfrm>
            <a:off x="1609230" y="3719399"/>
            <a:ext cx="7379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b="1">
                <a:solidFill>
                  <a:srgbClr val="FF0000"/>
                </a:solidFill>
                <a:latin typeface="AVO"/>
              </a:rPr>
              <a:t>Bài thơ thể hiện tình cảm yêu mến của bạn nhỏ trong bài thơ với thư viện trường.</a:t>
            </a:r>
            <a:r>
              <a:rPr lang="en-US" sz="4200">
                <a:solidFill>
                  <a:srgbClr val="FF0000"/>
                </a:solidFill>
                <a:latin typeface="AVO"/>
              </a:rPr>
              <a:t> </a:t>
            </a:r>
            <a:endParaRPr lang="en-US" sz="4200" b="1" dirty="0">
              <a:solidFill>
                <a:srgbClr val="FF0000"/>
              </a:solidFill>
              <a:latin typeface="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C51FF19-4E5A-416F-A972-D693A2A96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10886" y="0"/>
            <a:ext cx="923008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F0BCE6-25FC-4AF0-B1F0-C9AB7CD8F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55" y="1381125"/>
            <a:ext cx="4062812" cy="33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2EC54D-9332-4CE8-9CAD-8B3091E0FA74}"/>
              </a:ext>
            </a:extLst>
          </p:cNvPr>
          <p:cNvGrpSpPr/>
          <p:nvPr/>
        </p:nvGrpSpPr>
        <p:grpSpPr>
          <a:xfrm>
            <a:off x="1905001" y="832757"/>
            <a:ext cx="7239000" cy="1752600"/>
            <a:chOff x="247880" y="1790606"/>
            <a:chExt cx="5923621" cy="1662195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36AF28AF-49AE-4165-877C-8D851FE1DAFE}"/>
                </a:ext>
              </a:extLst>
            </p:cNvPr>
            <p:cNvSpPr/>
            <p:nvPr/>
          </p:nvSpPr>
          <p:spPr>
            <a:xfrm>
              <a:off x="247880" y="1790606"/>
              <a:ext cx="5923621" cy="1662195"/>
            </a:xfrm>
            <a:custGeom>
              <a:avLst/>
              <a:gdLst>
                <a:gd name="connsiteX0" fmla="*/ 0 w 5923621"/>
                <a:gd name="connsiteY0" fmla="*/ 277038 h 1662195"/>
                <a:gd name="connsiteX1" fmla="*/ 277038 w 5923621"/>
                <a:gd name="connsiteY1" fmla="*/ 0 h 1662195"/>
                <a:gd name="connsiteX2" fmla="*/ 987270 w 5923621"/>
                <a:gd name="connsiteY2" fmla="*/ 0 h 1662195"/>
                <a:gd name="connsiteX3" fmla="*/ 987270 w 5923621"/>
                <a:gd name="connsiteY3" fmla="*/ 0 h 1662195"/>
                <a:gd name="connsiteX4" fmla="*/ 2468175 w 5923621"/>
                <a:gd name="connsiteY4" fmla="*/ 0 h 1662195"/>
                <a:gd name="connsiteX5" fmla="*/ 5646583 w 5923621"/>
                <a:gd name="connsiteY5" fmla="*/ 0 h 1662195"/>
                <a:gd name="connsiteX6" fmla="*/ 5923621 w 5923621"/>
                <a:gd name="connsiteY6" fmla="*/ 277038 h 1662195"/>
                <a:gd name="connsiteX7" fmla="*/ 5923621 w 5923621"/>
                <a:gd name="connsiteY7" fmla="*/ 969614 h 1662195"/>
                <a:gd name="connsiteX8" fmla="*/ 5923621 w 5923621"/>
                <a:gd name="connsiteY8" fmla="*/ 969614 h 1662195"/>
                <a:gd name="connsiteX9" fmla="*/ 5923621 w 5923621"/>
                <a:gd name="connsiteY9" fmla="*/ 1385163 h 1662195"/>
                <a:gd name="connsiteX10" fmla="*/ 5923621 w 5923621"/>
                <a:gd name="connsiteY10" fmla="*/ 1385157 h 1662195"/>
                <a:gd name="connsiteX11" fmla="*/ 5646583 w 5923621"/>
                <a:gd name="connsiteY11" fmla="*/ 1662195 h 1662195"/>
                <a:gd name="connsiteX12" fmla="*/ 2468175 w 5923621"/>
                <a:gd name="connsiteY12" fmla="*/ 1662195 h 1662195"/>
                <a:gd name="connsiteX13" fmla="*/ 987270 w 5923621"/>
                <a:gd name="connsiteY13" fmla="*/ 1662195 h 1662195"/>
                <a:gd name="connsiteX14" fmla="*/ 987270 w 5923621"/>
                <a:gd name="connsiteY14" fmla="*/ 1662195 h 1662195"/>
                <a:gd name="connsiteX15" fmla="*/ 277038 w 5923621"/>
                <a:gd name="connsiteY15" fmla="*/ 1662195 h 1662195"/>
                <a:gd name="connsiteX16" fmla="*/ 0 w 5923621"/>
                <a:gd name="connsiteY16" fmla="*/ 1385157 h 1662195"/>
                <a:gd name="connsiteX17" fmla="*/ 0 w 5923621"/>
                <a:gd name="connsiteY17" fmla="*/ 1385163 h 1662195"/>
                <a:gd name="connsiteX18" fmla="*/ -298077 w 5923621"/>
                <a:gd name="connsiteY18" fmla="*/ 1115183 h 1662195"/>
                <a:gd name="connsiteX19" fmla="*/ 0 w 5923621"/>
                <a:gd name="connsiteY19" fmla="*/ 969614 h 1662195"/>
                <a:gd name="connsiteX20" fmla="*/ 0 w 5923621"/>
                <a:gd name="connsiteY20" fmla="*/ 277038 h 166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23621" h="1662195" fill="none" extrusionOk="0">
                  <a:moveTo>
                    <a:pt x="0" y="277038"/>
                  </a:moveTo>
                  <a:cubicBezTo>
                    <a:pt x="9635" y="129249"/>
                    <a:pt x="117815" y="2501"/>
                    <a:pt x="277038" y="0"/>
                  </a:cubicBezTo>
                  <a:cubicBezTo>
                    <a:pt x="622870" y="-52145"/>
                    <a:pt x="771763" y="27389"/>
                    <a:pt x="987270" y="0"/>
                  </a:cubicBezTo>
                  <a:lnTo>
                    <a:pt x="987270" y="0"/>
                  </a:lnTo>
                  <a:cubicBezTo>
                    <a:pt x="1359069" y="57681"/>
                    <a:pt x="2082235" y="51618"/>
                    <a:pt x="2468175" y="0"/>
                  </a:cubicBezTo>
                  <a:cubicBezTo>
                    <a:pt x="2901261" y="-117130"/>
                    <a:pt x="4541970" y="123459"/>
                    <a:pt x="5646583" y="0"/>
                  </a:cubicBezTo>
                  <a:cubicBezTo>
                    <a:pt x="5810393" y="17217"/>
                    <a:pt x="5910462" y="125874"/>
                    <a:pt x="5923621" y="277038"/>
                  </a:cubicBezTo>
                  <a:cubicBezTo>
                    <a:pt x="5957104" y="622439"/>
                    <a:pt x="5919394" y="830419"/>
                    <a:pt x="5923621" y="969614"/>
                  </a:cubicBezTo>
                  <a:lnTo>
                    <a:pt x="5923621" y="969614"/>
                  </a:lnTo>
                  <a:cubicBezTo>
                    <a:pt x="5940752" y="1141317"/>
                    <a:pt x="5948930" y="1228116"/>
                    <a:pt x="5923621" y="1385163"/>
                  </a:cubicBezTo>
                  <a:lnTo>
                    <a:pt x="5923621" y="1385157"/>
                  </a:lnTo>
                  <a:cubicBezTo>
                    <a:pt x="5919218" y="1532647"/>
                    <a:pt x="5798908" y="1664405"/>
                    <a:pt x="5646583" y="1662195"/>
                  </a:cubicBezTo>
                  <a:cubicBezTo>
                    <a:pt x="5216922" y="1795589"/>
                    <a:pt x="3398531" y="1531475"/>
                    <a:pt x="2468175" y="1662195"/>
                  </a:cubicBezTo>
                  <a:cubicBezTo>
                    <a:pt x="2234578" y="1717296"/>
                    <a:pt x="1198191" y="1552540"/>
                    <a:pt x="987270" y="1662195"/>
                  </a:cubicBezTo>
                  <a:lnTo>
                    <a:pt x="987270" y="1662195"/>
                  </a:lnTo>
                  <a:cubicBezTo>
                    <a:pt x="800006" y="1684823"/>
                    <a:pt x="413928" y="1637422"/>
                    <a:pt x="277038" y="1662195"/>
                  </a:cubicBezTo>
                  <a:cubicBezTo>
                    <a:pt x="102360" y="1662104"/>
                    <a:pt x="1001" y="1536107"/>
                    <a:pt x="0" y="1385157"/>
                  </a:cubicBezTo>
                  <a:lnTo>
                    <a:pt x="0" y="1385163"/>
                  </a:lnTo>
                  <a:cubicBezTo>
                    <a:pt x="-122966" y="1254379"/>
                    <a:pt x="-162327" y="1217988"/>
                    <a:pt x="-298077" y="1115183"/>
                  </a:cubicBezTo>
                  <a:cubicBezTo>
                    <a:pt x="-211990" y="1061817"/>
                    <a:pt x="-95559" y="1036702"/>
                    <a:pt x="0" y="969614"/>
                  </a:cubicBezTo>
                  <a:cubicBezTo>
                    <a:pt x="1824" y="852200"/>
                    <a:pt x="-6724" y="418174"/>
                    <a:pt x="0" y="277038"/>
                  </a:cubicBezTo>
                  <a:close/>
                </a:path>
                <a:path w="5923621" h="1662195" stroke="0" extrusionOk="0">
                  <a:moveTo>
                    <a:pt x="0" y="277038"/>
                  </a:moveTo>
                  <a:cubicBezTo>
                    <a:pt x="-9500" y="140279"/>
                    <a:pt x="145563" y="-14560"/>
                    <a:pt x="277038" y="0"/>
                  </a:cubicBezTo>
                  <a:cubicBezTo>
                    <a:pt x="559328" y="-23285"/>
                    <a:pt x="833530" y="32347"/>
                    <a:pt x="987270" y="0"/>
                  </a:cubicBezTo>
                  <a:lnTo>
                    <a:pt x="987270" y="0"/>
                  </a:lnTo>
                  <a:cubicBezTo>
                    <a:pt x="1485650" y="-89631"/>
                    <a:pt x="1850590" y="73056"/>
                    <a:pt x="2468175" y="0"/>
                  </a:cubicBezTo>
                  <a:cubicBezTo>
                    <a:pt x="3169303" y="-134364"/>
                    <a:pt x="4873469" y="130381"/>
                    <a:pt x="5646583" y="0"/>
                  </a:cubicBezTo>
                  <a:cubicBezTo>
                    <a:pt x="5796819" y="-6525"/>
                    <a:pt x="5943157" y="108890"/>
                    <a:pt x="5923621" y="277038"/>
                  </a:cubicBezTo>
                  <a:cubicBezTo>
                    <a:pt x="5904709" y="490530"/>
                    <a:pt x="5890762" y="864352"/>
                    <a:pt x="5923621" y="969614"/>
                  </a:cubicBezTo>
                  <a:lnTo>
                    <a:pt x="5923621" y="969614"/>
                  </a:lnTo>
                  <a:cubicBezTo>
                    <a:pt x="5920225" y="1139080"/>
                    <a:pt x="5910157" y="1292766"/>
                    <a:pt x="5923621" y="1385163"/>
                  </a:cubicBezTo>
                  <a:lnTo>
                    <a:pt x="5923621" y="1385157"/>
                  </a:lnTo>
                  <a:cubicBezTo>
                    <a:pt x="5953591" y="1534892"/>
                    <a:pt x="5780637" y="1667685"/>
                    <a:pt x="5646583" y="1662195"/>
                  </a:cubicBezTo>
                  <a:cubicBezTo>
                    <a:pt x="4757291" y="1624436"/>
                    <a:pt x="3704051" y="1712693"/>
                    <a:pt x="2468175" y="1662195"/>
                  </a:cubicBezTo>
                  <a:cubicBezTo>
                    <a:pt x="1823165" y="1631591"/>
                    <a:pt x="1658210" y="1724522"/>
                    <a:pt x="987270" y="1662195"/>
                  </a:cubicBezTo>
                  <a:lnTo>
                    <a:pt x="987270" y="1662195"/>
                  </a:lnTo>
                  <a:cubicBezTo>
                    <a:pt x="847908" y="1668077"/>
                    <a:pt x="353798" y="1628833"/>
                    <a:pt x="277038" y="1662195"/>
                  </a:cubicBezTo>
                  <a:cubicBezTo>
                    <a:pt x="119872" y="1658399"/>
                    <a:pt x="4909" y="1537012"/>
                    <a:pt x="0" y="1385157"/>
                  </a:cubicBezTo>
                  <a:lnTo>
                    <a:pt x="0" y="1385163"/>
                  </a:lnTo>
                  <a:cubicBezTo>
                    <a:pt x="-78825" y="1302805"/>
                    <a:pt x="-177320" y="1238146"/>
                    <a:pt x="-298077" y="1115183"/>
                  </a:cubicBezTo>
                  <a:cubicBezTo>
                    <a:pt x="-214014" y="1059649"/>
                    <a:pt x="-62005" y="1000696"/>
                    <a:pt x="0" y="969614"/>
                  </a:cubicBezTo>
                  <a:cubicBezTo>
                    <a:pt x="28536" y="647375"/>
                    <a:pt x="46361" y="591678"/>
                    <a:pt x="0" y="2770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55032"/>
                        <a:gd name="adj2" fmla="val 1709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2A8685-061B-4622-B819-168B888DB487}"/>
                </a:ext>
              </a:extLst>
            </p:cNvPr>
            <p:cNvSpPr txBox="1"/>
            <p:nvPr/>
          </p:nvSpPr>
          <p:spPr>
            <a:xfrm>
              <a:off x="298705" y="1906079"/>
              <a:ext cx="5872796" cy="13331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4267" b="1" kern="0">
                  <a:solidFill>
                    <a:srgbClr val="FFDFAC">
                      <a:lumMod val="25000"/>
                    </a:srgbClr>
                  </a:solidFill>
                  <a:latin typeface="AVO"/>
                  <a:cs typeface="Calibri" panose="020F0502020204030204" pitchFamily="34" charset="0"/>
                  <a:sym typeface="Arial"/>
                </a:rPr>
                <a:t>Theo em, giọng đọc của bài đọc như thế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CFD98D-495D-4986-8874-A9F961440F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9" y="-152400"/>
            <a:ext cx="1776730" cy="655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158BB-5C50-43B2-95DD-40E69293CA89}"/>
              </a:ext>
            </a:extLst>
          </p:cNvPr>
          <p:cNvSpPr txBox="1"/>
          <p:nvPr/>
        </p:nvSpPr>
        <p:spPr>
          <a:xfrm>
            <a:off x="1447800" y="2971800"/>
            <a:ext cx="7769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>
                <a:solidFill>
                  <a:schemeClr val="accent1"/>
                </a:solidFill>
                <a:latin typeface="AVO"/>
              </a:rPr>
              <a:t>Đọc bài với giọng đọc nhẹ nhàng, thể hiện tình cảm, cảm xúc phù hợp khi đọc, nghỉ hơi đúng ở những dòng thơ nối ý với nhau, nhấn giọng từ ngữ quan trọng</a:t>
            </a:r>
          </a:p>
        </p:txBody>
      </p:sp>
    </p:spTree>
    <p:extLst>
      <p:ext uri="{BB962C8B-B14F-4D97-AF65-F5344CB8AC3E}">
        <p14:creationId xmlns:p14="http://schemas.microsoft.com/office/powerpoint/2010/main" val="12308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7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86" y="1028700"/>
            <a:ext cx="8077200" cy="480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5F6F0-B9FD-4042-AB09-53314DD4C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657"/>
          <a:stretch/>
        </p:blipFill>
        <p:spPr>
          <a:xfrm>
            <a:off x="1710372" y="3105818"/>
            <a:ext cx="5681028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06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ABC38B-62A8-4505-9697-591D96A9B7E6}"/>
              </a:ext>
            </a:extLst>
          </p:cNvPr>
          <p:cNvGrpSpPr/>
          <p:nvPr/>
        </p:nvGrpSpPr>
        <p:grpSpPr>
          <a:xfrm>
            <a:off x="1606164" y="315689"/>
            <a:ext cx="6712977" cy="2656114"/>
            <a:chOff x="2992908" y="2237142"/>
            <a:chExt cx="4818983" cy="1637822"/>
          </a:xfrm>
          <a:solidFill>
            <a:schemeClr val="bg2">
              <a:lumMod val="90000"/>
            </a:schemeClr>
          </a:solidFill>
        </p:grpSpPr>
        <p:sp>
          <p:nvSpPr>
            <p:cNvPr id="4" name="Rectangle: Rounded Corners 24">
              <a:extLst>
                <a:ext uri="{FF2B5EF4-FFF2-40B4-BE49-F238E27FC236}">
                  <a16:creationId xmlns:a16="http://schemas.microsoft.com/office/drawing/2014/main" id="{611C1E48-E3A6-4116-8468-80CEE442CB84}"/>
                </a:ext>
              </a:extLst>
            </p:cNvPr>
            <p:cNvSpPr/>
            <p:nvPr/>
          </p:nvSpPr>
          <p:spPr>
            <a:xfrm>
              <a:off x="2992908" y="2653309"/>
              <a:ext cx="4818983" cy="1221655"/>
            </a:xfrm>
            <a:custGeom>
              <a:avLst/>
              <a:gdLst>
                <a:gd name="connsiteX0" fmla="*/ 0 w 4818983"/>
                <a:gd name="connsiteY0" fmla="*/ 246432 h 1221655"/>
                <a:gd name="connsiteX1" fmla="*/ 246432 w 4818983"/>
                <a:gd name="connsiteY1" fmla="*/ 0 h 1221655"/>
                <a:gd name="connsiteX2" fmla="*/ 821188 w 4818983"/>
                <a:gd name="connsiteY2" fmla="*/ 0 h 1221655"/>
                <a:gd name="connsiteX3" fmla="*/ 1395944 w 4818983"/>
                <a:gd name="connsiteY3" fmla="*/ 0 h 1221655"/>
                <a:gd name="connsiteX4" fmla="*/ 1884177 w 4818983"/>
                <a:gd name="connsiteY4" fmla="*/ 0 h 1221655"/>
                <a:gd name="connsiteX5" fmla="*/ 2415672 w 4818983"/>
                <a:gd name="connsiteY5" fmla="*/ 0 h 1221655"/>
                <a:gd name="connsiteX6" fmla="*/ 2947166 w 4818983"/>
                <a:gd name="connsiteY6" fmla="*/ 0 h 1221655"/>
                <a:gd name="connsiteX7" fmla="*/ 3608444 w 4818983"/>
                <a:gd name="connsiteY7" fmla="*/ 0 h 1221655"/>
                <a:gd name="connsiteX8" fmla="*/ 4572551 w 4818983"/>
                <a:gd name="connsiteY8" fmla="*/ 0 h 1221655"/>
                <a:gd name="connsiteX9" fmla="*/ 4818983 w 4818983"/>
                <a:gd name="connsiteY9" fmla="*/ 246432 h 1221655"/>
                <a:gd name="connsiteX10" fmla="*/ 4818983 w 4818983"/>
                <a:gd name="connsiteY10" fmla="*/ 603540 h 1221655"/>
                <a:gd name="connsiteX11" fmla="*/ 4818983 w 4818983"/>
                <a:gd name="connsiteY11" fmla="*/ 975223 h 1221655"/>
                <a:gd name="connsiteX12" fmla="*/ 4572551 w 4818983"/>
                <a:gd name="connsiteY12" fmla="*/ 1221655 h 1221655"/>
                <a:gd name="connsiteX13" fmla="*/ 3911273 w 4818983"/>
                <a:gd name="connsiteY13" fmla="*/ 1221655 h 1221655"/>
                <a:gd name="connsiteX14" fmla="*/ 3293256 w 4818983"/>
                <a:gd name="connsiteY14" fmla="*/ 1221655 h 1221655"/>
                <a:gd name="connsiteX15" fmla="*/ 2588716 w 4818983"/>
                <a:gd name="connsiteY15" fmla="*/ 1221655 h 1221655"/>
                <a:gd name="connsiteX16" fmla="*/ 1970699 w 4818983"/>
                <a:gd name="connsiteY16" fmla="*/ 1221655 h 1221655"/>
                <a:gd name="connsiteX17" fmla="*/ 1352682 w 4818983"/>
                <a:gd name="connsiteY17" fmla="*/ 1221655 h 1221655"/>
                <a:gd name="connsiteX18" fmla="*/ 246432 w 4818983"/>
                <a:gd name="connsiteY18" fmla="*/ 1221655 h 1221655"/>
                <a:gd name="connsiteX19" fmla="*/ 0 w 4818983"/>
                <a:gd name="connsiteY19" fmla="*/ 975223 h 1221655"/>
                <a:gd name="connsiteX20" fmla="*/ 0 w 4818983"/>
                <a:gd name="connsiteY20" fmla="*/ 618115 h 1221655"/>
                <a:gd name="connsiteX21" fmla="*/ 0 w 4818983"/>
                <a:gd name="connsiteY21" fmla="*/ 246432 h 122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18983" h="1221655" fill="none" extrusionOk="0">
                  <a:moveTo>
                    <a:pt x="0" y="246432"/>
                  </a:moveTo>
                  <a:cubicBezTo>
                    <a:pt x="4283" y="116397"/>
                    <a:pt x="97548" y="11700"/>
                    <a:pt x="246432" y="0"/>
                  </a:cubicBezTo>
                  <a:cubicBezTo>
                    <a:pt x="474105" y="2764"/>
                    <a:pt x="633985" y="27377"/>
                    <a:pt x="821188" y="0"/>
                  </a:cubicBezTo>
                  <a:cubicBezTo>
                    <a:pt x="1008391" y="-27377"/>
                    <a:pt x="1123811" y="-26715"/>
                    <a:pt x="1395944" y="0"/>
                  </a:cubicBezTo>
                  <a:cubicBezTo>
                    <a:pt x="1668077" y="26715"/>
                    <a:pt x="1752694" y="-12556"/>
                    <a:pt x="1884177" y="0"/>
                  </a:cubicBezTo>
                  <a:cubicBezTo>
                    <a:pt x="2015660" y="12556"/>
                    <a:pt x="2286814" y="22206"/>
                    <a:pt x="2415672" y="0"/>
                  </a:cubicBezTo>
                  <a:cubicBezTo>
                    <a:pt x="2544531" y="-22206"/>
                    <a:pt x="2816464" y="-8642"/>
                    <a:pt x="2947166" y="0"/>
                  </a:cubicBezTo>
                  <a:cubicBezTo>
                    <a:pt x="3077868" y="8642"/>
                    <a:pt x="3305465" y="-3056"/>
                    <a:pt x="3608444" y="0"/>
                  </a:cubicBezTo>
                  <a:cubicBezTo>
                    <a:pt x="3911423" y="3056"/>
                    <a:pt x="4154876" y="-7744"/>
                    <a:pt x="4572551" y="0"/>
                  </a:cubicBezTo>
                  <a:cubicBezTo>
                    <a:pt x="4719244" y="-870"/>
                    <a:pt x="4804602" y="82429"/>
                    <a:pt x="4818983" y="246432"/>
                  </a:cubicBezTo>
                  <a:cubicBezTo>
                    <a:pt x="4827314" y="415214"/>
                    <a:pt x="4809055" y="436763"/>
                    <a:pt x="4818983" y="603540"/>
                  </a:cubicBezTo>
                  <a:cubicBezTo>
                    <a:pt x="4828911" y="770317"/>
                    <a:pt x="4817055" y="835432"/>
                    <a:pt x="4818983" y="975223"/>
                  </a:cubicBezTo>
                  <a:cubicBezTo>
                    <a:pt x="4845009" y="1111546"/>
                    <a:pt x="4715795" y="1234254"/>
                    <a:pt x="4572551" y="1221655"/>
                  </a:cubicBezTo>
                  <a:cubicBezTo>
                    <a:pt x="4250369" y="1192528"/>
                    <a:pt x="4238826" y="1195484"/>
                    <a:pt x="3911273" y="1221655"/>
                  </a:cubicBezTo>
                  <a:cubicBezTo>
                    <a:pt x="3583720" y="1247826"/>
                    <a:pt x="3473022" y="1193091"/>
                    <a:pt x="3293256" y="1221655"/>
                  </a:cubicBezTo>
                  <a:cubicBezTo>
                    <a:pt x="3113490" y="1250219"/>
                    <a:pt x="2853196" y="1189675"/>
                    <a:pt x="2588716" y="1221655"/>
                  </a:cubicBezTo>
                  <a:cubicBezTo>
                    <a:pt x="2324236" y="1253635"/>
                    <a:pt x="2106623" y="1240879"/>
                    <a:pt x="1970699" y="1221655"/>
                  </a:cubicBezTo>
                  <a:cubicBezTo>
                    <a:pt x="1834775" y="1202431"/>
                    <a:pt x="1580237" y="1244127"/>
                    <a:pt x="1352682" y="1221655"/>
                  </a:cubicBezTo>
                  <a:cubicBezTo>
                    <a:pt x="1125127" y="1199183"/>
                    <a:pt x="651630" y="1274438"/>
                    <a:pt x="246432" y="1221655"/>
                  </a:cubicBezTo>
                  <a:cubicBezTo>
                    <a:pt x="108008" y="1248871"/>
                    <a:pt x="-1045" y="1099322"/>
                    <a:pt x="0" y="975223"/>
                  </a:cubicBezTo>
                  <a:cubicBezTo>
                    <a:pt x="-4539" y="862526"/>
                    <a:pt x="-10617" y="777434"/>
                    <a:pt x="0" y="618115"/>
                  </a:cubicBezTo>
                  <a:cubicBezTo>
                    <a:pt x="10617" y="458796"/>
                    <a:pt x="8543" y="422566"/>
                    <a:pt x="0" y="246432"/>
                  </a:cubicBezTo>
                  <a:close/>
                </a:path>
                <a:path w="4818983" h="1221655" stroke="0" extrusionOk="0">
                  <a:moveTo>
                    <a:pt x="0" y="246432"/>
                  </a:moveTo>
                  <a:cubicBezTo>
                    <a:pt x="683" y="131224"/>
                    <a:pt x="120024" y="17321"/>
                    <a:pt x="246432" y="0"/>
                  </a:cubicBezTo>
                  <a:cubicBezTo>
                    <a:pt x="388300" y="777"/>
                    <a:pt x="758453" y="4570"/>
                    <a:pt x="907710" y="0"/>
                  </a:cubicBezTo>
                  <a:cubicBezTo>
                    <a:pt x="1056967" y="-4570"/>
                    <a:pt x="1239319" y="-5039"/>
                    <a:pt x="1439205" y="0"/>
                  </a:cubicBezTo>
                  <a:cubicBezTo>
                    <a:pt x="1639092" y="5039"/>
                    <a:pt x="1766128" y="-17962"/>
                    <a:pt x="1970699" y="0"/>
                  </a:cubicBezTo>
                  <a:cubicBezTo>
                    <a:pt x="2175270" y="17962"/>
                    <a:pt x="2417659" y="30954"/>
                    <a:pt x="2631978" y="0"/>
                  </a:cubicBezTo>
                  <a:cubicBezTo>
                    <a:pt x="2846297" y="-30954"/>
                    <a:pt x="3082712" y="7442"/>
                    <a:pt x="3206733" y="0"/>
                  </a:cubicBezTo>
                  <a:cubicBezTo>
                    <a:pt x="3330754" y="-7442"/>
                    <a:pt x="3654486" y="30561"/>
                    <a:pt x="3911273" y="0"/>
                  </a:cubicBezTo>
                  <a:cubicBezTo>
                    <a:pt x="4168060" y="-30561"/>
                    <a:pt x="4305560" y="11818"/>
                    <a:pt x="4572551" y="0"/>
                  </a:cubicBezTo>
                  <a:cubicBezTo>
                    <a:pt x="4699671" y="4727"/>
                    <a:pt x="4840333" y="86697"/>
                    <a:pt x="4818983" y="246432"/>
                  </a:cubicBezTo>
                  <a:cubicBezTo>
                    <a:pt x="4820134" y="419972"/>
                    <a:pt x="4808620" y="466192"/>
                    <a:pt x="4818983" y="596252"/>
                  </a:cubicBezTo>
                  <a:cubicBezTo>
                    <a:pt x="4829346" y="726312"/>
                    <a:pt x="4811151" y="845649"/>
                    <a:pt x="4818983" y="975223"/>
                  </a:cubicBezTo>
                  <a:cubicBezTo>
                    <a:pt x="4839812" y="1121577"/>
                    <a:pt x="4704998" y="1198758"/>
                    <a:pt x="4572551" y="1221655"/>
                  </a:cubicBezTo>
                  <a:cubicBezTo>
                    <a:pt x="4442586" y="1243091"/>
                    <a:pt x="4225316" y="1232024"/>
                    <a:pt x="4041056" y="1221655"/>
                  </a:cubicBezTo>
                  <a:cubicBezTo>
                    <a:pt x="3856796" y="1211286"/>
                    <a:pt x="3553487" y="1200212"/>
                    <a:pt x="3379778" y="1221655"/>
                  </a:cubicBezTo>
                  <a:cubicBezTo>
                    <a:pt x="3206069" y="1243098"/>
                    <a:pt x="2916462" y="1247438"/>
                    <a:pt x="2675239" y="1221655"/>
                  </a:cubicBezTo>
                  <a:cubicBezTo>
                    <a:pt x="2434016" y="1195872"/>
                    <a:pt x="2266525" y="1245322"/>
                    <a:pt x="2100483" y="1221655"/>
                  </a:cubicBezTo>
                  <a:cubicBezTo>
                    <a:pt x="1934441" y="1197988"/>
                    <a:pt x="1645799" y="1239913"/>
                    <a:pt x="1525727" y="1221655"/>
                  </a:cubicBezTo>
                  <a:cubicBezTo>
                    <a:pt x="1405655" y="1203397"/>
                    <a:pt x="1115224" y="1218013"/>
                    <a:pt x="821188" y="1221655"/>
                  </a:cubicBezTo>
                  <a:cubicBezTo>
                    <a:pt x="527152" y="1225297"/>
                    <a:pt x="460048" y="1235827"/>
                    <a:pt x="246432" y="1221655"/>
                  </a:cubicBezTo>
                  <a:cubicBezTo>
                    <a:pt x="130535" y="1216161"/>
                    <a:pt x="20467" y="1121743"/>
                    <a:pt x="0" y="975223"/>
                  </a:cubicBezTo>
                  <a:cubicBezTo>
                    <a:pt x="-7204" y="832922"/>
                    <a:pt x="4671" y="708372"/>
                    <a:pt x="0" y="625403"/>
                  </a:cubicBezTo>
                  <a:cubicBezTo>
                    <a:pt x="-4671" y="542434"/>
                    <a:pt x="18154" y="352717"/>
                    <a:pt x="0" y="246432"/>
                  </a:cubicBez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4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theo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endParaRPr lang="en-US" sz="3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400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400" kern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4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  <p:sp>
          <p:nvSpPr>
            <p:cNvPr id="5" name="Rectangle: Rounded Corners 25">
              <a:extLst>
                <a:ext uri="{FF2B5EF4-FFF2-40B4-BE49-F238E27FC236}">
                  <a16:creationId xmlns:a16="http://schemas.microsoft.com/office/drawing/2014/main" id="{18374AEF-D36C-43E1-AC64-C290B4910A01}"/>
                </a:ext>
              </a:extLst>
            </p:cNvPr>
            <p:cNvSpPr/>
            <p:nvPr/>
          </p:nvSpPr>
          <p:spPr>
            <a:xfrm>
              <a:off x="4331298" y="2237142"/>
              <a:ext cx="2142202" cy="615893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3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606164" y="1764589"/>
            <a:ext cx="609600" cy="4332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600200" y="2362200"/>
            <a:ext cx="609600" cy="4332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rect">
              <a:fillToRect l="100000" b="10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77CD4A-7CD0-4DC8-AC39-2642F823A77B}"/>
              </a:ext>
            </a:extLst>
          </p:cNvPr>
          <p:cNvGrpSpPr/>
          <p:nvPr/>
        </p:nvGrpSpPr>
        <p:grpSpPr>
          <a:xfrm>
            <a:off x="1195013" y="3396343"/>
            <a:ext cx="7644187" cy="2895601"/>
            <a:chOff x="525104" y="1443489"/>
            <a:chExt cx="6974005" cy="28342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04A2E6-3D04-4F97-94D8-E20F2EEABFCB}"/>
                </a:ext>
              </a:extLst>
            </p:cNvPr>
            <p:cNvGrpSpPr/>
            <p:nvPr/>
          </p:nvGrpSpPr>
          <p:grpSpPr>
            <a:xfrm>
              <a:off x="525104" y="1443489"/>
              <a:ext cx="6974005" cy="2834248"/>
              <a:chOff x="3168250" y="1281370"/>
              <a:chExt cx="7838159" cy="2817428"/>
            </a:xfrm>
          </p:grpSpPr>
          <p:sp>
            <p:nvSpPr>
              <p:cNvPr id="26" name="Rectangle: Rounded Corners 49">
                <a:extLst>
                  <a:ext uri="{FF2B5EF4-FFF2-40B4-BE49-F238E27FC236}">
                    <a16:creationId xmlns:a16="http://schemas.microsoft.com/office/drawing/2014/main" id="{CF332464-129A-4FA6-BE10-AC46C23CE7D8}"/>
                  </a:ext>
                </a:extLst>
              </p:cNvPr>
              <p:cNvSpPr/>
              <p:nvPr/>
            </p:nvSpPr>
            <p:spPr>
              <a:xfrm>
                <a:off x="3168250" y="2224041"/>
                <a:ext cx="7838159" cy="1874757"/>
              </a:xfrm>
              <a:custGeom>
                <a:avLst/>
                <a:gdLst>
                  <a:gd name="connsiteX0" fmla="*/ 0 w 7838159"/>
                  <a:gd name="connsiteY0" fmla="*/ 378176 h 1874757"/>
                  <a:gd name="connsiteX1" fmla="*/ 378176 w 7838159"/>
                  <a:gd name="connsiteY1" fmla="*/ 0 h 1874757"/>
                  <a:gd name="connsiteX2" fmla="*/ 951159 w 7838159"/>
                  <a:gd name="connsiteY2" fmla="*/ 0 h 1874757"/>
                  <a:gd name="connsiteX3" fmla="*/ 1382505 w 7838159"/>
                  <a:gd name="connsiteY3" fmla="*/ 0 h 1874757"/>
                  <a:gd name="connsiteX4" fmla="*/ 1813851 w 7838159"/>
                  <a:gd name="connsiteY4" fmla="*/ 0 h 1874757"/>
                  <a:gd name="connsiteX5" fmla="*/ 2245198 w 7838159"/>
                  <a:gd name="connsiteY5" fmla="*/ 0 h 1874757"/>
                  <a:gd name="connsiteX6" fmla="*/ 2888998 w 7838159"/>
                  <a:gd name="connsiteY6" fmla="*/ 0 h 1874757"/>
                  <a:gd name="connsiteX7" fmla="*/ 3532799 w 7838159"/>
                  <a:gd name="connsiteY7" fmla="*/ 0 h 1874757"/>
                  <a:gd name="connsiteX8" fmla="*/ 4176600 w 7838159"/>
                  <a:gd name="connsiteY8" fmla="*/ 0 h 1874757"/>
                  <a:gd name="connsiteX9" fmla="*/ 4962037 w 7838159"/>
                  <a:gd name="connsiteY9" fmla="*/ 0 h 1874757"/>
                  <a:gd name="connsiteX10" fmla="*/ 5605837 w 7838159"/>
                  <a:gd name="connsiteY10" fmla="*/ 0 h 1874757"/>
                  <a:gd name="connsiteX11" fmla="*/ 6249638 w 7838159"/>
                  <a:gd name="connsiteY11" fmla="*/ 0 h 1874757"/>
                  <a:gd name="connsiteX12" fmla="*/ 7459983 w 7838159"/>
                  <a:gd name="connsiteY12" fmla="*/ 0 h 1874757"/>
                  <a:gd name="connsiteX13" fmla="*/ 7838159 w 7838159"/>
                  <a:gd name="connsiteY13" fmla="*/ 378176 h 1874757"/>
                  <a:gd name="connsiteX14" fmla="*/ 7838159 w 7838159"/>
                  <a:gd name="connsiteY14" fmla="*/ 926194 h 1874757"/>
                  <a:gd name="connsiteX15" fmla="*/ 7838159 w 7838159"/>
                  <a:gd name="connsiteY15" fmla="*/ 1496581 h 1874757"/>
                  <a:gd name="connsiteX16" fmla="*/ 7459983 w 7838159"/>
                  <a:gd name="connsiteY16" fmla="*/ 1874757 h 1874757"/>
                  <a:gd name="connsiteX17" fmla="*/ 6816182 w 7838159"/>
                  <a:gd name="connsiteY17" fmla="*/ 1874757 h 1874757"/>
                  <a:gd name="connsiteX18" fmla="*/ 6030746 w 7838159"/>
                  <a:gd name="connsiteY18" fmla="*/ 1874757 h 1874757"/>
                  <a:gd name="connsiteX19" fmla="*/ 5386945 w 7838159"/>
                  <a:gd name="connsiteY19" fmla="*/ 1874757 h 1874757"/>
                  <a:gd name="connsiteX20" fmla="*/ 4813962 w 7838159"/>
                  <a:gd name="connsiteY20" fmla="*/ 1874757 h 1874757"/>
                  <a:gd name="connsiteX21" fmla="*/ 4099344 w 7838159"/>
                  <a:gd name="connsiteY21" fmla="*/ 1874757 h 1874757"/>
                  <a:gd name="connsiteX22" fmla="*/ 3455543 w 7838159"/>
                  <a:gd name="connsiteY22" fmla="*/ 1874757 h 1874757"/>
                  <a:gd name="connsiteX23" fmla="*/ 2882560 w 7838159"/>
                  <a:gd name="connsiteY23" fmla="*/ 1874757 h 1874757"/>
                  <a:gd name="connsiteX24" fmla="*/ 2451214 w 7838159"/>
                  <a:gd name="connsiteY24" fmla="*/ 1874757 h 1874757"/>
                  <a:gd name="connsiteX25" fmla="*/ 1878231 w 7838159"/>
                  <a:gd name="connsiteY25" fmla="*/ 1874757 h 1874757"/>
                  <a:gd name="connsiteX26" fmla="*/ 1305249 w 7838159"/>
                  <a:gd name="connsiteY26" fmla="*/ 1874757 h 1874757"/>
                  <a:gd name="connsiteX27" fmla="*/ 378176 w 7838159"/>
                  <a:gd name="connsiteY27" fmla="*/ 1874757 h 1874757"/>
                  <a:gd name="connsiteX28" fmla="*/ 0 w 7838159"/>
                  <a:gd name="connsiteY28" fmla="*/ 1496581 h 1874757"/>
                  <a:gd name="connsiteX29" fmla="*/ 0 w 7838159"/>
                  <a:gd name="connsiteY29" fmla="*/ 926194 h 1874757"/>
                  <a:gd name="connsiteX30" fmla="*/ 0 w 7838159"/>
                  <a:gd name="connsiteY30" fmla="*/ 378176 h 187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838159" h="1874757" fill="none" extrusionOk="0">
                    <a:moveTo>
                      <a:pt x="0" y="378176"/>
                    </a:moveTo>
                    <a:cubicBezTo>
                      <a:pt x="21358" y="193934"/>
                      <a:pt x="176957" y="-9011"/>
                      <a:pt x="378176" y="0"/>
                    </a:cubicBezTo>
                    <a:cubicBezTo>
                      <a:pt x="652873" y="13972"/>
                      <a:pt x="714901" y="-19167"/>
                      <a:pt x="951159" y="0"/>
                    </a:cubicBezTo>
                    <a:cubicBezTo>
                      <a:pt x="1187417" y="19167"/>
                      <a:pt x="1203054" y="-1087"/>
                      <a:pt x="1382505" y="0"/>
                    </a:cubicBezTo>
                    <a:cubicBezTo>
                      <a:pt x="1561956" y="1087"/>
                      <a:pt x="1603820" y="-16028"/>
                      <a:pt x="1813851" y="0"/>
                    </a:cubicBezTo>
                    <a:cubicBezTo>
                      <a:pt x="2023882" y="16028"/>
                      <a:pt x="2104361" y="-18697"/>
                      <a:pt x="2245198" y="0"/>
                    </a:cubicBezTo>
                    <a:cubicBezTo>
                      <a:pt x="2386035" y="18697"/>
                      <a:pt x="2721085" y="-7512"/>
                      <a:pt x="2888998" y="0"/>
                    </a:cubicBezTo>
                    <a:cubicBezTo>
                      <a:pt x="3056911" y="7512"/>
                      <a:pt x="3290730" y="-28134"/>
                      <a:pt x="3532799" y="0"/>
                    </a:cubicBezTo>
                    <a:cubicBezTo>
                      <a:pt x="3774868" y="28134"/>
                      <a:pt x="4035534" y="13713"/>
                      <a:pt x="4176600" y="0"/>
                    </a:cubicBezTo>
                    <a:cubicBezTo>
                      <a:pt x="4317666" y="-13713"/>
                      <a:pt x="4723488" y="-15748"/>
                      <a:pt x="4962037" y="0"/>
                    </a:cubicBezTo>
                    <a:cubicBezTo>
                      <a:pt x="5200586" y="15748"/>
                      <a:pt x="5400331" y="28906"/>
                      <a:pt x="5605837" y="0"/>
                    </a:cubicBezTo>
                    <a:cubicBezTo>
                      <a:pt x="5811343" y="-28906"/>
                      <a:pt x="6111665" y="13717"/>
                      <a:pt x="6249638" y="0"/>
                    </a:cubicBezTo>
                    <a:cubicBezTo>
                      <a:pt x="6387611" y="-13717"/>
                      <a:pt x="6988634" y="-52330"/>
                      <a:pt x="7459983" y="0"/>
                    </a:cubicBezTo>
                    <a:cubicBezTo>
                      <a:pt x="7666346" y="29259"/>
                      <a:pt x="7836929" y="155188"/>
                      <a:pt x="7838159" y="378176"/>
                    </a:cubicBezTo>
                    <a:cubicBezTo>
                      <a:pt x="7835058" y="560592"/>
                      <a:pt x="7811284" y="716786"/>
                      <a:pt x="7838159" y="926194"/>
                    </a:cubicBezTo>
                    <a:cubicBezTo>
                      <a:pt x="7865034" y="1135602"/>
                      <a:pt x="7844791" y="1219866"/>
                      <a:pt x="7838159" y="1496581"/>
                    </a:cubicBezTo>
                    <a:cubicBezTo>
                      <a:pt x="7855538" y="1724381"/>
                      <a:pt x="7702363" y="1882227"/>
                      <a:pt x="7459983" y="1874757"/>
                    </a:cubicBezTo>
                    <a:cubicBezTo>
                      <a:pt x="7184325" y="1874449"/>
                      <a:pt x="6966857" y="1866707"/>
                      <a:pt x="6816182" y="1874757"/>
                    </a:cubicBezTo>
                    <a:cubicBezTo>
                      <a:pt x="6665507" y="1882807"/>
                      <a:pt x="6203707" y="1856224"/>
                      <a:pt x="6030746" y="1874757"/>
                    </a:cubicBezTo>
                    <a:cubicBezTo>
                      <a:pt x="5857785" y="1893290"/>
                      <a:pt x="5580533" y="1882125"/>
                      <a:pt x="5386945" y="1874757"/>
                    </a:cubicBezTo>
                    <a:cubicBezTo>
                      <a:pt x="5193357" y="1867389"/>
                      <a:pt x="5022441" y="1901454"/>
                      <a:pt x="4813962" y="1874757"/>
                    </a:cubicBezTo>
                    <a:cubicBezTo>
                      <a:pt x="4605483" y="1848060"/>
                      <a:pt x="4278722" y="1863484"/>
                      <a:pt x="4099344" y="1874757"/>
                    </a:cubicBezTo>
                    <a:cubicBezTo>
                      <a:pt x="3919966" y="1886030"/>
                      <a:pt x="3630462" y="1899219"/>
                      <a:pt x="3455543" y="1874757"/>
                    </a:cubicBezTo>
                    <a:cubicBezTo>
                      <a:pt x="3280624" y="1850295"/>
                      <a:pt x="3100689" y="1883415"/>
                      <a:pt x="2882560" y="1874757"/>
                    </a:cubicBezTo>
                    <a:cubicBezTo>
                      <a:pt x="2664431" y="1866099"/>
                      <a:pt x="2658392" y="1891116"/>
                      <a:pt x="2451214" y="1874757"/>
                    </a:cubicBezTo>
                    <a:cubicBezTo>
                      <a:pt x="2244036" y="1858398"/>
                      <a:pt x="2003820" y="1884922"/>
                      <a:pt x="1878231" y="1874757"/>
                    </a:cubicBezTo>
                    <a:cubicBezTo>
                      <a:pt x="1752642" y="1864592"/>
                      <a:pt x="1574596" y="1869733"/>
                      <a:pt x="1305249" y="1874757"/>
                    </a:cubicBezTo>
                    <a:cubicBezTo>
                      <a:pt x="1035902" y="1879781"/>
                      <a:pt x="627607" y="1866062"/>
                      <a:pt x="378176" y="1874757"/>
                    </a:cubicBezTo>
                    <a:cubicBezTo>
                      <a:pt x="207300" y="1845466"/>
                      <a:pt x="-7872" y="1683054"/>
                      <a:pt x="0" y="1496581"/>
                    </a:cubicBezTo>
                    <a:cubicBezTo>
                      <a:pt x="28391" y="1363687"/>
                      <a:pt x="-12516" y="1119423"/>
                      <a:pt x="0" y="926194"/>
                    </a:cubicBezTo>
                    <a:cubicBezTo>
                      <a:pt x="12516" y="732965"/>
                      <a:pt x="-3140" y="490284"/>
                      <a:pt x="0" y="378176"/>
                    </a:cubicBezTo>
                    <a:close/>
                  </a:path>
                  <a:path w="7838159" h="1874757" stroke="0" extrusionOk="0">
                    <a:moveTo>
                      <a:pt x="0" y="378176"/>
                    </a:moveTo>
                    <a:cubicBezTo>
                      <a:pt x="177" y="174722"/>
                      <a:pt x="188193" y="33732"/>
                      <a:pt x="378176" y="0"/>
                    </a:cubicBezTo>
                    <a:cubicBezTo>
                      <a:pt x="603343" y="-14544"/>
                      <a:pt x="910067" y="28629"/>
                      <a:pt x="1092795" y="0"/>
                    </a:cubicBezTo>
                    <a:cubicBezTo>
                      <a:pt x="1275523" y="-28629"/>
                      <a:pt x="1349924" y="-17117"/>
                      <a:pt x="1594959" y="0"/>
                    </a:cubicBezTo>
                    <a:cubicBezTo>
                      <a:pt x="1839994" y="17117"/>
                      <a:pt x="1857694" y="-70"/>
                      <a:pt x="2097124" y="0"/>
                    </a:cubicBezTo>
                    <a:cubicBezTo>
                      <a:pt x="2336554" y="70"/>
                      <a:pt x="2618741" y="1865"/>
                      <a:pt x="2811742" y="0"/>
                    </a:cubicBezTo>
                    <a:cubicBezTo>
                      <a:pt x="3004743" y="-1865"/>
                      <a:pt x="3265896" y="-13787"/>
                      <a:pt x="3384725" y="0"/>
                    </a:cubicBezTo>
                    <a:cubicBezTo>
                      <a:pt x="3503554" y="13787"/>
                      <a:pt x="3917072" y="39182"/>
                      <a:pt x="4170162" y="0"/>
                    </a:cubicBezTo>
                    <a:cubicBezTo>
                      <a:pt x="4423252" y="-39182"/>
                      <a:pt x="4721903" y="29821"/>
                      <a:pt x="4955599" y="0"/>
                    </a:cubicBezTo>
                    <a:cubicBezTo>
                      <a:pt x="5189295" y="-29821"/>
                      <a:pt x="5506588" y="-8734"/>
                      <a:pt x="5670217" y="0"/>
                    </a:cubicBezTo>
                    <a:cubicBezTo>
                      <a:pt x="5833846" y="8734"/>
                      <a:pt x="6040163" y="14850"/>
                      <a:pt x="6172382" y="0"/>
                    </a:cubicBezTo>
                    <a:cubicBezTo>
                      <a:pt x="6304602" y="-14850"/>
                      <a:pt x="6508842" y="11219"/>
                      <a:pt x="6603728" y="0"/>
                    </a:cubicBezTo>
                    <a:cubicBezTo>
                      <a:pt x="6698614" y="-11219"/>
                      <a:pt x="7038957" y="40581"/>
                      <a:pt x="7459983" y="0"/>
                    </a:cubicBezTo>
                    <a:cubicBezTo>
                      <a:pt x="7699870" y="15272"/>
                      <a:pt x="7835788" y="154454"/>
                      <a:pt x="7838159" y="378176"/>
                    </a:cubicBezTo>
                    <a:cubicBezTo>
                      <a:pt x="7825956" y="625699"/>
                      <a:pt x="7833342" y="766288"/>
                      <a:pt x="7838159" y="915010"/>
                    </a:cubicBezTo>
                    <a:cubicBezTo>
                      <a:pt x="7842976" y="1063732"/>
                      <a:pt x="7842703" y="1279916"/>
                      <a:pt x="7838159" y="1496581"/>
                    </a:cubicBezTo>
                    <a:cubicBezTo>
                      <a:pt x="7884195" y="1715889"/>
                      <a:pt x="7658657" y="1871385"/>
                      <a:pt x="7459983" y="1874757"/>
                    </a:cubicBezTo>
                    <a:cubicBezTo>
                      <a:pt x="7225001" y="1880944"/>
                      <a:pt x="7087320" y="1872308"/>
                      <a:pt x="6957819" y="1874757"/>
                    </a:cubicBezTo>
                    <a:cubicBezTo>
                      <a:pt x="6828318" y="1877206"/>
                      <a:pt x="6526168" y="1861174"/>
                      <a:pt x="6172382" y="1874757"/>
                    </a:cubicBezTo>
                    <a:cubicBezTo>
                      <a:pt x="5818596" y="1888340"/>
                      <a:pt x="5673374" y="1899601"/>
                      <a:pt x="5457763" y="1874757"/>
                    </a:cubicBezTo>
                    <a:cubicBezTo>
                      <a:pt x="5242152" y="1849913"/>
                      <a:pt x="5047983" y="1852382"/>
                      <a:pt x="4884780" y="1874757"/>
                    </a:cubicBezTo>
                    <a:cubicBezTo>
                      <a:pt x="4721577" y="1897132"/>
                      <a:pt x="4622637" y="1890980"/>
                      <a:pt x="4382616" y="1874757"/>
                    </a:cubicBezTo>
                    <a:cubicBezTo>
                      <a:pt x="4142595" y="1858534"/>
                      <a:pt x="4067550" y="1896595"/>
                      <a:pt x="3880451" y="1874757"/>
                    </a:cubicBezTo>
                    <a:cubicBezTo>
                      <a:pt x="3693352" y="1852919"/>
                      <a:pt x="3470189" y="1852094"/>
                      <a:pt x="3095015" y="1874757"/>
                    </a:cubicBezTo>
                    <a:cubicBezTo>
                      <a:pt x="2719841" y="1897420"/>
                      <a:pt x="2640014" y="1892373"/>
                      <a:pt x="2522032" y="1874757"/>
                    </a:cubicBezTo>
                    <a:cubicBezTo>
                      <a:pt x="2404050" y="1857141"/>
                      <a:pt x="2096199" y="1913481"/>
                      <a:pt x="1736595" y="1874757"/>
                    </a:cubicBezTo>
                    <a:cubicBezTo>
                      <a:pt x="1376991" y="1836033"/>
                      <a:pt x="1166969" y="1845436"/>
                      <a:pt x="951159" y="1874757"/>
                    </a:cubicBezTo>
                    <a:cubicBezTo>
                      <a:pt x="735349" y="1904078"/>
                      <a:pt x="654231" y="1858929"/>
                      <a:pt x="378176" y="1874757"/>
                    </a:cubicBezTo>
                    <a:cubicBezTo>
                      <a:pt x="123664" y="1870963"/>
                      <a:pt x="13717" y="1743819"/>
                      <a:pt x="0" y="1496581"/>
                    </a:cubicBezTo>
                    <a:cubicBezTo>
                      <a:pt x="-16736" y="1360388"/>
                      <a:pt x="-4071" y="1126919"/>
                      <a:pt x="0" y="926194"/>
                    </a:cubicBezTo>
                    <a:cubicBezTo>
                      <a:pt x="4071" y="725469"/>
                      <a:pt x="14713" y="523627"/>
                      <a:pt x="0" y="378176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27" name="Rectangle: Rounded Corners 50">
                <a:extLst>
                  <a:ext uri="{FF2B5EF4-FFF2-40B4-BE49-F238E27FC236}">
                    <a16:creationId xmlns:a16="http://schemas.microsoft.com/office/drawing/2014/main" id="{42FEBD70-8541-4B8A-8DB6-7E323EC01A39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3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AVO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D7E119-EB20-4DA2-9123-5129A940C086}"/>
                </a:ext>
              </a:extLst>
            </p:cNvPr>
            <p:cNvGrpSpPr/>
            <p:nvPr/>
          </p:nvGrpSpPr>
          <p:grpSpPr>
            <a:xfrm>
              <a:off x="3025796" y="2503500"/>
              <a:ext cx="1535437" cy="534863"/>
              <a:chOff x="3024864" y="2508456"/>
              <a:chExt cx="1535437" cy="534863"/>
            </a:xfrm>
          </p:grpSpPr>
          <p:pic>
            <p:nvPicPr>
              <p:cNvPr id="23" name="Picture 22" descr="Shape, circle&#10;&#10;Description automatically generated">
                <a:extLst>
                  <a:ext uri="{FF2B5EF4-FFF2-40B4-BE49-F238E27FC236}">
                    <a16:creationId xmlns:a16="http://schemas.microsoft.com/office/drawing/2014/main" id="{E66B69F8-228B-493A-A661-49034F6ED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024864" y="254935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24" name="Picture 23" descr="Shape, circle&#10;&#10;Description automatically generated">
                <a:extLst>
                  <a:ext uri="{FF2B5EF4-FFF2-40B4-BE49-F238E27FC236}">
                    <a16:creationId xmlns:a16="http://schemas.microsoft.com/office/drawing/2014/main" id="{F008663D-B430-4D35-B5FC-B19D9904F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034002" y="250845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25" name="Picture 24" descr="Shape, circle&#10;&#10;Description automatically generated">
                <a:extLst>
                  <a:ext uri="{FF2B5EF4-FFF2-40B4-BE49-F238E27FC236}">
                    <a16:creationId xmlns:a16="http://schemas.microsoft.com/office/drawing/2014/main" id="{F6883581-B9D9-4BFF-868B-DAAB6EE0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475801" y="2534641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468669-279F-4615-B59F-3BB8A862976F}"/>
                </a:ext>
              </a:extLst>
            </p:cNvPr>
            <p:cNvGrpSpPr/>
            <p:nvPr/>
          </p:nvGrpSpPr>
          <p:grpSpPr>
            <a:xfrm>
              <a:off x="3025796" y="3132150"/>
              <a:ext cx="1535437" cy="534863"/>
              <a:chOff x="2778886" y="2600432"/>
              <a:chExt cx="1535437" cy="534863"/>
            </a:xfrm>
          </p:grpSpPr>
          <p:pic>
            <p:nvPicPr>
              <p:cNvPr id="20" name="Picture 19" descr="Shape, circle&#10;&#10;Description automatically generated">
                <a:extLst>
                  <a:ext uri="{FF2B5EF4-FFF2-40B4-BE49-F238E27FC236}">
                    <a16:creationId xmlns:a16="http://schemas.microsoft.com/office/drawing/2014/main" id="{0FCF07A3-C510-4387-A7F5-1DA193029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78886" y="2641335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21" name="Picture 20" descr="Shape, circle&#10;&#10;Description automatically generated">
                <a:extLst>
                  <a:ext uri="{FF2B5EF4-FFF2-40B4-BE49-F238E27FC236}">
                    <a16:creationId xmlns:a16="http://schemas.microsoft.com/office/drawing/2014/main" id="{F8E8435D-2E91-4F27-8944-9F4D179A9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88024" y="2600432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22" name="Picture 21" descr="Shape, circle&#10;&#10;Description automatically generated">
                <a:extLst>
                  <a:ext uri="{FF2B5EF4-FFF2-40B4-BE49-F238E27FC236}">
                    <a16:creationId xmlns:a16="http://schemas.microsoft.com/office/drawing/2014/main" id="{8631F3D6-7361-48A6-9F82-400D5E005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229824" y="2626616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219AC9-B7F0-45D1-B69E-A9C47040DD2F}"/>
                </a:ext>
              </a:extLst>
            </p:cNvPr>
            <p:cNvGrpSpPr/>
            <p:nvPr/>
          </p:nvGrpSpPr>
          <p:grpSpPr>
            <a:xfrm>
              <a:off x="5413527" y="3606874"/>
              <a:ext cx="1529427" cy="517339"/>
              <a:chOff x="3105485" y="2485915"/>
              <a:chExt cx="1529427" cy="517339"/>
            </a:xfrm>
          </p:grpSpPr>
          <p:pic>
            <p:nvPicPr>
              <p:cNvPr id="17" name="Picture 16" descr="Shape, circle&#10;&#10;Description automatically generated">
                <a:extLst>
                  <a:ext uri="{FF2B5EF4-FFF2-40B4-BE49-F238E27FC236}">
                    <a16:creationId xmlns:a16="http://schemas.microsoft.com/office/drawing/2014/main" id="{03D8BBA0-8676-47AE-AFFB-C06B09BB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105485" y="250929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8" name="Picture 17" descr="Shape, circle&#10;&#10;Description automatically generated">
                <a:extLst>
                  <a:ext uri="{FF2B5EF4-FFF2-40B4-BE49-F238E27FC236}">
                    <a16:creationId xmlns:a16="http://schemas.microsoft.com/office/drawing/2014/main" id="{9146219C-98C1-4FB0-82E8-36D342B91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108613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9" name="Picture 18" descr="Shape, circle&#10;&#10;Description automatically generated">
                <a:extLst>
                  <a:ext uri="{FF2B5EF4-FFF2-40B4-BE49-F238E27FC236}">
                    <a16:creationId xmlns:a16="http://schemas.microsoft.com/office/drawing/2014/main" id="{ABC3E658-6108-4650-A833-9F6AD0535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543430" y="2512099"/>
                <a:ext cx="604846" cy="4515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0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7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838200"/>
            <a:ext cx="80772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8427" y="2623457"/>
            <a:ext cx="64552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O"/>
              </a:rPr>
              <a:t>Luyện đọc trước lớp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E4789A-E848-A133-6DFB-93EFAD8F77EA}"/>
              </a:ext>
            </a:extLst>
          </p:cNvPr>
          <p:cNvSpPr txBox="1"/>
          <p:nvPr/>
        </p:nvSpPr>
        <p:spPr>
          <a:xfrm>
            <a:off x="2286000" y="5325070"/>
            <a:ext cx="678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1124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77CD4A-7CD0-4DC8-AC39-2642F823A77B}"/>
              </a:ext>
            </a:extLst>
          </p:cNvPr>
          <p:cNvGrpSpPr/>
          <p:nvPr/>
        </p:nvGrpSpPr>
        <p:grpSpPr>
          <a:xfrm>
            <a:off x="737813" y="1981199"/>
            <a:ext cx="7644187" cy="2895601"/>
            <a:chOff x="525104" y="1443489"/>
            <a:chExt cx="6974005" cy="28342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04A2E6-3D04-4F97-94D8-E20F2EEABFCB}"/>
                </a:ext>
              </a:extLst>
            </p:cNvPr>
            <p:cNvGrpSpPr/>
            <p:nvPr/>
          </p:nvGrpSpPr>
          <p:grpSpPr>
            <a:xfrm>
              <a:off x="525104" y="1443489"/>
              <a:ext cx="6974005" cy="2834248"/>
              <a:chOff x="3168250" y="1281370"/>
              <a:chExt cx="7838159" cy="2817428"/>
            </a:xfrm>
          </p:grpSpPr>
          <p:sp>
            <p:nvSpPr>
              <p:cNvPr id="20" name="Rectangle: Rounded Corners 49">
                <a:extLst>
                  <a:ext uri="{FF2B5EF4-FFF2-40B4-BE49-F238E27FC236}">
                    <a16:creationId xmlns:a16="http://schemas.microsoft.com/office/drawing/2014/main" id="{CF332464-129A-4FA6-BE10-AC46C23CE7D8}"/>
                  </a:ext>
                </a:extLst>
              </p:cNvPr>
              <p:cNvSpPr/>
              <p:nvPr/>
            </p:nvSpPr>
            <p:spPr>
              <a:xfrm>
                <a:off x="3168250" y="2224041"/>
                <a:ext cx="7838159" cy="1874757"/>
              </a:xfrm>
              <a:custGeom>
                <a:avLst/>
                <a:gdLst>
                  <a:gd name="connsiteX0" fmla="*/ 0 w 7838159"/>
                  <a:gd name="connsiteY0" fmla="*/ 378176 h 1874757"/>
                  <a:gd name="connsiteX1" fmla="*/ 378176 w 7838159"/>
                  <a:gd name="connsiteY1" fmla="*/ 0 h 1874757"/>
                  <a:gd name="connsiteX2" fmla="*/ 951159 w 7838159"/>
                  <a:gd name="connsiteY2" fmla="*/ 0 h 1874757"/>
                  <a:gd name="connsiteX3" fmla="*/ 1382505 w 7838159"/>
                  <a:gd name="connsiteY3" fmla="*/ 0 h 1874757"/>
                  <a:gd name="connsiteX4" fmla="*/ 1813851 w 7838159"/>
                  <a:gd name="connsiteY4" fmla="*/ 0 h 1874757"/>
                  <a:gd name="connsiteX5" fmla="*/ 2245198 w 7838159"/>
                  <a:gd name="connsiteY5" fmla="*/ 0 h 1874757"/>
                  <a:gd name="connsiteX6" fmla="*/ 2888998 w 7838159"/>
                  <a:gd name="connsiteY6" fmla="*/ 0 h 1874757"/>
                  <a:gd name="connsiteX7" fmla="*/ 3532799 w 7838159"/>
                  <a:gd name="connsiteY7" fmla="*/ 0 h 1874757"/>
                  <a:gd name="connsiteX8" fmla="*/ 4176600 w 7838159"/>
                  <a:gd name="connsiteY8" fmla="*/ 0 h 1874757"/>
                  <a:gd name="connsiteX9" fmla="*/ 4962037 w 7838159"/>
                  <a:gd name="connsiteY9" fmla="*/ 0 h 1874757"/>
                  <a:gd name="connsiteX10" fmla="*/ 5605837 w 7838159"/>
                  <a:gd name="connsiteY10" fmla="*/ 0 h 1874757"/>
                  <a:gd name="connsiteX11" fmla="*/ 6249638 w 7838159"/>
                  <a:gd name="connsiteY11" fmla="*/ 0 h 1874757"/>
                  <a:gd name="connsiteX12" fmla="*/ 7459983 w 7838159"/>
                  <a:gd name="connsiteY12" fmla="*/ 0 h 1874757"/>
                  <a:gd name="connsiteX13" fmla="*/ 7838159 w 7838159"/>
                  <a:gd name="connsiteY13" fmla="*/ 378176 h 1874757"/>
                  <a:gd name="connsiteX14" fmla="*/ 7838159 w 7838159"/>
                  <a:gd name="connsiteY14" fmla="*/ 926194 h 1874757"/>
                  <a:gd name="connsiteX15" fmla="*/ 7838159 w 7838159"/>
                  <a:gd name="connsiteY15" fmla="*/ 1496581 h 1874757"/>
                  <a:gd name="connsiteX16" fmla="*/ 7459983 w 7838159"/>
                  <a:gd name="connsiteY16" fmla="*/ 1874757 h 1874757"/>
                  <a:gd name="connsiteX17" fmla="*/ 6816182 w 7838159"/>
                  <a:gd name="connsiteY17" fmla="*/ 1874757 h 1874757"/>
                  <a:gd name="connsiteX18" fmla="*/ 6030746 w 7838159"/>
                  <a:gd name="connsiteY18" fmla="*/ 1874757 h 1874757"/>
                  <a:gd name="connsiteX19" fmla="*/ 5386945 w 7838159"/>
                  <a:gd name="connsiteY19" fmla="*/ 1874757 h 1874757"/>
                  <a:gd name="connsiteX20" fmla="*/ 4813962 w 7838159"/>
                  <a:gd name="connsiteY20" fmla="*/ 1874757 h 1874757"/>
                  <a:gd name="connsiteX21" fmla="*/ 4099344 w 7838159"/>
                  <a:gd name="connsiteY21" fmla="*/ 1874757 h 1874757"/>
                  <a:gd name="connsiteX22" fmla="*/ 3455543 w 7838159"/>
                  <a:gd name="connsiteY22" fmla="*/ 1874757 h 1874757"/>
                  <a:gd name="connsiteX23" fmla="*/ 2882560 w 7838159"/>
                  <a:gd name="connsiteY23" fmla="*/ 1874757 h 1874757"/>
                  <a:gd name="connsiteX24" fmla="*/ 2451214 w 7838159"/>
                  <a:gd name="connsiteY24" fmla="*/ 1874757 h 1874757"/>
                  <a:gd name="connsiteX25" fmla="*/ 1878231 w 7838159"/>
                  <a:gd name="connsiteY25" fmla="*/ 1874757 h 1874757"/>
                  <a:gd name="connsiteX26" fmla="*/ 1305249 w 7838159"/>
                  <a:gd name="connsiteY26" fmla="*/ 1874757 h 1874757"/>
                  <a:gd name="connsiteX27" fmla="*/ 378176 w 7838159"/>
                  <a:gd name="connsiteY27" fmla="*/ 1874757 h 1874757"/>
                  <a:gd name="connsiteX28" fmla="*/ 0 w 7838159"/>
                  <a:gd name="connsiteY28" fmla="*/ 1496581 h 1874757"/>
                  <a:gd name="connsiteX29" fmla="*/ 0 w 7838159"/>
                  <a:gd name="connsiteY29" fmla="*/ 926194 h 1874757"/>
                  <a:gd name="connsiteX30" fmla="*/ 0 w 7838159"/>
                  <a:gd name="connsiteY30" fmla="*/ 378176 h 187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838159" h="1874757" fill="none" extrusionOk="0">
                    <a:moveTo>
                      <a:pt x="0" y="378176"/>
                    </a:moveTo>
                    <a:cubicBezTo>
                      <a:pt x="21358" y="193934"/>
                      <a:pt x="176957" y="-9011"/>
                      <a:pt x="378176" y="0"/>
                    </a:cubicBezTo>
                    <a:cubicBezTo>
                      <a:pt x="652873" y="13972"/>
                      <a:pt x="714901" y="-19167"/>
                      <a:pt x="951159" y="0"/>
                    </a:cubicBezTo>
                    <a:cubicBezTo>
                      <a:pt x="1187417" y="19167"/>
                      <a:pt x="1203054" y="-1087"/>
                      <a:pt x="1382505" y="0"/>
                    </a:cubicBezTo>
                    <a:cubicBezTo>
                      <a:pt x="1561956" y="1087"/>
                      <a:pt x="1603820" y="-16028"/>
                      <a:pt x="1813851" y="0"/>
                    </a:cubicBezTo>
                    <a:cubicBezTo>
                      <a:pt x="2023882" y="16028"/>
                      <a:pt x="2104361" y="-18697"/>
                      <a:pt x="2245198" y="0"/>
                    </a:cubicBezTo>
                    <a:cubicBezTo>
                      <a:pt x="2386035" y="18697"/>
                      <a:pt x="2721085" y="-7512"/>
                      <a:pt x="2888998" y="0"/>
                    </a:cubicBezTo>
                    <a:cubicBezTo>
                      <a:pt x="3056911" y="7512"/>
                      <a:pt x="3290730" y="-28134"/>
                      <a:pt x="3532799" y="0"/>
                    </a:cubicBezTo>
                    <a:cubicBezTo>
                      <a:pt x="3774868" y="28134"/>
                      <a:pt x="4035534" y="13713"/>
                      <a:pt x="4176600" y="0"/>
                    </a:cubicBezTo>
                    <a:cubicBezTo>
                      <a:pt x="4317666" y="-13713"/>
                      <a:pt x="4723488" y="-15748"/>
                      <a:pt x="4962037" y="0"/>
                    </a:cubicBezTo>
                    <a:cubicBezTo>
                      <a:pt x="5200586" y="15748"/>
                      <a:pt x="5400331" y="28906"/>
                      <a:pt x="5605837" y="0"/>
                    </a:cubicBezTo>
                    <a:cubicBezTo>
                      <a:pt x="5811343" y="-28906"/>
                      <a:pt x="6111665" y="13717"/>
                      <a:pt x="6249638" y="0"/>
                    </a:cubicBezTo>
                    <a:cubicBezTo>
                      <a:pt x="6387611" y="-13717"/>
                      <a:pt x="6988634" y="-52330"/>
                      <a:pt x="7459983" y="0"/>
                    </a:cubicBezTo>
                    <a:cubicBezTo>
                      <a:pt x="7666346" y="29259"/>
                      <a:pt x="7836929" y="155188"/>
                      <a:pt x="7838159" y="378176"/>
                    </a:cubicBezTo>
                    <a:cubicBezTo>
                      <a:pt x="7835058" y="560592"/>
                      <a:pt x="7811284" y="716786"/>
                      <a:pt x="7838159" y="926194"/>
                    </a:cubicBezTo>
                    <a:cubicBezTo>
                      <a:pt x="7865034" y="1135602"/>
                      <a:pt x="7844791" y="1219866"/>
                      <a:pt x="7838159" y="1496581"/>
                    </a:cubicBezTo>
                    <a:cubicBezTo>
                      <a:pt x="7855538" y="1724381"/>
                      <a:pt x="7702363" y="1882227"/>
                      <a:pt x="7459983" y="1874757"/>
                    </a:cubicBezTo>
                    <a:cubicBezTo>
                      <a:pt x="7184325" y="1874449"/>
                      <a:pt x="6966857" y="1866707"/>
                      <a:pt x="6816182" y="1874757"/>
                    </a:cubicBezTo>
                    <a:cubicBezTo>
                      <a:pt x="6665507" y="1882807"/>
                      <a:pt x="6203707" y="1856224"/>
                      <a:pt x="6030746" y="1874757"/>
                    </a:cubicBezTo>
                    <a:cubicBezTo>
                      <a:pt x="5857785" y="1893290"/>
                      <a:pt x="5580533" y="1882125"/>
                      <a:pt x="5386945" y="1874757"/>
                    </a:cubicBezTo>
                    <a:cubicBezTo>
                      <a:pt x="5193357" y="1867389"/>
                      <a:pt x="5022441" y="1901454"/>
                      <a:pt x="4813962" y="1874757"/>
                    </a:cubicBezTo>
                    <a:cubicBezTo>
                      <a:pt x="4605483" y="1848060"/>
                      <a:pt x="4278722" y="1863484"/>
                      <a:pt x="4099344" y="1874757"/>
                    </a:cubicBezTo>
                    <a:cubicBezTo>
                      <a:pt x="3919966" y="1886030"/>
                      <a:pt x="3630462" y="1899219"/>
                      <a:pt x="3455543" y="1874757"/>
                    </a:cubicBezTo>
                    <a:cubicBezTo>
                      <a:pt x="3280624" y="1850295"/>
                      <a:pt x="3100689" y="1883415"/>
                      <a:pt x="2882560" y="1874757"/>
                    </a:cubicBezTo>
                    <a:cubicBezTo>
                      <a:pt x="2664431" y="1866099"/>
                      <a:pt x="2658392" y="1891116"/>
                      <a:pt x="2451214" y="1874757"/>
                    </a:cubicBezTo>
                    <a:cubicBezTo>
                      <a:pt x="2244036" y="1858398"/>
                      <a:pt x="2003820" y="1884922"/>
                      <a:pt x="1878231" y="1874757"/>
                    </a:cubicBezTo>
                    <a:cubicBezTo>
                      <a:pt x="1752642" y="1864592"/>
                      <a:pt x="1574596" y="1869733"/>
                      <a:pt x="1305249" y="1874757"/>
                    </a:cubicBezTo>
                    <a:cubicBezTo>
                      <a:pt x="1035902" y="1879781"/>
                      <a:pt x="627607" y="1866062"/>
                      <a:pt x="378176" y="1874757"/>
                    </a:cubicBezTo>
                    <a:cubicBezTo>
                      <a:pt x="207300" y="1845466"/>
                      <a:pt x="-7872" y="1683054"/>
                      <a:pt x="0" y="1496581"/>
                    </a:cubicBezTo>
                    <a:cubicBezTo>
                      <a:pt x="28391" y="1363687"/>
                      <a:pt x="-12516" y="1119423"/>
                      <a:pt x="0" y="926194"/>
                    </a:cubicBezTo>
                    <a:cubicBezTo>
                      <a:pt x="12516" y="732965"/>
                      <a:pt x="-3140" y="490284"/>
                      <a:pt x="0" y="378176"/>
                    </a:cubicBezTo>
                    <a:close/>
                  </a:path>
                  <a:path w="7838159" h="1874757" stroke="0" extrusionOk="0">
                    <a:moveTo>
                      <a:pt x="0" y="378176"/>
                    </a:moveTo>
                    <a:cubicBezTo>
                      <a:pt x="177" y="174722"/>
                      <a:pt x="188193" y="33732"/>
                      <a:pt x="378176" y="0"/>
                    </a:cubicBezTo>
                    <a:cubicBezTo>
                      <a:pt x="603343" y="-14544"/>
                      <a:pt x="910067" y="28629"/>
                      <a:pt x="1092795" y="0"/>
                    </a:cubicBezTo>
                    <a:cubicBezTo>
                      <a:pt x="1275523" y="-28629"/>
                      <a:pt x="1349924" y="-17117"/>
                      <a:pt x="1594959" y="0"/>
                    </a:cubicBezTo>
                    <a:cubicBezTo>
                      <a:pt x="1839994" y="17117"/>
                      <a:pt x="1857694" y="-70"/>
                      <a:pt x="2097124" y="0"/>
                    </a:cubicBezTo>
                    <a:cubicBezTo>
                      <a:pt x="2336554" y="70"/>
                      <a:pt x="2618741" y="1865"/>
                      <a:pt x="2811742" y="0"/>
                    </a:cubicBezTo>
                    <a:cubicBezTo>
                      <a:pt x="3004743" y="-1865"/>
                      <a:pt x="3265896" y="-13787"/>
                      <a:pt x="3384725" y="0"/>
                    </a:cubicBezTo>
                    <a:cubicBezTo>
                      <a:pt x="3503554" y="13787"/>
                      <a:pt x="3917072" y="39182"/>
                      <a:pt x="4170162" y="0"/>
                    </a:cubicBezTo>
                    <a:cubicBezTo>
                      <a:pt x="4423252" y="-39182"/>
                      <a:pt x="4721903" y="29821"/>
                      <a:pt x="4955599" y="0"/>
                    </a:cubicBezTo>
                    <a:cubicBezTo>
                      <a:pt x="5189295" y="-29821"/>
                      <a:pt x="5506588" y="-8734"/>
                      <a:pt x="5670217" y="0"/>
                    </a:cubicBezTo>
                    <a:cubicBezTo>
                      <a:pt x="5833846" y="8734"/>
                      <a:pt x="6040163" y="14850"/>
                      <a:pt x="6172382" y="0"/>
                    </a:cubicBezTo>
                    <a:cubicBezTo>
                      <a:pt x="6304602" y="-14850"/>
                      <a:pt x="6508842" y="11219"/>
                      <a:pt x="6603728" y="0"/>
                    </a:cubicBezTo>
                    <a:cubicBezTo>
                      <a:pt x="6698614" y="-11219"/>
                      <a:pt x="7038957" y="40581"/>
                      <a:pt x="7459983" y="0"/>
                    </a:cubicBezTo>
                    <a:cubicBezTo>
                      <a:pt x="7699870" y="15272"/>
                      <a:pt x="7835788" y="154454"/>
                      <a:pt x="7838159" y="378176"/>
                    </a:cubicBezTo>
                    <a:cubicBezTo>
                      <a:pt x="7825956" y="625699"/>
                      <a:pt x="7833342" y="766288"/>
                      <a:pt x="7838159" y="915010"/>
                    </a:cubicBezTo>
                    <a:cubicBezTo>
                      <a:pt x="7842976" y="1063732"/>
                      <a:pt x="7842703" y="1279916"/>
                      <a:pt x="7838159" y="1496581"/>
                    </a:cubicBezTo>
                    <a:cubicBezTo>
                      <a:pt x="7884195" y="1715889"/>
                      <a:pt x="7658657" y="1871385"/>
                      <a:pt x="7459983" y="1874757"/>
                    </a:cubicBezTo>
                    <a:cubicBezTo>
                      <a:pt x="7225001" y="1880944"/>
                      <a:pt x="7087320" y="1872308"/>
                      <a:pt x="6957819" y="1874757"/>
                    </a:cubicBezTo>
                    <a:cubicBezTo>
                      <a:pt x="6828318" y="1877206"/>
                      <a:pt x="6526168" y="1861174"/>
                      <a:pt x="6172382" y="1874757"/>
                    </a:cubicBezTo>
                    <a:cubicBezTo>
                      <a:pt x="5818596" y="1888340"/>
                      <a:pt x="5673374" y="1899601"/>
                      <a:pt x="5457763" y="1874757"/>
                    </a:cubicBezTo>
                    <a:cubicBezTo>
                      <a:pt x="5242152" y="1849913"/>
                      <a:pt x="5047983" y="1852382"/>
                      <a:pt x="4884780" y="1874757"/>
                    </a:cubicBezTo>
                    <a:cubicBezTo>
                      <a:pt x="4721577" y="1897132"/>
                      <a:pt x="4622637" y="1890980"/>
                      <a:pt x="4382616" y="1874757"/>
                    </a:cubicBezTo>
                    <a:cubicBezTo>
                      <a:pt x="4142595" y="1858534"/>
                      <a:pt x="4067550" y="1896595"/>
                      <a:pt x="3880451" y="1874757"/>
                    </a:cubicBezTo>
                    <a:cubicBezTo>
                      <a:pt x="3693352" y="1852919"/>
                      <a:pt x="3470189" y="1852094"/>
                      <a:pt x="3095015" y="1874757"/>
                    </a:cubicBezTo>
                    <a:cubicBezTo>
                      <a:pt x="2719841" y="1897420"/>
                      <a:pt x="2640014" y="1892373"/>
                      <a:pt x="2522032" y="1874757"/>
                    </a:cubicBezTo>
                    <a:cubicBezTo>
                      <a:pt x="2404050" y="1857141"/>
                      <a:pt x="2096199" y="1913481"/>
                      <a:pt x="1736595" y="1874757"/>
                    </a:cubicBezTo>
                    <a:cubicBezTo>
                      <a:pt x="1376991" y="1836033"/>
                      <a:pt x="1166969" y="1845436"/>
                      <a:pt x="951159" y="1874757"/>
                    </a:cubicBezTo>
                    <a:cubicBezTo>
                      <a:pt x="735349" y="1904078"/>
                      <a:pt x="654231" y="1858929"/>
                      <a:pt x="378176" y="1874757"/>
                    </a:cubicBezTo>
                    <a:cubicBezTo>
                      <a:pt x="123664" y="1870963"/>
                      <a:pt x="13717" y="1743819"/>
                      <a:pt x="0" y="1496581"/>
                    </a:cubicBezTo>
                    <a:cubicBezTo>
                      <a:pt x="-16736" y="1360388"/>
                      <a:pt x="-4071" y="1126919"/>
                      <a:pt x="0" y="926194"/>
                    </a:cubicBezTo>
                    <a:cubicBezTo>
                      <a:pt x="4071" y="725469"/>
                      <a:pt x="14713" y="523627"/>
                      <a:pt x="0" y="378176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1219170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kern="0" dirty="0" err="1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3400" kern="0" dirty="0">
                    <a:solidFill>
                      <a:schemeClr val="bg1"/>
                    </a:solidFill>
                    <a:latin typeface="AVO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21" name="Rectangle: Rounded Corners 50">
                <a:extLst>
                  <a:ext uri="{FF2B5EF4-FFF2-40B4-BE49-F238E27FC236}">
                    <a16:creationId xmlns:a16="http://schemas.microsoft.com/office/drawing/2014/main" id="{42FEBD70-8541-4B8A-8DB6-7E323EC01A39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34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4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AVO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3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AVO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7E119-EB20-4DA2-9123-5129A940C086}"/>
                </a:ext>
              </a:extLst>
            </p:cNvPr>
            <p:cNvGrpSpPr/>
            <p:nvPr/>
          </p:nvGrpSpPr>
          <p:grpSpPr>
            <a:xfrm>
              <a:off x="3025796" y="2503500"/>
              <a:ext cx="1535437" cy="534863"/>
              <a:chOff x="3024864" y="2508456"/>
              <a:chExt cx="1535437" cy="534863"/>
            </a:xfrm>
          </p:grpSpPr>
          <p:pic>
            <p:nvPicPr>
              <p:cNvPr id="17" name="Picture 16" descr="Shape, circle&#10;&#10;Description automatically generated">
                <a:extLst>
                  <a:ext uri="{FF2B5EF4-FFF2-40B4-BE49-F238E27FC236}">
                    <a16:creationId xmlns:a16="http://schemas.microsoft.com/office/drawing/2014/main" id="{E66B69F8-228B-493A-A661-49034F6ED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024864" y="254935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8" name="Picture 17" descr="Shape, circle&#10;&#10;Description automatically generated">
                <a:extLst>
                  <a:ext uri="{FF2B5EF4-FFF2-40B4-BE49-F238E27FC236}">
                    <a16:creationId xmlns:a16="http://schemas.microsoft.com/office/drawing/2014/main" id="{F008663D-B430-4D35-B5FC-B19D9904F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034002" y="250845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9" name="Picture 18" descr="Shape, circle&#10;&#10;Description automatically generated">
                <a:extLst>
                  <a:ext uri="{FF2B5EF4-FFF2-40B4-BE49-F238E27FC236}">
                    <a16:creationId xmlns:a16="http://schemas.microsoft.com/office/drawing/2014/main" id="{F6883581-B9D9-4BFF-868B-DAAB6EE0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475801" y="2534641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D468669-279F-4615-B59F-3BB8A862976F}"/>
                </a:ext>
              </a:extLst>
            </p:cNvPr>
            <p:cNvGrpSpPr/>
            <p:nvPr/>
          </p:nvGrpSpPr>
          <p:grpSpPr>
            <a:xfrm>
              <a:off x="3025796" y="3132150"/>
              <a:ext cx="1535437" cy="534863"/>
              <a:chOff x="2778886" y="2600432"/>
              <a:chExt cx="1535437" cy="534863"/>
            </a:xfrm>
          </p:grpSpPr>
          <p:pic>
            <p:nvPicPr>
              <p:cNvPr id="14" name="Picture 13" descr="Shape, circle&#10;&#10;Description automatically generated">
                <a:extLst>
                  <a:ext uri="{FF2B5EF4-FFF2-40B4-BE49-F238E27FC236}">
                    <a16:creationId xmlns:a16="http://schemas.microsoft.com/office/drawing/2014/main" id="{0FCF07A3-C510-4387-A7F5-1DA193029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78886" y="2641335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5" name="Picture 14" descr="Shape, circle&#10;&#10;Description automatically generated">
                <a:extLst>
                  <a:ext uri="{FF2B5EF4-FFF2-40B4-BE49-F238E27FC236}">
                    <a16:creationId xmlns:a16="http://schemas.microsoft.com/office/drawing/2014/main" id="{F8E8435D-2E91-4F27-8944-9F4D179A9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88024" y="2600432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6" name="Picture 15" descr="Shape, circle&#10;&#10;Description automatically generated">
                <a:extLst>
                  <a:ext uri="{FF2B5EF4-FFF2-40B4-BE49-F238E27FC236}">
                    <a16:creationId xmlns:a16="http://schemas.microsoft.com/office/drawing/2014/main" id="{8631F3D6-7361-48A6-9F82-400D5E005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229824" y="2626616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2219AC9-B7F0-45D1-B69E-A9C47040DD2F}"/>
                </a:ext>
              </a:extLst>
            </p:cNvPr>
            <p:cNvGrpSpPr/>
            <p:nvPr/>
          </p:nvGrpSpPr>
          <p:grpSpPr>
            <a:xfrm>
              <a:off x="5413527" y="3606874"/>
              <a:ext cx="1529427" cy="517339"/>
              <a:chOff x="3105485" y="2485915"/>
              <a:chExt cx="1529427" cy="517339"/>
            </a:xfrm>
          </p:grpSpPr>
          <p:pic>
            <p:nvPicPr>
              <p:cNvPr id="11" name="Picture 10" descr="Shape, circle&#10;&#10;Description automatically generated">
                <a:extLst>
                  <a:ext uri="{FF2B5EF4-FFF2-40B4-BE49-F238E27FC236}">
                    <a16:creationId xmlns:a16="http://schemas.microsoft.com/office/drawing/2014/main" id="{03D8BBA0-8676-47AE-AFFB-C06B09BB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3105485" y="250929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2" name="Picture 11" descr="Shape, circle&#10;&#10;Description automatically generated">
                <a:extLst>
                  <a:ext uri="{FF2B5EF4-FFF2-40B4-BE49-F238E27FC236}">
                    <a16:creationId xmlns:a16="http://schemas.microsoft.com/office/drawing/2014/main" id="{9146219C-98C1-4FB0-82E8-36D342B91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4108613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3" name="Picture 12" descr="Shape, circle&#10;&#10;Description automatically generated">
                <a:extLst>
                  <a:ext uri="{FF2B5EF4-FFF2-40B4-BE49-F238E27FC236}">
                    <a16:creationId xmlns:a16="http://schemas.microsoft.com/office/drawing/2014/main" id="{ABC3E658-6108-4650-A833-9F6AD0535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543430" y="2512099"/>
                <a:ext cx="604846" cy="451529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0" y="914400"/>
            <a:ext cx="2256940" cy="15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4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762000" y="1305342"/>
            <a:ext cx="6879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1953C4-EF3E-4EC5-9E33-7540B85D06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20543" y="3962400"/>
            <a:ext cx="2819400" cy="24955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4976FC-0714-46ED-BD93-8E9D4E2B20E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27221" y="4034517"/>
            <a:ext cx="1986643" cy="249555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1643" y="3850820"/>
            <a:ext cx="2971800" cy="28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5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Bào Ngư - Tập tầm vông (Official MV) - Vol 4 - Album Cùng chơi Cùng Hát Đồng Dao-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22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4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990600"/>
            <a:ext cx="64552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200">
                <a:latin typeface="AVO"/>
              </a:rPr>
              <a:t>Học sinh thi đọc thuộc lòng bài thơ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3400" y="1701225"/>
            <a:ext cx="8610600" cy="5016758"/>
            <a:chOff x="533400" y="1701225"/>
            <a:chExt cx="8610600" cy="5016758"/>
          </a:xfrm>
        </p:grpSpPr>
        <p:sp>
          <p:nvSpPr>
            <p:cNvPr id="6" name="Rectangle 5"/>
            <p:cNvSpPr/>
            <p:nvPr/>
          </p:nvSpPr>
          <p:spPr>
            <a:xfrm>
              <a:off x="533400" y="1701225"/>
              <a:ext cx="8610600" cy="50167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vi-VN" sz="3200">
                  <a:latin typeface="AVO"/>
                </a:rPr>
                <a:t>Trả lời các câu hỏi theo suy nghĩ của cá nhân.</a:t>
              </a:r>
            </a:p>
            <a:p>
              <a:r>
                <a:rPr lang="vi-VN" sz="3200">
                  <a:latin typeface="AVO"/>
                </a:rPr>
                <a:t>	Em có cảm  nhận như thế nào khi đọc bài thơ?</a:t>
              </a:r>
            </a:p>
            <a:p>
              <a:r>
                <a:rPr lang="vi-VN" sz="3200">
                  <a:latin typeface="AVO"/>
                </a:rPr>
                <a:t>	Em có hay đọc sách không? Em thích đọc cuốn sách nào nhất.</a:t>
              </a:r>
            </a:p>
            <a:p>
              <a:r>
                <a:rPr lang="vi-VN" sz="3200">
                  <a:latin typeface="AVO"/>
                </a:rPr>
                <a:t>	 Em thường đọc sách ở đâu( ở nhà, thư viện,...)</a:t>
              </a:r>
            </a:p>
            <a:p>
              <a:r>
                <a:rPr lang="vi-VN" sz="3200">
                  <a:latin typeface="AVO"/>
                </a:rPr>
                <a:t>	 Em học được gì sau mỗi lần đọc xong một cuốn sách</a:t>
              </a:r>
            </a:p>
            <a:p>
              <a:endParaRPr lang="vi-VN" sz="3200">
                <a:latin typeface="AVO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33400" y="2362200"/>
              <a:ext cx="609600" cy="3200400"/>
              <a:chOff x="533400" y="2362200"/>
              <a:chExt cx="609600" cy="32004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09600" y="2362200"/>
                <a:ext cx="533400" cy="2209800"/>
                <a:chOff x="609600" y="2362200"/>
                <a:chExt cx="533400" cy="220980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609600" y="2362200"/>
                  <a:ext cx="533400" cy="1219200"/>
                  <a:chOff x="609600" y="2362200"/>
                  <a:chExt cx="533400" cy="1219200"/>
                </a:xfrm>
              </p:grpSpPr>
              <p:sp>
                <p:nvSpPr>
                  <p:cNvPr id="9" name="Right Arrow 8"/>
                  <p:cNvSpPr/>
                  <p:nvPr/>
                </p:nvSpPr>
                <p:spPr>
                  <a:xfrm>
                    <a:off x="685800" y="2362200"/>
                    <a:ext cx="457200" cy="228600"/>
                  </a:xfrm>
                  <a:prstGeom prst="rightArrow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1" name="Right Arrow 10"/>
                  <p:cNvSpPr/>
                  <p:nvPr/>
                </p:nvSpPr>
                <p:spPr>
                  <a:xfrm>
                    <a:off x="609600" y="3352800"/>
                    <a:ext cx="457200" cy="228600"/>
                  </a:xfrm>
                  <a:prstGeom prst="rightArrow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2" name="Right Arrow 11"/>
                <p:cNvSpPr/>
                <p:nvPr/>
              </p:nvSpPr>
              <p:spPr>
                <a:xfrm>
                  <a:off x="609600" y="4343400"/>
                  <a:ext cx="457200" cy="228600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Right Arrow 12"/>
              <p:cNvSpPr/>
              <p:nvPr/>
            </p:nvSpPr>
            <p:spPr>
              <a:xfrm>
                <a:off x="533400" y="5334000"/>
                <a:ext cx="457200" cy="228600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67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1"/>
          <p:cNvSpPr txBox="1"/>
          <p:nvPr/>
        </p:nvSpPr>
        <p:spPr>
          <a:xfrm>
            <a:off x="1259632" y="1916832"/>
            <a:ext cx="676875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5400" b="1" dirty="0">
                <a:solidFill>
                  <a:srgbClr val="141B49"/>
                </a:solidFill>
                <a:latin typeface="Utm"/>
                <a:cs typeface="Arial" panose="020B0604020202020204" pitchFamily="34" charset="0"/>
              </a:rPr>
              <a:t>CỦNG</a:t>
            </a:r>
            <a:r>
              <a:rPr lang="en-US" sz="5400" b="1" dirty="0">
                <a:solidFill>
                  <a:srgbClr val="141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CỐ,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7664" y="1628800"/>
            <a:ext cx="570465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141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/>
            <a:r>
              <a:rPr lang="en-US" sz="5400" b="1" dirty="0">
                <a:solidFill>
                  <a:srgbClr val="141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</a:p>
        </p:txBody>
      </p:sp>
      <p:pic>
        <p:nvPicPr>
          <p:cNvPr id="5" name="BacDuaThuVuiTinh-XuanNghi-ThanhLo_4eqm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91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3899" y="1447800"/>
            <a:ext cx="7696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>
                <a:solidFill>
                  <a:srgbClr val="FF0000"/>
                </a:solidFill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LUYỆN ĐỌC THÀNH TIẾNG </a:t>
            </a:r>
          </a:p>
        </p:txBody>
      </p:sp>
    </p:spTree>
    <p:extLst>
      <p:ext uri="{BB962C8B-B14F-4D97-AF65-F5344CB8AC3E}">
        <p14:creationId xmlns:p14="http://schemas.microsoft.com/office/powerpoint/2010/main" val="37463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838200"/>
            <a:ext cx="42572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>
                <a:solidFill>
                  <a:srgbClr val="00B0F0"/>
                </a:solidFill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ĐỌC MẪU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C916D9-6705-4FCB-BE42-921E279B919C}"/>
              </a:ext>
            </a:extLst>
          </p:cNvPr>
          <p:cNvGrpSpPr/>
          <p:nvPr/>
        </p:nvGrpSpPr>
        <p:grpSpPr>
          <a:xfrm>
            <a:off x="511629" y="1923935"/>
            <a:ext cx="3514957" cy="1351107"/>
            <a:chOff x="1067412" y="1024716"/>
            <a:chExt cx="2636218" cy="1339938"/>
          </a:xfrm>
        </p:grpSpPr>
        <p:sp>
          <p:nvSpPr>
            <p:cNvPr id="6" name="Rectangle: Rounded Corners 41">
              <a:extLst>
                <a:ext uri="{FF2B5EF4-FFF2-40B4-BE49-F238E27FC236}">
                  <a16:creationId xmlns:a16="http://schemas.microsoft.com/office/drawing/2014/main" id="{6018D334-0E4E-4635-93D0-8E0984CC4B80}"/>
                </a:ext>
              </a:extLst>
            </p:cNvPr>
            <p:cNvSpPr/>
            <p:nvPr/>
          </p:nvSpPr>
          <p:spPr>
            <a:xfrm>
              <a:off x="1436965" y="1499479"/>
              <a:ext cx="2266665" cy="865175"/>
            </a:xfrm>
            <a:custGeom>
              <a:avLst/>
              <a:gdLst>
                <a:gd name="connsiteX0" fmla="*/ 0 w 2266665"/>
                <a:gd name="connsiteY0" fmla="*/ 211284 h 865175"/>
                <a:gd name="connsiteX1" fmla="*/ 211284 w 2266665"/>
                <a:gd name="connsiteY1" fmla="*/ 0 h 865175"/>
                <a:gd name="connsiteX2" fmla="*/ 2055381 w 2266665"/>
                <a:gd name="connsiteY2" fmla="*/ 0 h 865175"/>
                <a:gd name="connsiteX3" fmla="*/ 2266665 w 2266665"/>
                <a:gd name="connsiteY3" fmla="*/ 211284 h 865175"/>
                <a:gd name="connsiteX4" fmla="*/ 2266665 w 2266665"/>
                <a:gd name="connsiteY4" fmla="*/ 653891 h 865175"/>
                <a:gd name="connsiteX5" fmla="*/ 2055381 w 2266665"/>
                <a:gd name="connsiteY5" fmla="*/ 865175 h 865175"/>
                <a:gd name="connsiteX6" fmla="*/ 211284 w 2266665"/>
                <a:gd name="connsiteY6" fmla="*/ 865175 h 865175"/>
                <a:gd name="connsiteX7" fmla="*/ 0 w 2266665"/>
                <a:gd name="connsiteY7" fmla="*/ 653891 h 865175"/>
                <a:gd name="connsiteX8" fmla="*/ 0 w 2266665"/>
                <a:gd name="connsiteY8" fmla="*/ 211284 h 8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665" h="865175" fill="none" extrusionOk="0">
                  <a:moveTo>
                    <a:pt x="0" y="211284"/>
                  </a:moveTo>
                  <a:cubicBezTo>
                    <a:pt x="-1081" y="98382"/>
                    <a:pt x="76805" y="-11955"/>
                    <a:pt x="211284" y="0"/>
                  </a:cubicBezTo>
                  <a:cubicBezTo>
                    <a:pt x="1001014" y="-73551"/>
                    <a:pt x="1849904" y="13761"/>
                    <a:pt x="2055381" y="0"/>
                  </a:cubicBezTo>
                  <a:cubicBezTo>
                    <a:pt x="2179493" y="2259"/>
                    <a:pt x="2264950" y="93149"/>
                    <a:pt x="2266665" y="211284"/>
                  </a:cubicBezTo>
                  <a:cubicBezTo>
                    <a:pt x="2299071" y="392676"/>
                    <a:pt x="2287504" y="437886"/>
                    <a:pt x="2266665" y="653891"/>
                  </a:cubicBezTo>
                  <a:cubicBezTo>
                    <a:pt x="2268841" y="768935"/>
                    <a:pt x="2181541" y="854908"/>
                    <a:pt x="2055381" y="865175"/>
                  </a:cubicBezTo>
                  <a:cubicBezTo>
                    <a:pt x="1238604" y="699945"/>
                    <a:pt x="561153" y="968374"/>
                    <a:pt x="211284" y="865175"/>
                  </a:cubicBezTo>
                  <a:cubicBezTo>
                    <a:pt x="75754" y="859955"/>
                    <a:pt x="-10361" y="770438"/>
                    <a:pt x="0" y="653891"/>
                  </a:cubicBezTo>
                  <a:cubicBezTo>
                    <a:pt x="-34609" y="583789"/>
                    <a:pt x="4528" y="343616"/>
                    <a:pt x="0" y="211284"/>
                  </a:cubicBezTo>
                  <a:close/>
                </a:path>
                <a:path w="2266665" h="865175" stroke="0" extrusionOk="0">
                  <a:moveTo>
                    <a:pt x="0" y="211284"/>
                  </a:moveTo>
                  <a:cubicBezTo>
                    <a:pt x="-3428" y="82750"/>
                    <a:pt x="79135" y="12522"/>
                    <a:pt x="211284" y="0"/>
                  </a:cubicBezTo>
                  <a:cubicBezTo>
                    <a:pt x="562946" y="153224"/>
                    <a:pt x="1764947" y="-127705"/>
                    <a:pt x="2055381" y="0"/>
                  </a:cubicBezTo>
                  <a:cubicBezTo>
                    <a:pt x="2166741" y="-3751"/>
                    <a:pt x="2263767" y="92512"/>
                    <a:pt x="2266665" y="211284"/>
                  </a:cubicBezTo>
                  <a:cubicBezTo>
                    <a:pt x="2297107" y="334037"/>
                    <a:pt x="2244144" y="459933"/>
                    <a:pt x="2266665" y="653891"/>
                  </a:cubicBezTo>
                  <a:cubicBezTo>
                    <a:pt x="2276650" y="758711"/>
                    <a:pt x="2158349" y="851507"/>
                    <a:pt x="2055381" y="865175"/>
                  </a:cubicBezTo>
                  <a:cubicBezTo>
                    <a:pt x="1292350" y="768507"/>
                    <a:pt x="665136" y="717117"/>
                    <a:pt x="211284" y="865175"/>
                  </a:cubicBezTo>
                  <a:cubicBezTo>
                    <a:pt x="77408" y="869424"/>
                    <a:pt x="-10101" y="780832"/>
                    <a:pt x="0" y="653891"/>
                  </a:cubicBezTo>
                  <a:cubicBezTo>
                    <a:pt x="39689" y="465304"/>
                    <a:pt x="37989" y="415667"/>
                    <a:pt x="0" y="21128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>
                  <a:solidFill>
                    <a:srgbClr val="002060"/>
                  </a:solidFill>
                  <a:latin typeface="UTM Duepuntozero" panose="02040603050506020204" pitchFamily="18" charset="0"/>
                  <a:sym typeface="Arial"/>
                </a:rPr>
                <a:t>Mắt dõi</a:t>
              </a:r>
              <a:endParaRPr lang="en-US" sz="5333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endParaRPr>
            </a:p>
          </p:txBody>
        </p:sp>
        <p:pic>
          <p:nvPicPr>
            <p:cNvPr id="7" name="Picture 2" descr="Read - Free people icons">
              <a:extLst>
                <a:ext uri="{FF2B5EF4-FFF2-40B4-BE49-F238E27FC236}">
                  <a16:creationId xmlns:a16="http://schemas.microsoft.com/office/drawing/2014/main" id="{E4D60CDF-29F0-4769-8E92-235E54983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12" y="1024716"/>
              <a:ext cx="843507" cy="843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7A9765-B061-43E7-A7E8-BD32B1454C22}"/>
              </a:ext>
            </a:extLst>
          </p:cNvPr>
          <p:cNvGrpSpPr/>
          <p:nvPr/>
        </p:nvGrpSpPr>
        <p:grpSpPr>
          <a:xfrm>
            <a:off x="5105400" y="2105473"/>
            <a:ext cx="3536559" cy="1238175"/>
            <a:chOff x="8191764" y="1812958"/>
            <a:chExt cx="2652419" cy="1227940"/>
          </a:xfrm>
        </p:grpSpPr>
        <p:sp>
          <p:nvSpPr>
            <p:cNvPr id="9" name="Rectangle: Rounded Corners 37">
              <a:extLst>
                <a:ext uri="{FF2B5EF4-FFF2-40B4-BE49-F238E27FC236}">
                  <a16:creationId xmlns:a16="http://schemas.microsoft.com/office/drawing/2014/main" id="{EF098997-0492-439A-AD65-C4437FA7EB40}"/>
                </a:ext>
              </a:extLst>
            </p:cNvPr>
            <p:cNvSpPr/>
            <p:nvPr/>
          </p:nvSpPr>
          <p:spPr>
            <a:xfrm>
              <a:off x="8697292" y="2142423"/>
              <a:ext cx="2146891" cy="898475"/>
            </a:xfrm>
            <a:custGeom>
              <a:avLst/>
              <a:gdLst>
                <a:gd name="connsiteX0" fmla="*/ 0 w 2146891"/>
                <a:gd name="connsiteY0" fmla="*/ 219417 h 898475"/>
                <a:gd name="connsiteX1" fmla="*/ 219417 w 2146891"/>
                <a:gd name="connsiteY1" fmla="*/ 0 h 898475"/>
                <a:gd name="connsiteX2" fmla="*/ 1927474 w 2146891"/>
                <a:gd name="connsiteY2" fmla="*/ 0 h 898475"/>
                <a:gd name="connsiteX3" fmla="*/ 2146891 w 2146891"/>
                <a:gd name="connsiteY3" fmla="*/ 219417 h 898475"/>
                <a:gd name="connsiteX4" fmla="*/ 2146891 w 2146891"/>
                <a:gd name="connsiteY4" fmla="*/ 679058 h 898475"/>
                <a:gd name="connsiteX5" fmla="*/ 1927474 w 2146891"/>
                <a:gd name="connsiteY5" fmla="*/ 898475 h 898475"/>
                <a:gd name="connsiteX6" fmla="*/ 219417 w 2146891"/>
                <a:gd name="connsiteY6" fmla="*/ 898475 h 898475"/>
                <a:gd name="connsiteX7" fmla="*/ 0 w 2146891"/>
                <a:gd name="connsiteY7" fmla="*/ 679058 h 898475"/>
                <a:gd name="connsiteX8" fmla="*/ 0 w 2146891"/>
                <a:gd name="connsiteY8" fmla="*/ 219417 h 89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6891" h="898475" fill="none" extrusionOk="0">
                  <a:moveTo>
                    <a:pt x="0" y="219417"/>
                  </a:moveTo>
                  <a:cubicBezTo>
                    <a:pt x="-860" y="101250"/>
                    <a:pt x="83668" y="-9790"/>
                    <a:pt x="219417" y="0"/>
                  </a:cubicBezTo>
                  <a:cubicBezTo>
                    <a:pt x="904829" y="-25884"/>
                    <a:pt x="1112723" y="-3830"/>
                    <a:pt x="1927474" y="0"/>
                  </a:cubicBezTo>
                  <a:cubicBezTo>
                    <a:pt x="2069990" y="6494"/>
                    <a:pt x="2143793" y="95624"/>
                    <a:pt x="2146891" y="219417"/>
                  </a:cubicBezTo>
                  <a:cubicBezTo>
                    <a:pt x="2126815" y="406306"/>
                    <a:pt x="2122256" y="513747"/>
                    <a:pt x="2146891" y="679058"/>
                  </a:cubicBezTo>
                  <a:cubicBezTo>
                    <a:pt x="2165169" y="786417"/>
                    <a:pt x="2063459" y="882426"/>
                    <a:pt x="1927474" y="898475"/>
                  </a:cubicBezTo>
                  <a:cubicBezTo>
                    <a:pt x="1589886" y="867810"/>
                    <a:pt x="416909" y="782579"/>
                    <a:pt x="219417" y="898475"/>
                  </a:cubicBezTo>
                  <a:cubicBezTo>
                    <a:pt x="85296" y="894890"/>
                    <a:pt x="-17195" y="800004"/>
                    <a:pt x="0" y="679058"/>
                  </a:cubicBezTo>
                  <a:cubicBezTo>
                    <a:pt x="26969" y="621576"/>
                    <a:pt x="-29513" y="379798"/>
                    <a:pt x="0" y="219417"/>
                  </a:cubicBezTo>
                  <a:close/>
                </a:path>
                <a:path w="2146891" h="898475" stroke="0" extrusionOk="0">
                  <a:moveTo>
                    <a:pt x="0" y="219417"/>
                  </a:moveTo>
                  <a:cubicBezTo>
                    <a:pt x="-4005" y="84397"/>
                    <a:pt x="82390" y="12834"/>
                    <a:pt x="219417" y="0"/>
                  </a:cubicBezTo>
                  <a:cubicBezTo>
                    <a:pt x="968508" y="116600"/>
                    <a:pt x="1698920" y="-6496"/>
                    <a:pt x="1927474" y="0"/>
                  </a:cubicBezTo>
                  <a:cubicBezTo>
                    <a:pt x="2041022" y="-5373"/>
                    <a:pt x="2134193" y="89110"/>
                    <a:pt x="2146891" y="219417"/>
                  </a:cubicBezTo>
                  <a:cubicBezTo>
                    <a:pt x="2138614" y="286631"/>
                    <a:pt x="2156967" y="532427"/>
                    <a:pt x="2146891" y="679058"/>
                  </a:cubicBezTo>
                  <a:cubicBezTo>
                    <a:pt x="2151776" y="794433"/>
                    <a:pt x="2039094" y="888951"/>
                    <a:pt x="1927474" y="898475"/>
                  </a:cubicBezTo>
                  <a:cubicBezTo>
                    <a:pt x="1631685" y="786743"/>
                    <a:pt x="780766" y="898584"/>
                    <a:pt x="219417" y="898475"/>
                  </a:cubicBezTo>
                  <a:cubicBezTo>
                    <a:pt x="85325" y="901667"/>
                    <a:pt x="-1748" y="802013"/>
                    <a:pt x="0" y="679058"/>
                  </a:cubicBezTo>
                  <a:cubicBezTo>
                    <a:pt x="32166" y="488061"/>
                    <a:pt x="-40704" y="437308"/>
                    <a:pt x="0" y="219417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2060"/>
                  </a:solidFill>
                  <a:latin typeface="UTM Duepuntozero" panose="02040603050506020204" pitchFamily="18" charset="0"/>
                  <a:sym typeface="Arial"/>
                </a:rPr>
                <a:t>Tay </a:t>
              </a:r>
              <a:r>
                <a:rPr lang="en-US" sz="5333" b="1" kern="0" dirty="0" err="1">
                  <a:solidFill>
                    <a:srgbClr val="002060"/>
                  </a:solidFill>
                  <a:latin typeface="UTM Duepuntozero" panose="02040603050506020204" pitchFamily="18" charset="0"/>
                  <a:sym typeface="Arial"/>
                </a:rPr>
                <a:t>dò</a:t>
              </a:r>
              <a:endParaRPr lang="en-US" sz="5333" b="1" kern="0" dirty="0">
                <a:solidFill>
                  <a:srgbClr val="002060"/>
                </a:solidFill>
                <a:latin typeface="UTM Duepuntozero" panose="02040603050506020204" pitchFamily="18" charset="0"/>
                <a:sym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F557B5-5F44-4468-959D-03A32DAF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1764" y="1812958"/>
              <a:ext cx="843507" cy="843507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39814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CFD98D-495D-4986-8874-A9F961440F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392" y="3343648"/>
            <a:ext cx="2966992" cy="32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853160"/>
            <a:ext cx="78559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600" b="1" kern="0">
                <a:solidFill>
                  <a:srgbClr val="0070C0"/>
                </a:solidFill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MỖI LẦN CẦM SÁCH GIÁO KHOA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788348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latin typeface="AVO"/>
              </a:rPr>
              <a:t>	Mỗi lần cầm sách giáo khoa</a:t>
            </a:r>
          </a:p>
          <a:p>
            <a:pPr algn="just"/>
            <a:r>
              <a:rPr lang="vi-VN" sz="3200">
                <a:latin typeface="AVO"/>
              </a:rPr>
              <a:t>Rưng rưng lại nhớ tuổi hoa đến trường. </a:t>
            </a:r>
          </a:p>
          <a:p>
            <a:pPr algn="just"/>
            <a:r>
              <a:rPr lang="vi-VN" sz="3200">
                <a:latin typeface="AVO"/>
              </a:rPr>
              <a:t>	Hầm kèo vẳng tiếng yêu thương</a:t>
            </a:r>
          </a:p>
          <a:p>
            <a:pPr algn="just"/>
            <a:r>
              <a:rPr lang="vi-VN" sz="3200">
                <a:latin typeface="AVO"/>
              </a:rPr>
              <a:t>Hàng xoan rắc mực tím đường đạn bom.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1714" y="4191000"/>
            <a:ext cx="7315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Một thời khoai nướng thay cơm</a:t>
            </a:r>
          </a:p>
          <a:p>
            <a:r>
              <a:rPr lang="vi-VN" sz="3200">
                <a:latin typeface="AVO"/>
              </a:rPr>
              <a:t>Sách cùng ta đội mũ rơm giữa trời. </a:t>
            </a:r>
          </a:p>
          <a:p>
            <a:r>
              <a:rPr lang="vi-VN" sz="3200">
                <a:latin typeface="AVO"/>
              </a:rPr>
              <a:t>Bao nhiêu kiến thức ở đời </a:t>
            </a:r>
          </a:p>
          <a:p>
            <a:r>
              <a:rPr lang="vi-VN" sz="3200">
                <a:latin typeface="AVO"/>
              </a:rPr>
              <a:t>Ủ vào trang sách nuôi người lớn khôn. </a:t>
            </a:r>
          </a:p>
        </p:txBody>
      </p:sp>
    </p:spTree>
    <p:extLst>
      <p:ext uri="{BB962C8B-B14F-4D97-AF65-F5344CB8AC3E}">
        <p14:creationId xmlns:p14="http://schemas.microsoft.com/office/powerpoint/2010/main" val="157714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0" y="917491"/>
            <a:ext cx="7467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Sách đằm lời mẹ ru con</a:t>
            </a:r>
          </a:p>
          <a:p>
            <a:r>
              <a:rPr lang="vi-VN" sz="3200">
                <a:latin typeface="AVO"/>
              </a:rPr>
              <a:t>Gieo khao khát để vẹn tròn tương lai.</a:t>
            </a:r>
          </a:p>
          <a:p>
            <a:r>
              <a:rPr lang="vi-VN" sz="3200">
                <a:latin typeface="AVO"/>
              </a:rPr>
              <a:t>	Tiếng gà gáy ửng ban mai </a:t>
            </a:r>
          </a:p>
          <a:p>
            <a:r>
              <a:rPr lang="vi-VN" sz="3200">
                <a:latin typeface="AVO"/>
              </a:rPr>
              <a:t>Bậc tài danh cũng từ bài o, a,…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4338697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3358277"/>
            <a:ext cx="762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AVO"/>
              </a:rPr>
              <a:t>	Tuổi thơ ấu đã lùi xa</a:t>
            </a:r>
          </a:p>
          <a:p>
            <a:r>
              <a:rPr lang="vi-VN" sz="3200">
                <a:latin typeface="AVO"/>
              </a:rPr>
              <a:t>Càng nâng niu sách giáo khoa đầu đời.</a:t>
            </a:r>
          </a:p>
          <a:p>
            <a:r>
              <a:rPr lang="vi-VN" sz="3200">
                <a:latin typeface="AVO"/>
              </a:rPr>
              <a:t>	Mong con cháu được nên người</a:t>
            </a:r>
          </a:p>
          <a:p>
            <a:r>
              <a:rPr lang="vi-VN" sz="3200">
                <a:latin typeface="AVO"/>
              </a:rPr>
              <a:t>Những trang sách lại nói lời ước mơ. </a:t>
            </a:r>
          </a:p>
          <a:p>
            <a:pPr algn="r"/>
            <a:r>
              <a:rPr lang="vi-VN" sz="3200">
                <a:latin typeface="AVO"/>
              </a:rPr>
              <a:t>HOÀI KHÁNH           </a:t>
            </a:r>
          </a:p>
        </p:txBody>
      </p:sp>
    </p:spTree>
    <p:extLst>
      <p:ext uri="{BB962C8B-B14F-4D97-AF65-F5344CB8AC3E}">
        <p14:creationId xmlns:p14="http://schemas.microsoft.com/office/powerpoint/2010/main" val="90186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0ED54F5A-8A67-46E4-BDB7-E58917B66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1426028" y="-10886"/>
            <a:ext cx="3603172" cy="15418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84FC3E7-BB7D-4514-80D1-7505DA263EC2}"/>
              </a:ext>
            </a:extLst>
          </p:cNvPr>
          <p:cNvSpPr txBox="1"/>
          <p:nvPr/>
        </p:nvSpPr>
        <p:spPr>
          <a:xfrm rot="21049605">
            <a:off x="1514034" y="703921"/>
            <a:ext cx="325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O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9983C647-F37D-49A4-B100-34F47F376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36" y="1371600"/>
            <a:ext cx="8185264" cy="5715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821BF-0414-44AF-87CB-1CF96531368E}"/>
              </a:ext>
            </a:extLst>
          </p:cNvPr>
          <p:cNvSpPr txBox="1"/>
          <p:nvPr/>
        </p:nvSpPr>
        <p:spPr>
          <a:xfrm>
            <a:off x="1812674" y="1876773"/>
            <a:ext cx="3502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VO"/>
                <a:ea typeface="Times New Roman" panose="02020603050405020304" pitchFamily="18" charset="0"/>
              </a:rPr>
              <a:t>Hầm</a:t>
            </a:r>
            <a:r>
              <a:rPr lang="vi-VN" sz="2800">
                <a:latin typeface="AVO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VO"/>
                <a:ea typeface="Times New Roman" panose="02020603050405020304" pitchFamily="18" charset="0"/>
              </a:rPr>
              <a:t>kèo, mũ rơm:</a:t>
            </a:r>
            <a:r>
              <a:rPr lang="en-US" sz="2800" b="1">
                <a:solidFill>
                  <a:srgbClr val="FFFF00"/>
                </a:solidFill>
                <a:effectLst/>
                <a:latin typeface="AVO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AVO"/>
            </a:endParaRPr>
          </a:p>
        </p:txBody>
      </p:sp>
      <p:pic>
        <p:nvPicPr>
          <p:cNvPr id="2050" name="Picture 2" descr="C:\Users\Admin\Downloads\mũ rơm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94" y="1501523"/>
            <a:ext cx="7467600" cy="424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2821BF-0414-44AF-87CB-1CF96531368E}"/>
              </a:ext>
            </a:extLst>
          </p:cNvPr>
          <p:cNvSpPr txBox="1"/>
          <p:nvPr/>
        </p:nvSpPr>
        <p:spPr>
          <a:xfrm>
            <a:off x="1678994" y="2399993"/>
            <a:ext cx="3502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FF00"/>
                </a:solidFill>
                <a:latin typeface="AVO"/>
              </a:rPr>
              <a:t>Tiếng gà gáy</a:t>
            </a:r>
            <a:endParaRPr lang="en-US" sz="2800" b="1" dirty="0">
              <a:solidFill>
                <a:srgbClr val="FFFF00"/>
              </a:solidFill>
              <a:latin typeface="AVO"/>
            </a:endParaRPr>
          </a:p>
        </p:txBody>
      </p:sp>
      <p:pic>
        <p:nvPicPr>
          <p:cNvPr id="2051" name="Picture 3" descr="C:\Users\Admin\Downloads\con gà tr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94" y="1493805"/>
            <a:ext cx="7396976" cy="41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821BF-0414-44AF-87CB-1CF96531368E}"/>
              </a:ext>
            </a:extLst>
          </p:cNvPr>
          <p:cNvSpPr txBox="1"/>
          <p:nvPr/>
        </p:nvSpPr>
        <p:spPr>
          <a:xfrm>
            <a:off x="1752600" y="2905780"/>
            <a:ext cx="3502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FF00"/>
                </a:solidFill>
                <a:latin typeface="AVO"/>
              </a:rPr>
              <a:t>Bậc anh tài</a:t>
            </a:r>
            <a:endParaRPr lang="en-US" sz="2800" b="1" dirty="0">
              <a:solidFill>
                <a:srgbClr val="FFFF00"/>
              </a:solidFill>
              <a:latin typeface="AV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821BF-0414-44AF-87CB-1CF96531368E}"/>
              </a:ext>
            </a:extLst>
          </p:cNvPr>
          <p:cNvSpPr txBox="1"/>
          <p:nvPr/>
        </p:nvSpPr>
        <p:spPr>
          <a:xfrm>
            <a:off x="1831394" y="3362980"/>
            <a:ext cx="3502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FF00"/>
                </a:solidFill>
                <a:latin typeface="AVO"/>
              </a:rPr>
              <a:t>Bài o, a</a:t>
            </a:r>
            <a:endParaRPr lang="en-US" sz="2800" b="1" dirty="0">
              <a:solidFill>
                <a:srgbClr val="FFFF00"/>
              </a:solidFill>
              <a:latin typeface="AVO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1"/>
            <a:ext cx="9115577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" y="-152401"/>
            <a:ext cx="9097681" cy="710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1" y="2057400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6000" b="1" kern="0">
                <a:solidFill>
                  <a:srgbClr val="FF0000"/>
                </a:solidFill>
                <a:latin typeface="AVO"/>
                <a:ea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endParaRPr lang="nl-NL" sz="6000" b="1" kern="0">
              <a:solidFill>
                <a:srgbClr val="FF0000"/>
              </a:solidFill>
              <a:latin typeface="AV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5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3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/object&gt;&lt;object type=&quot;8&quot; unique_id=&quot;1002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999</Words>
  <Application>Microsoft Office PowerPoint</Application>
  <PresentationFormat>On-screen Show (4:3)</PresentationFormat>
  <Paragraphs>147</Paragraphs>
  <Slides>32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AVO</vt:lpstr>
      <vt:lpstr>AVO </vt:lpstr>
      <vt:lpstr>Calibri</vt:lpstr>
      <vt:lpstr>OpenSans</vt:lpstr>
      <vt:lpstr>Times New Roman</vt:lpstr>
      <vt:lpstr>Utm</vt:lpstr>
      <vt:lpstr>UTM Duepuntozero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2020-08-05T19:11:21Z</dcterms:created>
  <dcterms:modified xsi:type="dcterms:W3CDTF">2023-10-20T02:54:08Z</dcterms:modified>
</cp:coreProperties>
</file>