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2" r:id="rId5"/>
    <p:sldId id="273" r:id="rId6"/>
    <p:sldId id="259" r:id="rId7"/>
    <p:sldId id="260" r:id="rId8"/>
    <p:sldId id="261" r:id="rId9"/>
    <p:sldId id="262" r:id="rId10"/>
    <p:sldId id="274" r:id="rId11"/>
    <p:sldId id="263" r:id="rId12"/>
    <p:sldId id="264" r:id="rId13"/>
    <p:sldId id="265" r:id="rId14"/>
    <p:sldId id="266" r:id="rId15"/>
    <p:sldId id="267" r:id="rId16"/>
    <p:sldId id="268" r:id="rId17"/>
    <p:sldId id="275" r:id="rId18"/>
    <p:sldId id="269" r:id="rId19"/>
    <p:sldId id="276" r:id="rId20"/>
    <p:sldId id="270" r:id="rId21"/>
    <p:sldId id="271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8D0AE-553C-464B-9930-0500D2904D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5E950E-E281-4D5C-AC74-CF901C3C7E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619046-66C7-48A7-8398-B49AAC5829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C7D23-1920-4232-B9F0-E8B7003BB125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0AFD35-5D0C-46BB-9667-BEB7E03E7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B04854-B0E6-4D67-9B4C-17484E7EA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7C7E6-7D31-4EF1-A9E7-EEAEA0B97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342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93736-71C7-4B81-BD02-34C8C342E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6FFA1D-D800-41D7-AF6F-7651A42132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8ABE6A-A04D-4C0B-9B15-EF5BF924C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C7D23-1920-4232-B9F0-E8B7003BB125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BE6640-0CF6-4FD3-B064-F915980FB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732416-6876-473C-80B4-2B551171E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7C7E6-7D31-4EF1-A9E7-EEAEA0B97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902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7B47C12-C7A7-4572-9D55-56A7F3F08D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704ED9-6E43-4BF4-84BE-A8D9418F4F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0BFACD-B74D-4694-8695-05DC280BF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C7D23-1920-4232-B9F0-E8B7003BB125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ECEA13-C8E5-4203-86CA-E53047C6D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8896FC-3F96-4EE7-9ABC-8FB69A142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7C7E6-7D31-4EF1-A9E7-EEAEA0B97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311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03FFC-3F59-4A49-9759-6954F3FE5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23201D-8FDB-47C3-B0C8-D6253CB1A1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A805C9-2DBB-4488-92C1-CD4C50523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C7D23-1920-4232-B9F0-E8B7003BB125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7AAE41-2703-41BB-AF55-04DC0CFF6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93378A-DE60-42DA-836C-0B1537C0F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7C7E6-7D31-4EF1-A9E7-EEAEA0B97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360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91BEF-CA13-4C8B-801E-FB82FADB1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5768AF-9E12-46F2-8719-2002511190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F1EC59-0028-4C9C-B7F0-DE35160E6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C7D23-1920-4232-B9F0-E8B7003BB125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198860-483F-49B3-9DAB-A0FF6416D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7F5653-FE35-401B-9366-95118E38F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7C7E6-7D31-4EF1-A9E7-EEAEA0B97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701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8FE1B-14AB-41EE-A50F-DFFDEB838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BFDA7D-0E22-4E4A-AE89-20F9741B78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DEBA9C-A698-41B6-B38F-2E1E7FFBA7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AC43A-E5F0-4550-AAD8-B90BF85B8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C7D23-1920-4232-B9F0-E8B7003BB125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7B8CD9-02A8-4459-87EE-1107BFD2A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865078-57AE-4B7F-9945-87DCAB50B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7C7E6-7D31-4EF1-A9E7-EEAEA0B97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437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CA91F-BB14-43C7-B4F9-20094222C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7BCB3B-1FB8-4199-899D-F286DE36D6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1B32A7-4351-44E4-B5D1-CEDC51AA77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99442F-9232-437A-9C36-325B41C6A6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DE5FEB2-BC05-444E-B169-FCAB660B2F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AA80DB-36BE-438C-8CF4-A1B9447F7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C7D23-1920-4232-B9F0-E8B7003BB125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13289A-3C98-4747-9E10-CD704597F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38C19B5-02F7-41FC-96D1-6FE6CFCAC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7C7E6-7D31-4EF1-A9E7-EEAEA0B97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01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1F31D-2239-4B46-A1D2-5886A50E7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84D59C-F4D5-43B5-98EF-F2D81E6B3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C7D23-1920-4232-B9F0-E8B7003BB125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51295B-8ABD-4B46-8140-64844C92C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754058-BAAD-4456-8C01-C81D1B460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7C7E6-7D31-4EF1-A9E7-EEAEA0B97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495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DF6816-B3E5-4D77-9F1F-892009749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C7D23-1920-4232-B9F0-E8B7003BB125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64CC0C-2A36-4701-8166-7E5B1968C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434881-FDE9-481E-8E17-37C6D6512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7C7E6-7D31-4EF1-A9E7-EEAEA0B97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082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8E506-27EB-4E2B-965F-D6493352D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9E2FBA-A7EB-4808-8AE6-CC6762311C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4DEC03-158B-4902-8C14-A0D6A9685B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E9DD8E-F5FA-486B-9491-F068C2A8C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C7D23-1920-4232-B9F0-E8B7003BB125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F38DFF-9AB8-4AAD-8259-FDC15B7E4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CCC144-B1F3-4CE4-8C03-2F5302DF8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7C7E6-7D31-4EF1-A9E7-EEAEA0B97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034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12343-3E4B-4AE7-A61B-275F9E75C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AC1B367-7DAF-4C82-BD67-E71840644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73E22E-ED79-4D5A-80B8-D0FE9459C4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562375-3A84-43E0-8531-03CFEE1AD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C7D23-1920-4232-B9F0-E8B7003BB125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0482CC-E2A0-4800-BAEA-A934C2A16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A24DC3-4E26-4EFD-A55D-008B1F9C3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7C7E6-7D31-4EF1-A9E7-EEAEA0B97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466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7498550-6906-4859-9303-085A2567E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93BFDA-6A0A-4346-AA67-7D43C9F26E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15BA69-7687-4A6B-AE83-FF3BE853CB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CC7D23-1920-4232-B9F0-E8B7003BB125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9431D9-41EA-4AF0-9A14-91CA6BBA54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AF80EC-3F3E-4BCA-811E-38987B635F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B7C7E6-7D31-4EF1-A9E7-EEAEA0B97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912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1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9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9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pn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9.png"/><Relationship Id="rId7" Type="http://schemas.openxmlformats.org/officeDocument/2006/relationships/image" Target="../media/image46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43.emf"/><Relationship Id="rId9" Type="http://schemas.openxmlformats.org/officeDocument/2006/relationships/image" Target="../media/image4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1.emf"/><Relationship Id="rId4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9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9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6.png"/><Relationship Id="rId7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9.png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5EBEF42-458A-4E9B-BF17-DCD6272F43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017" y="174693"/>
            <a:ext cx="8839966" cy="27434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3E5F6B3-5EF9-4E57-9AAE-05A109E896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007" y="3172532"/>
            <a:ext cx="7475868" cy="17679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70E9811-F869-4D2C-838A-38BFA052A9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9810" y="3429000"/>
            <a:ext cx="3497883" cy="2644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541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E219A71-CC40-4E30-A96A-7BF5AFF1FA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60716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C94F1F5-D92E-46CF-ACCE-08F1180F1D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039" y="1221869"/>
            <a:ext cx="7018628" cy="48772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73457BD-8418-4BCA-B222-360B3D63D2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967" y="4288151"/>
            <a:ext cx="571550" cy="31244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F762FE1-1747-463A-8A4E-CAD0D4630E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039" y="1780954"/>
            <a:ext cx="11758679" cy="250719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EE83DC6-EFC9-4ED3-A3D0-1F717E8269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0767" y="4359514"/>
            <a:ext cx="8707657" cy="2322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420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E219A71-CC40-4E30-A96A-7BF5AFF1FA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60716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27EC64A-675E-403C-9100-F3F1D36BC9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147" y="1255261"/>
            <a:ext cx="4656223" cy="5105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AF78788-FFD5-47F8-8D9B-F2D8C626E3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419" y="1765845"/>
            <a:ext cx="11789162" cy="23624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AAA2158-6B89-4531-B65C-5FDE9A2D4A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1419" y="4130710"/>
            <a:ext cx="571550" cy="31244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1F9D185-589E-4200-8B69-3846C0C23A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2615" y="4443157"/>
            <a:ext cx="4650349" cy="42169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C12FF7D-B22A-4D23-A74D-DC6A59B53B8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23651" y="5067420"/>
            <a:ext cx="7838626" cy="138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670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E219A71-CC40-4E30-A96A-7BF5AFF1FA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60716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27EC64A-675E-403C-9100-F3F1D36BC9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147" y="1255261"/>
            <a:ext cx="4656223" cy="51058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EF9A0BB-E597-4FAE-9C22-610AF9BD8B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006" y="1855986"/>
            <a:ext cx="5281118" cy="36121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5E975A7-7360-42D9-92FA-E7D813B6B7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2353" y="1787400"/>
            <a:ext cx="5624047" cy="3680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366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E219A71-CC40-4E30-A96A-7BF5AFF1FA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60716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27EC64A-675E-403C-9100-F3F1D36BC9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89" y="1073081"/>
            <a:ext cx="4656223" cy="5105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7820400-D607-4082-9061-93E5A1D633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367" y="1583665"/>
            <a:ext cx="11827265" cy="31701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592038D-E8EE-491B-B807-7F9169E2BD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367" y="4749954"/>
            <a:ext cx="571550" cy="3124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6326859-896C-40CF-A484-D6B829A964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5779" y="5062401"/>
            <a:ext cx="11453853" cy="1745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452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E219A71-CC40-4E30-A96A-7BF5AFF1FA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60716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27EC64A-675E-403C-9100-F3F1D36BC9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89" y="1073081"/>
            <a:ext cx="4656223" cy="5105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7820400-D607-4082-9061-93E5A1D633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367" y="1583665"/>
            <a:ext cx="11827265" cy="31701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592038D-E8EE-491B-B807-7F9169E2BD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367" y="4749954"/>
            <a:ext cx="571550" cy="31244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AE13AD2-593C-4275-9552-E27AEF23B1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6194" y="5264444"/>
            <a:ext cx="11659610" cy="1318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162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E219A71-CC40-4E30-A96A-7BF5AFF1FA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60716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27EC64A-675E-403C-9100-F3F1D36BC9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89" y="1073081"/>
            <a:ext cx="4656223" cy="5105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592038D-E8EE-491B-B807-7F9169E2BD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367" y="3775181"/>
            <a:ext cx="571550" cy="31244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42E8DD2-F23D-48E8-9BD2-2C71A5F123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367" y="1609539"/>
            <a:ext cx="11804403" cy="214140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960D889-0984-457E-9767-93B2B7F243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9463" y="4166342"/>
            <a:ext cx="4768677" cy="4630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7E32A00-1EDF-4E50-B00D-EC1D0F3C3DE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55699" y="4629441"/>
            <a:ext cx="6480601" cy="1296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359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E219A71-CC40-4E30-A96A-7BF5AFF1FA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60716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27EC64A-675E-403C-9100-F3F1D36BC9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89" y="1073081"/>
            <a:ext cx="4656223" cy="51058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E4D1375-4623-4443-B426-E8E67BC6C2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988" y="1073081"/>
            <a:ext cx="11812024" cy="5631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6037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E219A71-CC40-4E30-A96A-7BF5AFF1FA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6071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270C1FC-1482-4D7E-8A24-8C7225CDCF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875" y="1832062"/>
            <a:ext cx="9449548" cy="20338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83C95A5-438D-4656-8466-548820A469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191" y="1519615"/>
            <a:ext cx="571550" cy="31244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5A3DA72-ADDA-492E-838F-183C435E9C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8875" y="3981913"/>
            <a:ext cx="11759569" cy="2712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147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FBC8EC8-63EA-421D-B192-DBC3537698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2520" y="0"/>
            <a:ext cx="1386960" cy="4801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9750490-B9D0-4488-9932-D11569EA5D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988" y="3082510"/>
            <a:ext cx="571550" cy="3124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0A447A9-B417-44CD-8321-4C87856049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676" y="3086607"/>
            <a:ext cx="8737241" cy="36154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8D0D94E-E4D5-4A5F-BCA6-E989181535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3347" y="3606893"/>
            <a:ext cx="8737241" cy="42620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B41C59F-6E7E-483C-9B8C-D97B16A003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5814" y="4085548"/>
            <a:ext cx="9104986" cy="44632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9CB9B4F-E120-4F2C-8979-353AA2A9FE5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6849" y="4694669"/>
            <a:ext cx="9203598" cy="40929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2CE4F16-4BAF-461D-8DE8-10B454FEF5A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33347" y="5166399"/>
            <a:ext cx="9130603" cy="39746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353E0A0-68BD-4EF3-8B08-8E9E90A1435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6438" y="616818"/>
            <a:ext cx="11487150" cy="235267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2056F7D-1E93-4A7A-A035-16BBACAC14A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05814" y="5676648"/>
            <a:ext cx="9275315" cy="41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FBC8EC8-63EA-421D-B192-DBC3537698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2520" y="0"/>
            <a:ext cx="1386960" cy="4801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9750490-B9D0-4488-9932-D11569EA5D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50" y="2794677"/>
            <a:ext cx="571550" cy="31244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E860AA5-4511-4FCA-B28D-47EC96E8DF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850" y="480102"/>
            <a:ext cx="11544300" cy="231457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B89B759-A37F-4D24-9E17-C4C66FA112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1587" y="2950900"/>
            <a:ext cx="10232810" cy="379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512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E219A71-CC40-4E30-A96A-7BF5AFF1FA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60716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7BBAEA6-4FFF-4BEE-9FC6-7E9B31A4A0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694" y="1340642"/>
            <a:ext cx="11438611" cy="5517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126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FBC8EC8-63EA-421D-B192-DBC3537698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2520" y="0"/>
            <a:ext cx="1386960" cy="4801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9750490-B9D0-4488-9932-D11569EA5D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812" y="2316681"/>
            <a:ext cx="571550" cy="31244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542CBE3-0DE7-412F-A481-07D09C1514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694" y="480102"/>
            <a:ext cx="11438611" cy="18365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E4A9DE4-28C2-4372-BE51-B52D9C631F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038" y="2796783"/>
            <a:ext cx="10632668" cy="21079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C322610-0797-4606-B1F6-A7422A5CA2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70953" y="4991656"/>
            <a:ext cx="7250093" cy="1323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252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FBC8EC8-63EA-421D-B192-DBC3537698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2520" y="0"/>
            <a:ext cx="1386960" cy="4801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9750490-B9D0-4488-9932-D11569EA5D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989" y="2606266"/>
            <a:ext cx="571550" cy="31244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63A8FE3-B743-4850-955E-9C5A6A83FB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073" y="480102"/>
            <a:ext cx="11453853" cy="212616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D752041-B80E-46B9-AC1A-E8E00FE47D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5539" y="2762489"/>
            <a:ext cx="10727214" cy="22071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19C301-A50E-4AEE-922A-3F2108D380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39915" y="4998227"/>
            <a:ext cx="9312167" cy="1827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316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E219A71-CC40-4E30-A96A-7BF5AFF1FA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60716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C94F1F5-D92E-46CF-ACCE-08F1180F1D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039" y="1221869"/>
            <a:ext cx="7018628" cy="4877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D3517FB-0482-4CF9-BDF1-BACFC39D8B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039" y="1709591"/>
            <a:ext cx="11758679" cy="38179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5BA29D7-E2CB-4C75-BB33-D48F4EAA62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2706" y="6001859"/>
            <a:ext cx="10034472" cy="4801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359B7AE-2FD1-4F3E-8691-1D4E60ECDB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6931" y="5527542"/>
            <a:ext cx="571550" cy="312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678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E219A71-CC40-4E30-A96A-7BF5AFF1FA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60716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C94F1F5-D92E-46CF-ACCE-08F1180F1D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039" y="1221869"/>
            <a:ext cx="7018628" cy="4877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D3517FB-0482-4CF9-BDF1-BACFC39D8B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039" y="1709591"/>
            <a:ext cx="11758679" cy="38179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359B7AE-2FD1-4F3E-8691-1D4E60ECDB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6931" y="5527542"/>
            <a:ext cx="571550" cy="31244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4558D5D-AF98-4868-9C97-5B2342FA11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4373" y="5545472"/>
            <a:ext cx="10781479" cy="1131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447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E219A71-CC40-4E30-A96A-7BF5AFF1FA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60716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C94F1F5-D92E-46CF-ACCE-08F1180F1D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039" y="1221869"/>
            <a:ext cx="7018628" cy="4877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D3517FB-0482-4CF9-BDF1-BACFC39D8B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039" y="1709591"/>
            <a:ext cx="11758679" cy="38179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359B7AE-2FD1-4F3E-8691-1D4E60ECDB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6931" y="5527542"/>
            <a:ext cx="571550" cy="31244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2AF6074-C057-4912-AE4E-2B45B71899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5984" y="5520901"/>
            <a:ext cx="10546416" cy="77649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A2B5BA1-D8A1-4B96-9815-1438F55561D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90547" y="6393616"/>
            <a:ext cx="7501453" cy="38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744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E219A71-CC40-4E30-A96A-7BF5AFF1FA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60716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C94F1F5-D92E-46CF-ACCE-08F1180F1D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039" y="1221869"/>
            <a:ext cx="7018628" cy="48772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FDC9F13-0881-4245-8B5D-B582937300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637" y="1813707"/>
            <a:ext cx="11446232" cy="17603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D95E047-3C70-4F16-98F8-D355F13CF7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637" y="3655784"/>
            <a:ext cx="1211685" cy="4038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38AC9C7-866F-4FCC-A64B-84D0FD12A5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5637" y="4141383"/>
            <a:ext cx="11423370" cy="106689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BA84454-22E0-4164-8A62-25012BDF53F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5637" y="5409786"/>
            <a:ext cx="10204064" cy="36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322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E219A71-CC40-4E30-A96A-7BF5AFF1FA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60716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C94F1F5-D92E-46CF-ACCE-08F1180F1D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039" y="1221869"/>
            <a:ext cx="7018628" cy="4877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BDD5040-9C54-4006-80F8-161DE31CE2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799" y="1709591"/>
            <a:ext cx="11789162" cy="304064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73457BD-8418-4BCA-B222-360B3D63D2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6931" y="4835962"/>
            <a:ext cx="571550" cy="31244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F2BC48B-FA32-4D8C-9449-2887D85A80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706" y="5234137"/>
            <a:ext cx="6142252" cy="44961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37998AC-3AB5-F238-E8DD-EA2C7D0A9806}"/>
              </a:ext>
            </a:extLst>
          </p:cNvPr>
          <p:cNvSpPr txBox="1"/>
          <p:nvPr/>
        </p:nvSpPr>
        <p:spPr>
          <a:xfrm>
            <a:off x="582706" y="5683756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Tài liệu được chia sẻ bởi Website VnTeach.Com</a:t>
            </a:r>
          </a:p>
          <a:p>
            <a:r>
              <a:rPr lang="en-US"/>
              <a:t>https://www.vnteach.com</a:t>
            </a:r>
          </a:p>
        </p:txBody>
      </p:sp>
    </p:spTree>
    <p:extLst>
      <p:ext uri="{BB962C8B-B14F-4D97-AF65-F5344CB8AC3E}">
        <p14:creationId xmlns:p14="http://schemas.microsoft.com/office/powerpoint/2010/main" val="2974304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E219A71-CC40-4E30-A96A-7BF5AFF1FA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60716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C94F1F5-D92E-46CF-ACCE-08F1180F1D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039" y="1221869"/>
            <a:ext cx="7018628" cy="4877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BDD5040-9C54-4006-80F8-161DE31CE2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799" y="1709591"/>
            <a:ext cx="11789162" cy="304064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73457BD-8418-4BCA-B222-360B3D63D2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6931" y="4835962"/>
            <a:ext cx="571550" cy="31244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285E4BE-541E-4449-A877-2C4887AF1C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4729" y="5234137"/>
            <a:ext cx="11446232" cy="10440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A561175-1454-4749-85B6-8ABDA71902F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8481" y="6327473"/>
            <a:ext cx="11034716" cy="39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476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E219A71-CC40-4E30-A96A-7BF5AFF1FA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60716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C94F1F5-D92E-46CF-ACCE-08F1180F1D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039" y="1221869"/>
            <a:ext cx="7018628" cy="48772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73457BD-8418-4BCA-B222-360B3D63D2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967" y="4288151"/>
            <a:ext cx="571550" cy="31244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F762FE1-1747-463A-8A4E-CAD0D4630E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039" y="1780954"/>
            <a:ext cx="11758679" cy="25071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DA43781-B462-4C96-B95A-C1D8CA87B8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1" y="4662927"/>
            <a:ext cx="10784540" cy="8470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BC41B15-883E-4711-8E88-A2216366320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9676" y="5509943"/>
            <a:ext cx="7952606" cy="4411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4342481-ADCA-4054-8025-EEF1BDE52FD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19676" y="5951126"/>
            <a:ext cx="8051218" cy="43732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D4A6466-6494-4CBF-A80F-4E31404FBED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19676" y="6382324"/>
            <a:ext cx="7880889" cy="48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540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17</Words>
  <Application>Microsoft Office PowerPoint</Application>
  <PresentationFormat>Widescreen</PresentationFormat>
  <Paragraphs>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VnTeach.Com</dc:creator>
  <cp:keywords>VnTeach.Com</cp:keywords>
  <cp:lastModifiedBy>Admin</cp:lastModifiedBy>
  <cp:revision>1</cp:revision>
  <dcterms:created xsi:type="dcterms:W3CDTF">2023-08-31T00:31:33Z</dcterms:created>
  <dcterms:modified xsi:type="dcterms:W3CDTF">2023-12-13T17:07:16Z</dcterms:modified>
</cp:coreProperties>
</file>