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90" r:id="rId4"/>
  </p:sldMasterIdLst>
  <p:notesMasterIdLst>
    <p:notesMasterId r:id="rId12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BC557-5FE2-4CA5-977E-58E1C3A179C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5CB09-2305-468C-A667-C353DDCAA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77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683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666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3033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95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7048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33009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70772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76755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79199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9412260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91551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13321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20903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2751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68448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66076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92048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832284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223874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44981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299060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93895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94354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746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373607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9968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98932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45120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05733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1943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20520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99633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8486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041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880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695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5505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89707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60096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96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5183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12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50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95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Chào mừng các con đến với tiết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tập tô</a:t>
            </a:r>
          </a:p>
        </p:txBody>
      </p:sp>
    </p:spTree>
    <p:extLst>
      <p:ext uri="{BB962C8B-B14F-4D97-AF65-F5344CB8AC3E}">
        <p14:creationId xmlns:p14="http://schemas.microsoft.com/office/powerpoint/2010/main" val="1214005384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Tô chữ hoa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855274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13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55800"/>
            <a:ext cx="8503920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3447415" y="2774950"/>
            <a:ext cx="7058025" cy="29997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3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b</a:t>
            </a:r>
            <a:r>
              <a:rPr kumimoji="0" lang="en-US" altLang="en-US" sz="6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àn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tay</a:t>
            </a:r>
            <a:endParaRPr kumimoji="0" lang="en-US" altLang="en-US" sz="6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</p:spTree>
    <p:extLst>
      <p:ext uri="{BB962C8B-B14F-4D97-AF65-F5344CB8AC3E}">
        <p14:creationId xmlns:p14="http://schemas.microsoft.com/office/powerpoint/2010/main" val="330773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67865"/>
            <a:ext cx="8917305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3447415" y="2774950"/>
            <a:ext cx="7058025" cy="106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3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h</a:t>
            </a:r>
            <a:r>
              <a:rPr kumimoji="0" lang="en-US" altLang="en-US" sz="6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ương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thơm</a:t>
            </a:r>
            <a:endParaRPr kumimoji="0" lang="en-US" altLang="en-US" sz="6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</p:spTree>
    <p:extLst>
      <p:ext uri="{BB962C8B-B14F-4D97-AF65-F5344CB8AC3E}">
        <p14:creationId xmlns:p14="http://schemas.microsoft.com/office/powerpoint/2010/main" val="287035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67865"/>
            <a:ext cx="9427210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1469390" y="2799715"/>
            <a:ext cx="9884410" cy="106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Làm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nhiều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việc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tốt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mới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là</a:t>
            </a:r>
            <a:endParaRPr kumimoji="0" lang="en-US" altLang="en-US" sz="6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69390" y="4240530"/>
            <a:ext cx="9884410" cy="106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3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b</a:t>
            </a:r>
            <a:r>
              <a:rPr kumimoji="0" lang="en-US" altLang="en-US" sz="6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é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ngoan</a:t>
            </a:r>
            <a:endParaRPr kumimoji="0" lang="en-US" altLang="en-US" sz="6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03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1594864854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Widescreen</PresentationFormat>
  <Paragraphs>12</Paragraphs>
  <Slides>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SimSun</vt:lpstr>
      <vt:lpstr>Arial</vt:lpstr>
      <vt:lpstr>Calibri</vt:lpstr>
      <vt:lpstr>Calibri Light</vt:lpstr>
      <vt:lpstr>HP001 4 hàng</vt:lpstr>
      <vt:lpstr>UTM Avo</vt:lpstr>
      <vt:lpstr>2_Office Theme</vt:lpstr>
      <vt:lpstr>Office 主题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2021-01-19T07:22:30Z</dcterms:created>
  <dcterms:modified xsi:type="dcterms:W3CDTF">2021-01-19T07:22:53Z</dcterms:modified>
</cp:coreProperties>
</file>