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6"/>
  </p:notes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1DD"/>
    <a:srgbClr val="FFEFEF"/>
    <a:srgbClr val="EAC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5" autoAdjust="0"/>
    <p:restoredTop sz="94660"/>
  </p:normalViewPr>
  <p:slideViewPr>
    <p:cSldViewPr snapToGrid="0">
      <p:cViewPr varScale="1">
        <p:scale>
          <a:sx n="66" d="100"/>
          <a:sy n="66" d="100"/>
        </p:scale>
        <p:origin x="2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3E498-C0B4-4F9B-A498-1CE5708AE9D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A8160-8E7E-450B-A4B4-0669CDB20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7A8160-8E7E-450B-A4B4-0669CDB202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8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08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1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2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14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80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3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98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18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8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7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93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4EA98-4DF2-4100-8C45-F119213DA45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CAAAE-D899-42EB-BC8D-CD89CF616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0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5.xml"/><Relationship Id="rId18" Type="http://schemas.openxmlformats.org/officeDocument/2006/relationships/slide" Target="slide13.xml"/><Relationship Id="rId3" Type="http://schemas.openxmlformats.org/officeDocument/2006/relationships/slide" Target="slide14.xml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slide" Target="slide12.xml"/><Relationship Id="rId2" Type="http://schemas.openxmlformats.org/officeDocument/2006/relationships/notesSlide" Target="../notesSlides/notesSlide1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slide" Target="slide9.xml"/><Relationship Id="rId1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image" Target="../media/image6.png"/><Relationship Id="rId9" Type="http://schemas.openxmlformats.org/officeDocument/2006/relationships/image" Target="../media/image8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41" y="514553"/>
            <a:ext cx="6694715" cy="4463143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6311438" y="1558105"/>
            <a:ext cx="5485966" cy="5240901"/>
            <a:chOff x="6311438" y="1558105"/>
            <a:chExt cx="5485966" cy="5240901"/>
          </a:xfrm>
          <a:effectLst>
            <a:glow rad="127000">
              <a:schemeClr val="bg1"/>
            </a:glow>
          </a:effectLst>
        </p:grpSpPr>
        <p:sp>
          <p:nvSpPr>
            <p:cNvPr id="6" name="Oval Callout 5"/>
            <p:cNvSpPr/>
            <p:nvPr/>
          </p:nvSpPr>
          <p:spPr>
            <a:xfrm>
              <a:off x="6340936" y="1732745"/>
              <a:ext cx="5221799" cy="4793302"/>
            </a:xfrm>
            <a:prstGeom prst="wedgeEllipseCallout">
              <a:avLst>
                <a:gd name="adj1" fmla="val -82245"/>
                <a:gd name="adj2" fmla="val 1471"/>
              </a:avLst>
            </a:prstGeom>
            <a:solidFill>
              <a:srgbClr val="EAC7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pic>
          <p:nvPicPr>
            <p:cNvPr id="1030" name="Picture 6" descr="Protozoa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1438" y="1558105"/>
              <a:ext cx="5485966" cy="52409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854971" y="5381005"/>
            <a:ext cx="10971930" cy="1200329"/>
          </a:xfrm>
          <a:prstGeom prst="rect">
            <a:avLst/>
          </a:prstGeom>
          <a:noFill/>
          <a:effectLst>
            <a:glow rad="469900">
              <a:schemeClr val="bg1"/>
            </a:glow>
          </a:effectLst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VNI-Times" pitchFamily="2" charset="0"/>
              </a:rPr>
              <a:t>PHÍA DƯỚI ỐNG KÍNH</a:t>
            </a:r>
            <a:endParaRPr lang="en-US" sz="7200" b="1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0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23429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1001485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01485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8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001486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23429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01485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55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001484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23429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01483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828800" y="4034972"/>
            <a:ext cx="8389257" cy="246742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</a:t>
            </a:r>
            <a:endParaRPr lang="en-US" sz="7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56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7207" y="566057"/>
            <a:ext cx="3848100" cy="590096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094514" y="566057"/>
            <a:ext cx="3004457" cy="2365828"/>
          </a:xfrm>
          <a:prstGeom prst="wedgeRoundRectCallout">
            <a:avLst>
              <a:gd name="adj1" fmla="val -88466"/>
              <a:gd name="adj2" fmla="val 3305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Source Sans Pro Semibold" panose="020B0603030403020204" pitchFamily="34" charset="0"/>
                <a:cs typeface="Times New Roman" panose="02020603050405020304" pitchFamily="18" charset="0"/>
              </a:rPr>
              <a:t>Cảm ơn các bạn nhé!</a:t>
            </a:r>
            <a:endParaRPr lang="en-US" sz="3600" b="1">
              <a:solidFill>
                <a:srgbClr val="FF0000"/>
              </a:solidFill>
              <a:latin typeface="Source Sans Pro Semibold" panose="020B06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199" y="493486"/>
            <a:ext cx="5254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ll MT" panose="02020503060305020303" pitchFamily="18" charset="0"/>
                <a:cs typeface="Mongolian Baiti" panose="03000500000000000000" pitchFamily="66" charset="0"/>
              </a:rPr>
              <a:t>LUẬT CHƠI</a:t>
            </a:r>
            <a:endParaRPr lang="en-US" sz="6000" b="1">
              <a:latin typeface="Bell MT" panose="02020503060305020303" pitchFamily="18" charset="0"/>
              <a:cs typeface="Mongolian Baiti" panose="0300050000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2342" y="1770743"/>
            <a:ext cx="66765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muốn vẽ lại hình dạng của các loài động vật thuộc ngành Động vật nguyên sinh. Tuy nhiên bạn chưa điều chỉnh kính.</a:t>
            </a:r>
          </a:p>
          <a:p>
            <a:pPr algn="just"/>
            <a:r>
              <a:rPr lang="en-US" sz="3600" b="1" i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bạn điều chỉnh kính để quan sát được sinh vật rõ hơn bằng cách trả lời các câu hỏi tương ứng nhé</a:t>
            </a:r>
            <a:endParaRPr lang="en-US" sz="3600" b="1" i="1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74058" y="1872343"/>
            <a:ext cx="3168196" cy="4422715"/>
            <a:chOff x="155575" y="-2742974"/>
            <a:chExt cx="4677682" cy="5753101"/>
          </a:xfrm>
        </p:grpSpPr>
        <p:pic>
          <p:nvPicPr>
            <p:cNvPr id="2050" name="Picture 2" descr="Científico escribiendo notas sobre la mesa | Vector Premiu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550"/>
            <a:stretch/>
          </p:blipFill>
          <p:spPr bwMode="auto">
            <a:xfrm>
              <a:off x="155575" y="-2742974"/>
              <a:ext cx="4677682" cy="5753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rapezoid 3"/>
            <p:cNvSpPr/>
            <p:nvPr/>
          </p:nvSpPr>
          <p:spPr>
            <a:xfrm>
              <a:off x="3773714" y="1378858"/>
              <a:ext cx="1059543" cy="1030514"/>
            </a:xfrm>
            <a:prstGeom prst="trapezoid">
              <a:avLst>
                <a:gd name="adj" fmla="val 17958"/>
              </a:avLst>
            </a:prstGeom>
            <a:solidFill>
              <a:srgbClr val="FAF1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546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594"/>
            <a:ext cx="12235636" cy="6858594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1" r="83042" b="54706"/>
          <a:stretch/>
        </p:blipFill>
        <p:spPr>
          <a:xfrm>
            <a:off x="-7639" y="-58043"/>
            <a:ext cx="2086267" cy="3333876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58907" t="-7" r="24220" b="50011"/>
          <a:stretch/>
        </p:blipFill>
        <p:spPr>
          <a:xfrm>
            <a:off x="7147101" y="-596"/>
            <a:ext cx="2130249" cy="3429000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564" r="60174" b="59547"/>
          <a:stretch/>
        </p:blipFill>
        <p:spPr>
          <a:xfrm>
            <a:off x="2025071" y="-1"/>
            <a:ext cx="2836489" cy="3218385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69877" t="52831"/>
          <a:stretch/>
        </p:blipFill>
        <p:spPr>
          <a:xfrm>
            <a:off x="8562761" y="3622890"/>
            <a:ext cx="3672876" cy="3235110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73640" b="43525"/>
          <a:stretch/>
        </p:blipFill>
        <p:spPr>
          <a:xfrm>
            <a:off x="9013934" y="0"/>
            <a:ext cx="3214064" cy="3873408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52988" t="46233" r="23009" b="1568"/>
          <a:stretch/>
        </p:blipFill>
        <p:spPr>
          <a:xfrm>
            <a:off x="6554843" y="3035300"/>
            <a:ext cx="3124200" cy="3822700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41299" t="-551" r="40578" b="54444"/>
          <a:stretch/>
        </p:blipFill>
        <p:spPr>
          <a:xfrm>
            <a:off x="4755840" y="-58043"/>
            <a:ext cx="2445060" cy="3277493"/>
          </a:xfrm>
          <a:prstGeom prst="rect">
            <a:avLst/>
          </a:prstGeom>
        </p:spPr>
      </p:pic>
      <p:pic>
        <p:nvPicPr>
          <p:cNvPr id="3" name="Picture 2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33967" t="48714" r="47010" b="485"/>
          <a:stretch/>
        </p:blipFill>
        <p:spPr>
          <a:xfrm>
            <a:off x="4162575" y="3035300"/>
            <a:ext cx="2392268" cy="3803353"/>
          </a:xfrm>
          <a:prstGeom prst="rect">
            <a:avLst/>
          </a:prstGeom>
        </p:spPr>
      </p:pic>
      <p:pic>
        <p:nvPicPr>
          <p:cNvPr id="22" name="Picture 21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l="19837" t="46157" r="64227"/>
          <a:stretch/>
        </p:blipFill>
        <p:spPr>
          <a:xfrm>
            <a:off x="2326202" y="3165098"/>
            <a:ext cx="1943100" cy="3692902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rcRect t="46667" r="79917"/>
          <a:stretch/>
        </p:blipFill>
        <p:spPr>
          <a:xfrm>
            <a:off x="0" y="3173638"/>
            <a:ext cx="2448689" cy="36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7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01486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6023429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 Diagonal Corner Rectangle 9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1001485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326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85657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6023429" y="4296228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001485" y="4245428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01485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3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001486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23429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01485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828800" y="4034972"/>
            <a:ext cx="8389257" cy="2467429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</a:t>
            </a:r>
            <a:endParaRPr lang="en-US" sz="7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5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001484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Đúng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023429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6023429" y="5500914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1001484" y="4238171"/>
            <a:ext cx="4354285" cy="914400"/>
          </a:xfrm>
          <a:prstGeom prst="round2DiagRect">
            <a:avLst>
              <a:gd name="adj1" fmla="val 16667"/>
              <a:gd name="adj2" fmla="val 1269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Sai</a:t>
            </a:r>
            <a:endParaRPr lang="en-US" sz="36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7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Kính Hiển Vi Minh Họa Kính Hiển Vi Hoạt Hình Thiết Bị Y Tế Hoạt  Hình Kính Hiển Vi Màu Xanh, Tế, Y, Vi miễn phí tải tập tin PN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t="12694" r="15790" b="9918"/>
          <a:stretch/>
        </p:blipFill>
        <p:spPr bwMode="auto">
          <a:xfrm>
            <a:off x="10632516" y="4971143"/>
            <a:ext cx="1559484" cy="1886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65464" y="194628"/>
            <a:ext cx="9963150" cy="3288800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6600" b="1">
              <a:solidFill>
                <a:srgbClr val="FF0000"/>
              </a:solidFill>
              <a:effectLst>
                <a:glow rad="1270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1828800" y="4034972"/>
            <a:ext cx="8389257" cy="246742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</a:t>
            </a:r>
            <a:endParaRPr lang="en-US" sz="7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8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174</Words>
  <Application>Microsoft Office PowerPoint</Application>
  <PresentationFormat>Widescreen</PresentationFormat>
  <Paragraphs>47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Bell MT</vt:lpstr>
      <vt:lpstr>Calibri</vt:lpstr>
      <vt:lpstr>Calibri Light</vt:lpstr>
      <vt:lpstr>Mongolian Baiti</vt:lpstr>
      <vt:lpstr>Source Sans Pro Semibold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ACER</cp:lastModifiedBy>
  <cp:revision>22</cp:revision>
  <dcterms:created xsi:type="dcterms:W3CDTF">2021-03-23T08:06:21Z</dcterms:created>
  <dcterms:modified xsi:type="dcterms:W3CDTF">2021-03-24T04:26:27Z</dcterms:modified>
</cp:coreProperties>
</file>