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5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44" autoAdjust="0"/>
  </p:normalViewPr>
  <p:slideViewPr>
    <p:cSldViewPr snapToGrid="0">
      <p:cViewPr varScale="1">
        <p:scale>
          <a:sx n="51" d="100"/>
          <a:sy n="51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5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24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FC22702-CE89-444E-B639-8C7CBC5198B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B3F4AC6-97FF-4F62-98E4-BAD34631E0F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7.xml"/><Relationship Id="rId7" Type="http://schemas.openxmlformats.org/officeDocument/2006/relationships/image" Target="../media/image3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39.png"/><Relationship Id="rId4" Type="http://schemas.openxmlformats.org/officeDocument/2006/relationships/tags" Target="../tags/tag11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Hiểu được một số đặc điểm của dãy số tự nhiên.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71</TotalTime>
  <Words>493</Words>
  <PresentationFormat>Widescreen</PresentationFormat>
  <Paragraphs>106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Tahoma</vt:lpstr>
      <vt:lpstr>Times New Roman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2023-08-09T23:21:32Z</dcterms:created>
  <dcterms:modified xsi:type="dcterms:W3CDTF">2023-08-11T04:50:49Z</dcterms:modified>
</cp:coreProperties>
</file>