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987574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664245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hlinkClick r:id="rId2"/>
          </p:cNvPr>
          <p:cNvSpPr txBox="1"/>
          <p:nvPr/>
        </p:nvSpPr>
        <p:spPr>
          <a:xfrm>
            <a:off x="0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126856" y="4467475"/>
            <a:ext cx="890287" cy="218795"/>
            <a:chOff x="3275856" y="1242391"/>
            <a:chExt cx="1656184" cy="407020"/>
          </a:xfrm>
        </p:grpSpPr>
        <p:sp>
          <p:nvSpPr>
            <p:cNvPr id="19" name="Rounded Rectangle 1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2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TextBox 20"/>
          <p:cNvSpPr txBox="1"/>
          <p:nvPr/>
        </p:nvSpPr>
        <p:spPr>
          <a:xfrm>
            <a:off x="0" y="3956600"/>
            <a:ext cx="9144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THE 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</a:p>
        </p:txBody>
      </p:sp>
      <p:sp>
        <p:nvSpPr>
          <p:cNvPr id="22" name="TextBox 1"/>
          <p:cNvSpPr txBox="1">
            <a:spLocks noChangeArrowheads="1"/>
          </p:cNvSpPr>
          <p:nvPr/>
        </p:nvSpPr>
        <p:spPr bwMode="auto">
          <a:xfrm>
            <a:off x="0" y="3373031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A597F7-7015-4ECD-90D4-8DC6881AB250}"/>
              </a:ext>
            </a:extLst>
          </p:cNvPr>
          <p:cNvSpPr/>
          <p:nvPr/>
        </p:nvSpPr>
        <p:spPr>
          <a:xfrm>
            <a:off x="6869370" y="4783517"/>
            <a:ext cx="2299156" cy="30777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/>
              <a:t>https://www.vnteach.com/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- Widescreen(16:9)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text styles </a:t>
            </a:r>
            <a:r>
              <a:rPr lang="en-US" b="1" dirty="0"/>
              <a:t>- Widescreen(16:9)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304</Words>
  <PresentationFormat>On-screen Show (16:9)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맑은 고딕</vt:lpstr>
      <vt:lpstr>Arial</vt:lpstr>
      <vt:lpstr>Calibri</vt:lpstr>
      <vt:lpstr>Wingdings</vt:lpstr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2014-04-01T16:27:38Z</dcterms:created>
  <dcterms:modified xsi:type="dcterms:W3CDTF">2022-10-13T02:10:13Z</dcterms:modified>
</cp:coreProperties>
</file>