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7" r:id="rId8"/>
    <p:sldId id="262" r:id="rId9"/>
    <p:sldId id="261" r:id="rId10"/>
    <p:sldId id="260" r:id="rId11"/>
    <p:sldId id="259" r:id="rId12"/>
    <p:sldId id="258" r:id="rId13"/>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945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1520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06812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09383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96416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2286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506483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96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684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255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0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99539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9187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084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9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35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9360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457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7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20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87051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426417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9/27/2020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2623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9/27/2020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3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3.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jpg"/><Relationship Id="rId11" Type="http://schemas.microsoft.com/office/2007/relationships/hdphoto" Target="../media/hdphoto3.wdp"/><Relationship Id="rId5" Type="http://schemas.openxmlformats.org/officeDocument/2006/relationships/slideLayout" Target="../slideLayouts/slideLayout7.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4.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jpg"/><Relationship Id="rId11" Type="http://schemas.microsoft.com/office/2007/relationships/hdphoto" Target="../media/hdphoto3.wdp"/><Relationship Id="rId5" Type="http://schemas.openxmlformats.org/officeDocument/2006/relationships/slideLayout" Target="../slideLayouts/slideLayout62.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5.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11" Type="http://schemas.microsoft.com/office/2007/relationships/hdphoto" Target="../media/hdphoto3.wdp"/><Relationship Id="rId5" Type="http://schemas.openxmlformats.org/officeDocument/2006/relationships/slideLayout" Target="../slideLayouts/slideLayout51.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6.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g"/><Relationship Id="rId11" Type="http://schemas.microsoft.com/office/2007/relationships/hdphoto" Target="../media/hdphoto3.wdp"/><Relationship Id="rId5" Type="http://schemas.openxmlformats.org/officeDocument/2006/relationships/slideLayout" Target="../slideLayouts/slideLayout40.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7.xml"/><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jpg"/><Relationship Id="rId11" Type="http://schemas.microsoft.com/office/2007/relationships/hdphoto" Target="../media/hdphoto3.wdp"/><Relationship Id="rId5" Type="http://schemas.openxmlformats.org/officeDocument/2006/relationships/slideLayout" Target="../slideLayouts/slideLayout29.xml"/><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media" Target="../media/media3.mp3"/><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11" Type="http://schemas.microsoft.com/office/2007/relationships/hdphoto" Target="../media/hdphoto3.wdp"/><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685800"/>
            <a:ext cx="3505200" cy="3170099"/>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DORAEMON</a:t>
            </a:r>
          </a:p>
          <a:p>
            <a:endParaRPr lang="en-US" sz="4000" b="1">
              <a:solidFill>
                <a:srgbClr val="FF0000"/>
              </a:solidFill>
              <a:latin typeface="Times New Roman" pitchFamily="18" charset="0"/>
              <a:cs typeface="Times New Roman" pitchFamily="18" charset="0"/>
            </a:endParaRPr>
          </a:p>
          <a:p>
            <a:r>
              <a:rPr lang="en-US" sz="4000" b="1" smtClean="0">
                <a:solidFill>
                  <a:srgbClr val="FF0000"/>
                </a:solidFill>
                <a:latin typeface="Times New Roman" pitchFamily="18" charset="0"/>
                <a:cs typeface="Times New Roman" pitchFamily="18" charset="0"/>
              </a:rPr>
              <a:t>VÀ CHIẾC</a:t>
            </a:r>
          </a:p>
          <a:p>
            <a:endParaRPr lang="en-US" sz="4000" b="1">
              <a:solidFill>
                <a:srgbClr val="FF0000"/>
              </a:solidFill>
              <a:latin typeface="Times New Roman" pitchFamily="18" charset="0"/>
              <a:cs typeface="Times New Roman" pitchFamily="18" charset="0"/>
            </a:endParaRPr>
          </a:p>
          <a:p>
            <a:r>
              <a:rPr lang="en-US" sz="4000" b="1" smtClean="0">
                <a:solidFill>
                  <a:srgbClr val="FF0000"/>
                </a:solidFill>
                <a:latin typeface="Times New Roman" pitchFamily="18" charset="0"/>
                <a:cs typeface="Times New Roman" pitchFamily="18" charset="0"/>
              </a:rPr>
              <a:t>BÁNH RÁN</a:t>
            </a:r>
          </a:p>
        </p:txBody>
      </p:sp>
      <p:sp>
        <p:nvSpPr>
          <p:cNvPr id="5" name="Rounded Rectangle 4"/>
          <p:cNvSpPr/>
          <p:nvPr/>
        </p:nvSpPr>
        <p:spPr>
          <a:xfrm>
            <a:off x="3124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p:cNvSpPr txBox="1"/>
          <p:nvPr/>
        </p:nvSpPr>
        <p:spPr>
          <a:xfrm>
            <a:off x="3515590" y="2641431"/>
            <a:ext cx="5476010" cy="3046988"/>
          </a:xfrm>
          <a:prstGeom prst="rect">
            <a:avLst/>
          </a:prstGeom>
          <a:noFill/>
        </p:spPr>
        <p:txBody>
          <a:bodyPr wrap="square" rtlCol="0">
            <a:spAutoFit/>
          </a:bodyPr>
          <a:lstStyle/>
          <a:p>
            <a:r>
              <a:rPr lang="en-US" sz="3200" smtClean="0">
                <a:latin typeface="Times New Roman" pitchFamily="18" charset="0"/>
                <a:cs typeface="Times New Roman" pitchFamily="18" charset="0"/>
              </a:rPr>
              <a:t>Những con chuột đáng ghét đang tìm cách ăn vụng bánh rán của chú mèo máy Doraemon. Các em hãy ngăn cản chúng bằng cách trả lời các câu hỏi nhé.</a:t>
            </a:r>
            <a:endParaRPr lang="en-US" sz="3200">
              <a:latin typeface="Times New Roman" pitchFamily="18" charset="0"/>
              <a:cs typeface="Times New Roman" pitchFamily="18" charset="0"/>
            </a:endParaRPr>
          </a:p>
        </p:txBody>
      </p:sp>
      <p:pic>
        <p:nvPicPr>
          <p:cNvPr id="8" name="Picture 7">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0" y="25400"/>
            <a:ext cx="609600" cy="609600"/>
          </a:xfrm>
          <a:prstGeom prst="rect">
            <a:avLst/>
          </a:prstGeom>
        </p:spPr>
      </p:pic>
    </p:spTree>
    <p:extLst>
      <p:ext uri="{BB962C8B-B14F-4D97-AF65-F5344CB8AC3E}">
        <p14:creationId xmlns:p14="http://schemas.microsoft.com/office/powerpoint/2010/main" val="1472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5" fill="hold"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Thầy cô điền câu hỏi vào đây.</a:t>
            </a:r>
            <a:endParaRPr lang="en-US" sz="3200">
              <a:latin typeface="Times New Roman" pitchFamily="18" charset="0"/>
              <a:cs typeface="Times New Roman" pitchFamily="18" charset="0"/>
            </a:endParaRPr>
          </a:p>
        </p:txBody>
      </p:sp>
      <p:sp>
        <p:nvSpPr>
          <p:cNvPr id="4" name="Rounded Rectangle 3"/>
          <p:cNvSpPr/>
          <p:nvPr/>
        </p:nvSpPr>
        <p:spPr>
          <a:xfrm>
            <a:off x="838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Đúng</a:t>
            </a:r>
            <a:endParaRPr lang="en-US" sz="3200">
              <a:latin typeface="Times New Roman" pitchFamily="18" charset="0"/>
              <a:cs typeface="Times New Roman" pitchFamily="18" charset="0"/>
            </a:endParaRP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Sai</a:t>
            </a:r>
            <a:endParaRPr lang="en-US" sz="3200">
              <a:latin typeface="Times New Roman" pitchFamily="18" charset="0"/>
              <a:cs typeface="Times New Roman" pitchFamily="18" charset="0"/>
            </a:endParaRP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 Sai</a:t>
            </a:r>
            <a:endParaRPr lang="en-US" sz="3200">
              <a:latin typeface="Times New Roman" pitchFamily="18" charset="0"/>
              <a:cs typeface="Times New Roman" pitchFamily="18" charset="0"/>
            </a:endParaRP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 Sai</a:t>
            </a:r>
            <a:endParaRPr lang="en-US" sz="3200">
              <a:latin typeface="Times New Roman" pitchFamily="18" charset="0"/>
              <a:cs typeface="Times New Roman" pitchFamily="18" charset="0"/>
            </a:endParaRP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2" name="Picture 21">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124037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928254" y="4390097"/>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969817" y="2615046"/>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66799" y="4470112"/>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233054" y="2864658"/>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287481" y="1450111"/>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500"/>
                                        <p:tgtEl>
                                          <p:spTgt spid="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838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4572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768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4752108" y="2606676"/>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Đúng</a:t>
            </a:r>
          </a:p>
        </p:txBody>
      </p:sp>
      <p:sp>
        <p:nvSpPr>
          <p:cNvPr id="9" name="TextBox 8"/>
          <p:cNvSpPr txBox="1"/>
          <p:nvPr/>
        </p:nvSpPr>
        <p:spPr>
          <a:xfrm>
            <a:off x="990600" y="2643277"/>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464" y="1506621"/>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4572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768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4558145" y="4381568"/>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1073727" y="2649681"/>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a:t>
            </a:r>
            <a:r>
              <a:rPr lang="en-US" sz="3200" smtClean="0">
                <a:solidFill>
                  <a:prstClr val="black"/>
                </a:solidFill>
                <a:latin typeface="Times New Roman" pitchFamily="18" charset="0"/>
                <a:cs typeface="Times New Roman" pitchFamily="18" charset="0"/>
              </a:rPr>
              <a:t>: </a:t>
            </a:r>
            <a:r>
              <a:rPr lang="en-US" sz="3200">
                <a:solidFill>
                  <a:prstClr val="black"/>
                </a:solidFill>
                <a:latin typeface="Times New Roman" pitchFamily="18" charset="0"/>
                <a:cs typeface="Times New Roman" pitchFamily="18" charset="0"/>
              </a:rPr>
              <a:t>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32508" y="1719247"/>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1278081" y="2782974"/>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pic>
        <p:nvPicPr>
          <p:cNvPr id="20" name="Picture 19">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7758546" y="0"/>
            <a:ext cx="1371600" cy="1740609"/>
          </a:xfrm>
          <a:prstGeom prst="rect">
            <a:avLst/>
          </a:prstGeom>
        </p:spPr>
      </p:pic>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838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1447800" y="838200"/>
            <a:ext cx="54102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Thầy cô điền câu hỏi vào đây.</a:t>
            </a:r>
          </a:p>
        </p:txBody>
      </p:sp>
      <p:sp>
        <p:nvSpPr>
          <p:cNvPr id="4" name="Rounded Rectangle 3"/>
          <p:cNvSpPr/>
          <p:nvPr/>
        </p:nvSpPr>
        <p:spPr>
          <a:xfrm>
            <a:off x="826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 name="Rounded Rectangle 4"/>
          <p:cNvSpPr/>
          <p:nvPr/>
        </p:nvSpPr>
        <p:spPr>
          <a:xfrm>
            <a:off x="4724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6" name="Rounded Rectangle 5"/>
          <p:cNvSpPr/>
          <p:nvPr/>
        </p:nvSpPr>
        <p:spPr>
          <a:xfrm>
            <a:off x="838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 name="Rounded Rectangle 6"/>
          <p:cNvSpPr/>
          <p:nvPr/>
        </p:nvSpPr>
        <p:spPr>
          <a:xfrm>
            <a:off x="4703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1052945" y="2803755"/>
            <a:ext cx="1704109"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A: Đúng</a:t>
            </a:r>
          </a:p>
        </p:txBody>
      </p:sp>
      <p:sp>
        <p:nvSpPr>
          <p:cNvPr id="9" name="TextBox 8"/>
          <p:cNvSpPr txBox="1"/>
          <p:nvPr/>
        </p:nvSpPr>
        <p:spPr>
          <a:xfrm>
            <a:off x="4876800" y="278297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B: Sai</a:t>
            </a:r>
          </a:p>
        </p:txBody>
      </p:sp>
      <p:sp>
        <p:nvSpPr>
          <p:cNvPr id="10" name="TextBox 9"/>
          <p:cNvSpPr txBox="1"/>
          <p:nvPr/>
        </p:nvSpPr>
        <p:spPr>
          <a:xfrm>
            <a:off x="4876800" y="4470112"/>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11" name="TextBox 10"/>
          <p:cNvSpPr txBox="1"/>
          <p:nvPr/>
        </p:nvSpPr>
        <p:spPr>
          <a:xfrm>
            <a:off x="1073727" y="4501514"/>
            <a:ext cx="1524000" cy="584775"/>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 Sai</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048991" y="1665432"/>
            <a:ext cx="1891145" cy="2003135"/>
          </a:xfrm>
          <a:prstGeom prst="rect">
            <a:avLst/>
          </a:prstGeom>
        </p:spPr>
      </p:pic>
      <p:pic>
        <p:nvPicPr>
          <p:cNvPr id="13" name="Picture 12"/>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4152900" y="3388530"/>
            <a:ext cx="1891145" cy="2003135"/>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381000" y="343246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296400" y="228600"/>
            <a:ext cx="609600" cy="609600"/>
          </a:xfrm>
          <a:prstGeom prst="rect">
            <a:avLst/>
          </a:prstGeom>
        </p:spPr>
      </p:pic>
      <p:pic>
        <p:nvPicPr>
          <p:cNvPr id="15" name="Dor"/>
          <p:cNvPicPr>
            <a:picLocks noChangeAspect="1"/>
          </p:cNvPicPr>
          <p:nvPr/>
        </p:nvPicPr>
        <p:blipFill rotWithShape="1">
          <a:blip r:embed="rId10">
            <a:extLst>
              <a:ext uri="{BEBA8EAE-BF5A-486C-A8C5-ECC9F3942E4B}">
                <a14:imgProps xmlns:a14="http://schemas.microsoft.com/office/drawing/2010/main">
                  <a14:imgLayer r:embed="rId11">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2960542" y="3086100"/>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51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96400" y="2594264"/>
            <a:ext cx="609600" cy="609600"/>
          </a:xfrm>
          <a:prstGeom prst="rect">
            <a:avLst/>
          </a:prstGeom>
        </p:spPr>
      </p:pic>
      <p:sp>
        <p:nvSpPr>
          <p:cNvPr id="20" name="Rounded Rectangle 19">
            <a:hlinkClick r:id="" action="ppaction://hlinkshowjump?jump=nextslide"/>
          </p:cNvPr>
          <p:cNvSpPr/>
          <p:nvPr/>
        </p:nvSpPr>
        <p:spPr>
          <a:xfrm>
            <a:off x="7623464" y="7055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77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2&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59&quot;/&gt;&lt;/object&gt;&lt;object type=&quot;3&quot; unique_id=&quot;10009&quot;&gt;&lt;property id=&quot;20148&quot; value=&quot;5&quot;/&gt;&lt;property id=&quot;20300&quot; value=&quot;Slide 7&quot;/&gt;&lt;property id=&quot;20307&quot; value=&quot;258&quot;/&gt;&lt;/object&gt;&lt;/object&gt;&lt;object type=&quot;8&quot; unique_id=&quot;1001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160</Words>
  <Application>Microsoft Office PowerPoint</Application>
  <PresentationFormat>On-screen Show (4:3)</PresentationFormat>
  <Paragraphs>37</Paragraphs>
  <Slides>7</Slides>
  <Notes>0</Notes>
  <HiddenSlides>0</HiddenSlides>
  <MMClips>25</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2020-08-10T08:10:46Z</dcterms:created>
  <dcterms:modified xsi:type="dcterms:W3CDTF">2020-09-27T06:48:03Z</dcterms:modified>
</cp:coreProperties>
</file>