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496" y="2787774"/>
            <a:ext cx="9108504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23929" y="4002251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02665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286</Words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2022-10-13T02:32:50Z</dcterms:modified>
</cp:coreProperties>
</file>