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496" y="2787774"/>
            <a:ext cx="9108504" cy="194421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923929" y="4002251"/>
            <a:ext cx="4860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3928" y="3026658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286</Words>
  <PresentationFormat>On-screen Show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2022-10-13T02:32:50Z</dcterms:modified>
</cp:coreProperties>
</file>