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3716000" cx="24387175"/>
  <p:notesSz cx="6858000" cy="9144000"/>
  <p:embeddedFontLst>
    <p:embeddedFont>
      <p:font typeface="Tahoma"/>
      <p:regular r:id="rId15"/>
      <p:bold r:id="rId16"/>
    </p:embeddedFont>
    <p:embeddedFont>
      <p:font typeface="Questrial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dVEIirUIRJMtGP6uTHRX0iOlJ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schemas.openxmlformats.org/officeDocument/2006/relationships/font" Target="fonts/Questrial-regular.fnt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16" name="Google Shape;31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0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21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idx="10" type="dt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3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9466547" y="333375"/>
            <a:ext cx="11939102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GIÁ TRỊ LƯỢNG GIÁC CỦA MỘT CUNG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0"/>
          <p:cNvSpPr txBox="1"/>
          <p:nvPr/>
        </p:nvSpPr>
        <p:spPr>
          <a:xfrm>
            <a:off x="3481613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SÔ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0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0"/>
          <p:cNvSpPr txBox="1"/>
          <p:nvPr/>
        </p:nvSpPr>
        <p:spPr>
          <a:xfrm>
            <a:off x="5215074" y="276523"/>
            <a:ext cx="210403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2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V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142913" y="-15240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831387" y="381000"/>
            <a:ext cx="3180007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2058987" y="1847702"/>
            <a:ext cx="20573999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6: CUNG VÀ GÓC LƯỢNG GIÁC. CÔNG THỨC LƯỢNG GIÁC</a:t>
            </a:r>
            <a:endParaRPr/>
          </a:p>
        </p:txBody>
      </p:sp>
      <p:grpSp>
        <p:nvGrpSpPr>
          <p:cNvPr id="100" name="Google Shape;100;p1"/>
          <p:cNvGrpSpPr/>
          <p:nvPr/>
        </p:nvGrpSpPr>
        <p:grpSpPr>
          <a:xfrm>
            <a:off x="8002587" y="-228600"/>
            <a:ext cx="1814128" cy="1719798"/>
            <a:chOff x="12784885" y="849086"/>
            <a:chExt cx="1814128" cy="1719798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2784885" y="849086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3020903" y="1230086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6444196" y="-59153"/>
            <a:ext cx="2238375" cy="1707027"/>
            <a:chOff x="11186391" y="149817"/>
            <a:chExt cx="2238375" cy="1707027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-45720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77" y="0"/>
            <a:ext cx="2592385" cy="250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"/>
          <p:cNvGrpSpPr/>
          <p:nvPr/>
        </p:nvGrpSpPr>
        <p:grpSpPr>
          <a:xfrm>
            <a:off x="6202572" y="7761932"/>
            <a:ext cx="9906000" cy="830997"/>
            <a:chOff x="992187" y="2766774"/>
            <a:chExt cx="9906000" cy="830997"/>
          </a:xfrm>
        </p:grpSpPr>
        <p:sp>
          <p:nvSpPr>
            <p:cNvPr id="109" name="Google Shape;109;p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1" name="Google Shape;111;p1"/>
          <p:cNvSpPr/>
          <p:nvPr/>
        </p:nvSpPr>
        <p:spPr>
          <a:xfrm>
            <a:off x="2135187" y="2979003"/>
            <a:ext cx="21488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BÀI TẬP </a:t>
            </a:r>
            <a:r>
              <a:rPr b="1"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GIÁ TRỊ LƯỢNG GIÁC CỦA MỘT CUNG</a:t>
            </a:r>
            <a:endParaRPr/>
          </a:p>
        </p:txBody>
      </p:sp>
      <p:grpSp>
        <p:nvGrpSpPr>
          <p:cNvPr id="112" name="Google Shape;112;p1"/>
          <p:cNvGrpSpPr/>
          <p:nvPr/>
        </p:nvGrpSpPr>
        <p:grpSpPr>
          <a:xfrm>
            <a:off x="-5023838" y="2754565"/>
            <a:ext cx="28526495" cy="11788272"/>
            <a:chOff x="-9902225" y="-1512635"/>
            <a:chExt cx="28526495" cy="11788272"/>
          </a:xfrm>
        </p:grpSpPr>
        <p:sp>
          <p:nvSpPr>
            <p:cNvPr id="113" name="Google Shape;113;p1"/>
            <p:cNvSpPr/>
            <p:nvPr/>
          </p:nvSpPr>
          <p:spPr>
            <a:xfrm>
              <a:off x="-9902225" y="-1512635"/>
              <a:ext cx="11788272" cy="11788272"/>
            </a:xfrm>
            <a:prstGeom prst="blockArc">
              <a:avLst>
                <a:gd fmla="val 18900000" name="adj1"/>
                <a:gd fmla="val 2700000" name="adj2"/>
                <a:gd fmla="val 183" name="adj3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1: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 biết một trị lượng giác, tính các giá trị lượng giác còn lại.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20929" y="6572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2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 giá trị của một biểu thức lượng giác khi biết điều kiện nào đó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57999" y="32861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 txBox="1"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3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Rút gọn biểu thức lượng giác, chứng minh biểu thức lượng giác</a:t>
              </a: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20929" y="59150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"/>
          <p:cNvSpPr txBox="1"/>
          <p:nvPr/>
        </p:nvSpPr>
        <p:spPr>
          <a:xfrm>
            <a:off x="1296987" y="7138684"/>
            <a:ext cx="4143585" cy="23083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DẠNG BÀI TẬP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BẢN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"/>
          <p:cNvGrpSpPr/>
          <p:nvPr/>
        </p:nvGrpSpPr>
        <p:grpSpPr>
          <a:xfrm>
            <a:off x="1234275" y="1295400"/>
            <a:ext cx="21997754" cy="12115800"/>
            <a:chOff x="1405233" y="4076040"/>
            <a:chExt cx="21997754" cy="7132134"/>
          </a:xfrm>
        </p:grpSpPr>
        <p:grpSp>
          <p:nvGrpSpPr>
            <p:cNvPr id="129" name="Google Shape;129;p2"/>
            <p:cNvGrpSpPr/>
            <p:nvPr/>
          </p:nvGrpSpPr>
          <p:grpSpPr>
            <a:xfrm>
              <a:off x="1405233" y="4076040"/>
              <a:ext cx="21997754" cy="7132134"/>
              <a:chOff x="1247578" y="2495615"/>
              <a:chExt cx="21997754" cy="7132134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1296507" y="3760349"/>
                <a:ext cx="21948825" cy="586740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247578" y="2495615"/>
                <a:ext cx="9206712" cy="126473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2"/>
            <p:cNvSpPr txBox="1"/>
            <p:nvPr/>
          </p:nvSpPr>
          <p:spPr>
            <a:xfrm>
              <a:off x="2047755" y="4268190"/>
              <a:ext cx="8763000" cy="642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Cơ sở lý thuyết cần nhớ:</a:t>
              </a:r>
              <a:endParaRPr/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1736660" y="3048000"/>
            <a:ext cx="21343253" cy="9220200"/>
            <a:chOff x="1508060" y="3048000"/>
            <a:chExt cx="21343253" cy="9220200"/>
          </a:xfrm>
        </p:grpSpPr>
        <p:sp>
          <p:nvSpPr>
            <p:cNvPr id="134" name="Google Shape;134;p2"/>
            <p:cNvSpPr/>
            <p:nvPr/>
          </p:nvSpPr>
          <p:spPr>
            <a:xfrm>
              <a:off x="1508060" y="3048000"/>
              <a:ext cx="21343253" cy="54010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5077" l="-570" r="-684" t="-67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2410197" y="7543800"/>
              <a:ext cx="10011990" cy="4724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-270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3"/>
          <p:cNvGrpSpPr/>
          <p:nvPr/>
        </p:nvGrpSpPr>
        <p:grpSpPr>
          <a:xfrm>
            <a:off x="956608" y="1752600"/>
            <a:ext cx="22209779" cy="3190034"/>
            <a:chOff x="611187" y="1981200"/>
            <a:chExt cx="22209779" cy="3190034"/>
          </a:xfrm>
        </p:grpSpPr>
        <p:grpSp>
          <p:nvGrpSpPr>
            <p:cNvPr id="142" name="Google Shape;142;p3"/>
            <p:cNvGrpSpPr/>
            <p:nvPr/>
          </p:nvGrpSpPr>
          <p:grpSpPr>
            <a:xfrm>
              <a:off x="611187" y="1981200"/>
              <a:ext cx="22209779" cy="3190034"/>
              <a:chOff x="637628" y="3099768"/>
              <a:chExt cx="22212350" cy="3190403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637628" y="3442480"/>
                <a:ext cx="22212350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4" name="Google Shape;144;p3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45" name="Google Shape;145;p3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6" name="Google Shape;146;p3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9" name="Google Shape;159;p3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1</a:t>
                  </a:r>
                  <a:endParaRPr/>
                </a:p>
              </p:txBody>
            </p:sp>
          </p:grpSp>
        </p:grpSp>
        <p:sp>
          <p:nvSpPr>
            <p:cNvPr id="160" name="Google Shape;160;p3"/>
            <p:cNvSpPr/>
            <p:nvPr/>
          </p:nvSpPr>
          <p:spPr>
            <a:xfrm>
              <a:off x="5948160" y="2372731"/>
              <a:ext cx="16872806" cy="11406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832" l="-144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11187" y="3581400"/>
              <a:ext cx="22057377" cy="10804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2427" l="-1132" r="-80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2117387" y="3395053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1069749" y="5334000"/>
            <a:ext cx="21948825" cy="8000999"/>
            <a:chOff x="1069749" y="5334000"/>
            <a:chExt cx="21948825" cy="8000999"/>
          </a:xfrm>
        </p:grpSpPr>
        <p:grpSp>
          <p:nvGrpSpPr>
            <p:cNvPr id="164" name="Google Shape;164;p3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165" name="Google Shape;165;p3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7" name="Google Shape;167;p3"/>
            <p:cNvSpPr/>
            <p:nvPr/>
          </p:nvSpPr>
          <p:spPr>
            <a:xfrm>
              <a:off x="1069749" y="6286526"/>
              <a:ext cx="21948825" cy="7048473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16502" y="6645355"/>
              <a:ext cx="14022626" cy="57752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4174787" y="6645355"/>
            <a:ext cx="8839198" cy="4098845"/>
            <a:chOff x="14306630" y="5311589"/>
            <a:chExt cx="10087933" cy="4499174"/>
          </a:xfrm>
        </p:grpSpPr>
        <p:sp>
          <p:nvSpPr>
            <p:cNvPr id="170" name="Google Shape;170;p3"/>
            <p:cNvSpPr/>
            <p:nvPr/>
          </p:nvSpPr>
          <p:spPr>
            <a:xfrm>
              <a:off x="14306630" y="5311589"/>
              <a:ext cx="10087933" cy="4499174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5870703" y="5947598"/>
              <a:ext cx="6629400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</p:grpSp>
      <p:sp>
        <p:nvSpPr>
          <p:cNvPr id="172" name="Google Shape;172;p3"/>
          <p:cNvSpPr txBox="1"/>
          <p:nvPr/>
        </p:nvSpPr>
        <p:spPr>
          <a:xfrm>
            <a:off x="16308388" y="8264761"/>
            <a:ext cx="5486400" cy="20984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-3665" t="-61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912235" y="4553609"/>
            <a:ext cx="3699955" cy="800219"/>
            <a:chOff x="1147594" y="10988402"/>
            <a:chExt cx="3700383" cy="800312"/>
          </a:xfrm>
        </p:grpSpPr>
        <p:sp>
          <p:nvSpPr>
            <p:cNvPr id="179" name="Google Shape;179;p4"/>
            <p:cNvSpPr/>
            <p:nvPr/>
          </p:nvSpPr>
          <p:spPr>
            <a:xfrm rot="5400000">
              <a:off x="2607591" y="9548236"/>
              <a:ext cx="780389" cy="3700383"/>
            </a:xfrm>
            <a:prstGeom prst="roundRect">
              <a:avLst>
                <a:gd fmla="val 16667" name="adj"/>
              </a:avLst>
            </a:prstGeom>
            <a:solidFill>
              <a:srgbClr val="AB7C37"/>
            </a:solidFill>
            <a:ln cap="flat" cmpd="sng" w="57150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314449" y="10988402"/>
              <a:ext cx="2324944" cy="800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Lời giải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703707" y="1595439"/>
            <a:ext cx="21980891" cy="2847362"/>
            <a:chOff x="840074" y="1911734"/>
            <a:chExt cx="21980891" cy="2847362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840074" y="1911734"/>
              <a:ext cx="21534934" cy="2847362"/>
              <a:chOff x="866541" y="3030294"/>
              <a:chExt cx="21537427" cy="2847691"/>
            </a:xfrm>
          </p:grpSpPr>
          <p:sp>
            <p:nvSpPr>
              <p:cNvPr id="183" name="Google Shape;183;p4"/>
              <p:cNvSpPr/>
              <p:nvPr/>
            </p:nvSpPr>
            <p:spPr>
              <a:xfrm>
                <a:off x="866541" y="3030294"/>
                <a:ext cx="21537427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84" name="Google Shape;184;p4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85" name="Google Shape;185;p4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86" name="Google Shape;186;p4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87" name="Google Shape;187;p4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8" name="Google Shape;188;p4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9" name="Google Shape;189;p4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0" name="Google Shape;190;p4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1" name="Google Shape;191;p4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2" name="Google Shape;192;p4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3" name="Google Shape;193;p4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4" name="Google Shape;194;p4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5" name="Google Shape;195;p4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6" name="Google Shape;196;p4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7" name="Google Shape;197;p4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8" name="Google Shape;198;p4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99" name="Google Shape;199;p4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2</a:t>
                  </a:r>
                  <a:endParaRPr/>
                </a:p>
              </p:txBody>
            </p:sp>
          </p:grpSp>
        </p:grpSp>
        <p:sp>
          <p:nvSpPr>
            <p:cNvPr id="200" name="Google Shape;200;p4"/>
            <p:cNvSpPr/>
            <p:nvPr/>
          </p:nvSpPr>
          <p:spPr>
            <a:xfrm>
              <a:off x="5183188" y="2372731"/>
              <a:ext cx="17637777" cy="12761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950" l="-79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048602" y="3648914"/>
              <a:ext cx="21504461" cy="110023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5554" l="-1018" r="-138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29461" y="5994751"/>
            <a:ext cx="21948825" cy="7048473"/>
            <a:chOff x="1181732" y="4855869"/>
            <a:chExt cx="21948825" cy="7048473"/>
          </a:xfrm>
        </p:grpSpPr>
        <p:grpSp>
          <p:nvGrpSpPr>
            <p:cNvPr id="203" name="Google Shape;203;p4"/>
            <p:cNvGrpSpPr/>
            <p:nvPr/>
          </p:nvGrpSpPr>
          <p:grpSpPr>
            <a:xfrm>
              <a:off x="1181732" y="4855869"/>
              <a:ext cx="21948825" cy="7048473"/>
              <a:chOff x="1181732" y="4855869"/>
              <a:chExt cx="21948825" cy="7048473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1181732" y="4855869"/>
                <a:ext cx="21948825" cy="7048473"/>
              </a:xfrm>
              <a:prstGeom prst="roundRect">
                <a:avLst>
                  <a:gd fmla="val 4611" name="adj"/>
                </a:avLst>
              </a:prstGeom>
              <a:solidFill>
                <a:srgbClr val="FDE9D8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708957" y="5427342"/>
                <a:ext cx="9996729" cy="502895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-12363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sp>
          <p:nvSpPr>
            <p:cNvPr id="206" name="Google Shape;206;p4"/>
            <p:cNvSpPr/>
            <p:nvPr/>
          </p:nvSpPr>
          <p:spPr>
            <a:xfrm>
              <a:off x="1946957" y="5427342"/>
              <a:ext cx="1861407" cy="83099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6554787" y="3429000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13260387" y="6096000"/>
            <a:ext cx="8153400" cy="4152873"/>
            <a:chOff x="13260388" y="6096000"/>
            <a:chExt cx="8978254" cy="4152873"/>
          </a:xfrm>
        </p:grpSpPr>
        <p:sp>
          <p:nvSpPr>
            <p:cNvPr id="209" name="Google Shape;209;p4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14860588" y="7778412"/>
              <a:ext cx="6743359" cy="212758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-601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1090543" y="1600200"/>
            <a:ext cx="21771044" cy="3190034"/>
            <a:chOff x="1076414" y="3099768"/>
            <a:chExt cx="21773564" cy="3190403"/>
          </a:xfrm>
        </p:grpSpPr>
        <p:sp>
          <p:nvSpPr>
            <p:cNvPr id="217" name="Google Shape;217;p5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8" name="Google Shape;218;p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384522" y="8755081"/>
                <a:ext cx="4649060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20" name="Google Shape;220;p5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21" name="Google Shape;221;p5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33" name="Google Shape;233;p5"/>
              <p:cNvSpPr txBox="1"/>
              <p:nvPr/>
            </p:nvSpPr>
            <p:spPr>
              <a:xfrm>
                <a:off x="932118" y="8705567"/>
                <a:ext cx="2348992" cy="769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3</a:t>
                </a:r>
                <a:endParaRPr/>
              </a:p>
            </p:txBody>
          </p:sp>
        </p:grpSp>
      </p:grpSp>
      <p:grpSp>
        <p:nvGrpSpPr>
          <p:cNvPr id="234" name="Google Shape;234;p5"/>
          <p:cNvGrpSpPr/>
          <p:nvPr/>
        </p:nvGrpSpPr>
        <p:grpSpPr>
          <a:xfrm>
            <a:off x="561155" y="5095034"/>
            <a:ext cx="23090186" cy="8392366"/>
            <a:chOff x="1069749" y="5334000"/>
            <a:chExt cx="21948825" cy="8392366"/>
          </a:xfrm>
        </p:grpSpPr>
        <p:grpSp>
          <p:nvGrpSpPr>
            <p:cNvPr id="235" name="Google Shape;235;p5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36" name="Google Shape;236;p5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38" name="Google Shape;238;p5"/>
            <p:cNvSpPr/>
            <p:nvPr/>
          </p:nvSpPr>
          <p:spPr>
            <a:xfrm>
              <a:off x="1069749" y="6286526"/>
              <a:ext cx="21948825" cy="7439840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1374243" y="2590800"/>
            <a:ext cx="21446724" cy="2244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249" l="-127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14250988" y="37338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2135187" y="11634614"/>
            <a:ext cx="10284812" cy="11669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087" l="-26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2" name="Google Shape;242;p5"/>
          <p:cNvSpPr txBox="1"/>
          <p:nvPr/>
        </p:nvSpPr>
        <p:spPr>
          <a:xfrm>
            <a:off x="534987" y="10446603"/>
            <a:ext cx="16383000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969" l="0" r="-156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43" name="Google Shape;243;p5"/>
          <p:cNvGrpSpPr/>
          <p:nvPr/>
        </p:nvGrpSpPr>
        <p:grpSpPr>
          <a:xfrm>
            <a:off x="16864261" y="6347653"/>
            <a:ext cx="6705600" cy="3597213"/>
            <a:chOff x="14833313" y="7063476"/>
            <a:chExt cx="7647274" cy="3597213"/>
          </a:xfrm>
        </p:grpSpPr>
        <p:sp>
          <p:nvSpPr>
            <p:cNvPr id="244" name="Google Shape;244;p5"/>
            <p:cNvSpPr/>
            <p:nvPr/>
          </p:nvSpPr>
          <p:spPr>
            <a:xfrm>
              <a:off x="14833313" y="7063476"/>
              <a:ext cx="7647274" cy="359721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16460788" y="7322403"/>
              <a:ext cx="54864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16460788" y="8020038"/>
              <a:ext cx="4762500" cy="196216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47" name="Google Shape;247;p5"/>
          <p:cNvSpPr txBox="1"/>
          <p:nvPr/>
        </p:nvSpPr>
        <p:spPr>
          <a:xfrm>
            <a:off x="534987" y="6255603"/>
            <a:ext cx="113340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5099315" y="6049962"/>
            <a:ext cx="8313472" cy="14938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5"/>
          <p:cNvSpPr txBox="1"/>
          <p:nvPr/>
        </p:nvSpPr>
        <p:spPr>
          <a:xfrm>
            <a:off x="1068387" y="7474803"/>
            <a:ext cx="146949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vào biểu thức A ta được: </a:t>
            </a:r>
            <a:endParaRPr/>
          </a:p>
        </p:txBody>
      </p:sp>
      <p:sp>
        <p:nvSpPr>
          <p:cNvPr id="250" name="Google Shape;250;p5"/>
          <p:cNvSpPr txBox="1"/>
          <p:nvPr/>
        </p:nvSpPr>
        <p:spPr>
          <a:xfrm>
            <a:off x="2211387" y="8527197"/>
            <a:ext cx="14097000" cy="153120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6"/>
          <p:cNvGrpSpPr/>
          <p:nvPr/>
        </p:nvGrpSpPr>
        <p:grpSpPr>
          <a:xfrm>
            <a:off x="916119" y="1616742"/>
            <a:ext cx="21771044" cy="1964658"/>
            <a:chOff x="1076414" y="3174779"/>
            <a:chExt cx="21773564" cy="3115392"/>
          </a:xfrm>
        </p:grpSpPr>
        <p:sp>
          <p:nvSpPr>
            <p:cNvPr id="257" name="Google Shape;257;p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1076414" y="3174779"/>
              <a:ext cx="4867186" cy="1447919"/>
              <a:chOff x="166396" y="8780577"/>
              <a:chExt cx="4867186" cy="1447919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384522" y="8917356"/>
                <a:ext cx="4649060" cy="1311140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60" name="Google Shape;260;p6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1" name="Google Shape;261;p6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73" name="Google Shape;273;p6"/>
              <p:cNvSpPr txBox="1"/>
              <p:nvPr/>
            </p:nvSpPr>
            <p:spPr>
              <a:xfrm>
                <a:off x="932118" y="8929770"/>
                <a:ext cx="3014589" cy="105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4</a:t>
                </a:r>
                <a:endParaRPr/>
              </a:p>
            </p:txBody>
          </p:sp>
        </p:grpSp>
      </p:grpSp>
      <p:sp>
        <p:nvSpPr>
          <p:cNvPr id="274" name="Google Shape;274;p6"/>
          <p:cNvSpPr/>
          <p:nvPr/>
        </p:nvSpPr>
        <p:spPr>
          <a:xfrm>
            <a:off x="6042479" y="2101090"/>
            <a:ext cx="13847307" cy="14029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476" l="-2640" r="0" t="-13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75" name="Google Shape;275;p6"/>
          <p:cNvGrpSpPr/>
          <p:nvPr/>
        </p:nvGrpSpPr>
        <p:grpSpPr>
          <a:xfrm>
            <a:off x="735443" y="3407762"/>
            <a:ext cx="21948825" cy="10134599"/>
            <a:chOff x="1069749" y="5334000"/>
            <a:chExt cx="21948825" cy="8000999"/>
          </a:xfrm>
        </p:grpSpPr>
        <p:grpSp>
          <p:nvGrpSpPr>
            <p:cNvPr id="276" name="Google Shape;276;p6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77" name="Google Shape;277;p6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9" name="Google Shape;279;p6"/>
            <p:cNvSpPr/>
            <p:nvPr/>
          </p:nvSpPr>
          <p:spPr>
            <a:xfrm>
              <a:off x="1069749" y="6134128"/>
              <a:ext cx="21948825" cy="7200871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0" name="Google Shape;280;p6"/>
          <p:cNvSpPr/>
          <p:nvPr/>
        </p:nvSpPr>
        <p:spPr>
          <a:xfrm>
            <a:off x="1618575" y="4879605"/>
            <a:ext cx="12303082" cy="58586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22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>
            <a:off x="12551498" y="4439302"/>
            <a:ext cx="10132769" cy="3738963"/>
            <a:chOff x="11430667" y="3983378"/>
            <a:chExt cx="11201399" cy="3738963"/>
          </a:xfrm>
        </p:grpSpPr>
        <p:grpSp>
          <p:nvGrpSpPr>
            <p:cNvPr id="282" name="Google Shape;282;p6"/>
            <p:cNvGrpSpPr/>
            <p:nvPr/>
          </p:nvGrpSpPr>
          <p:grpSpPr>
            <a:xfrm>
              <a:off x="11430667" y="3983378"/>
              <a:ext cx="11201399" cy="3738963"/>
              <a:chOff x="13031787" y="5823923"/>
              <a:chExt cx="8978254" cy="4152873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13031787" y="5823923"/>
                <a:ext cx="8978254" cy="4152873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6"/>
              <p:cNvSpPr txBox="1"/>
              <p:nvPr/>
            </p:nvSpPr>
            <p:spPr>
              <a:xfrm>
                <a:off x="16448770" y="5886468"/>
                <a:ext cx="2144286" cy="677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Chú ý: </a:t>
                </a:r>
                <a:endParaRPr/>
              </a:p>
            </p:txBody>
          </p:sp>
        </p:grpSp>
        <p:sp>
          <p:nvSpPr>
            <p:cNvPr id="285" name="Google Shape;285;p6"/>
            <p:cNvSpPr txBox="1"/>
            <p:nvPr/>
          </p:nvSpPr>
          <p:spPr>
            <a:xfrm>
              <a:off x="12193587" y="4876800"/>
              <a:ext cx="9525000" cy="196653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/>
          <p:nvPr/>
        </p:nvSpPr>
        <p:spPr>
          <a:xfrm>
            <a:off x="1144587" y="2057400"/>
            <a:ext cx="21785395" cy="3046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343" l="-1229" r="0" t="-39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9602787" y="41910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1076872" y="5733633"/>
            <a:ext cx="21785395" cy="2800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02" l="-1145" r="0" t="-4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94" name="Google Shape;294;p7"/>
          <p:cNvGrpSpPr/>
          <p:nvPr/>
        </p:nvGrpSpPr>
        <p:grpSpPr>
          <a:xfrm>
            <a:off x="11942136" y="5223025"/>
            <a:ext cx="9376503" cy="3821981"/>
            <a:chOff x="11938564" y="6342593"/>
            <a:chExt cx="10542023" cy="5163608"/>
          </a:xfrm>
        </p:grpSpPr>
        <p:grpSp>
          <p:nvGrpSpPr>
            <p:cNvPr id="295" name="Google Shape;295;p7"/>
            <p:cNvGrpSpPr/>
            <p:nvPr/>
          </p:nvGrpSpPr>
          <p:grpSpPr>
            <a:xfrm>
              <a:off x="11938564" y="6342593"/>
              <a:ext cx="10542023" cy="5163608"/>
              <a:chOff x="14833313" y="7275118"/>
              <a:chExt cx="7647274" cy="3385571"/>
            </a:xfrm>
          </p:grpSpPr>
          <p:sp>
            <p:nvSpPr>
              <p:cNvPr id="296" name="Google Shape;296;p7"/>
              <p:cNvSpPr/>
              <p:nvPr/>
            </p:nvSpPr>
            <p:spPr>
              <a:xfrm>
                <a:off x="14833313" y="7275118"/>
                <a:ext cx="7647274" cy="3385571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7"/>
              <p:cNvSpPr txBox="1"/>
              <p:nvPr/>
            </p:nvSpPr>
            <p:spPr>
              <a:xfrm>
                <a:off x="16460788" y="7523925"/>
                <a:ext cx="5486400" cy="544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Hệ quả: </a:t>
                </a:r>
                <a:endParaRPr/>
              </a:p>
            </p:txBody>
          </p:sp>
        </p:grpSp>
        <p:sp>
          <p:nvSpPr>
            <p:cNvPr id="298" name="Google Shape;298;p7"/>
            <p:cNvSpPr txBox="1"/>
            <p:nvPr/>
          </p:nvSpPr>
          <p:spPr>
            <a:xfrm>
              <a:off x="12846050" y="7696200"/>
              <a:ext cx="8720137" cy="26939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/>
          <p:nvPr/>
        </p:nvSpPr>
        <p:spPr>
          <a:xfrm>
            <a:off x="1017456" y="4485006"/>
            <a:ext cx="22187306" cy="8618170"/>
          </a:xfrm>
          <a:prstGeom prst="roundRect">
            <a:avLst>
              <a:gd fmla="val 4611" name="adj"/>
            </a:avLst>
          </a:prstGeom>
          <a:solidFill>
            <a:srgbClr val="E7D2B3"/>
          </a:solidFill>
          <a:ln cap="flat" cmpd="sng" w="28575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8"/>
          <p:cNvSpPr/>
          <p:nvPr/>
        </p:nvSpPr>
        <p:spPr>
          <a:xfrm rot="5400000">
            <a:off x="2512537" y="2942161"/>
            <a:ext cx="793874" cy="3699955"/>
          </a:xfrm>
          <a:prstGeom prst="roundRect">
            <a:avLst>
              <a:gd fmla="val 16667" name="adj"/>
            </a:avLst>
          </a:prstGeom>
          <a:solidFill>
            <a:srgbClr val="AB7C37"/>
          </a:solidFill>
          <a:ln cap="flat" cmpd="sng" w="57150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404088" y="4412030"/>
            <a:ext cx="2324675" cy="814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Lời giải</a:t>
            </a:r>
            <a:endParaRPr b="1" sz="4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1091028" y="1905001"/>
            <a:ext cx="21934100" cy="2323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04" r="0" t="-33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07" name="Google Shape;307;p8"/>
          <p:cNvGrpSpPr/>
          <p:nvPr/>
        </p:nvGrpSpPr>
        <p:grpSpPr>
          <a:xfrm>
            <a:off x="14273459" y="4826983"/>
            <a:ext cx="8978254" cy="3657600"/>
            <a:chOff x="13260388" y="6096000"/>
            <a:chExt cx="8978254" cy="4152873"/>
          </a:xfrm>
        </p:grpSpPr>
        <p:sp>
          <p:nvSpPr>
            <p:cNvPr id="308" name="Google Shape;308;p8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15299263" y="7739844"/>
              <a:ext cx="5166787" cy="24210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11" name="Google Shape;311;p8"/>
          <p:cNvSpPr/>
          <p:nvPr/>
        </p:nvSpPr>
        <p:spPr>
          <a:xfrm>
            <a:off x="2211387" y="5714905"/>
            <a:ext cx="9790647" cy="30791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1982787" y="8794091"/>
            <a:ext cx="14949945" cy="13365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305" l="0" r="-24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9"/>
          <p:cNvGrpSpPr/>
          <p:nvPr/>
        </p:nvGrpSpPr>
        <p:grpSpPr>
          <a:xfrm>
            <a:off x="694316" y="1447800"/>
            <a:ext cx="6962774" cy="960438"/>
            <a:chOff x="13477877" y="4114800"/>
            <a:chExt cx="6962774" cy="960438"/>
          </a:xfrm>
        </p:grpSpPr>
        <p:sp>
          <p:nvSpPr>
            <p:cNvPr id="319" name="Google Shape;319;p9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9"/>
          <p:cNvGrpSpPr/>
          <p:nvPr/>
        </p:nvGrpSpPr>
        <p:grpSpPr>
          <a:xfrm>
            <a:off x="4064529" y="2389651"/>
            <a:ext cx="16258118" cy="8936697"/>
            <a:chOff x="0" y="951023"/>
            <a:chExt cx="16258118" cy="8936697"/>
          </a:xfrm>
        </p:grpSpPr>
        <p:sp>
          <p:nvSpPr>
            <p:cNvPr id="348" name="Google Shape;348;p9"/>
            <p:cNvSpPr/>
            <p:nvPr/>
          </p:nvSpPr>
          <p:spPr>
            <a:xfrm>
              <a:off x="0" y="951023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165581" y="1116604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Các công thức lượng giác cơ bản và các giá trị lượng giác của các cung có liên quan đặc biệt. </a:t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0" y="5419372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 txBox="1"/>
            <p:nvPr/>
          </p:nvSpPr>
          <p:spPr>
            <a:xfrm>
              <a:off x="165581" y="5584953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 dạng bài tập cơ bản và các kiến thức có liên quan thường dùng để giải các dạng bài tập đó.</a:t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 txBox="1"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9"/>
          <p:cNvSpPr txBox="1"/>
          <p:nvPr/>
        </p:nvSpPr>
        <p:spPr>
          <a:xfrm rot="-167654">
            <a:off x="1328714" y="4165713"/>
            <a:ext cx="2928147" cy="378565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CẦN NHỚ 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:creator>LENOVO</dc:creator>
</cp:coreProperties>
</file>