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7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14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4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7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6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0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4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0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9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97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B1C5A-CB58-4DD1-90B1-7052941874B4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8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slide" Target="slide5.xml"/><Relationship Id="rId26" Type="http://schemas.openxmlformats.org/officeDocument/2006/relationships/slide" Target="slide13.xml"/><Relationship Id="rId3" Type="http://schemas.microsoft.com/office/2007/relationships/hdphoto" Target="../media/hdphoto2.wdp"/><Relationship Id="rId21" Type="http://schemas.openxmlformats.org/officeDocument/2006/relationships/slide" Target="slide8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slide" Target="slide4.xml"/><Relationship Id="rId25" Type="http://schemas.openxmlformats.org/officeDocument/2006/relationships/slide" Target="slide12.xml"/><Relationship Id="rId2" Type="http://schemas.openxmlformats.org/officeDocument/2006/relationships/image" Target="../media/image7.png"/><Relationship Id="rId16" Type="http://schemas.openxmlformats.org/officeDocument/2006/relationships/image" Target="../media/image19.png"/><Relationship Id="rId20" Type="http://schemas.openxmlformats.org/officeDocument/2006/relationships/slide" Target="slide7.xml"/><Relationship Id="rId29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4.png"/><Relationship Id="rId24" Type="http://schemas.openxmlformats.org/officeDocument/2006/relationships/slide" Target="slide11.xml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23" Type="http://schemas.openxmlformats.org/officeDocument/2006/relationships/slide" Target="slide10.xml"/><Relationship Id="rId28" Type="http://schemas.openxmlformats.org/officeDocument/2006/relationships/slide" Target="slide15.xml"/><Relationship Id="rId10" Type="http://schemas.openxmlformats.org/officeDocument/2006/relationships/image" Target="../media/image13.png"/><Relationship Id="rId19" Type="http://schemas.openxmlformats.org/officeDocument/2006/relationships/slide" Target="slide6.xml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slide" Target="slide9.xml"/><Relationship Id="rId27" Type="http://schemas.openxmlformats.org/officeDocument/2006/relationships/slide" Target="slide14.xml"/><Relationship Id="rId30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77" y="-135615"/>
            <a:ext cx="8235554" cy="28525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98760" y="518722"/>
            <a:ext cx="64459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3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KIẾN VỀ TỔ</a:t>
            </a:r>
            <a:endParaRPr lang="en-US" sz="93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54" name="Picture 11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933" y="2738435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en Gard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648784" y="5187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6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5719" y="1648511"/>
            <a:ext cx="5292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Thầy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cô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điền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hỏi</a:t>
            </a:r>
            <a:r>
              <a:rPr lang="en-US" sz="3600" b="1" dirty="0" smtClean="0">
                <a:solidFill>
                  <a:srgbClr val="0000FF"/>
                </a:solidFill>
              </a:rPr>
              <a:t> ở </a:t>
            </a:r>
            <a:r>
              <a:rPr lang="en-US" sz="3600" b="1" dirty="0" err="1" smtClean="0">
                <a:solidFill>
                  <a:srgbClr val="0000FF"/>
                </a:solidFill>
              </a:rPr>
              <a:t>đây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1535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Đáp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án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1262" y="19728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9900"/>
                </a:solidFill>
              </a:rPr>
              <a:t>7</a:t>
            </a:r>
            <a:endParaRPr lang="en-US" sz="40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54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5719" y="1648511"/>
            <a:ext cx="5292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Thầy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cô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điền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hỏi</a:t>
            </a:r>
            <a:r>
              <a:rPr lang="en-US" sz="3600" b="1" dirty="0" smtClean="0">
                <a:solidFill>
                  <a:srgbClr val="0000FF"/>
                </a:solidFill>
              </a:rPr>
              <a:t> ở </a:t>
            </a:r>
            <a:r>
              <a:rPr lang="en-US" sz="3600" b="1" dirty="0" err="1" smtClean="0">
                <a:solidFill>
                  <a:srgbClr val="0000FF"/>
                </a:solidFill>
              </a:rPr>
              <a:t>đây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1535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Đáp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án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1262" y="19728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9900"/>
                </a:solidFill>
              </a:rPr>
              <a:t>8</a:t>
            </a:r>
            <a:endParaRPr lang="en-US" sz="40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9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5719" y="1648511"/>
            <a:ext cx="5292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Thầy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cô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điền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hỏi</a:t>
            </a:r>
            <a:r>
              <a:rPr lang="en-US" sz="3600" b="1" dirty="0" smtClean="0">
                <a:solidFill>
                  <a:srgbClr val="0000FF"/>
                </a:solidFill>
              </a:rPr>
              <a:t> ở </a:t>
            </a:r>
            <a:r>
              <a:rPr lang="en-US" sz="3600" b="1" dirty="0" err="1" smtClean="0">
                <a:solidFill>
                  <a:srgbClr val="0000FF"/>
                </a:solidFill>
              </a:rPr>
              <a:t>đây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1535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Đáp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án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1262" y="19728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9900"/>
                </a:solidFill>
              </a:rPr>
              <a:t>9</a:t>
            </a:r>
            <a:endParaRPr lang="en-US" sz="40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04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5719" y="1648511"/>
            <a:ext cx="5292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Thầy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cô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điền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hỏi</a:t>
            </a:r>
            <a:r>
              <a:rPr lang="en-US" sz="3600" b="1" dirty="0" smtClean="0">
                <a:solidFill>
                  <a:srgbClr val="0000FF"/>
                </a:solidFill>
              </a:rPr>
              <a:t> ở </a:t>
            </a:r>
            <a:r>
              <a:rPr lang="en-US" sz="3600" b="1" dirty="0" err="1" smtClean="0">
                <a:solidFill>
                  <a:srgbClr val="0000FF"/>
                </a:solidFill>
              </a:rPr>
              <a:t>đây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1535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Đáp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án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1262" y="168255"/>
            <a:ext cx="1005367" cy="87677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9900"/>
                </a:solidFill>
              </a:rPr>
              <a:t>10</a:t>
            </a:r>
            <a:endParaRPr lang="en-US" sz="40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80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5719" y="1648511"/>
            <a:ext cx="5292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Thầy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cô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điền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hỏi</a:t>
            </a:r>
            <a:r>
              <a:rPr lang="en-US" sz="3600" b="1" dirty="0" smtClean="0">
                <a:solidFill>
                  <a:srgbClr val="0000FF"/>
                </a:solidFill>
              </a:rPr>
              <a:t> ở </a:t>
            </a:r>
            <a:r>
              <a:rPr lang="en-US" sz="3600" b="1" dirty="0" err="1" smtClean="0">
                <a:solidFill>
                  <a:srgbClr val="0000FF"/>
                </a:solidFill>
              </a:rPr>
              <a:t>đây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1535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Đáp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án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1262" y="168255"/>
            <a:ext cx="1005367" cy="87677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9900"/>
                </a:solidFill>
              </a:rPr>
              <a:t>11</a:t>
            </a:r>
            <a:endParaRPr lang="en-US" sz="40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0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5719" y="1648511"/>
            <a:ext cx="5292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Thầy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cô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điền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hỏi</a:t>
            </a:r>
            <a:r>
              <a:rPr lang="en-US" sz="3600" b="1" dirty="0" smtClean="0">
                <a:solidFill>
                  <a:srgbClr val="0000FF"/>
                </a:solidFill>
              </a:rPr>
              <a:t> ở </a:t>
            </a:r>
            <a:r>
              <a:rPr lang="en-US" sz="3600" b="1" dirty="0" err="1" smtClean="0">
                <a:solidFill>
                  <a:srgbClr val="0000FF"/>
                </a:solidFill>
              </a:rPr>
              <a:t>đây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1535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Đáp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án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1262" y="168255"/>
            <a:ext cx="1005367" cy="87677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9900"/>
                </a:solidFill>
              </a:rPr>
              <a:t>12</a:t>
            </a:r>
            <a:endParaRPr lang="en-US" sz="40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6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980" y="-1031631"/>
            <a:ext cx="4314825" cy="277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Ã¬nh áº£nh cÃ³ liÃªn qua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1A1A4">
                  <a:alpha val="76471"/>
                </a:srgbClr>
              </a:clrFrom>
              <a:clrTo>
                <a:srgbClr val="81A1A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6119" y="-2861962"/>
            <a:ext cx="7635600" cy="41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Ã¬nh áº£nh cÃ³ liÃªn qua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1A1A4">
                  <a:alpha val="76471"/>
                </a:srgbClr>
              </a:clrFrom>
              <a:clrTo>
                <a:srgbClr val="81A1A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3977" y="-3033596"/>
            <a:ext cx="6706119" cy="41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265567"/>
            <a:ext cx="11220450" cy="65352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16762" y="1305340"/>
            <a:ext cx="74866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5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5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5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5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5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5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5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5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5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5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5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5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5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200" dirty="0" smtClean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2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5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5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5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5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5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52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04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23082" y="3882571"/>
            <a:ext cx="652605" cy="157914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527" flipH="1">
            <a:off x="3746515" y="4356142"/>
            <a:ext cx="860825" cy="89629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19527" y="5000839"/>
            <a:ext cx="732469" cy="154122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271" y="3902882"/>
            <a:ext cx="729775" cy="16198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0982" flipH="1">
            <a:off x="2153688" y="3514355"/>
            <a:ext cx="857843" cy="173736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7290" y="4579828"/>
            <a:ext cx="817309" cy="17373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2907" y="4251795"/>
            <a:ext cx="662490" cy="139398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269" y="3617444"/>
            <a:ext cx="782728" cy="17373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950" y="4875163"/>
            <a:ext cx="1022086" cy="89629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226" y="4695409"/>
            <a:ext cx="690485" cy="15326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585">
            <a:off x="11077571" y="4224209"/>
            <a:ext cx="782728" cy="173736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553" y="4628322"/>
            <a:ext cx="782728" cy="1737363"/>
          </a:xfrm>
          <a:prstGeom prst="rect">
            <a:avLst/>
          </a:prstGeom>
        </p:spPr>
      </p:pic>
      <p:sp>
        <p:nvSpPr>
          <p:cNvPr id="41" name="Oval 40">
            <a:hlinkClick r:id="rId17" action="ppaction://hlinksldjump"/>
          </p:cNvPr>
          <p:cNvSpPr/>
          <p:nvPr/>
        </p:nvSpPr>
        <p:spPr>
          <a:xfrm>
            <a:off x="374049" y="3816365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9900"/>
                </a:solidFill>
              </a:rPr>
              <a:t>1</a:t>
            </a:r>
            <a:endParaRPr lang="en-US" sz="4000" dirty="0">
              <a:solidFill>
                <a:srgbClr val="009900"/>
              </a:solidFill>
            </a:endParaRPr>
          </a:p>
        </p:txBody>
      </p:sp>
      <p:sp>
        <p:nvSpPr>
          <p:cNvPr id="43" name="Oval 42">
            <a:hlinkClick r:id="rId18" action="ppaction://hlinksldjump"/>
          </p:cNvPr>
          <p:cNvSpPr/>
          <p:nvPr/>
        </p:nvSpPr>
        <p:spPr>
          <a:xfrm>
            <a:off x="1309241" y="4804287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4" name="Oval 43">
            <a:hlinkClick r:id="rId19" action="ppaction://hlinksldjump"/>
          </p:cNvPr>
          <p:cNvSpPr/>
          <p:nvPr/>
        </p:nvSpPr>
        <p:spPr>
          <a:xfrm>
            <a:off x="2202261" y="3619546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9900"/>
                </a:solidFill>
              </a:rPr>
              <a:t>3</a:t>
            </a:r>
            <a:endParaRPr lang="en-US" sz="4000" dirty="0">
              <a:solidFill>
                <a:srgbClr val="009900"/>
              </a:solidFill>
            </a:endParaRPr>
          </a:p>
        </p:txBody>
      </p:sp>
      <p:sp>
        <p:nvSpPr>
          <p:cNvPr id="45" name="Oval 44">
            <a:hlinkClick r:id="rId20" action="ppaction://hlinksldjump"/>
          </p:cNvPr>
          <p:cNvSpPr/>
          <p:nvPr/>
        </p:nvSpPr>
        <p:spPr>
          <a:xfrm>
            <a:off x="2879849" y="5001511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46" name="Oval 45">
            <a:hlinkClick r:id="rId21" action="ppaction://hlinksldjump"/>
          </p:cNvPr>
          <p:cNvSpPr/>
          <p:nvPr/>
        </p:nvSpPr>
        <p:spPr>
          <a:xfrm>
            <a:off x="3920897" y="3619546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9900"/>
                </a:solidFill>
              </a:rPr>
              <a:t>5</a:t>
            </a:r>
            <a:endParaRPr lang="en-US" sz="4000" dirty="0">
              <a:solidFill>
                <a:srgbClr val="009900"/>
              </a:solidFill>
            </a:endParaRPr>
          </a:p>
        </p:txBody>
      </p:sp>
      <p:sp>
        <p:nvSpPr>
          <p:cNvPr id="47" name="Oval 46">
            <a:hlinkClick r:id="rId22" action="ppaction://hlinksldjump"/>
          </p:cNvPr>
          <p:cNvSpPr/>
          <p:nvPr/>
        </p:nvSpPr>
        <p:spPr>
          <a:xfrm>
            <a:off x="5045148" y="3968459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48" name="Oval 47">
            <a:hlinkClick r:id="rId23" action="ppaction://hlinksldjump"/>
          </p:cNvPr>
          <p:cNvSpPr/>
          <p:nvPr/>
        </p:nvSpPr>
        <p:spPr>
          <a:xfrm>
            <a:off x="6309223" y="3881116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9900"/>
                </a:solidFill>
              </a:rPr>
              <a:t>7</a:t>
            </a:r>
            <a:endParaRPr lang="en-US" sz="4000" dirty="0">
              <a:solidFill>
                <a:srgbClr val="009900"/>
              </a:solidFill>
            </a:endParaRPr>
          </a:p>
        </p:txBody>
      </p:sp>
      <p:sp>
        <p:nvSpPr>
          <p:cNvPr id="49" name="Oval 48">
            <a:hlinkClick r:id="rId24" action="ppaction://hlinksldjump"/>
          </p:cNvPr>
          <p:cNvSpPr/>
          <p:nvPr/>
        </p:nvSpPr>
        <p:spPr>
          <a:xfrm>
            <a:off x="7316820" y="4031991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50" name="Oval 49">
            <a:hlinkClick r:id="rId25" action="ppaction://hlinksldjump"/>
          </p:cNvPr>
          <p:cNvSpPr/>
          <p:nvPr/>
        </p:nvSpPr>
        <p:spPr>
          <a:xfrm>
            <a:off x="8111222" y="4455615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9900"/>
                </a:solidFill>
              </a:rPr>
              <a:t>9</a:t>
            </a:r>
            <a:endParaRPr lang="en-US" sz="4000" dirty="0">
              <a:solidFill>
                <a:srgbClr val="009900"/>
              </a:solidFill>
            </a:endParaRPr>
          </a:p>
        </p:txBody>
      </p:sp>
      <p:sp>
        <p:nvSpPr>
          <p:cNvPr id="51" name="Oval 50">
            <a:hlinkClick r:id="rId26" action="ppaction://hlinksldjump"/>
          </p:cNvPr>
          <p:cNvSpPr/>
          <p:nvPr/>
        </p:nvSpPr>
        <p:spPr>
          <a:xfrm>
            <a:off x="8773713" y="3411505"/>
            <a:ext cx="854859" cy="71956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9900"/>
                </a:solidFill>
              </a:rPr>
              <a:t>10</a:t>
            </a:r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52" name="Oval 51">
            <a:hlinkClick r:id="rId27" action="ppaction://hlinksldjump"/>
          </p:cNvPr>
          <p:cNvSpPr/>
          <p:nvPr/>
        </p:nvSpPr>
        <p:spPr>
          <a:xfrm>
            <a:off x="9863555" y="4510685"/>
            <a:ext cx="854859" cy="71956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9900"/>
                </a:solidFill>
              </a:rPr>
              <a:t>11</a:t>
            </a:r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53" name="Oval 52">
            <a:hlinkClick r:id="rId28" action="ppaction://hlinksldjump"/>
          </p:cNvPr>
          <p:cNvSpPr/>
          <p:nvPr/>
        </p:nvSpPr>
        <p:spPr>
          <a:xfrm>
            <a:off x="10959514" y="4155596"/>
            <a:ext cx="854859" cy="71956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9900"/>
                </a:solidFill>
              </a:rPr>
              <a:t>12</a:t>
            </a:r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2" name="AutoShape 2" descr="HÃ¬nh áº£nh cÃ³ liÃ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980" y="-1031631"/>
            <a:ext cx="4314825" cy="277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Ã¬nh áº£nh cÃ³ liÃªn quan"/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81A1A4">
                  <a:alpha val="76471"/>
                </a:srgbClr>
              </a:clrFrom>
              <a:clrTo>
                <a:srgbClr val="81A1A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6119" y="-2861962"/>
            <a:ext cx="7635600" cy="41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HÃ¬nh áº£nh cÃ³ liÃªn quan"/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81A1A4">
                  <a:alpha val="76471"/>
                </a:srgbClr>
              </a:clrFrom>
              <a:clrTo>
                <a:srgbClr val="81A1A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3977" y="-3033596"/>
            <a:ext cx="6706119" cy="41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17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0.44271 0.05301 " pathEditMode="relative" rAng="0" ptsTypes="AA">
                                      <p:cBhvr>
                                        <p:cTn id="15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35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00"/>
                            </p:stCondLst>
                            <p:childTnLst>
                              <p:par>
                                <p:cTn id="161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0.36458 -0.0199 " pathEditMode="relative" rAng="0" ptsTypes="AA">
                                      <p:cBhvr>
                                        <p:cTn id="17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29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000"/>
                            </p:stCondLst>
                            <p:childTnLst>
                              <p:par>
                                <p:cTn id="17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0.2901 0.12361 " pathEditMode="relative" rAng="0" ptsTypes="AA">
                                      <p:cBhvr>
                                        <p:cTn id="18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"/>
                            </p:stCondLst>
                            <p:childTnLst>
                              <p:par>
                                <p:cTn id="185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0.23255 -0.0669 " pathEditMode="relative" rAng="0" ptsTypes="AA">
                                      <p:cBhvr>
                                        <p:cTn id="19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28" y="-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000"/>
                            </p:stCondLst>
                            <p:childTnLst>
                              <p:par>
                                <p:cTn id="197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1526 0.12269 " pathEditMode="relative" rAng="0" ptsTypes="AA">
                                      <p:cBhvr>
                                        <p:cTn id="20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0" y="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000"/>
                            </p:stCondLst>
                            <p:childTnLst>
                              <p:par>
                                <p:cTn id="209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022E-16 L 0.06536 0.09954 " pathEditMode="relative" rAng="0" ptsTypes="AA">
                                      <p:cBhvr>
                                        <p:cTn id="21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21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04193 0.09583 " pathEditMode="relative" rAng="0" ptsTypes="AA">
                                      <p:cBhvr>
                                        <p:cTn id="23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-0.13828 0.05023 " pathEditMode="relative" rAng="0" ptsTypes="AA">
                                      <p:cBhvr>
                                        <p:cTn id="24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"/>
                            </p:stCondLst>
                            <p:childTnLst>
                              <p:par>
                                <p:cTn id="245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-0.20065 -0.0132 " pathEditMode="relative" rAng="0" ptsTypes="AA">
                                      <p:cBhvr>
                                        <p:cTn id="255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9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000"/>
                            </p:stCondLst>
                            <p:childTnLst>
                              <p:par>
                                <p:cTn id="257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0.27018 0.12037 " pathEditMode="relative" rAng="0" ptsTypes="AA">
                                      <p:cBhvr>
                                        <p:cTn id="267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16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000"/>
                            </p:stCondLst>
                            <p:childTnLst>
                              <p:par>
                                <p:cTn id="269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35039 -0.02176 " pathEditMode="relative" rAng="0" ptsTypes="AA">
                                      <p:cBhvr>
                                        <p:cTn id="279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000"/>
                            </p:stCondLst>
                            <p:childTnLst>
                              <p:par>
                                <p:cTn id="281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" decel="10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44883 0.03195 " pathEditMode="relative" rAng="0" ptsTypes="AA">
                                      <p:cBhvr>
                                        <p:cTn id="291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48" y="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000"/>
                            </p:stCondLst>
                            <p:childTnLst>
                              <p:par>
                                <p:cTn id="29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5719" y="1648511"/>
            <a:ext cx="5292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Thầy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cô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điền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hỏi</a:t>
            </a:r>
            <a:r>
              <a:rPr lang="en-US" sz="3600" b="1" dirty="0" smtClean="0">
                <a:solidFill>
                  <a:srgbClr val="0000FF"/>
                </a:solidFill>
              </a:rPr>
              <a:t> ở </a:t>
            </a:r>
            <a:r>
              <a:rPr lang="en-US" sz="3600" b="1" dirty="0" err="1" smtClean="0">
                <a:solidFill>
                  <a:srgbClr val="0000FF"/>
                </a:solidFill>
              </a:rPr>
              <a:t>đây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1535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Đáp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án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631" y="68037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9900"/>
                </a:solidFill>
              </a:rPr>
              <a:t>1</a:t>
            </a:r>
            <a:endParaRPr lang="en-US" sz="40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29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5719" y="1648511"/>
            <a:ext cx="5292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Thầy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cô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điền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hỏi</a:t>
            </a:r>
            <a:r>
              <a:rPr lang="en-US" sz="3600" b="1" dirty="0" smtClean="0">
                <a:solidFill>
                  <a:srgbClr val="0000FF"/>
                </a:solidFill>
              </a:rPr>
              <a:t> ở </a:t>
            </a:r>
            <a:r>
              <a:rPr lang="en-US" sz="3600" b="1" dirty="0" err="1" smtClean="0">
                <a:solidFill>
                  <a:srgbClr val="0000FF"/>
                </a:solidFill>
              </a:rPr>
              <a:t>đây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1535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Đáp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án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1262" y="145201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99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2424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5719" y="1648511"/>
            <a:ext cx="5292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Thầy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cô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điền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hỏi</a:t>
            </a:r>
            <a:r>
              <a:rPr lang="en-US" sz="3600" b="1" dirty="0" smtClean="0">
                <a:solidFill>
                  <a:srgbClr val="0000FF"/>
                </a:solidFill>
              </a:rPr>
              <a:t> ở </a:t>
            </a:r>
            <a:r>
              <a:rPr lang="en-US" sz="3600" b="1" dirty="0" err="1" smtClean="0">
                <a:solidFill>
                  <a:srgbClr val="0000FF"/>
                </a:solidFill>
              </a:rPr>
              <a:t>đây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1535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Đáp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án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0631" y="12160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9900"/>
                </a:solidFill>
              </a:rPr>
              <a:t>3</a:t>
            </a:r>
            <a:endParaRPr lang="en-US" sz="40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80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5719" y="1648511"/>
            <a:ext cx="5292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Thầy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cô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điền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hỏi</a:t>
            </a:r>
            <a:r>
              <a:rPr lang="en-US" sz="3600" b="1" dirty="0" smtClean="0">
                <a:solidFill>
                  <a:srgbClr val="0000FF"/>
                </a:solidFill>
              </a:rPr>
              <a:t> ở </a:t>
            </a:r>
            <a:r>
              <a:rPr lang="en-US" sz="3600" b="1" dirty="0" err="1" smtClean="0">
                <a:solidFill>
                  <a:srgbClr val="0000FF"/>
                </a:solidFill>
              </a:rPr>
              <a:t>đây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1535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Đáp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án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1262" y="19728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99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6470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5719" y="1648511"/>
            <a:ext cx="5292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Thầy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cô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điền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hỏi</a:t>
            </a:r>
            <a:r>
              <a:rPr lang="en-US" sz="3600" b="1" dirty="0" smtClean="0">
                <a:solidFill>
                  <a:srgbClr val="0000FF"/>
                </a:solidFill>
              </a:rPr>
              <a:t> ở </a:t>
            </a:r>
            <a:r>
              <a:rPr lang="en-US" sz="3600" b="1" dirty="0" err="1" smtClean="0">
                <a:solidFill>
                  <a:srgbClr val="0000FF"/>
                </a:solidFill>
              </a:rPr>
              <a:t>đây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1535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Đáp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án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1262" y="19728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9900"/>
                </a:solidFill>
              </a:rPr>
              <a:t>5</a:t>
            </a:r>
            <a:endParaRPr lang="en-US" sz="40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3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5719" y="1648511"/>
            <a:ext cx="5292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Thầy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cô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điền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hỏi</a:t>
            </a:r>
            <a:r>
              <a:rPr lang="en-US" sz="3600" b="1" dirty="0" smtClean="0">
                <a:solidFill>
                  <a:srgbClr val="0000FF"/>
                </a:solidFill>
              </a:rPr>
              <a:t> ở </a:t>
            </a:r>
            <a:r>
              <a:rPr lang="en-US" sz="3600" b="1" dirty="0" err="1" smtClean="0">
                <a:solidFill>
                  <a:srgbClr val="0000FF"/>
                </a:solidFill>
              </a:rPr>
              <a:t>đây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1535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Đáp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án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1262" y="19728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9900"/>
                </a:solidFill>
              </a:rPr>
              <a:t>6</a:t>
            </a:r>
            <a:endParaRPr lang="en-US" sz="40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0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</TotalTime>
  <Words>158</Words>
  <Application>Microsoft Office PowerPoint</Application>
  <PresentationFormat>Widescreen</PresentationFormat>
  <Paragraphs>51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Anh</dc:creator>
  <cp:lastModifiedBy>Tuan Anh</cp:lastModifiedBy>
  <cp:revision>29</cp:revision>
  <dcterms:created xsi:type="dcterms:W3CDTF">2018-12-29T08:12:03Z</dcterms:created>
  <dcterms:modified xsi:type="dcterms:W3CDTF">2019-01-05T03:26:49Z</dcterms:modified>
</cp:coreProperties>
</file>