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90" r:id="rId2"/>
    <p:sldId id="333" r:id="rId3"/>
    <p:sldId id="315" r:id="rId4"/>
    <p:sldId id="316" r:id="rId5"/>
    <p:sldId id="317" r:id="rId6"/>
    <p:sldId id="318" r:id="rId7"/>
    <p:sldId id="319" r:id="rId8"/>
    <p:sldId id="320" r:id="rId9"/>
    <p:sldId id="293" r:id="rId10"/>
    <p:sldId id="336" r:id="rId11"/>
    <p:sldId id="340" r:id="rId12"/>
    <p:sldId id="291" r:id="rId13"/>
    <p:sldId id="323" r:id="rId14"/>
    <p:sldId id="297" r:id="rId15"/>
    <p:sldId id="321" r:id="rId16"/>
    <p:sldId id="300" r:id="rId17"/>
    <p:sldId id="339" r:id="rId18"/>
    <p:sldId id="338" r:id="rId19"/>
    <p:sldId id="337" r:id="rId20"/>
    <p:sldId id="324" r:id="rId21"/>
    <p:sldId id="329" r:id="rId22"/>
    <p:sldId id="330" r:id="rId23"/>
    <p:sldId id="334" r:id="rId24"/>
    <p:sldId id="328" r:id="rId25"/>
    <p:sldId id="298" r:id="rId26"/>
    <p:sldId id="335" r:id="rId27"/>
    <p:sldId id="299" r:id="rId28"/>
    <p:sldId id="331" r:id="rId29"/>
    <p:sldId id="332" r:id="rId30"/>
    <p:sldId id="294" r:id="rId31"/>
    <p:sldId id="314" r:id="rId32"/>
  </p:sldIdLst>
  <p:sldSz cx="9144000" cy="5143500" type="screen16x9"/>
  <p:notesSz cx="6858000" cy="9144000"/>
  <p:embeddedFontLst>
    <p:embeddedFont>
      <p:font typeface="微软雅黑" panose="020B0503020204020204" pitchFamily="34" charset="-122"/>
      <p:regular r:id="rId34"/>
      <p:bold r:id="rId35"/>
    </p:embeddedFont>
    <p:embeddedFont>
      <p:font typeface="宋体" panose="02010600030101010101" pitchFamily="2" charset="-122"/>
      <p:regular r:id="rId36"/>
    </p:embeddedFont>
    <p:embeddedFont>
      <p:font typeface="Calibri" panose="020F0502020204030204" pitchFamily="34" charset="0"/>
      <p:regular r:id="rId37"/>
      <p:bold r:id="rId38"/>
      <p:italic r:id="rId39"/>
      <p:boldItalic r:id="rId40"/>
    </p:embeddedFont>
  </p:embeddedFontLst>
  <p:custDataLst>
    <p:tags r:id="rId41"/>
  </p:custDataLst>
  <p:defaultText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F22"/>
    <a:srgbClr val="0000FF"/>
    <a:srgbClr val="FFF6DD"/>
    <a:srgbClr val="FFFBE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60" autoAdjust="0"/>
    <p:restoredTop sz="94343" autoAdjust="0"/>
  </p:normalViewPr>
  <p:slideViewPr>
    <p:cSldViewPr>
      <p:cViewPr varScale="1">
        <p:scale>
          <a:sx n="89" d="100"/>
          <a:sy n="89" d="100"/>
        </p:scale>
        <p:origin x="306" y="7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pPr/>
              <a:t>2021/8/22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pPr/>
              <a:t>‹#›</a:t>
            </a:fld>
            <a:endParaRPr lang="zh-CN" altLang="en-US"/>
          </a:p>
        </p:txBody>
      </p:sp>
    </p:spTree>
    <p:extLst>
      <p:ext uri="{BB962C8B-B14F-4D97-AF65-F5344CB8AC3E}">
        <p14:creationId xmlns:p14="http://schemas.microsoft.com/office/powerpoint/2010/main" val="905491811"/>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a:t>
            </a:fld>
            <a:endParaRPr lang="zh-CN" altLang="en-US"/>
          </a:p>
        </p:txBody>
      </p:sp>
    </p:spTree>
    <p:extLst>
      <p:ext uri="{BB962C8B-B14F-4D97-AF65-F5344CB8AC3E}">
        <p14:creationId xmlns:p14="http://schemas.microsoft.com/office/powerpoint/2010/main" val="3395080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27</a:t>
            </a:fld>
            <a:endParaRPr lang="zh-CN" altLang="en-US"/>
          </a:p>
        </p:txBody>
      </p:sp>
    </p:spTree>
    <p:extLst>
      <p:ext uri="{BB962C8B-B14F-4D97-AF65-F5344CB8AC3E}">
        <p14:creationId xmlns:p14="http://schemas.microsoft.com/office/powerpoint/2010/main" val="257442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28</a:t>
            </a:fld>
            <a:endParaRPr lang="zh-CN" altLang="en-US"/>
          </a:p>
        </p:txBody>
      </p:sp>
    </p:spTree>
    <p:extLst>
      <p:ext uri="{BB962C8B-B14F-4D97-AF65-F5344CB8AC3E}">
        <p14:creationId xmlns:p14="http://schemas.microsoft.com/office/powerpoint/2010/main" val="1520991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30</a:t>
            </a:fld>
            <a:endParaRPr lang="zh-CN" altLang="en-US"/>
          </a:p>
        </p:txBody>
      </p:sp>
    </p:spTree>
    <p:extLst>
      <p:ext uri="{BB962C8B-B14F-4D97-AF65-F5344CB8AC3E}">
        <p14:creationId xmlns:p14="http://schemas.microsoft.com/office/powerpoint/2010/main" val="2459389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31</a:t>
            </a:fld>
            <a:endParaRPr lang="zh-CN" altLang="en-US"/>
          </a:p>
        </p:txBody>
      </p:sp>
    </p:spTree>
    <p:extLst>
      <p:ext uri="{BB962C8B-B14F-4D97-AF65-F5344CB8AC3E}">
        <p14:creationId xmlns:p14="http://schemas.microsoft.com/office/powerpoint/2010/main" val="2887805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Thầy</a:t>
            </a:r>
            <a:r>
              <a:rPr lang="vi-VN" baseline="0" dirty="0" smtClean="0"/>
              <a:t> cô bấm hộp thư hình ngôi nhà dưới cùng bên trái màn hình để vào bài</a:t>
            </a:r>
            <a:endParaRPr lang="vi-VN" dirty="0"/>
          </a:p>
        </p:txBody>
      </p:sp>
      <p:sp>
        <p:nvSpPr>
          <p:cNvPr id="4" name="Slide Number Placeholder 3"/>
          <p:cNvSpPr>
            <a:spLocks noGrp="1"/>
          </p:cNvSpPr>
          <p:nvPr>
            <p:ph type="sldNum" sz="quarter" idx="10"/>
          </p:nvPr>
        </p:nvSpPr>
        <p:spPr/>
        <p:txBody>
          <a:bodyPr/>
          <a:lstStyle/>
          <a:p>
            <a:fld id="{D9EE08DF-DA78-46F4-852F-0D5173D95A43}" type="slidenum">
              <a:rPr lang="zh-CN" altLang="en-US" smtClean="0"/>
              <a:pPr/>
              <a:t>4</a:t>
            </a:fld>
            <a:endParaRPr lang="zh-CN" altLang="en-US"/>
          </a:p>
        </p:txBody>
      </p:sp>
    </p:spTree>
    <p:extLst>
      <p:ext uri="{BB962C8B-B14F-4D97-AF65-F5344CB8AC3E}">
        <p14:creationId xmlns:p14="http://schemas.microsoft.com/office/powerpoint/2010/main" val="2561678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9</a:t>
            </a:fld>
            <a:endParaRPr lang="zh-CN" altLang="en-US"/>
          </a:p>
        </p:txBody>
      </p:sp>
    </p:spTree>
    <p:extLst>
      <p:ext uri="{BB962C8B-B14F-4D97-AF65-F5344CB8AC3E}">
        <p14:creationId xmlns:p14="http://schemas.microsoft.com/office/powerpoint/2010/main" val="2862773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12</a:t>
            </a:fld>
            <a:endParaRPr lang="zh-CN" altLang="en-US"/>
          </a:p>
        </p:txBody>
      </p:sp>
    </p:spTree>
    <p:extLst>
      <p:ext uri="{BB962C8B-B14F-4D97-AF65-F5344CB8AC3E}">
        <p14:creationId xmlns:p14="http://schemas.microsoft.com/office/powerpoint/2010/main" val="1606883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14</a:t>
            </a:fld>
            <a:endParaRPr lang="zh-CN" altLang="en-US"/>
          </a:p>
        </p:txBody>
      </p:sp>
    </p:spTree>
    <p:extLst>
      <p:ext uri="{BB962C8B-B14F-4D97-AF65-F5344CB8AC3E}">
        <p14:creationId xmlns:p14="http://schemas.microsoft.com/office/powerpoint/2010/main" val="1520991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16</a:t>
            </a:fld>
            <a:endParaRPr lang="zh-CN" altLang="en-US"/>
          </a:p>
        </p:txBody>
      </p:sp>
    </p:spTree>
    <p:extLst>
      <p:ext uri="{BB962C8B-B14F-4D97-AF65-F5344CB8AC3E}">
        <p14:creationId xmlns:p14="http://schemas.microsoft.com/office/powerpoint/2010/main" val="3468019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17</a:t>
            </a:fld>
            <a:endParaRPr lang="zh-CN" altLang="en-US"/>
          </a:p>
        </p:txBody>
      </p:sp>
    </p:spTree>
    <p:extLst>
      <p:ext uri="{BB962C8B-B14F-4D97-AF65-F5344CB8AC3E}">
        <p14:creationId xmlns:p14="http://schemas.microsoft.com/office/powerpoint/2010/main" val="82307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18</a:t>
            </a:fld>
            <a:endParaRPr lang="zh-CN" altLang="en-US"/>
          </a:p>
        </p:txBody>
      </p:sp>
    </p:spTree>
    <p:extLst>
      <p:ext uri="{BB962C8B-B14F-4D97-AF65-F5344CB8AC3E}">
        <p14:creationId xmlns:p14="http://schemas.microsoft.com/office/powerpoint/2010/main" val="372658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25</a:t>
            </a:fld>
            <a:endParaRPr lang="zh-CN" altLang="en-US"/>
          </a:p>
        </p:txBody>
      </p:sp>
    </p:spTree>
    <p:extLst>
      <p:ext uri="{BB962C8B-B14F-4D97-AF65-F5344CB8AC3E}">
        <p14:creationId xmlns:p14="http://schemas.microsoft.com/office/powerpoint/2010/main" val="663730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2021/8/22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2021/8/22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2"/>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1" y="154782"/>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8" y="4515967"/>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48" y="4515967"/>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9" y="3750966"/>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5"/>
            <a:ext cx="9144000" cy="2619375"/>
          </a:xfrm>
          <a:prstGeom prst="rect">
            <a:avLst/>
          </a:prstGeom>
        </p:spPr>
      </p:pic>
      <p:grpSp>
        <p:nvGrpSpPr>
          <p:cNvPr id="4" name="组合 3"/>
          <p:cNvGrpSpPr/>
          <p:nvPr userDrawn="1"/>
        </p:nvGrpSpPr>
        <p:grpSpPr>
          <a:xfrm>
            <a:off x="-1426112"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1"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B9E6C50-F2B0-4117-AF69-C839F5CC2C8C}" type="datetimeFigureOut">
              <a:rPr lang="zh-CN" altLang="en-US" smtClean="0"/>
              <a:pPr/>
              <a:t>2021/8/22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pPr/>
              <a:t>2021/8/22</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png"/><Relationship Id="rId4" Type="http://schemas.microsoft.com/office/2007/relationships/hdphoto" Target="../media/hdphoto26.wdp"/></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1.xml"/><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microsoft.com/office/2007/relationships/hdphoto" Target="../media/hdphoto27.wdp"/></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png"/><Relationship Id="rId4" Type="http://schemas.microsoft.com/office/2007/relationships/hdphoto" Target="../media/hdphoto26.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7" Type="http://schemas.microsoft.com/office/2007/relationships/hdphoto" Target="../media/hdphoto28.wdp"/><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27.wdp"/></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8.png"/><Relationship Id="rId1" Type="http://schemas.openxmlformats.org/officeDocument/2006/relationships/slideLayout" Target="../slideLayouts/slideLayout3.xml"/><Relationship Id="rId4" Type="http://schemas.microsoft.com/office/2007/relationships/hdphoto" Target="../media/hdphoto29.wdp"/></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microsoft.com/office/2007/relationships/hdphoto" Target="../media/hdphoto30.wdp"/><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4.xml"/><Relationship Id="rId4" Type="http://schemas.microsoft.com/office/2007/relationships/hdphoto" Target="../media/hdphoto30.wdp"/></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jpe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26.png"/><Relationship Id="rId26" Type="http://schemas.microsoft.com/office/2007/relationships/hdphoto" Target="../media/hdphoto14.wdp"/><Relationship Id="rId39" Type="http://schemas.openxmlformats.org/officeDocument/2006/relationships/slide" Target="slide6.xml"/><Relationship Id="rId21" Type="http://schemas.microsoft.com/office/2007/relationships/hdphoto" Target="../media/hdphoto12.wdp"/><Relationship Id="rId34" Type="http://schemas.openxmlformats.org/officeDocument/2006/relationships/image" Target="../media/image35.png"/><Relationship Id="rId42" Type="http://schemas.openxmlformats.org/officeDocument/2006/relationships/slide" Target="slide7.xml"/><Relationship Id="rId47" Type="http://schemas.microsoft.com/office/2007/relationships/hdphoto" Target="../media/hdphoto22.wdp"/><Relationship Id="rId7" Type="http://schemas.microsoft.com/office/2007/relationships/hdphoto" Target="../media/hdphoto5.wdp"/><Relationship Id="rId2" Type="http://schemas.openxmlformats.org/officeDocument/2006/relationships/notesSlide" Target="../notesSlides/notesSlide2.xml"/><Relationship Id="rId16" Type="http://schemas.openxmlformats.org/officeDocument/2006/relationships/image" Target="../media/image25.png"/><Relationship Id="rId29" Type="http://schemas.openxmlformats.org/officeDocument/2006/relationships/image" Target="../media/image32.png"/><Relationship Id="rId11" Type="http://schemas.microsoft.com/office/2007/relationships/hdphoto" Target="../media/hdphoto7.wdp"/><Relationship Id="rId24" Type="http://schemas.openxmlformats.org/officeDocument/2006/relationships/image" Target="../media/image29.png"/><Relationship Id="rId32" Type="http://schemas.openxmlformats.org/officeDocument/2006/relationships/image" Target="../media/image34.png"/><Relationship Id="rId37" Type="http://schemas.openxmlformats.org/officeDocument/2006/relationships/image" Target="../media/image36.png"/><Relationship Id="rId40" Type="http://schemas.openxmlformats.org/officeDocument/2006/relationships/image" Target="../media/image37.png"/><Relationship Id="rId45" Type="http://schemas.openxmlformats.org/officeDocument/2006/relationships/slide" Target="slide8.xml"/><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28" Type="http://schemas.microsoft.com/office/2007/relationships/hdphoto" Target="../media/hdphoto15.wdp"/><Relationship Id="rId36" Type="http://schemas.openxmlformats.org/officeDocument/2006/relationships/slide" Target="slide5.xml"/><Relationship Id="rId49" Type="http://schemas.openxmlformats.org/officeDocument/2006/relationships/image" Target="../media/image40.png"/><Relationship Id="rId10" Type="http://schemas.openxmlformats.org/officeDocument/2006/relationships/image" Target="../media/image22.png"/><Relationship Id="rId19" Type="http://schemas.microsoft.com/office/2007/relationships/hdphoto" Target="../media/hdphoto11.wdp"/><Relationship Id="rId31" Type="http://schemas.openxmlformats.org/officeDocument/2006/relationships/image" Target="../media/image33.png"/><Relationship Id="rId44" Type="http://schemas.microsoft.com/office/2007/relationships/hdphoto" Target="../media/hdphoto21.wdp"/><Relationship Id="rId4" Type="http://schemas.openxmlformats.org/officeDocument/2006/relationships/image" Target="../media/image19.png"/><Relationship Id="rId9" Type="http://schemas.microsoft.com/office/2007/relationships/hdphoto" Target="../media/hdphoto6.wdp"/><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 Id="rId30" Type="http://schemas.microsoft.com/office/2007/relationships/hdphoto" Target="../media/hdphoto16.wdp"/><Relationship Id="rId35" Type="http://schemas.microsoft.com/office/2007/relationships/hdphoto" Target="../media/hdphoto18.wdp"/><Relationship Id="rId43" Type="http://schemas.openxmlformats.org/officeDocument/2006/relationships/image" Target="../media/image38.png"/><Relationship Id="rId48" Type="http://schemas.openxmlformats.org/officeDocument/2006/relationships/slide" Target="slide9.xml"/><Relationship Id="rId8" Type="http://schemas.openxmlformats.org/officeDocument/2006/relationships/image" Target="../media/image21.png"/><Relationship Id="rId3" Type="http://schemas.openxmlformats.org/officeDocument/2006/relationships/image" Target="../media/image18.png"/><Relationship Id="rId12" Type="http://schemas.openxmlformats.org/officeDocument/2006/relationships/image" Target="../media/image23.png"/><Relationship Id="rId17" Type="http://schemas.microsoft.com/office/2007/relationships/hdphoto" Target="../media/hdphoto10.wdp"/><Relationship Id="rId25" Type="http://schemas.openxmlformats.org/officeDocument/2006/relationships/image" Target="../media/image30.png"/><Relationship Id="rId33" Type="http://schemas.microsoft.com/office/2007/relationships/hdphoto" Target="../media/hdphoto17.wdp"/><Relationship Id="rId38" Type="http://schemas.microsoft.com/office/2007/relationships/hdphoto" Target="../media/hdphoto19.wdp"/><Relationship Id="rId46" Type="http://schemas.openxmlformats.org/officeDocument/2006/relationships/image" Target="../media/image39.png"/><Relationship Id="rId20" Type="http://schemas.openxmlformats.org/officeDocument/2006/relationships/image" Target="../media/image27.png"/><Relationship Id="rId41" Type="http://schemas.microsoft.com/office/2007/relationships/hdphoto" Target="../media/hdphoto20.wdp"/><Relationship Id="rId1" Type="http://schemas.openxmlformats.org/officeDocument/2006/relationships/slideLayout" Target="../slideLayouts/slideLayout1.xml"/><Relationship Id="rId6"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4.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image" Target="../media/image41.jpg"/><Relationship Id="rId10" Type="http://schemas.openxmlformats.org/officeDocument/2006/relationships/image" Target="../media/image44.png"/><Relationship Id="rId4" Type="http://schemas.openxmlformats.org/officeDocument/2006/relationships/audio" Target="../media/audio3.wav"/><Relationship Id="rId9" Type="http://schemas.microsoft.com/office/2007/relationships/hdphoto" Target="../media/hdphoto23.wdp"/></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5.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g"/><Relationship Id="rId10" Type="http://schemas.openxmlformats.org/officeDocument/2006/relationships/image" Target="../media/image44.png"/><Relationship Id="rId4" Type="http://schemas.openxmlformats.org/officeDocument/2006/relationships/audio" Target="../media/audio3.wav"/><Relationship Id="rId9" Type="http://schemas.microsoft.com/office/2007/relationships/hdphoto" Target="../media/hdphoto23.wdp"/></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5.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g"/><Relationship Id="rId10" Type="http://schemas.openxmlformats.org/officeDocument/2006/relationships/image" Target="../media/image44.png"/><Relationship Id="rId4" Type="http://schemas.openxmlformats.org/officeDocument/2006/relationships/audio" Target="../media/audio3.wav"/><Relationship Id="rId9" Type="http://schemas.microsoft.com/office/2007/relationships/hdphoto" Target="../media/hdphoto23.wdp"/></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5.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g"/><Relationship Id="rId10" Type="http://schemas.openxmlformats.org/officeDocument/2006/relationships/image" Target="../media/image44.png"/><Relationship Id="rId4" Type="http://schemas.openxmlformats.org/officeDocument/2006/relationships/audio" Target="../media/audio3.wav"/><Relationship Id="rId9" Type="http://schemas.microsoft.com/office/2007/relationships/hdphoto" Target="../media/hdphoto23.wdp"/></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8816" y="3378223"/>
            <a:ext cx="6838950" cy="2733675"/>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059584"/>
            <a:ext cx="3239495" cy="4238913"/>
          </a:xfrm>
          <a:prstGeom prst="rect">
            <a:avLst/>
          </a:prstGeom>
        </p:spPr>
      </p:pic>
      <p:pic>
        <p:nvPicPr>
          <p:cNvPr id="26" name="图片 25"/>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1032801" y="1615343"/>
            <a:ext cx="1173892" cy="1115207"/>
          </a:xfrm>
          <a:prstGeom prst="rect">
            <a:avLst/>
          </a:prstGeom>
          <a:effectLst>
            <a:outerShdw blurRad="50800" dist="38100" dir="5400000" algn="t" rotWithShape="0">
              <a:prstClr val="black">
                <a:alpha val="40000"/>
              </a:prstClr>
            </a:outerShdw>
          </a:effectLst>
        </p:spPr>
      </p:pic>
      <p:sp>
        <p:nvSpPr>
          <p:cNvPr id="11" name="Google Shape;88;p1"/>
          <p:cNvSpPr txBox="1"/>
          <p:nvPr/>
        </p:nvSpPr>
        <p:spPr>
          <a:xfrm>
            <a:off x="2987825" y="976266"/>
            <a:ext cx="5981161" cy="2585281"/>
          </a:xfrm>
          <a:prstGeom prst="rect">
            <a:avLst/>
          </a:prstGeom>
          <a:noFill/>
          <a:ln>
            <a:noFill/>
          </a:ln>
        </p:spPr>
        <p:txBody>
          <a:bodyPr spcFirstLastPara="1" wrap="square" lIns="91423" tIns="45699" rIns="91423" bIns="45699" anchor="t" anchorCtr="0">
            <a:spAutoFit/>
            <a:scene3d>
              <a:camera prst="perspectiveAbove"/>
              <a:lightRig rig="threePt" dir="t"/>
            </a:scene3d>
          </a:bodyPr>
          <a:lstStyle/>
          <a:p>
            <a:pPr algn="ctr"/>
            <a:r>
              <a:rPr lang="en-US" sz="5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CHÀO MỪNG CÁC </a:t>
            </a:r>
            <a:r>
              <a:rPr lang="en-US" sz="5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5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 ĐẾN VỚI TIẾT HỌC</a:t>
            </a:r>
            <a:endParaRPr sz="5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sp>
        <p:nvSpPr>
          <p:cNvPr id="12" name="Google Shape;89;p1"/>
          <p:cNvSpPr txBox="1"/>
          <p:nvPr/>
        </p:nvSpPr>
        <p:spPr>
          <a:xfrm>
            <a:off x="3019297" y="3561545"/>
            <a:ext cx="3657600" cy="523178"/>
          </a:xfrm>
          <a:prstGeom prst="rect">
            <a:avLst/>
          </a:prstGeom>
          <a:noFill/>
          <a:ln>
            <a:noFill/>
          </a:ln>
        </p:spPr>
        <p:txBody>
          <a:bodyPr spcFirstLastPara="1" wrap="square" lIns="91423" tIns="45699" rIns="91423" bIns="45699" anchor="t" anchorCtr="0">
            <a:spAutoFit/>
          </a:bodyPr>
          <a:lstStyle/>
          <a:p>
            <a:pPr algn="ctr"/>
            <a:r>
              <a:rPr lang="en-US" sz="2800" b="1" dirty="0">
                <a:solidFill>
                  <a:srgbClr val="FF0000"/>
                </a:solidFill>
                <a:latin typeface="Times New Roman"/>
                <a:ea typeface="Times New Roman"/>
                <a:cs typeface="Times New Roman"/>
                <a:sym typeface="Times New Roman"/>
              </a:rPr>
              <a:t>GV: Chu </a:t>
            </a:r>
            <a:r>
              <a:rPr lang="en-US" sz="2800" b="1" dirty="0" err="1">
                <a:solidFill>
                  <a:srgbClr val="FF0000"/>
                </a:solidFill>
                <a:latin typeface="Times New Roman"/>
                <a:ea typeface="Times New Roman"/>
                <a:cs typeface="Times New Roman"/>
                <a:sym typeface="Times New Roman"/>
              </a:rPr>
              <a:t>Thị</a:t>
            </a:r>
            <a:r>
              <a:rPr lang="en-US" sz="2800" b="1" dirty="0">
                <a:solidFill>
                  <a:srgbClr val="FF0000"/>
                </a:solidFill>
                <a:latin typeface="Times New Roman"/>
                <a:ea typeface="Times New Roman"/>
                <a:cs typeface="Times New Roman"/>
                <a:sym typeface="Times New Roman"/>
              </a:rPr>
              <a:t> </a:t>
            </a:r>
            <a:r>
              <a:rPr lang="en-US" sz="2800" b="1" dirty="0" err="1">
                <a:solidFill>
                  <a:srgbClr val="FF0000"/>
                </a:solidFill>
                <a:latin typeface="Times New Roman"/>
                <a:ea typeface="Times New Roman"/>
                <a:cs typeface="Times New Roman"/>
                <a:sym typeface="Times New Roman"/>
              </a:rPr>
              <a:t>Trâm</a:t>
            </a:r>
            <a:endParaRPr sz="2800" b="1" dirty="0">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000"/>
                                        <p:tgtEl>
                                          <p:spTgt spid="16"/>
                                        </p:tgtEl>
                                      </p:cBhvr>
                                    </p:animEffect>
                                  </p:childTnLst>
                                </p:cTn>
                              </p:par>
                              <p:par>
                                <p:cTn id="8" presetID="2" presetClass="entr" presetSubtype="12"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0-#ppt_w/2"/>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50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par>
                                <p:cTn id="18" presetID="42" presetClass="entr" presetSubtype="0" fill="hold" nodeType="withEffect">
                                  <p:stCondLst>
                                    <p:cond delay="100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500"/>
                                        <p:tgtEl>
                                          <p:spTgt spid="22"/>
                                        </p:tgtEl>
                                      </p:cBhvr>
                                    </p:animEffect>
                                    <p:anim calcmode="lin" valueType="num">
                                      <p:cBhvr>
                                        <p:cTn id="21" dur="1500" fill="hold"/>
                                        <p:tgtEl>
                                          <p:spTgt spid="22"/>
                                        </p:tgtEl>
                                        <p:attrNameLst>
                                          <p:attrName>ppt_x</p:attrName>
                                        </p:attrNameLst>
                                      </p:cBhvr>
                                      <p:tavLst>
                                        <p:tav tm="0">
                                          <p:val>
                                            <p:strVal val="#ppt_x"/>
                                          </p:val>
                                        </p:tav>
                                        <p:tav tm="100000">
                                          <p:val>
                                            <p:strVal val="#ppt_x"/>
                                          </p:val>
                                        </p:tav>
                                      </p:tavLst>
                                    </p:anim>
                                    <p:anim calcmode="lin" valueType="num">
                                      <p:cBhvr>
                                        <p:cTn id="22" dur="1500" fill="hold"/>
                                        <p:tgtEl>
                                          <p:spTgt spid="22"/>
                                        </p:tgtEl>
                                        <p:attrNameLst>
                                          <p:attrName>ppt_y</p:attrName>
                                        </p:attrNameLst>
                                      </p:cBhvr>
                                      <p:tavLst>
                                        <p:tav tm="0">
                                          <p:val>
                                            <p:strVal val="#ppt_y+.1"/>
                                          </p:val>
                                        </p:tav>
                                        <p:tav tm="100000">
                                          <p:val>
                                            <p:strVal val="#ppt_y"/>
                                          </p:val>
                                        </p:tav>
                                      </p:tavLst>
                                    </p:anim>
                                  </p:childTnLst>
                                </p:cTn>
                              </p:par>
                              <p:par>
                                <p:cTn id="23" presetID="3" presetClass="emph" presetSubtype="10" repeatCount="indefinite" fill="hold" grpId="0" nodeType="withEffect">
                                  <p:stCondLst>
                                    <p:cond delay="0"/>
                                  </p:stCondLst>
                                  <p:childTnLst>
                                    <p:animClr clrSpc="hsl" dir="ccw">
                                      <p:cBhvr override="childStyle">
                                        <p:cTn id="24" dur="2000" fill="hold"/>
                                        <p:tgtEl>
                                          <p:spTgt spid="1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1835696" y="-308570"/>
            <a:ext cx="5904656" cy="4001127"/>
            <a:chOff x="2113459" y="-308570"/>
            <a:chExt cx="5904656" cy="4001127"/>
          </a:xfrm>
        </p:grpSpPr>
        <p:grpSp>
          <p:nvGrpSpPr>
            <p:cNvPr id="11" name="Group 10"/>
            <p:cNvGrpSpPr/>
            <p:nvPr/>
          </p:nvGrpSpPr>
          <p:grpSpPr>
            <a:xfrm>
              <a:off x="2113459" y="-308570"/>
              <a:ext cx="5904656" cy="4001127"/>
              <a:chOff x="2339752" y="-524594"/>
              <a:chExt cx="5040560" cy="3789902"/>
            </a:xfrm>
          </p:grpSpPr>
          <p:grpSp>
            <p:nvGrpSpPr>
              <p:cNvPr id="10" name="Group 9"/>
              <p:cNvGrpSpPr/>
              <p:nvPr/>
            </p:nvGrpSpPr>
            <p:grpSpPr>
              <a:xfrm>
                <a:off x="2771800" y="195486"/>
                <a:ext cx="4035400" cy="2331814"/>
                <a:chOff x="2771800" y="195486"/>
                <a:chExt cx="4035400" cy="2331814"/>
              </a:xfrm>
            </p:grpSpPr>
            <p:sp>
              <p:nvSpPr>
                <p:cNvPr id="8" name="Freeform 7"/>
                <p:cNvSpPr/>
                <p:nvPr/>
              </p:nvSpPr>
              <p:spPr>
                <a:xfrm>
                  <a:off x="2771800" y="195486"/>
                  <a:ext cx="4035400" cy="2331814"/>
                </a:xfrm>
                <a:custGeom>
                  <a:avLst/>
                  <a:gdLst>
                    <a:gd name="connsiteX0" fmla="*/ 1066800 w 3975100"/>
                    <a:gd name="connsiteY0" fmla="*/ 482600 h 2273300"/>
                    <a:gd name="connsiteX1" fmla="*/ 1054100 w 3975100"/>
                    <a:gd name="connsiteY1" fmla="*/ 419100 h 2273300"/>
                    <a:gd name="connsiteX2" fmla="*/ 1079500 w 3975100"/>
                    <a:gd name="connsiteY2" fmla="*/ 342900 h 2273300"/>
                    <a:gd name="connsiteX3" fmla="*/ 1092200 w 3975100"/>
                    <a:gd name="connsiteY3" fmla="*/ 304800 h 2273300"/>
                    <a:gd name="connsiteX4" fmla="*/ 1104900 w 3975100"/>
                    <a:gd name="connsiteY4" fmla="*/ 266700 h 2273300"/>
                    <a:gd name="connsiteX5" fmla="*/ 1130300 w 3975100"/>
                    <a:gd name="connsiteY5" fmla="*/ 203200 h 2273300"/>
                    <a:gd name="connsiteX6" fmla="*/ 1206500 w 3975100"/>
                    <a:gd name="connsiteY6" fmla="*/ 139700 h 2273300"/>
                    <a:gd name="connsiteX7" fmla="*/ 1257300 w 3975100"/>
                    <a:gd name="connsiteY7" fmla="*/ 114300 h 2273300"/>
                    <a:gd name="connsiteX8" fmla="*/ 1384300 w 3975100"/>
                    <a:gd name="connsiteY8" fmla="*/ 101600 h 2273300"/>
                    <a:gd name="connsiteX9" fmla="*/ 1536700 w 3975100"/>
                    <a:gd name="connsiteY9" fmla="*/ 76200 h 2273300"/>
                    <a:gd name="connsiteX10" fmla="*/ 1625600 w 3975100"/>
                    <a:gd name="connsiteY10" fmla="*/ 63500 h 2273300"/>
                    <a:gd name="connsiteX11" fmla="*/ 1663700 w 3975100"/>
                    <a:gd name="connsiteY11" fmla="*/ 50800 h 2273300"/>
                    <a:gd name="connsiteX12" fmla="*/ 1739900 w 3975100"/>
                    <a:gd name="connsiteY12" fmla="*/ 0 h 2273300"/>
                    <a:gd name="connsiteX13" fmla="*/ 2730500 w 3975100"/>
                    <a:gd name="connsiteY13" fmla="*/ 12700 h 2273300"/>
                    <a:gd name="connsiteX14" fmla="*/ 2857500 w 3975100"/>
                    <a:gd name="connsiteY14" fmla="*/ 50800 h 2273300"/>
                    <a:gd name="connsiteX15" fmla="*/ 2946400 w 3975100"/>
                    <a:gd name="connsiteY15" fmla="*/ 76200 h 2273300"/>
                    <a:gd name="connsiteX16" fmla="*/ 3022600 w 3975100"/>
                    <a:gd name="connsiteY16" fmla="*/ 127000 h 2273300"/>
                    <a:gd name="connsiteX17" fmla="*/ 3060700 w 3975100"/>
                    <a:gd name="connsiteY17" fmla="*/ 152400 h 2273300"/>
                    <a:gd name="connsiteX18" fmla="*/ 3098800 w 3975100"/>
                    <a:gd name="connsiteY18" fmla="*/ 177800 h 2273300"/>
                    <a:gd name="connsiteX19" fmla="*/ 3175000 w 3975100"/>
                    <a:gd name="connsiteY19" fmla="*/ 215900 h 2273300"/>
                    <a:gd name="connsiteX20" fmla="*/ 3213100 w 3975100"/>
                    <a:gd name="connsiteY20" fmla="*/ 228600 h 2273300"/>
                    <a:gd name="connsiteX21" fmla="*/ 3289300 w 3975100"/>
                    <a:gd name="connsiteY21" fmla="*/ 279400 h 2273300"/>
                    <a:gd name="connsiteX22" fmla="*/ 3327400 w 3975100"/>
                    <a:gd name="connsiteY22" fmla="*/ 304800 h 2273300"/>
                    <a:gd name="connsiteX23" fmla="*/ 3365500 w 3975100"/>
                    <a:gd name="connsiteY23" fmla="*/ 330200 h 2273300"/>
                    <a:gd name="connsiteX24" fmla="*/ 3403600 w 3975100"/>
                    <a:gd name="connsiteY24" fmla="*/ 355600 h 2273300"/>
                    <a:gd name="connsiteX25" fmla="*/ 3479800 w 3975100"/>
                    <a:gd name="connsiteY25" fmla="*/ 419100 h 2273300"/>
                    <a:gd name="connsiteX26" fmla="*/ 3556000 w 3975100"/>
                    <a:gd name="connsiteY26" fmla="*/ 495300 h 2273300"/>
                    <a:gd name="connsiteX27" fmla="*/ 3594100 w 3975100"/>
                    <a:gd name="connsiteY27" fmla="*/ 533400 h 2273300"/>
                    <a:gd name="connsiteX28" fmla="*/ 3619500 w 3975100"/>
                    <a:gd name="connsiteY28" fmla="*/ 609600 h 2273300"/>
                    <a:gd name="connsiteX29" fmla="*/ 3632200 w 3975100"/>
                    <a:gd name="connsiteY29" fmla="*/ 647700 h 2273300"/>
                    <a:gd name="connsiteX30" fmla="*/ 3657600 w 3975100"/>
                    <a:gd name="connsiteY30" fmla="*/ 685800 h 2273300"/>
                    <a:gd name="connsiteX31" fmla="*/ 3670300 w 3975100"/>
                    <a:gd name="connsiteY31" fmla="*/ 749300 h 2273300"/>
                    <a:gd name="connsiteX32" fmla="*/ 3644900 w 3975100"/>
                    <a:gd name="connsiteY32" fmla="*/ 1066800 h 2273300"/>
                    <a:gd name="connsiteX33" fmla="*/ 3721100 w 3975100"/>
                    <a:gd name="connsiteY33" fmla="*/ 1117600 h 2273300"/>
                    <a:gd name="connsiteX34" fmla="*/ 3759200 w 3975100"/>
                    <a:gd name="connsiteY34" fmla="*/ 1130300 h 2273300"/>
                    <a:gd name="connsiteX35" fmla="*/ 3835400 w 3975100"/>
                    <a:gd name="connsiteY35" fmla="*/ 1181100 h 2273300"/>
                    <a:gd name="connsiteX36" fmla="*/ 3873500 w 3975100"/>
                    <a:gd name="connsiteY36" fmla="*/ 1206500 h 2273300"/>
                    <a:gd name="connsiteX37" fmla="*/ 3911600 w 3975100"/>
                    <a:gd name="connsiteY37" fmla="*/ 1219200 h 2273300"/>
                    <a:gd name="connsiteX38" fmla="*/ 3949700 w 3975100"/>
                    <a:gd name="connsiteY38" fmla="*/ 1295400 h 2273300"/>
                    <a:gd name="connsiteX39" fmla="*/ 3975100 w 3975100"/>
                    <a:gd name="connsiteY39" fmla="*/ 1333500 h 2273300"/>
                    <a:gd name="connsiteX40" fmla="*/ 3962400 w 3975100"/>
                    <a:gd name="connsiteY40" fmla="*/ 1473200 h 2273300"/>
                    <a:gd name="connsiteX41" fmla="*/ 3873500 w 3975100"/>
                    <a:gd name="connsiteY41" fmla="*/ 1574800 h 2273300"/>
                    <a:gd name="connsiteX42" fmla="*/ 3797300 w 3975100"/>
                    <a:gd name="connsiteY42" fmla="*/ 1651000 h 2273300"/>
                    <a:gd name="connsiteX43" fmla="*/ 3746500 w 3975100"/>
                    <a:gd name="connsiteY43" fmla="*/ 1727200 h 2273300"/>
                    <a:gd name="connsiteX44" fmla="*/ 3733800 w 3975100"/>
                    <a:gd name="connsiteY44" fmla="*/ 1828800 h 2273300"/>
                    <a:gd name="connsiteX45" fmla="*/ 3683000 w 3975100"/>
                    <a:gd name="connsiteY45" fmla="*/ 1905000 h 2273300"/>
                    <a:gd name="connsiteX46" fmla="*/ 3657600 w 3975100"/>
                    <a:gd name="connsiteY46" fmla="*/ 1981200 h 2273300"/>
                    <a:gd name="connsiteX47" fmla="*/ 3619500 w 3975100"/>
                    <a:gd name="connsiteY47" fmla="*/ 2006600 h 2273300"/>
                    <a:gd name="connsiteX48" fmla="*/ 3581400 w 3975100"/>
                    <a:gd name="connsiteY48" fmla="*/ 2044700 h 2273300"/>
                    <a:gd name="connsiteX49" fmla="*/ 3530600 w 3975100"/>
                    <a:gd name="connsiteY49" fmla="*/ 2057400 h 2273300"/>
                    <a:gd name="connsiteX50" fmla="*/ 3403600 w 3975100"/>
                    <a:gd name="connsiteY50" fmla="*/ 2070100 h 2273300"/>
                    <a:gd name="connsiteX51" fmla="*/ 3200400 w 3975100"/>
                    <a:gd name="connsiteY51" fmla="*/ 2032000 h 2273300"/>
                    <a:gd name="connsiteX52" fmla="*/ 3086100 w 3975100"/>
                    <a:gd name="connsiteY52" fmla="*/ 2044700 h 2273300"/>
                    <a:gd name="connsiteX53" fmla="*/ 3048000 w 3975100"/>
                    <a:gd name="connsiteY53" fmla="*/ 2070100 h 2273300"/>
                    <a:gd name="connsiteX54" fmla="*/ 2959100 w 3975100"/>
                    <a:gd name="connsiteY54" fmla="*/ 2095500 h 2273300"/>
                    <a:gd name="connsiteX55" fmla="*/ 2870200 w 3975100"/>
                    <a:gd name="connsiteY55" fmla="*/ 2057400 h 2273300"/>
                    <a:gd name="connsiteX56" fmla="*/ 2794000 w 3975100"/>
                    <a:gd name="connsiteY56" fmla="*/ 2006600 h 2273300"/>
                    <a:gd name="connsiteX57" fmla="*/ 2755900 w 3975100"/>
                    <a:gd name="connsiteY57" fmla="*/ 1968500 h 2273300"/>
                    <a:gd name="connsiteX58" fmla="*/ 2540000 w 3975100"/>
                    <a:gd name="connsiteY58" fmla="*/ 1993900 h 2273300"/>
                    <a:gd name="connsiteX59" fmla="*/ 2501900 w 3975100"/>
                    <a:gd name="connsiteY59" fmla="*/ 2019300 h 2273300"/>
                    <a:gd name="connsiteX60" fmla="*/ 2400300 w 3975100"/>
                    <a:gd name="connsiteY60" fmla="*/ 2108200 h 2273300"/>
                    <a:gd name="connsiteX61" fmla="*/ 2349500 w 3975100"/>
                    <a:gd name="connsiteY61" fmla="*/ 2146300 h 2273300"/>
                    <a:gd name="connsiteX62" fmla="*/ 2235200 w 3975100"/>
                    <a:gd name="connsiteY62" fmla="*/ 2171700 h 2273300"/>
                    <a:gd name="connsiteX63" fmla="*/ 2146300 w 3975100"/>
                    <a:gd name="connsiteY63" fmla="*/ 2209800 h 2273300"/>
                    <a:gd name="connsiteX64" fmla="*/ 2070100 w 3975100"/>
                    <a:gd name="connsiteY64" fmla="*/ 2247900 h 2273300"/>
                    <a:gd name="connsiteX65" fmla="*/ 1968500 w 3975100"/>
                    <a:gd name="connsiteY65" fmla="*/ 2273300 h 2273300"/>
                    <a:gd name="connsiteX66" fmla="*/ 1524000 w 3975100"/>
                    <a:gd name="connsiteY66" fmla="*/ 2247900 h 2273300"/>
                    <a:gd name="connsiteX67" fmla="*/ 1485900 w 3975100"/>
                    <a:gd name="connsiteY67" fmla="*/ 2209800 h 2273300"/>
                    <a:gd name="connsiteX68" fmla="*/ 1460500 w 3975100"/>
                    <a:gd name="connsiteY68" fmla="*/ 2159000 h 2273300"/>
                    <a:gd name="connsiteX69" fmla="*/ 1447800 w 3975100"/>
                    <a:gd name="connsiteY69" fmla="*/ 2108200 h 2273300"/>
                    <a:gd name="connsiteX70" fmla="*/ 1371600 w 3975100"/>
                    <a:gd name="connsiteY70" fmla="*/ 2070100 h 2273300"/>
                    <a:gd name="connsiteX71" fmla="*/ 1295400 w 3975100"/>
                    <a:gd name="connsiteY71" fmla="*/ 2032000 h 2273300"/>
                    <a:gd name="connsiteX72" fmla="*/ 1117600 w 3975100"/>
                    <a:gd name="connsiteY72" fmla="*/ 2057400 h 2273300"/>
                    <a:gd name="connsiteX73" fmla="*/ 1041400 w 3975100"/>
                    <a:gd name="connsiteY73" fmla="*/ 2082800 h 2273300"/>
                    <a:gd name="connsiteX74" fmla="*/ 939800 w 3975100"/>
                    <a:gd name="connsiteY74" fmla="*/ 2108200 h 2273300"/>
                    <a:gd name="connsiteX75" fmla="*/ 850900 w 3975100"/>
                    <a:gd name="connsiteY75" fmla="*/ 2133600 h 2273300"/>
                    <a:gd name="connsiteX76" fmla="*/ 609600 w 3975100"/>
                    <a:gd name="connsiteY76" fmla="*/ 2108200 h 2273300"/>
                    <a:gd name="connsiteX77" fmla="*/ 482600 w 3975100"/>
                    <a:gd name="connsiteY77" fmla="*/ 2082800 h 2273300"/>
                    <a:gd name="connsiteX78" fmla="*/ 431800 w 3975100"/>
                    <a:gd name="connsiteY78" fmla="*/ 2070100 h 2273300"/>
                    <a:gd name="connsiteX79" fmla="*/ 381000 w 3975100"/>
                    <a:gd name="connsiteY79" fmla="*/ 2044700 h 2273300"/>
                    <a:gd name="connsiteX80" fmla="*/ 342900 w 3975100"/>
                    <a:gd name="connsiteY80" fmla="*/ 2032000 h 2273300"/>
                    <a:gd name="connsiteX81" fmla="*/ 317500 w 3975100"/>
                    <a:gd name="connsiteY81" fmla="*/ 1993900 h 2273300"/>
                    <a:gd name="connsiteX82" fmla="*/ 279400 w 3975100"/>
                    <a:gd name="connsiteY82" fmla="*/ 1955800 h 2273300"/>
                    <a:gd name="connsiteX83" fmla="*/ 266700 w 3975100"/>
                    <a:gd name="connsiteY83" fmla="*/ 1905000 h 2273300"/>
                    <a:gd name="connsiteX84" fmla="*/ 279400 w 3975100"/>
                    <a:gd name="connsiteY84" fmla="*/ 1638300 h 2273300"/>
                    <a:gd name="connsiteX85" fmla="*/ 292100 w 3975100"/>
                    <a:gd name="connsiteY85" fmla="*/ 1600200 h 2273300"/>
                    <a:gd name="connsiteX86" fmla="*/ 254000 w 3975100"/>
                    <a:gd name="connsiteY86" fmla="*/ 1524000 h 2273300"/>
                    <a:gd name="connsiteX87" fmla="*/ 177800 w 3975100"/>
                    <a:gd name="connsiteY87" fmla="*/ 1473200 h 2273300"/>
                    <a:gd name="connsiteX88" fmla="*/ 139700 w 3975100"/>
                    <a:gd name="connsiteY88" fmla="*/ 1435100 h 2273300"/>
                    <a:gd name="connsiteX89" fmla="*/ 63500 w 3975100"/>
                    <a:gd name="connsiteY89" fmla="*/ 1371600 h 2273300"/>
                    <a:gd name="connsiteX90" fmla="*/ 25400 w 3975100"/>
                    <a:gd name="connsiteY90" fmla="*/ 1295400 h 2273300"/>
                    <a:gd name="connsiteX91" fmla="*/ 12700 w 3975100"/>
                    <a:gd name="connsiteY91" fmla="*/ 1092200 h 2273300"/>
                    <a:gd name="connsiteX92" fmla="*/ 0 w 3975100"/>
                    <a:gd name="connsiteY92" fmla="*/ 1016000 h 2273300"/>
                    <a:gd name="connsiteX93" fmla="*/ 12700 w 3975100"/>
                    <a:gd name="connsiteY93" fmla="*/ 812800 h 2273300"/>
                    <a:gd name="connsiteX94" fmla="*/ 38100 w 3975100"/>
                    <a:gd name="connsiteY94" fmla="*/ 774700 h 2273300"/>
                    <a:gd name="connsiteX95" fmla="*/ 88900 w 3975100"/>
                    <a:gd name="connsiteY95" fmla="*/ 698500 h 2273300"/>
                    <a:gd name="connsiteX96" fmla="*/ 114300 w 3975100"/>
                    <a:gd name="connsiteY96" fmla="*/ 660400 h 2273300"/>
                    <a:gd name="connsiteX97" fmla="*/ 228600 w 3975100"/>
                    <a:gd name="connsiteY97" fmla="*/ 596900 h 2273300"/>
                    <a:gd name="connsiteX98" fmla="*/ 266700 w 3975100"/>
                    <a:gd name="connsiteY98" fmla="*/ 571500 h 2273300"/>
                    <a:gd name="connsiteX99" fmla="*/ 330200 w 3975100"/>
                    <a:gd name="connsiteY99" fmla="*/ 558800 h 2273300"/>
                    <a:gd name="connsiteX100" fmla="*/ 406400 w 3975100"/>
                    <a:gd name="connsiteY100" fmla="*/ 533400 h 2273300"/>
                    <a:gd name="connsiteX101" fmla="*/ 622300 w 3975100"/>
                    <a:gd name="connsiteY101" fmla="*/ 508000 h 2273300"/>
                    <a:gd name="connsiteX102" fmla="*/ 876300 w 3975100"/>
                    <a:gd name="connsiteY102" fmla="*/ 520700 h 2273300"/>
                    <a:gd name="connsiteX103" fmla="*/ 990600 w 3975100"/>
                    <a:gd name="connsiteY103" fmla="*/ 533400 h 2273300"/>
                    <a:gd name="connsiteX104" fmla="*/ 1130300 w 3975100"/>
                    <a:gd name="connsiteY104" fmla="*/ 508000 h 2273300"/>
                    <a:gd name="connsiteX105" fmla="*/ 1066800 w 3975100"/>
                    <a:gd name="connsiteY105" fmla="*/ 482600 h 227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975100" h="2273300">
                      <a:moveTo>
                        <a:pt x="1066800" y="482600"/>
                      </a:moveTo>
                      <a:cubicBezTo>
                        <a:pt x="1054100" y="467783"/>
                        <a:pt x="1052146" y="440597"/>
                        <a:pt x="1054100" y="419100"/>
                      </a:cubicBezTo>
                      <a:cubicBezTo>
                        <a:pt x="1056524" y="392436"/>
                        <a:pt x="1071033" y="368300"/>
                        <a:pt x="1079500" y="342900"/>
                      </a:cubicBezTo>
                      <a:lnTo>
                        <a:pt x="1092200" y="304800"/>
                      </a:lnTo>
                      <a:cubicBezTo>
                        <a:pt x="1096433" y="292100"/>
                        <a:pt x="1099928" y="279129"/>
                        <a:pt x="1104900" y="266700"/>
                      </a:cubicBezTo>
                      <a:cubicBezTo>
                        <a:pt x="1113367" y="245533"/>
                        <a:pt x="1118218" y="222532"/>
                        <a:pt x="1130300" y="203200"/>
                      </a:cubicBezTo>
                      <a:cubicBezTo>
                        <a:pt x="1144893" y="179852"/>
                        <a:pt x="1182606" y="153354"/>
                        <a:pt x="1206500" y="139700"/>
                      </a:cubicBezTo>
                      <a:cubicBezTo>
                        <a:pt x="1222938" y="130307"/>
                        <a:pt x="1238788" y="118267"/>
                        <a:pt x="1257300" y="114300"/>
                      </a:cubicBezTo>
                      <a:cubicBezTo>
                        <a:pt x="1298900" y="105386"/>
                        <a:pt x="1342146" y="107348"/>
                        <a:pt x="1384300" y="101600"/>
                      </a:cubicBezTo>
                      <a:cubicBezTo>
                        <a:pt x="1435328" y="94642"/>
                        <a:pt x="1485829" y="84232"/>
                        <a:pt x="1536700" y="76200"/>
                      </a:cubicBezTo>
                      <a:cubicBezTo>
                        <a:pt x="1566268" y="71531"/>
                        <a:pt x="1595967" y="67733"/>
                        <a:pt x="1625600" y="63500"/>
                      </a:cubicBezTo>
                      <a:cubicBezTo>
                        <a:pt x="1638300" y="59267"/>
                        <a:pt x="1651998" y="57301"/>
                        <a:pt x="1663700" y="50800"/>
                      </a:cubicBezTo>
                      <a:cubicBezTo>
                        <a:pt x="1690385" y="35975"/>
                        <a:pt x="1739900" y="0"/>
                        <a:pt x="1739900" y="0"/>
                      </a:cubicBezTo>
                      <a:lnTo>
                        <a:pt x="2730500" y="12700"/>
                      </a:lnTo>
                      <a:cubicBezTo>
                        <a:pt x="2752836" y="13245"/>
                        <a:pt x="2848246" y="48486"/>
                        <a:pt x="2857500" y="50800"/>
                      </a:cubicBezTo>
                      <a:cubicBezTo>
                        <a:pt x="2869457" y="53789"/>
                        <a:pt x="2931493" y="67918"/>
                        <a:pt x="2946400" y="76200"/>
                      </a:cubicBezTo>
                      <a:cubicBezTo>
                        <a:pt x="2973085" y="91025"/>
                        <a:pt x="2997200" y="110067"/>
                        <a:pt x="3022600" y="127000"/>
                      </a:cubicBezTo>
                      <a:lnTo>
                        <a:pt x="3060700" y="152400"/>
                      </a:lnTo>
                      <a:cubicBezTo>
                        <a:pt x="3073400" y="160867"/>
                        <a:pt x="3084320" y="172973"/>
                        <a:pt x="3098800" y="177800"/>
                      </a:cubicBezTo>
                      <a:cubicBezTo>
                        <a:pt x="3194565" y="209722"/>
                        <a:pt x="3076523" y="166661"/>
                        <a:pt x="3175000" y="215900"/>
                      </a:cubicBezTo>
                      <a:cubicBezTo>
                        <a:pt x="3186974" y="221887"/>
                        <a:pt x="3201398" y="222099"/>
                        <a:pt x="3213100" y="228600"/>
                      </a:cubicBezTo>
                      <a:cubicBezTo>
                        <a:pt x="3239785" y="243425"/>
                        <a:pt x="3263900" y="262467"/>
                        <a:pt x="3289300" y="279400"/>
                      </a:cubicBezTo>
                      <a:lnTo>
                        <a:pt x="3327400" y="304800"/>
                      </a:lnTo>
                      <a:lnTo>
                        <a:pt x="3365500" y="330200"/>
                      </a:lnTo>
                      <a:cubicBezTo>
                        <a:pt x="3378200" y="338667"/>
                        <a:pt x="3392807" y="344807"/>
                        <a:pt x="3403600" y="355600"/>
                      </a:cubicBezTo>
                      <a:cubicBezTo>
                        <a:pt x="3577326" y="529326"/>
                        <a:pt x="3320668" y="277649"/>
                        <a:pt x="3479800" y="419100"/>
                      </a:cubicBezTo>
                      <a:cubicBezTo>
                        <a:pt x="3506648" y="442965"/>
                        <a:pt x="3530600" y="469900"/>
                        <a:pt x="3556000" y="495300"/>
                      </a:cubicBezTo>
                      <a:lnTo>
                        <a:pt x="3594100" y="533400"/>
                      </a:lnTo>
                      <a:lnTo>
                        <a:pt x="3619500" y="609600"/>
                      </a:lnTo>
                      <a:cubicBezTo>
                        <a:pt x="3623733" y="622300"/>
                        <a:pt x="3624774" y="636561"/>
                        <a:pt x="3632200" y="647700"/>
                      </a:cubicBezTo>
                      <a:lnTo>
                        <a:pt x="3657600" y="685800"/>
                      </a:lnTo>
                      <a:cubicBezTo>
                        <a:pt x="3661833" y="706967"/>
                        <a:pt x="3670300" y="727714"/>
                        <a:pt x="3670300" y="749300"/>
                      </a:cubicBezTo>
                      <a:cubicBezTo>
                        <a:pt x="3670300" y="1002150"/>
                        <a:pt x="3685171" y="945987"/>
                        <a:pt x="3644900" y="1066800"/>
                      </a:cubicBezTo>
                      <a:cubicBezTo>
                        <a:pt x="3670300" y="1083733"/>
                        <a:pt x="3692140" y="1107947"/>
                        <a:pt x="3721100" y="1117600"/>
                      </a:cubicBezTo>
                      <a:cubicBezTo>
                        <a:pt x="3733800" y="1121833"/>
                        <a:pt x="3747498" y="1123799"/>
                        <a:pt x="3759200" y="1130300"/>
                      </a:cubicBezTo>
                      <a:cubicBezTo>
                        <a:pt x="3785885" y="1145125"/>
                        <a:pt x="3810000" y="1164167"/>
                        <a:pt x="3835400" y="1181100"/>
                      </a:cubicBezTo>
                      <a:cubicBezTo>
                        <a:pt x="3848100" y="1189567"/>
                        <a:pt x="3859020" y="1201673"/>
                        <a:pt x="3873500" y="1206500"/>
                      </a:cubicBezTo>
                      <a:lnTo>
                        <a:pt x="3911600" y="1219200"/>
                      </a:lnTo>
                      <a:cubicBezTo>
                        <a:pt x="3984393" y="1328389"/>
                        <a:pt x="3897120" y="1190240"/>
                        <a:pt x="3949700" y="1295400"/>
                      </a:cubicBezTo>
                      <a:cubicBezTo>
                        <a:pt x="3956526" y="1309052"/>
                        <a:pt x="3966633" y="1320800"/>
                        <a:pt x="3975100" y="1333500"/>
                      </a:cubicBezTo>
                      <a:cubicBezTo>
                        <a:pt x="3970867" y="1380067"/>
                        <a:pt x="3975594" y="1428341"/>
                        <a:pt x="3962400" y="1473200"/>
                      </a:cubicBezTo>
                      <a:cubicBezTo>
                        <a:pt x="3936738" y="1560452"/>
                        <a:pt x="3920198" y="1533291"/>
                        <a:pt x="3873500" y="1574800"/>
                      </a:cubicBezTo>
                      <a:cubicBezTo>
                        <a:pt x="3846652" y="1598665"/>
                        <a:pt x="3817225" y="1621112"/>
                        <a:pt x="3797300" y="1651000"/>
                      </a:cubicBezTo>
                      <a:lnTo>
                        <a:pt x="3746500" y="1727200"/>
                      </a:lnTo>
                      <a:cubicBezTo>
                        <a:pt x="3742267" y="1761067"/>
                        <a:pt x="3745279" y="1796658"/>
                        <a:pt x="3733800" y="1828800"/>
                      </a:cubicBezTo>
                      <a:cubicBezTo>
                        <a:pt x="3723533" y="1857549"/>
                        <a:pt x="3692653" y="1876040"/>
                        <a:pt x="3683000" y="1905000"/>
                      </a:cubicBezTo>
                      <a:cubicBezTo>
                        <a:pt x="3674533" y="1930400"/>
                        <a:pt x="3679877" y="1966348"/>
                        <a:pt x="3657600" y="1981200"/>
                      </a:cubicBezTo>
                      <a:cubicBezTo>
                        <a:pt x="3644900" y="1989667"/>
                        <a:pt x="3631226" y="1996829"/>
                        <a:pt x="3619500" y="2006600"/>
                      </a:cubicBezTo>
                      <a:cubicBezTo>
                        <a:pt x="3605702" y="2018098"/>
                        <a:pt x="3596994" y="2035789"/>
                        <a:pt x="3581400" y="2044700"/>
                      </a:cubicBezTo>
                      <a:cubicBezTo>
                        <a:pt x="3566245" y="2053360"/>
                        <a:pt x="3547533" y="2053167"/>
                        <a:pt x="3530600" y="2057400"/>
                      </a:cubicBezTo>
                      <a:cubicBezTo>
                        <a:pt x="3468560" y="2098760"/>
                        <a:pt x="3505713" y="2086223"/>
                        <a:pt x="3403600" y="2070100"/>
                      </a:cubicBezTo>
                      <a:cubicBezTo>
                        <a:pt x="3250137" y="2045869"/>
                        <a:pt x="3295688" y="2055822"/>
                        <a:pt x="3200400" y="2032000"/>
                      </a:cubicBezTo>
                      <a:cubicBezTo>
                        <a:pt x="3162300" y="2036233"/>
                        <a:pt x="3123290" y="2035403"/>
                        <a:pt x="3086100" y="2044700"/>
                      </a:cubicBezTo>
                      <a:cubicBezTo>
                        <a:pt x="3071292" y="2048402"/>
                        <a:pt x="3061652" y="2063274"/>
                        <a:pt x="3048000" y="2070100"/>
                      </a:cubicBezTo>
                      <a:cubicBezTo>
                        <a:pt x="3029780" y="2079210"/>
                        <a:pt x="2975376" y="2091431"/>
                        <a:pt x="2959100" y="2095500"/>
                      </a:cubicBezTo>
                      <a:cubicBezTo>
                        <a:pt x="2919685" y="2082362"/>
                        <a:pt x="2909434" y="2080940"/>
                        <a:pt x="2870200" y="2057400"/>
                      </a:cubicBezTo>
                      <a:cubicBezTo>
                        <a:pt x="2844023" y="2041694"/>
                        <a:pt x="2815586" y="2028186"/>
                        <a:pt x="2794000" y="2006600"/>
                      </a:cubicBezTo>
                      <a:lnTo>
                        <a:pt x="2755900" y="1968500"/>
                      </a:lnTo>
                      <a:cubicBezTo>
                        <a:pt x="2727806" y="1970507"/>
                        <a:pt x="2597731" y="1965035"/>
                        <a:pt x="2540000" y="1993900"/>
                      </a:cubicBezTo>
                      <a:cubicBezTo>
                        <a:pt x="2526348" y="2000726"/>
                        <a:pt x="2514600" y="2010833"/>
                        <a:pt x="2501900" y="2019300"/>
                      </a:cubicBezTo>
                      <a:cubicBezTo>
                        <a:pt x="2454628" y="2090208"/>
                        <a:pt x="2499078" y="2034117"/>
                        <a:pt x="2400300" y="2108200"/>
                      </a:cubicBezTo>
                      <a:cubicBezTo>
                        <a:pt x="2383367" y="2120900"/>
                        <a:pt x="2369153" y="2138439"/>
                        <a:pt x="2349500" y="2146300"/>
                      </a:cubicBezTo>
                      <a:cubicBezTo>
                        <a:pt x="2251945" y="2185322"/>
                        <a:pt x="2301966" y="2138317"/>
                        <a:pt x="2235200" y="2171700"/>
                      </a:cubicBezTo>
                      <a:cubicBezTo>
                        <a:pt x="2147495" y="2215553"/>
                        <a:pt x="2252026" y="2183369"/>
                        <a:pt x="2146300" y="2209800"/>
                      </a:cubicBezTo>
                      <a:cubicBezTo>
                        <a:pt x="2106285" y="2236477"/>
                        <a:pt x="2114591" y="2235766"/>
                        <a:pt x="2070100" y="2247900"/>
                      </a:cubicBezTo>
                      <a:cubicBezTo>
                        <a:pt x="2036421" y="2257085"/>
                        <a:pt x="1968500" y="2273300"/>
                        <a:pt x="1968500" y="2273300"/>
                      </a:cubicBezTo>
                      <a:cubicBezTo>
                        <a:pt x="1820333" y="2264833"/>
                        <a:pt x="1671140" y="2267261"/>
                        <a:pt x="1524000" y="2247900"/>
                      </a:cubicBezTo>
                      <a:cubicBezTo>
                        <a:pt x="1506193" y="2245557"/>
                        <a:pt x="1496339" y="2224415"/>
                        <a:pt x="1485900" y="2209800"/>
                      </a:cubicBezTo>
                      <a:cubicBezTo>
                        <a:pt x="1474896" y="2194394"/>
                        <a:pt x="1467147" y="2176727"/>
                        <a:pt x="1460500" y="2159000"/>
                      </a:cubicBezTo>
                      <a:cubicBezTo>
                        <a:pt x="1454371" y="2142657"/>
                        <a:pt x="1457482" y="2122723"/>
                        <a:pt x="1447800" y="2108200"/>
                      </a:cubicBezTo>
                      <a:cubicBezTo>
                        <a:pt x="1429602" y="2080903"/>
                        <a:pt x="1396956" y="2082778"/>
                        <a:pt x="1371600" y="2070100"/>
                      </a:cubicBezTo>
                      <a:cubicBezTo>
                        <a:pt x="1273123" y="2020861"/>
                        <a:pt x="1391165" y="2063922"/>
                        <a:pt x="1295400" y="2032000"/>
                      </a:cubicBezTo>
                      <a:cubicBezTo>
                        <a:pt x="1240433" y="2038107"/>
                        <a:pt x="1173200" y="2042236"/>
                        <a:pt x="1117600" y="2057400"/>
                      </a:cubicBezTo>
                      <a:cubicBezTo>
                        <a:pt x="1091769" y="2064445"/>
                        <a:pt x="1067654" y="2077549"/>
                        <a:pt x="1041400" y="2082800"/>
                      </a:cubicBezTo>
                      <a:cubicBezTo>
                        <a:pt x="912298" y="2108620"/>
                        <a:pt x="1030922" y="2082165"/>
                        <a:pt x="939800" y="2108200"/>
                      </a:cubicBezTo>
                      <a:cubicBezTo>
                        <a:pt x="828172" y="2140094"/>
                        <a:pt x="942251" y="2103150"/>
                        <a:pt x="850900" y="2133600"/>
                      </a:cubicBezTo>
                      <a:cubicBezTo>
                        <a:pt x="712886" y="2122984"/>
                        <a:pt x="715631" y="2128081"/>
                        <a:pt x="609600" y="2108200"/>
                      </a:cubicBezTo>
                      <a:cubicBezTo>
                        <a:pt x="567168" y="2100244"/>
                        <a:pt x="524813" y="2091846"/>
                        <a:pt x="482600" y="2082800"/>
                      </a:cubicBezTo>
                      <a:cubicBezTo>
                        <a:pt x="465533" y="2079143"/>
                        <a:pt x="448143" y="2076229"/>
                        <a:pt x="431800" y="2070100"/>
                      </a:cubicBezTo>
                      <a:cubicBezTo>
                        <a:pt x="414073" y="2063453"/>
                        <a:pt x="398401" y="2052158"/>
                        <a:pt x="381000" y="2044700"/>
                      </a:cubicBezTo>
                      <a:cubicBezTo>
                        <a:pt x="368695" y="2039427"/>
                        <a:pt x="355600" y="2036233"/>
                        <a:pt x="342900" y="2032000"/>
                      </a:cubicBezTo>
                      <a:cubicBezTo>
                        <a:pt x="334433" y="2019300"/>
                        <a:pt x="327271" y="2005626"/>
                        <a:pt x="317500" y="1993900"/>
                      </a:cubicBezTo>
                      <a:cubicBezTo>
                        <a:pt x="306002" y="1980102"/>
                        <a:pt x="288311" y="1971394"/>
                        <a:pt x="279400" y="1955800"/>
                      </a:cubicBezTo>
                      <a:cubicBezTo>
                        <a:pt x="270740" y="1940645"/>
                        <a:pt x="270933" y="1921933"/>
                        <a:pt x="266700" y="1905000"/>
                      </a:cubicBezTo>
                      <a:cubicBezTo>
                        <a:pt x="270933" y="1816100"/>
                        <a:pt x="272009" y="1726993"/>
                        <a:pt x="279400" y="1638300"/>
                      </a:cubicBezTo>
                      <a:cubicBezTo>
                        <a:pt x="280512" y="1624959"/>
                        <a:pt x="292100" y="1613587"/>
                        <a:pt x="292100" y="1600200"/>
                      </a:cubicBezTo>
                      <a:cubicBezTo>
                        <a:pt x="292100" y="1580949"/>
                        <a:pt x="266842" y="1535237"/>
                        <a:pt x="254000" y="1524000"/>
                      </a:cubicBezTo>
                      <a:cubicBezTo>
                        <a:pt x="231026" y="1503898"/>
                        <a:pt x="199386" y="1494786"/>
                        <a:pt x="177800" y="1473200"/>
                      </a:cubicBezTo>
                      <a:cubicBezTo>
                        <a:pt x="165100" y="1460500"/>
                        <a:pt x="153498" y="1446598"/>
                        <a:pt x="139700" y="1435100"/>
                      </a:cubicBezTo>
                      <a:cubicBezTo>
                        <a:pt x="85209" y="1389691"/>
                        <a:pt x="114095" y="1432314"/>
                        <a:pt x="63500" y="1371600"/>
                      </a:cubicBezTo>
                      <a:cubicBezTo>
                        <a:pt x="36145" y="1338774"/>
                        <a:pt x="38128" y="1333585"/>
                        <a:pt x="25400" y="1295400"/>
                      </a:cubicBezTo>
                      <a:cubicBezTo>
                        <a:pt x="21167" y="1227667"/>
                        <a:pt x="18844" y="1159787"/>
                        <a:pt x="12700" y="1092200"/>
                      </a:cubicBezTo>
                      <a:cubicBezTo>
                        <a:pt x="10369" y="1066555"/>
                        <a:pt x="0" y="1041750"/>
                        <a:pt x="0" y="1016000"/>
                      </a:cubicBezTo>
                      <a:cubicBezTo>
                        <a:pt x="0" y="948135"/>
                        <a:pt x="2116" y="879835"/>
                        <a:pt x="12700" y="812800"/>
                      </a:cubicBezTo>
                      <a:cubicBezTo>
                        <a:pt x="15081" y="797723"/>
                        <a:pt x="31274" y="788352"/>
                        <a:pt x="38100" y="774700"/>
                      </a:cubicBezTo>
                      <a:cubicBezTo>
                        <a:pt x="88318" y="674265"/>
                        <a:pt x="-1381" y="806837"/>
                        <a:pt x="88900" y="698500"/>
                      </a:cubicBezTo>
                      <a:cubicBezTo>
                        <a:pt x="98671" y="686774"/>
                        <a:pt x="102813" y="670451"/>
                        <a:pt x="114300" y="660400"/>
                      </a:cubicBezTo>
                      <a:cubicBezTo>
                        <a:pt x="221082" y="566966"/>
                        <a:pt x="153013" y="634694"/>
                        <a:pt x="228600" y="596900"/>
                      </a:cubicBezTo>
                      <a:cubicBezTo>
                        <a:pt x="242252" y="590074"/>
                        <a:pt x="252408" y="576859"/>
                        <a:pt x="266700" y="571500"/>
                      </a:cubicBezTo>
                      <a:cubicBezTo>
                        <a:pt x="286911" y="563921"/>
                        <a:pt x="309375" y="564480"/>
                        <a:pt x="330200" y="558800"/>
                      </a:cubicBezTo>
                      <a:cubicBezTo>
                        <a:pt x="356031" y="551755"/>
                        <a:pt x="379736" y="535824"/>
                        <a:pt x="406400" y="533400"/>
                      </a:cubicBezTo>
                      <a:cubicBezTo>
                        <a:pt x="571745" y="518369"/>
                        <a:pt x="499978" y="528387"/>
                        <a:pt x="622300" y="508000"/>
                      </a:cubicBezTo>
                      <a:lnTo>
                        <a:pt x="876300" y="520700"/>
                      </a:lnTo>
                      <a:cubicBezTo>
                        <a:pt x="914544" y="523337"/>
                        <a:pt x="952313" y="535314"/>
                        <a:pt x="990600" y="533400"/>
                      </a:cubicBezTo>
                      <a:cubicBezTo>
                        <a:pt x="1037871" y="531036"/>
                        <a:pt x="1083733" y="516467"/>
                        <a:pt x="1130300" y="508000"/>
                      </a:cubicBezTo>
                      <a:cubicBezTo>
                        <a:pt x="1097327" y="442054"/>
                        <a:pt x="1079500" y="497417"/>
                        <a:pt x="1066800" y="48260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222300" y="267494"/>
                  <a:ext cx="1349700" cy="833685"/>
                </a:xfrm>
                <a:custGeom>
                  <a:avLst/>
                  <a:gdLst>
                    <a:gd name="connsiteX0" fmla="*/ 384500 w 1349700"/>
                    <a:gd name="connsiteY0" fmla="*/ 482600 h 833685"/>
                    <a:gd name="connsiteX1" fmla="*/ 460700 w 1349700"/>
                    <a:gd name="connsiteY1" fmla="*/ 495300 h 833685"/>
                    <a:gd name="connsiteX2" fmla="*/ 511500 w 1349700"/>
                    <a:gd name="connsiteY2" fmla="*/ 482600 h 833685"/>
                    <a:gd name="connsiteX3" fmla="*/ 473400 w 1349700"/>
                    <a:gd name="connsiteY3" fmla="*/ 368300 h 833685"/>
                    <a:gd name="connsiteX4" fmla="*/ 460700 w 1349700"/>
                    <a:gd name="connsiteY4" fmla="*/ 330200 h 833685"/>
                    <a:gd name="connsiteX5" fmla="*/ 473400 w 1349700"/>
                    <a:gd name="connsiteY5" fmla="*/ 266700 h 833685"/>
                    <a:gd name="connsiteX6" fmla="*/ 536900 w 1349700"/>
                    <a:gd name="connsiteY6" fmla="*/ 190500 h 833685"/>
                    <a:gd name="connsiteX7" fmla="*/ 600400 w 1349700"/>
                    <a:gd name="connsiteY7" fmla="*/ 127000 h 833685"/>
                    <a:gd name="connsiteX8" fmla="*/ 638500 w 1349700"/>
                    <a:gd name="connsiteY8" fmla="*/ 114300 h 833685"/>
                    <a:gd name="connsiteX9" fmla="*/ 740100 w 1349700"/>
                    <a:gd name="connsiteY9" fmla="*/ 88900 h 833685"/>
                    <a:gd name="connsiteX10" fmla="*/ 816300 w 1349700"/>
                    <a:gd name="connsiteY10" fmla="*/ 63500 h 833685"/>
                    <a:gd name="connsiteX11" fmla="*/ 854400 w 1349700"/>
                    <a:gd name="connsiteY11" fmla="*/ 50800 h 833685"/>
                    <a:gd name="connsiteX12" fmla="*/ 892500 w 1349700"/>
                    <a:gd name="connsiteY12" fmla="*/ 38100 h 833685"/>
                    <a:gd name="connsiteX13" fmla="*/ 968700 w 1349700"/>
                    <a:gd name="connsiteY13" fmla="*/ 0 h 833685"/>
                    <a:gd name="connsiteX14" fmla="*/ 1260800 w 1349700"/>
                    <a:gd name="connsiteY14" fmla="*/ 12700 h 833685"/>
                    <a:gd name="connsiteX15" fmla="*/ 1298900 w 1349700"/>
                    <a:gd name="connsiteY15" fmla="*/ 38100 h 833685"/>
                    <a:gd name="connsiteX16" fmla="*/ 1337000 w 1349700"/>
                    <a:gd name="connsiteY16" fmla="*/ 152400 h 833685"/>
                    <a:gd name="connsiteX17" fmla="*/ 1349700 w 1349700"/>
                    <a:gd name="connsiteY17" fmla="*/ 190500 h 833685"/>
                    <a:gd name="connsiteX18" fmla="*/ 1324300 w 1349700"/>
                    <a:gd name="connsiteY18" fmla="*/ 317500 h 833685"/>
                    <a:gd name="connsiteX19" fmla="*/ 1311600 w 1349700"/>
                    <a:gd name="connsiteY19" fmla="*/ 355600 h 833685"/>
                    <a:gd name="connsiteX20" fmla="*/ 1273500 w 1349700"/>
                    <a:gd name="connsiteY20" fmla="*/ 406400 h 833685"/>
                    <a:gd name="connsiteX21" fmla="*/ 1235400 w 1349700"/>
                    <a:gd name="connsiteY21" fmla="*/ 431800 h 833685"/>
                    <a:gd name="connsiteX22" fmla="*/ 1171900 w 1349700"/>
                    <a:gd name="connsiteY22" fmla="*/ 533400 h 833685"/>
                    <a:gd name="connsiteX23" fmla="*/ 1133800 w 1349700"/>
                    <a:gd name="connsiteY23" fmla="*/ 558800 h 833685"/>
                    <a:gd name="connsiteX24" fmla="*/ 1108400 w 1349700"/>
                    <a:gd name="connsiteY24" fmla="*/ 596900 h 833685"/>
                    <a:gd name="connsiteX25" fmla="*/ 994100 w 1349700"/>
                    <a:gd name="connsiteY25" fmla="*/ 660400 h 833685"/>
                    <a:gd name="connsiteX26" fmla="*/ 892500 w 1349700"/>
                    <a:gd name="connsiteY26" fmla="*/ 711200 h 833685"/>
                    <a:gd name="connsiteX27" fmla="*/ 854400 w 1349700"/>
                    <a:gd name="connsiteY27" fmla="*/ 723900 h 833685"/>
                    <a:gd name="connsiteX28" fmla="*/ 816300 w 1349700"/>
                    <a:gd name="connsiteY28" fmla="*/ 749300 h 833685"/>
                    <a:gd name="connsiteX29" fmla="*/ 727400 w 1349700"/>
                    <a:gd name="connsiteY29" fmla="*/ 774700 h 833685"/>
                    <a:gd name="connsiteX30" fmla="*/ 689300 w 1349700"/>
                    <a:gd name="connsiteY30" fmla="*/ 787400 h 833685"/>
                    <a:gd name="connsiteX31" fmla="*/ 549600 w 1349700"/>
                    <a:gd name="connsiteY31" fmla="*/ 800100 h 833685"/>
                    <a:gd name="connsiteX32" fmla="*/ 460700 w 1349700"/>
                    <a:gd name="connsiteY32" fmla="*/ 825500 h 833685"/>
                    <a:gd name="connsiteX33" fmla="*/ 79700 w 1349700"/>
                    <a:gd name="connsiteY33" fmla="*/ 800100 h 833685"/>
                    <a:gd name="connsiteX34" fmla="*/ 28900 w 1349700"/>
                    <a:gd name="connsiteY34" fmla="*/ 762000 h 833685"/>
                    <a:gd name="connsiteX35" fmla="*/ 3500 w 1349700"/>
                    <a:gd name="connsiteY35" fmla="*/ 520700 h 83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49700" h="833685">
                      <a:moveTo>
                        <a:pt x="384500" y="482600"/>
                      </a:moveTo>
                      <a:cubicBezTo>
                        <a:pt x="409900" y="486833"/>
                        <a:pt x="434950" y="495300"/>
                        <a:pt x="460700" y="495300"/>
                      </a:cubicBezTo>
                      <a:cubicBezTo>
                        <a:pt x="478154" y="495300"/>
                        <a:pt x="506705" y="499383"/>
                        <a:pt x="511500" y="482600"/>
                      </a:cubicBezTo>
                      <a:lnTo>
                        <a:pt x="473400" y="368300"/>
                      </a:lnTo>
                      <a:lnTo>
                        <a:pt x="460700" y="330200"/>
                      </a:lnTo>
                      <a:cubicBezTo>
                        <a:pt x="464933" y="309033"/>
                        <a:pt x="465821" y="286911"/>
                        <a:pt x="473400" y="266700"/>
                      </a:cubicBezTo>
                      <a:cubicBezTo>
                        <a:pt x="486299" y="232302"/>
                        <a:pt x="514440" y="217452"/>
                        <a:pt x="536900" y="190500"/>
                      </a:cubicBezTo>
                      <a:cubicBezTo>
                        <a:pt x="573186" y="146957"/>
                        <a:pt x="547181" y="153610"/>
                        <a:pt x="600400" y="127000"/>
                      </a:cubicBezTo>
                      <a:cubicBezTo>
                        <a:pt x="612374" y="121013"/>
                        <a:pt x="625585" y="117822"/>
                        <a:pt x="638500" y="114300"/>
                      </a:cubicBezTo>
                      <a:cubicBezTo>
                        <a:pt x="672179" y="105115"/>
                        <a:pt x="706982" y="99939"/>
                        <a:pt x="740100" y="88900"/>
                      </a:cubicBezTo>
                      <a:lnTo>
                        <a:pt x="816300" y="63500"/>
                      </a:lnTo>
                      <a:lnTo>
                        <a:pt x="854400" y="50800"/>
                      </a:lnTo>
                      <a:cubicBezTo>
                        <a:pt x="867100" y="46567"/>
                        <a:pt x="881361" y="45526"/>
                        <a:pt x="892500" y="38100"/>
                      </a:cubicBezTo>
                      <a:cubicBezTo>
                        <a:pt x="941739" y="5274"/>
                        <a:pt x="916120" y="17527"/>
                        <a:pt x="968700" y="0"/>
                      </a:cubicBezTo>
                      <a:cubicBezTo>
                        <a:pt x="1066067" y="4233"/>
                        <a:pt x="1163984" y="1529"/>
                        <a:pt x="1260800" y="12700"/>
                      </a:cubicBezTo>
                      <a:cubicBezTo>
                        <a:pt x="1275963" y="14450"/>
                        <a:pt x="1290810" y="25157"/>
                        <a:pt x="1298900" y="38100"/>
                      </a:cubicBezTo>
                      <a:lnTo>
                        <a:pt x="1337000" y="152400"/>
                      </a:lnTo>
                      <a:lnTo>
                        <a:pt x="1349700" y="190500"/>
                      </a:lnTo>
                      <a:cubicBezTo>
                        <a:pt x="1341233" y="232833"/>
                        <a:pt x="1334008" y="275434"/>
                        <a:pt x="1324300" y="317500"/>
                      </a:cubicBezTo>
                      <a:cubicBezTo>
                        <a:pt x="1321290" y="330544"/>
                        <a:pt x="1318242" y="343977"/>
                        <a:pt x="1311600" y="355600"/>
                      </a:cubicBezTo>
                      <a:cubicBezTo>
                        <a:pt x="1301098" y="373978"/>
                        <a:pt x="1288467" y="391433"/>
                        <a:pt x="1273500" y="406400"/>
                      </a:cubicBezTo>
                      <a:cubicBezTo>
                        <a:pt x="1262707" y="417193"/>
                        <a:pt x="1248100" y="423333"/>
                        <a:pt x="1235400" y="431800"/>
                      </a:cubicBezTo>
                      <a:cubicBezTo>
                        <a:pt x="1215280" y="472040"/>
                        <a:pt x="1204873" y="500427"/>
                        <a:pt x="1171900" y="533400"/>
                      </a:cubicBezTo>
                      <a:cubicBezTo>
                        <a:pt x="1161107" y="544193"/>
                        <a:pt x="1146500" y="550333"/>
                        <a:pt x="1133800" y="558800"/>
                      </a:cubicBezTo>
                      <a:cubicBezTo>
                        <a:pt x="1125333" y="571500"/>
                        <a:pt x="1119887" y="586849"/>
                        <a:pt x="1108400" y="596900"/>
                      </a:cubicBezTo>
                      <a:cubicBezTo>
                        <a:pt x="1020252" y="674030"/>
                        <a:pt x="1061515" y="629757"/>
                        <a:pt x="994100" y="660400"/>
                      </a:cubicBezTo>
                      <a:cubicBezTo>
                        <a:pt x="959630" y="676068"/>
                        <a:pt x="928421" y="699226"/>
                        <a:pt x="892500" y="711200"/>
                      </a:cubicBezTo>
                      <a:cubicBezTo>
                        <a:pt x="879800" y="715433"/>
                        <a:pt x="866374" y="717913"/>
                        <a:pt x="854400" y="723900"/>
                      </a:cubicBezTo>
                      <a:cubicBezTo>
                        <a:pt x="840748" y="730726"/>
                        <a:pt x="830472" y="743631"/>
                        <a:pt x="816300" y="749300"/>
                      </a:cubicBezTo>
                      <a:cubicBezTo>
                        <a:pt x="787685" y="760746"/>
                        <a:pt x="756919" y="765844"/>
                        <a:pt x="727400" y="774700"/>
                      </a:cubicBezTo>
                      <a:cubicBezTo>
                        <a:pt x="714578" y="778547"/>
                        <a:pt x="702552" y="785507"/>
                        <a:pt x="689300" y="787400"/>
                      </a:cubicBezTo>
                      <a:cubicBezTo>
                        <a:pt x="643011" y="794013"/>
                        <a:pt x="596167" y="795867"/>
                        <a:pt x="549600" y="800100"/>
                      </a:cubicBezTo>
                      <a:cubicBezTo>
                        <a:pt x="519967" y="808567"/>
                        <a:pt x="491506" y="824594"/>
                        <a:pt x="460700" y="825500"/>
                      </a:cubicBezTo>
                      <a:cubicBezTo>
                        <a:pt x="169686" y="834059"/>
                        <a:pt x="218670" y="846423"/>
                        <a:pt x="79700" y="800100"/>
                      </a:cubicBezTo>
                      <a:cubicBezTo>
                        <a:pt x="62767" y="787400"/>
                        <a:pt x="40641" y="779612"/>
                        <a:pt x="28900" y="762000"/>
                      </a:cubicBezTo>
                      <a:cubicBezTo>
                        <a:pt x="-13903" y="697795"/>
                        <a:pt x="3500" y="580603"/>
                        <a:pt x="3500" y="520700"/>
                      </a:cubicBezTo>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60437" y1="17557" x2="66990" y2="21197"/>
                            <a14:backgroundMark x1="75809" y1="26942" x2="59871" y2="17880"/>
                          </a14:backgroundRemoval>
                        </a14:imgEffect>
                      </a14:imgLayer>
                    </a14:imgProps>
                  </a:ext>
                  <a:ext uri="{28A0092B-C50C-407E-A947-70E740481C1C}">
                    <a14:useLocalDpi xmlns:a14="http://schemas.microsoft.com/office/drawing/2010/main" val="0"/>
                  </a:ext>
                </a:extLst>
              </a:blip>
              <a:stretch>
                <a:fillRect/>
              </a:stretch>
            </p:blipFill>
            <p:spPr>
              <a:xfrm>
                <a:off x="2339752" y="-524594"/>
                <a:ext cx="5040560" cy="3789902"/>
              </a:xfrm>
              <a:prstGeom prst="rect">
                <a:avLst/>
              </a:prstGeom>
            </p:spPr>
          </p:pic>
        </p:grpSp>
        <p:sp>
          <p:nvSpPr>
            <p:cNvPr id="12" name="Oval 11"/>
            <p:cNvSpPr/>
            <p:nvPr/>
          </p:nvSpPr>
          <p:spPr>
            <a:xfrm rot="21064539">
              <a:off x="4291735" y="486513"/>
              <a:ext cx="504056" cy="14401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648" y="0"/>
            <a:ext cx="3003798" cy="300379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2731" y="-1053612"/>
            <a:ext cx="3003798" cy="3003798"/>
          </a:xfrm>
          <a:prstGeom prst="rect">
            <a:avLst/>
          </a:prstGeom>
        </p:spPr>
      </p:pic>
      <p:sp>
        <p:nvSpPr>
          <p:cNvPr id="15" name="TextBox 14"/>
          <p:cNvSpPr txBox="1"/>
          <p:nvPr/>
        </p:nvSpPr>
        <p:spPr>
          <a:xfrm>
            <a:off x="3086065" y="1150760"/>
            <a:ext cx="3240360" cy="1107996"/>
          </a:xfrm>
          <a:prstGeom prst="rect">
            <a:avLst/>
          </a:prstGeom>
          <a:noFill/>
        </p:spPr>
        <p:txBody>
          <a:bodyPr wrap="square" rtlCol="0">
            <a:spAutoFit/>
          </a:bodyPr>
          <a:lstStyle/>
          <a:p>
            <a:pPr algn="ctr"/>
            <a:r>
              <a:rPr lang="en-US" sz="66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endParaRPr lang="en-US" sz="6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90389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5" y="20170"/>
            <a:ext cx="1878463" cy="21915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833" y="2355726"/>
            <a:ext cx="2431607" cy="26661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5776" y="-452586"/>
            <a:ext cx="4069592" cy="4069592"/>
          </a:xfrm>
          <a:prstGeom prst="rect">
            <a:avLst/>
          </a:prstGeom>
        </p:spPr>
      </p:pic>
      <p:sp>
        <p:nvSpPr>
          <p:cNvPr id="6" name="TextBox 5"/>
          <p:cNvSpPr txBox="1"/>
          <p:nvPr/>
        </p:nvSpPr>
        <p:spPr>
          <a:xfrm>
            <a:off x="3019869" y="1284881"/>
            <a:ext cx="3141407" cy="1419619"/>
          </a:xfrm>
          <a:prstGeom prst="rect">
            <a:avLst/>
          </a:prstGeom>
          <a:noFill/>
        </p:spPr>
        <p:txBody>
          <a:bodyPr wrap="square" rtlCol="0">
            <a:spAutoFit/>
          </a:bodyPr>
          <a:lstStyle/>
          <a:p>
            <a:pPr algn="ctr"/>
            <a:r>
              <a:rPr lang="en-US" sz="862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862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5290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7" name="Rectangle 6"/>
          <p:cNvSpPr/>
          <p:nvPr/>
        </p:nvSpPr>
        <p:spPr>
          <a:xfrm>
            <a:off x="3625268" y="51472"/>
            <a:ext cx="1893467"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Con nu</a:t>
            </a:r>
            <a:r>
              <a:rPr lang="vi-VN" sz="3200" b="1" dirty="0">
                <a:solidFill>
                  <a:srgbClr val="FF0000"/>
                </a:solidFill>
                <a:latin typeface="Times New Roman" pitchFamily="18" charset="0"/>
                <a:cs typeface="Times New Roman" pitchFamily="18" charset="0"/>
              </a:rPr>
              <a:t>ôi </a:t>
            </a:r>
          </a:p>
        </p:txBody>
      </p:sp>
      <p:sp>
        <p:nvSpPr>
          <p:cNvPr id="9" name="Rectangle 8"/>
          <p:cNvSpPr/>
          <p:nvPr/>
        </p:nvSpPr>
        <p:spPr>
          <a:xfrm>
            <a:off x="179512" y="699543"/>
            <a:ext cx="8784976" cy="4524315"/>
          </a:xfrm>
          <a:prstGeom prst="rect">
            <a:avLst/>
          </a:prstGeom>
        </p:spPr>
        <p:txBody>
          <a:bodyPr wrap="square">
            <a:spAutoFit/>
          </a:bodyPr>
          <a:lstStyle/>
          <a:p>
            <a:r>
              <a:rPr lang="vi-VN" dirty="0">
                <a:latin typeface="Times New Roman" pitchFamily="18" charset="0"/>
                <a:cs typeface="Times New Roman" pitchFamily="18" charset="0"/>
              </a:rPr>
              <a:t>1. Một hôm, cô giáo cho cả lớp xem một bức tranh rồi hỏi:</a:t>
            </a:r>
          </a:p>
          <a:p>
            <a:r>
              <a:rPr lang="vi-VN" dirty="0">
                <a:latin typeface="Times New Roman" pitchFamily="18" charset="0"/>
                <a:cs typeface="Times New Roman" pitchFamily="18" charset="0"/>
              </a:rPr>
              <a:t>- Các em có nhận xét gì về bức tranh này?</a:t>
            </a:r>
          </a:p>
          <a:p>
            <a:r>
              <a:rPr lang="vi-VN" dirty="0">
                <a:latin typeface="Times New Roman" pitchFamily="18" charset="0"/>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r>
              <a:rPr lang="vi-VN" dirty="0">
                <a:latin typeface="Times New Roman" pitchFamily="18" charset="0"/>
                <a:cs typeface="Times New Roman" pitchFamily="18" charset="0"/>
              </a:rPr>
              <a:t>- Thưa cô, bạn này là con nuôi ạ.</a:t>
            </a:r>
          </a:p>
          <a:p>
            <a:r>
              <a:rPr lang="vi-VN" dirty="0">
                <a:latin typeface="Times New Roman" pitchFamily="18" charset="0"/>
                <a:cs typeface="Times New Roman" pitchFamily="18" charset="0"/>
              </a:rPr>
              <a:t>2. Cô giáo mỉm cười:</a:t>
            </a:r>
          </a:p>
          <a:p>
            <a:r>
              <a:rPr lang="vi-VN" dirty="0">
                <a:latin typeface="Times New Roman" pitchFamily="18" charset="0"/>
                <a:cs typeface="Times New Roman" pitchFamily="18" charset="0"/>
              </a:rPr>
              <a:t>- Em nói đúng rồi. Nhưng ai có thể nói về tình cảm giữa mọi người trong gia đình này?</a:t>
            </a:r>
          </a:p>
          <a:p>
            <a:r>
              <a:rPr lang="vi-VN" dirty="0">
                <a:latin typeface="Times New Roman" pitchFamily="18" charset="0"/>
                <a:cs typeface="Times New Roman" pitchFamily="18" charset="0"/>
              </a:rPr>
              <a:t>Cô giáo vừa dứt lời thì Ngọc lên tiếng:</a:t>
            </a:r>
          </a:p>
          <a:p>
            <a:r>
              <a:rPr lang="vi-VN" dirty="0">
                <a:latin typeface="Times New Roman" pitchFamily="18" charset="0"/>
                <a:cs typeface="Times New Roman" pitchFamily="18" charset="0"/>
              </a:rPr>
              <a:t>- Thưa cô, em nhận thấy mọi người trong gia đình này rất yêu quý nhau. Em biết vì em cũng là con nuôi ạ.</a:t>
            </a:r>
          </a:p>
          <a:p>
            <a:r>
              <a:rPr lang="vi-VN" dirty="0">
                <a:latin typeface="Times New Roman" pitchFamily="18" charset="0"/>
                <a:cs typeface="Times New Roman" pitchFamily="18" charset="0"/>
              </a:rPr>
              <a:t>3. - Con nuôi là gì? - Một học sinh hỏi. Không một chút chần chừ, Ngọc kiêu hãnh trả lời:</a:t>
            </a:r>
          </a:p>
          <a:p>
            <a:r>
              <a:rPr lang="vi-VN" dirty="0">
                <a:latin typeface="Times New Roman" pitchFamily="18" charset="0"/>
                <a:cs typeface="Times New Roman" pitchFamily="18" charset="0"/>
              </a:rPr>
              <a:t>- Bố mẹ tớ bảo: “Con nuôi không được cha mẹ sinh ra nhưng được nuôi dưỡng và lớn lên từ trái tim yêu thương của cha mẹ.”.</a:t>
            </a:r>
          </a:p>
          <a:p>
            <a:r>
              <a:rPr lang="vi-VN" dirty="0">
                <a:latin typeface="Times New Roman" pitchFamily="18" charset="0"/>
                <a:cs typeface="Times New Roman" pitchFamily="18" charset="0"/>
              </a:rPr>
              <a:t>Cô giáo và tất cả các bạn trong lớp dành cho Ngọc một tràng vỗ tay thật ấm áp.</a:t>
            </a:r>
          </a:p>
          <a:p>
            <a:pPr algn="r"/>
            <a:r>
              <a:rPr lang="vi-VN" i="1" dirty="0">
                <a:latin typeface="Times New Roman" pitchFamily="18" charset="0"/>
                <a:cs typeface="Times New Roman" pitchFamily="18" charset="0"/>
              </a:rPr>
              <a:t>Theo sách Hạt giống tâm hồn</a:t>
            </a:r>
            <a:endParaRPr lang="vi-VN"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3" name="Flowchart: Terminator 2"/>
          <p:cNvSpPr/>
          <p:nvPr/>
        </p:nvSpPr>
        <p:spPr>
          <a:xfrm>
            <a:off x="6804248" y="240204"/>
            <a:ext cx="1800200" cy="792086"/>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776" t="4454" r="1083" b="2155"/>
          <a:stretch/>
        </p:blipFill>
        <p:spPr bwMode="auto">
          <a:xfrm>
            <a:off x="466552" y="483518"/>
            <a:ext cx="8213300" cy="4058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908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42" name="Rectangle 41"/>
          <p:cNvSpPr/>
          <p:nvPr/>
        </p:nvSpPr>
        <p:spPr>
          <a:xfrm>
            <a:off x="3625268" y="330793"/>
            <a:ext cx="1893467"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Con nu</a:t>
            </a:r>
            <a:r>
              <a:rPr lang="vi-VN" sz="3200" b="1" dirty="0">
                <a:solidFill>
                  <a:srgbClr val="FF0000"/>
                </a:solidFill>
                <a:latin typeface="Times New Roman" pitchFamily="18" charset="0"/>
                <a:cs typeface="Times New Roman" pitchFamily="18" charset="0"/>
              </a:rPr>
              <a:t>ôi </a:t>
            </a:r>
          </a:p>
        </p:txBody>
      </p:sp>
      <p:sp>
        <p:nvSpPr>
          <p:cNvPr id="5" name="Rectangle 4"/>
          <p:cNvSpPr/>
          <p:nvPr/>
        </p:nvSpPr>
        <p:spPr>
          <a:xfrm>
            <a:off x="340509" y="843558"/>
            <a:ext cx="8568952" cy="3170099"/>
          </a:xfrm>
          <a:prstGeom prst="rect">
            <a:avLst/>
          </a:prstGeom>
        </p:spPr>
        <p:txBody>
          <a:bodyPr wrap="square">
            <a:spAutoFit/>
          </a:bodyPr>
          <a:lstStyle/>
          <a:p>
            <a:r>
              <a:rPr lang="vi-VN" sz="2000" dirty="0">
                <a:latin typeface="Times New Roman" pitchFamily="18" charset="0"/>
                <a:cs typeface="Times New Roman" pitchFamily="18" charset="0"/>
              </a:rPr>
              <a:t>1. Một hôm, cô giáo cho cả lớp xem một bức tranh rồi hỏi:</a:t>
            </a:r>
          </a:p>
          <a:p>
            <a:r>
              <a:rPr lang="vi-VN" sz="2000" dirty="0">
                <a:latin typeface="Times New Roman" pitchFamily="18" charset="0"/>
                <a:cs typeface="Times New Roman" pitchFamily="18" charset="0"/>
              </a:rPr>
              <a:t>- Các em có nhận xét gì về bức tranh này?</a:t>
            </a:r>
          </a:p>
          <a:p>
            <a:r>
              <a:rPr lang="vi-VN" sz="2000" dirty="0">
                <a:latin typeface="Times New Roman" pitchFamily="18" charset="0"/>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r>
              <a:rPr lang="vi-VN" sz="2000" dirty="0">
                <a:latin typeface="Times New Roman" pitchFamily="18" charset="0"/>
                <a:cs typeface="Times New Roman" pitchFamily="18" charset="0"/>
              </a:rPr>
              <a:t>- Thưa cô, bạn này là con nuôi ạ.</a:t>
            </a:r>
          </a:p>
          <a:p>
            <a:r>
              <a:rPr lang="vi-VN" sz="2000" dirty="0">
                <a:latin typeface="Times New Roman" pitchFamily="18" charset="0"/>
                <a:cs typeface="Times New Roman" pitchFamily="18" charset="0"/>
              </a:rPr>
              <a:t>2. Cô giáo mỉm cười:</a:t>
            </a:r>
          </a:p>
          <a:p>
            <a:r>
              <a:rPr lang="vi-VN" sz="2000" dirty="0">
                <a:latin typeface="Times New Roman" pitchFamily="18" charset="0"/>
                <a:cs typeface="Times New Roman" pitchFamily="18" charset="0"/>
              </a:rPr>
              <a:t>- Em nói đúng rồi. Nhưng ai có thể nói về tình cảm giữa mọi người trong gia đình này?</a:t>
            </a:r>
          </a:p>
          <a:p>
            <a:r>
              <a:rPr lang="vi-VN" sz="2000" dirty="0">
                <a:latin typeface="Times New Roman" pitchFamily="18" charset="0"/>
                <a:cs typeface="Times New Roman" pitchFamily="18" charset="0"/>
              </a:rPr>
              <a:t>Cô giáo vừa dứt lời thì Ngọc lên tiếng:</a:t>
            </a:r>
          </a:p>
        </p:txBody>
      </p:sp>
      <p:sp>
        <p:nvSpPr>
          <p:cNvPr id="6" name="Flowchart: Terminator 5"/>
          <p:cNvSpPr/>
          <p:nvPr/>
        </p:nvSpPr>
        <p:spPr>
          <a:xfrm>
            <a:off x="375657" y="3983"/>
            <a:ext cx="1801303" cy="771550"/>
          </a:xfrm>
          <a:prstGeom prst="flowChartTerminator">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a:t>
            </a:r>
            <a:endPar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7535367" y="1773277"/>
            <a:ext cx="1374094" cy="400110"/>
          </a:xfrm>
          <a:prstGeom prst="rect">
            <a:avLst/>
          </a:prstGeom>
        </p:spPr>
        <p:txBody>
          <a:bodyPr wrap="none">
            <a:spAutoFit/>
          </a:bodyPr>
          <a:lstStyle/>
          <a:p>
            <a:r>
              <a:rPr lang="vi-VN" sz="2000" dirty="0">
                <a:solidFill>
                  <a:srgbClr val="0000FF"/>
                </a:solidFill>
                <a:latin typeface="Times New Roman" pitchFamily="18" charset="0"/>
                <a:cs typeface="Times New Roman" pitchFamily="18" charset="0"/>
              </a:rPr>
              <a:t>nhanh nhảu</a:t>
            </a:r>
            <a:endParaRPr lang="en-US" sz="2000" dirty="0">
              <a:solidFill>
                <a:srgbClr val="0000FF"/>
              </a:solidFill>
            </a:endParaRPr>
          </a:p>
        </p:txBody>
      </p:sp>
      <p:sp>
        <p:nvSpPr>
          <p:cNvPr id="4" name="Rectangle 3"/>
          <p:cNvSpPr/>
          <p:nvPr/>
        </p:nvSpPr>
        <p:spPr>
          <a:xfrm>
            <a:off x="539552" y="4013657"/>
            <a:ext cx="7488832" cy="830997"/>
          </a:xfrm>
          <a:prstGeom prst="rect">
            <a:avLst/>
          </a:prstGeom>
        </p:spPr>
        <p:txBody>
          <a:bodyPr wrap="square">
            <a:spAutoFit/>
          </a:bodyPr>
          <a:lstStyle/>
          <a:p>
            <a:r>
              <a:rPr lang="vi-VN" sz="2400" b="1" dirty="0">
                <a:latin typeface="Times New Roman" pitchFamily="18" charset="0"/>
                <a:cs typeface="Times New Roman" pitchFamily="18" charset="0"/>
              </a:rPr>
              <a:t>Trong tranh, một cậu bé có màu tóc và khuôn mặt khác hẳn mọi người. </a:t>
            </a:r>
            <a:endParaRPr lang="en-US" sz="2400" b="1" dirty="0"/>
          </a:p>
        </p:txBody>
      </p:sp>
      <p:cxnSp>
        <p:nvCxnSpPr>
          <p:cNvPr id="8" name="Straight Connector 7"/>
          <p:cNvCxnSpPr/>
          <p:nvPr/>
        </p:nvCxnSpPr>
        <p:spPr>
          <a:xfrm flipH="1">
            <a:off x="2195736" y="4037891"/>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273304" y="4013657"/>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518224" y="4408043"/>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599620" y="4415566"/>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36171" y="3992544"/>
            <a:ext cx="8064896" cy="830997"/>
          </a:xfrm>
          <a:prstGeom prst="rect">
            <a:avLst/>
          </a:prstGeom>
        </p:spPr>
        <p:txBody>
          <a:bodyPr wrap="square">
            <a:spAutoFit/>
          </a:bodyPr>
          <a:lstStyle/>
          <a:p>
            <a:r>
              <a:rPr lang="vi-VN" sz="2400" b="1" dirty="0">
                <a:latin typeface="Times New Roman" pitchFamily="18" charset="0"/>
                <a:cs typeface="Times New Roman" pitchFamily="18" charset="0"/>
              </a:rPr>
              <a:t>Nhưng ai có thể nói về tình cảm giữa mọi người trong gia đình này?</a:t>
            </a:r>
            <a:endParaRPr lang="en-US" sz="2400" b="1" dirty="0"/>
          </a:p>
        </p:txBody>
      </p:sp>
      <p:cxnSp>
        <p:nvCxnSpPr>
          <p:cNvPr id="14" name="Straight Connector 13"/>
          <p:cNvCxnSpPr/>
          <p:nvPr/>
        </p:nvCxnSpPr>
        <p:spPr>
          <a:xfrm flipH="1">
            <a:off x="4731711" y="3992544"/>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879802" y="4389158"/>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995695" y="4386930"/>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1"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2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par>
                                <p:cTn id="40" presetID="2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4"/>
                                        </p:tgtEl>
                                      </p:cBhvr>
                                    </p:animEffect>
                                    <p:set>
                                      <p:cBhvr>
                                        <p:cTn id="59" dur="1" fill="hold">
                                          <p:stCondLst>
                                            <p:cond delay="499"/>
                                          </p:stCondLst>
                                        </p:cTn>
                                        <p:tgtEl>
                                          <p:spTgt spid="4"/>
                                        </p:tgtEl>
                                        <p:attrNameLst>
                                          <p:attrName>style.visibility</p:attrName>
                                        </p:attrNameLst>
                                      </p:cBhvr>
                                      <p:to>
                                        <p:strVal val="hidden"/>
                                      </p:to>
                                    </p:set>
                                  </p:childTnLst>
                                </p:cTn>
                              </p:par>
                              <p:par>
                                <p:cTn id="60" presetID="16" presetClass="entr" presetSubtype="21"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00"/>
                                        <p:tgtEl>
                                          <p:spTgt spid="14"/>
                                        </p:tgtEl>
                                      </p:cBhvr>
                                    </p:animEffect>
                                  </p:childTnLst>
                                </p:cTn>
                              </p:par>
                              <p:par>
                                <p:cTn id="68" presetID="22" presetClass="entr" presetSubtype="4"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down)">
                                      <p:cBhvr>
                                        <p:cTn id="70" dur="500"/>
                                        <p:tgtEl>
                                          <p:spTgt spid="15"/>
                                        </p:tgtEl>
                                      </p:cBhvr>
                                    </p:animEffect>
                                  </p:childTnLst>
                                </p:cTn>
                              </p:par>
                              <p:par>
                                <p:cTn id="71" presetID="22" presetClass="entr" presetSubtype="4"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down)">
                                      <p:cBhvr>
                                        <p:cTn id="7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 grpId="0"/>
      <p:bldP spid="6" grpId="0" animBg="1"/>
      <p:bldP spid="3" grpId="0"/>
      <p:bldP spid="4" grpId="0"/>
      <p:bldP spid="4" grpId="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51520" y="555526"/>
            <a:ext cx="8568952" cy="3447098"/>
          </a:xfrm>
          <a:prstGeom prst="rect">
            <a:avLst/>
          </a:prstGeom>
        </p:spPr>
        <p:txBody>
          <a:bodyPr wrap="square">
            <a:spAutoFit/>
          </a:bodyPr>
          <a:lstStyle/>
          <a:p>
            <a:pPr>
              <a:spcBef>
                <a:spcPts val="600"/>
              </a:spcBef>
            </a:pPr>
            <a:r>
              <a:rPr lang="vi-VN" sz="2200" dirty="0" smtClean="0">
                <a:latin typeface="Times New Roman" pitchFamily="18" charset="0"/>
                <a:cs typeface="Times New Roman" pitchFamily="18" charset="0"/>
              </a:rPr>
              <a:t>- Thưa cô, em nhận thấy mọi người trong gia đình này rất yêu quý nhau. Em biết vì em cũng là con nuôi ạ.</a:t>
            </a:r>
          </a:p>
          <a:p>
            <a:pPr>
              <a:spcBef>
                <a:spcPts val="600"/>
              </a:spcBef>
            </a:pPr>
            <a:r>
              <a:rPr lang="vi-VN" sz="2200" dirty="0" smtClean="0">
                <a:latin typeface="Times New Roman" pitchFamily="18" charset="0"/>
                <a:cs typeface="Times New Roman" pitchFamily="18" charset="0"/>
              </a:rPr>
              <a:t>3. - Con nuôi là gì? - Một học sinh hỏi. Không một chút chần chừ, Ngọc kiêu hãnh trả lời:</a:t>
            </a:r>
          </a:p>
          <a:p>
            <a:pPr>
              <a:spcBef>
                <a:spcPts val="600"/>
              </a:spcBef>
            </a:pPr>
            <a:r>
              <a:rPr lang="vi-VN" sz="2200" dirty="0" smtClean="0">
                <a:latin typeface="Times New Roman" pitchFamily="18" charset="0"/>
                <a:cs typeface="Times New Roman" pitchFamily="18" charset="0"/>
              </a:rPr>
              <a:t>- Bố mẹ tớ bảo: “Con nuôi không được cha mẹ sinh ra nhưng được nuôi dưỡng và lớn lên từ trái tim yêu thương của cha mẹ.”.</a:t>
            </a:r>
          </a:p>
          <a:p>
            <a:pPr>
              <a:spcBef>
                <a:spcPts val="600"/>
              </a:spcBef>
            </a:pPr>
            <a:r>
              <a:rPr lang="vi-VN" sz="2200" dirty="0" smtClean="0">
                <a:latin typeface="Times New Roman" pitchFamily="18" charset="0"/>
                <a:cs typeface="Times New Roman" pitchFamily="18" charset="0"/>
              </a:rPr>
              <a:t>Cô giáo và tất cả các bạn trong lớp dành cho Ngọc một tràng vỗ tay thật ấm áp.</a:t>
            </a:r>
          </a:p>
          <a:p>
            <a:pPr algn="r">
              <a:spcBef>
                <a:spcPts val="600"/>
              </a:spcBef>
            </a:pPr>
            <a:r>
              <a:rPr lang="vi-VN" sz="2200" i="1" dirty="0" smtClean="0">
                <a:latin typeface="Times New Roman" pitchFamily="18" charset="0"/>
                <a:cs typeface="Times New Roman" pitchFamily="18" charset="0"/>
              </a:rPr>
              <a:t>Theo sách Hạt giống tâm hồn</a:t>
            </a:r>
            <a:endParaRPr lang="vi-VN" sz="2200" dirty="0">
              <a:latin typeface="Times New Roman" pitchFamily="18" charset="0"/>
              <a:cs typeface="Times New Roman" pitchFamily="18" charset="0"/>
            </a:endParaRPr>
          </a:p>
        </p:txBody>
      </p:sp>
      <p:sp>
        <p:nvSpPr>
          <p:cNvPr id="4" name="Rectangle 3"/>
          <p:cNvSpPr/>
          <p:nvPr/>
        </p:nvSpPr>
        <p:spPr>
          <a:xfrm>
            <a:off x="251520" y="555526"/>
            <a:ext cx="8568952" cy="3447098"/>
          </a:xfrm>
          <a:prstGeom prst="rect">
            <a:avLst/>
          </a:prstGeom>
        </p:spPr>
        <p:txBody>
          <a:bodyPr wrap="square">
            <a:spAutoFit/>
          </a:bodyPr>
          <a:lstStyle/>
          <a:p>
            <a:pPr>
              <a:spcBef>
                <a:spcPts val="600"/>
              </a:spcBef>
            </a:pPr>
            <a:r>
              <a:rPr lang="vi-VN" sz="2200" dirty="0" smtClean="0">
                <a:latin typeface="Times New Roman" pitchFamily="18" charset="0"/>
                <a:cs typeface="Times New Roman" pitchFamily="18" charset="0"/>
              </a:rPr>
              <a:t>- Thưa cô, em nhận thấy mọi người trong gia đình này rất yêu quý nhau. Em biết vì em cũng là con nuôi ạ.</a:t>
            </a:r>
          </a:p>
          <a:p>
            <a:pPr>
              <a:spcBef>
                <a:spcPts val="600"/>
              </a:spcBef>
            </a:pPr>
            <a:r>
              <a:rPr lang="vi-VN" sz="2200" dirty="0" smtClean="0">
                <a:latin typeface="Times New Roman" pitchFamily="18" charset="0"/>
                <a:cs typeface="Times New Roman" pitchFamily="18" charset="0"/>
              </a:rPr>
              <a:t>3. - Con nuôi là gì? - Một học sinh hỏi. Không một chút </a:t>
            </a:r>
            <a:r>
              <a:rPr lang="vi-VN" sz="2200" dirty="0" smtClean="0">
                <a:solidFill>
                  <a:srgbClr val="0000FF"/>
                </a:solidFill>
                <a:latin typeface="Times New Roman" pitchFamily="18" charset="0"/>
                <a:cs typeface="Times New Roman" pitchFamily="18" charset="0"/>
              </a:rPr>
              <a:t>chần chừ</a:t>
            </a:r>
            <a:r>
              <a:rPr lang="vi-VN" sz="2200" dirty="0" smtClean="0">
                <a:latin typeface="Times New Roman" pitchFamily="18" charset="0"/>
                <a:cs typeface="Times New Roman" pitchFamily="18" charset="0"/>
              </a:rPr>
              <a:t>, Ngọc kiêu hãnh trả lời:</a:t>
            </a:r>
          </a:p>
          <a:p>
            <a:pPr>
              <a:spcBef>
                <a:spcPts val="600"/>
              </a:spcBef>
            </a:pPr>
            <a:r>
              <a:rPr lang="vi-VN" sz="2200" dirty="0" smtClean="0">
                <a:latin typeface="Times New Roman" pitchFamily="18" charset="0"/>
                <a:cs typeface="Times New Roman" pitchFamily="18" charset="0"/>
              </a:rPr>
              <a:t>- Bố mẹ tớ bảo: “Con nuôi không được cha mẹ sinh ra nhưng được nuôi dưỡng và lớn lên từ trái tim yêu thương của cha mẹ.”.</a:t>
            </a:r>
          </a:p>
          <a:p>
            <a:pPr>
              <a:spcBef>
                <a:spcPts val="600"/>
              </a:spcBef>
            </a:pPr>
            <a:r>
              <a:rPr lang="vi-VN" sz="2200" dirty="0" smtClean="0">
                <a:latin typeface="Times New Roman" pitchFamily="18" charset="0"/>
                <a:cs typeface="Times New Roman" pitchFamily="18" charset="0"/>
              </a:rPr>
              <a:t>Cô giáo và tất cả các bạn trong lớp dành cho Ngọc một tràng vỗ tay thật ấm áp.</a:t>
            </a:r>
          </a:p>
          <a:p>
            <a:pPr algn="r">
              <a:spcBef>
                <a:spcPts val="600"/>
              </a:spcBef>
            </a:pPr>
            <a:r>
              <a:rPr lang="vi-VN" sz="2200" i="1" dirty="0" smtClean="0">
                <a:latin typeface="Times New Roman" pitchFamily="18" charset="0"/>
                <a:cs typeface="Times New Roman" pitchFamily="18" charset="0"/>
              </a:rPr>
              <a:t>Theo sách Hạt giống tâm hồn</a:t>
            </a:r>
            <a:endParaRPr lang="vi-VN" sz="2200" dirty="0">
              <a:latin typeface="Times New Roman" pitchFamily="18" charset="0"/>
              <a:cs typeface="Times New Roman" pitchFamily="18" charset="0"/>
            </a:endParaRPr>
          </a:p>
        </p:txBody>
      </p:sp>
      <p:sp>
        <p:nvSpPr>
          <p:cNvPr id="5" name="Rectangle 4"/>
          <p:cNvSpPr/>
          <p:nvPr/>
        </p:nvSpPr>
        <p:spPr>
          <a:xfrm>
            <a:off x="467544" y="4022113"/>
            <a:ext cx="7848872" cy="892552"/>
          </a:xfrm>
          <a:prstGeom prst="rect">
            <a:avLst/>
          </a:prstGeom>
        </p:spPr>
        <p:txBody>
          <a:bodyPr wrap="square">
            <a:spAutoFit/>
          </a:bodyPr>
          <a:lstStyle/>
          <a:p>
            <a:r>
              <a:rPr lang="vi-VN" sz="2600" b="1" dirty="0">
                <a:latin typeface="Times New Roman" pitchFamily="18" charset="0"/>
                <a:cs typeface="Times New Roman" pitchFamily="18" charset="0"/>
              </a:rPr>
              <a:t>Thưa cô, em nhận thấy mọi người trong gia đình này rất yêu quý nhau. </a:t>
            </a:r>
            <a:endParaRPr lang="en-US" sz="2600" b="1" dirty="0"/>
          </a:p>
        </p:txBody>
      </p:sp>
      <p:cxnSp>
        <p:nvCxnSpPr>
          <p:cNvPr id="6" name="Straight Connector 5"/>
          <p:cNvCxnSpPr/>
          <p:nvPr/>
        </p:nvCxnSpPr>
        <p:spPr>
          <a:xfrm flipH="1">
            <a:off x="1744912" y="4033238"/>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5292080" y="4002624"/>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974817" y="4439235"/>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059832" y="4443958"/>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51520" y="4022113"/>
            <a:ext cx="8680130" cy="830997"/>
          </a:xfrm>
          <a:prstGeom prst="rect">
            <a:avLst/>
          </a:prstGeom>
        </p:spPr>
        <p:txBody>
          <a:bodyPr wrap="square">
            <a:spAutoFit/>
          </a:bodyPr>
          <a:lstStyle/>
          <a:p>
            <a:pPr>
              <a:spcBef>
                <a:spcPts val="600"/>
              </a:spcBef>
            </a:pPr>
            <a:r>
              <a:rPr lang="vi-VN" sz="2400" b="1" dirty="0">
                <a:latin typeface="Times New Roman" pitchFamily="18" charset="0"/>
                <a:cs typeface="Times New Roman" pitchFamily="18" charset="0"/>
              </a:rPr>
              <a:t>- Bố mẹ tớ bảo: “Con nuôi không được cha mẹ sinh ra nhưng được nuôi dưỡng và lớn lên từ trái tim yêu thương của cha mẹ.”.</a:t>
            </a:r>
          </a:p>
        </p:txBody>
      </p:sp>
      <p:cxnSp>
        <p:nvCxnSpPr>
          <p:cNvPr id="11" name="Straight Connector 10"/>
          <p:cNvCxnSpPr/>
          <p:nvPr/>
        </p:nvCxnSpPr>
        <p:spPr>
          <a:xfrm flipH="1">
            <a:off x="2306914" y="3937874"/>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347474" y="4001000"/>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559455" y="4374485"/>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757522" y="4414321"/>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667773" y="4416499"/>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06289" y="4026810"/>
            <a:ext cx="8517699" cy="830997"/>
          </a:xfrm>
          <a:prstGeom prst="rect">
            <a:avLst/>
          </a:prstGeom>
        </p:spPr>
        <p:txBody>
          <a:bodyPr wrap="square">
            <a:spAutoFit/>
          </a:bodyPr>
          <a:lstStyle/>
          <a:p>
            <a:pPr>
              <a:spcBef>
                <a:spcPts val="600"/>
              </a:spcBef>
            </a:pPr>
            <a:r>
              <a:rPr lang="vi-VN" sz="2400" b="1" dirty="0">
                <a:latin typeface="Times New Roman" pitchFamily="18" charset="0"/>
                <a:cs typeface="Times New Roman" pitchFamily="18" charset="0"/>
              </a:rPr>
              <a:t>Cô giáo và tất cả các bạn trong lớp dành cho Ngọc một tràng vỗ tay thật ấm áp.</a:t>
            </a:r>
          </a:p>
        </p:txBody>
      </p:sp>
      <p:cxnSp>
        <p:nvCxnSpPr>
          <p:cNvPr id="17" name="Straight Connector 16"/>
          <p:cNvCxnSpPr/>
          <p:nvPr/>
        </p:nvCxnSpPr>
        <p:spPr>
          <a:xfrm flipH="1">
            <a:off x="4962843" y="4088365"/>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401782" y="4455074"/>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481733" y="4438135"/>
            <a:ext cx="162792" cy="436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77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xit" presetSubtype="0" fill="hold" grpId="1" nodeType="with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6" presetClass="entr" presetSubtype="21"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arn(inVertical)">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00"/>
                                        <p:tgtEl>
                                          <p:spTgt spid="11"/>
                                        </p:tgtEl>
                                      </p:cBhvr>
                                    </p:animEffect>
                                  </p:childTnLst>
                                </p:cTn>
                              </p:par>
                              <p:par>
                                <p:cTn id="60" presetID="22" presetClass="entr" presetSubtype="4"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down)">
                                      <p:cBhvr>
                                        <p:cTn id="62" dur="500"/>
                                        <p:tgtEl>
                                          <p:spTgt spid="12"/>
                                        </p:tgtEl>
                                      </p:cBhvr>
                                    </p:animEffect>
                                  </p:childTnLst>
                                </p:cTn>
                              </p:par>
                              <p:par>
                                <p:cTn id="63" presetID="22" presetClass="entr" presetSubtype="4"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down)">
                                      <p:cBhvr>
                                        <p:cTn id="65" dur="500"/>
                                        <p:tgtEl>
                                          <p:spTgt spid="13"/>
                                        </p:tgtEl>
                                      </p:cBhvr>
                                    </p:animEffect>
                                  </p:childTnLst>
                                </p:cTn>
                              </p:par>
                              <p:par>
                                <p:cTn id="66" presetID="22" presetClass="entr" presetSubtype="4"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00"/>
                                        <p:tgtEl>
                                          <p:spTgt spid="14"/>
                                        </p:tgtEl>
                                      </p:cBhvr>
                                    </p:animEffect>
                                  </p:childTnLst>
                                </p:cTn>
                              </p:par>
                              <p:par>
                                <p:cTn id="69" presetID="22" presetClass="entr" presetSubtype="4"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down)">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par>
                                <p:cTn id="92" presetID="16" presetClass="entr" presetSubtype="21" fill="hold" grpId="0" nodeType="with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barn(inVertical)">
                                      <p:cBhvr>
                                        <p:cTn id="94" dur="500"/>
                                        <p:tgtEl>
                                          <p:spTgt spid="1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wipe(down)">
                                      <p:cBhvr>
                                        <p:cTn id="99" dur="500"/>
                                        <p:tgtEl>
                                          <p:spTgt spid="17"/>
                                        </p:tgtEl>
                                      </p:cBhvr>
                                    </p:animEffect>
                                  </p:childTnLst>
                                </p:cTn>
                              </p:par>
                              <p:par>
                                <p:cTn id="100" presetID="22" presetClass="entr" presetSubtype="4" fill="hold"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down)">
                                      <p:cBhvr>
                                        <p:cTn id="102" dur="500"/>
                                        <p:tgtEl>
                                          <p:spTgt spid="18"/>
                                        </p:tgtEl>
                                      </p:cBhvr>
                                    </p:animEffect>
                                  </p:childTnLst>
                                </p:cTn>
                              </p:par>
                              <p:par>
                                <p:cTn id="103" presetID="22" presetClass="entr" presetSubtype="4"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wipe(down)">
                                      <p:cBhvr>
                                        <p:cTn id="10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P spid="5" grpId="1"/>
      <p:bldP spid="10" grpId="0"/>
      <p:bldP spid="10" grpId="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pic>
        <p:nvPicPr>
          <p:cNvPr id="2" name="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665" y="1131592"/>
            <a:ext cx="1532046" cy="1828993"/>
          </a:xfrm>
          <a:prstGeom prst="rect">
            <a:avLst/>
          </a:prstGeom>
        </p:spPr>
      </p:pic>
      <p:sp>
        <p:nvSpPr>
          <p:cNvPr id="7" name="TextBox 6"/>
          <p:cNvSpPr txBox="1"/>
          <p:nvPr/>
        </p:nvSpPr>
        <p:spPr>
          <a:xfrm>
            <a:off x="135300" y="2937715"/>
            <a:ext cx="2642070" cy="769441"/>
          </a:xfrm>
          <a:prstGeom prst="rect">
            <a:avLst/>
          </a:prstGeom>
          <a:noFill/>
        </p:spPr>
        <p:style>
          <a:lnRef idx="0">
            <a:schemeClr val="accent6"/>
          </a:lnRef>
          <a:fillRef idx="3">
            <a:schemeClr val="accent6"/>
          </a:fillRef>
          <a:effectRef idx="3">
            <a:schemeClr val="accent6"/>
          </a:effectRef>
          <a:fontRef idx="minor">
            <a:schemeClr val="lt1"/>
          </a:fontRef>
        </p:style>
        <p:txBody>
          <a:bodyPr wrap="none" rtlCol="0">
            <a:spAutoFit/>
          </a:bodyPr>
          <a:lstStyle/>
          <a:p>
            <a:r>
              <a:rPr lang="vi-VN" altLang="zh-CN"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Chú thích</a:t>
            </a:r>
            <a:endParaRPr lang="zh-CN" alt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endParaRPr>
          </a:p>
        </p:txBody>
      </p:sp>
      <p:pic>
        <p:nvPicPr>
          <p:cNvPr id="2050" name="Picture 2" descr="Sáng tạo là không chần chừ - Phần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3118" y="945307"/>
            <a:ext cx="2098204" cy="1405797"/>
          </a:xfrm>
          <a:prstGeom prst="roundRect">
            <a:avLst/>
          </a:prstGeom>
          <a:noFill/>
          <a:extLst>
            <a:ext uri="{909E8E84-426E-40DD-AFC4-6F175D3DCCD1}">
              <a14:hiddenFill xmlns:a14="http://schemas.microsoft.com/office/drawing/2010/main">
                <a:solidFill>
                  <a:srgbClr val="FFFFFF"/>
                </a:solidFill>
              </a14:hiddenFill>
            </a:ext>
          </a:extLst>
        </p:spPr>
      </p:pic>
      <p:sp>
        <p:nvSpPr>
          <p:cNvPr id="11" name="1"/>
          <p:cNvSpPr txBox="1"/>
          <p:nvPr/>
        </p:nvSpPr>
        <p:spPr>
          <a:xfrm>
            <a:off x="3165388" y="1059582"/>
            <a:ext cx="3162536" cy="1177245"/>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68580" tIns="34290" rIns="68580" bIns="34290" rtlCol="0">
            <a:spAutoFit/>
          </a:bodyPr>
          <a:lstStyle/>
          <a:p>
            <a:pPr algn="ctr"/>
            <a:r>
              <a:rPr lang="vi-VN" sz="2400" b="1" i="1" dirty="0">
                <a:solidFill>
                  <a:srgbClr val="FF0000"/>
                </a:solidFill>
                <a:latin typeface="Times New Roman" pitchFamily="18" charset="0"/>
                <a:cs typeface="Times New Roman" pitchFamily="18" charset="0"/>
              </a:rPr>
              <a:t>Chần chừ:</a:t>
            </a:r>
            <a:r>
              <a:rPr lang="vi-VN" sz="2400" b="1" dirty="0">
                <a:solidFill>
                  <a:srgbClr val="FF0000"/>
                </a:solidFill>
                <a:latin typeface="Times New Roman" pitchFamily="18" charset="0"/>
                <a:cs typeface="Times New Roman" pitchFamily="18" charset="0"/>
              </a:rPr>
              <a:t> </a:t>
            </a:r>
            <a:endParaRPr lang="en-US" sz="2400" b="1" dirty="0" smtClean="0">
              <a:solidFill>
                <a:srgbClr val="FF0000"/>
              </a:solidFill>
              <a:latin typeface="Times New Roman" pitchFamily="18" charset="0"/>
              <a:cs typeface="Times New Roman" pitchFamily="18" charset="0"/>
            </a:endParaRPr>
          </a:p>
          <a:p>
            <a:pPr algn="ctr"/>
            <a:r>
              <a:rPr lang="vi-VN" sz="2400" dirty="0" smtClean="0">
                <a:latin typeface="Times New Roman" pitchFamily="18" charset="0"/>
                <a:cs typeface="Times New Roman" pitchFamily="18" charset="0"/>
              </a:rPr>
              <a:t>ngần </a:t>
            </a:r>
            <a:r>
              <a:rPr lang="vi-VN" sz="2400" dirty="0">
                <a:latin typeface="Times New Roman" pitchFamily="18" charset="0"/>
                <a:cs typeface="Times New Roman" pitchFamily="18" charset="0"/>
              </a:rPr>
              <a:t>ngại, chưa quyết tâm làm ngay.</a:t>
            </a:r>
          </a:p>
        </p:txBody>
      </p:sp>
      <p:sp>
        <p:nvSpPr>
          <p:cNvPr id="12" name="text"/>
          <p:cNvSpPr txBox="1"/>
          <p:nvPr/>
        </p:nvSpPr>
        <p:spPr>
          <a:xfrm>
            <a:off x="3165388" y="3126225"/>
            <a:ext cx="3062796" cy="1346522"/>
          </a:xfrm>
          <a:prstGeom prst="rect">
            <a:avLst/>
          </a:prstGeom>
          <a:solidFill>
            <a:schemeClr val="bg1"/>
          </a:solidFill>
          <a:ln w="38100">
            <a:solidFill>
              <a:schemeClr val="accent5"/>
            </a:solidFill>
          </a:ln>
          <a:effectLst>
            <a:outerShdw blurRad="50800" dist="38100" dir="5400000" algn="t" rotWithShape="0">
              <a:prstClr val="black">
                <a:alpha val="40000"/>
              </a:prstClr>
            </a:outerShdw>
          </a:effectLst>
        </p:spPr>
        <p:txBody>
          <a:bodyPr wrap="square" lIns="68580" tIns="34290" rIns="68580" bIns="34290" rtlCol="0">
            <a:spAutoFit/>
          </a:bodyPr>
          <a:lstStyle/>
          <a:p>
            <a:pPr algn="ctr"/>
            <a:r>
              <a:rPr lang="vi-VN" sz="2400" b="1" i="1" dirty="0" smtClean="0">
                <a:solidFill>
                  <a:srgbClr val="FF0000"/>
                </a:solidFill>
                <a:latin typeface="Times New Roman" pitchFamily="18" charset="0"/>
                <a:cs typeface="Times New Roman" pitchFamily="18" charset="0"/>
              </a:rPr>
              <a:t>Kiêu </a:t>
            </a:r>
            <a:r>
              <a:rPr lang="vi-VN" sz="2400" b="1" i="1" dirty="0">
                <a:solidFill>
                  <a:srgbClr val="FF0000"/>
                </a:solidFill>
                <a:latin typeface="Times New Roman" pitchFamily="18" charset="0"/>
                <a:cs typeface="Times New Roman" pitchFamily="18" charset="0"/>
              </a:rPr>
              <a:t>hãnh:</a:t>
            </a:r>
            <a:r>
              <a:rPr lang="vi-VN" sz="2400" b="1" dirty="0">
                <a:solidFill>
                  <a:srgbClr val="FF0000"/>
                </a:solidFill>
                <a:latin typeface="Times New Roman" pitchFamily="18" charset="0"/>
                <a:cs typeface="Times New Roman" pitchFamily="18" charset="0"/>
              </a:rPr>
              <a:t> </a:t>
            </a:r>
            <a:endParaRPr lang="en-US" sz="2400" b="1" dirty="0" smtClean="0">
              <a:solidFill>
                <a:srgbClr val="FF0000"/>
              </a:solidFill>
              <a:latin typeface="Times New Roman" pitchFamily="18" charset="0"/>
              <a:cs typeface="Times New Roman" pitchFamily="18" charset="0"/>
            </a:endParaRPr>
          </a:p>
          <a:p>
            <a:pPr algn="ctr"/>
            <a:r>
              <a:rPr lang="vi-VN" sz="2400" dirty="0" smtClean="0">
                <a:latin typeface="Times New Roman" pitchFamily="18" charset="0"/>
                <a:cs typeface="Times New Roman" pitchFamily="18" charset="0"/>
              </a:rPr>
              <a:t>tự </a:t>
            </a:r>
            <a:r>
              <a:rPr lang="vi-VN" sz="2400" dirty="0">
                <a:latin typeface="Times New Roman" pitchFamily="18" charset="0"/>
                <a:cs typeface="Times New Roman" pitchFamily="18" charset="0"/>
              </a:rPr>
              <a:t>hào về giá trị của mình.</a:t>
            </a:r>
          </a:p>
          <a:p>
            <a:endParaRPr lang="vi-VN" sz="1100" dirty="0">
              <a:latin typeface="Times New Roman" pitchFamily="18" charset="0"/>
              <a:cs typeface="Times New Roman" pitchFamily="18" charset="0"/>
            </a:endParaRPr>
          </a:p>
        </p:txBody>
      </p:sp>
      <p:pic>
        <p:nvPicPr>
          <p:cNvPr id="2052" name="Picture 4" descr="Khát vọng và niềm tự hào dân tộc - Báo Nhân Dân"/>
          <p:cNvPicPr>
            <a:picLocks noChangeAspect="1" noChangeArrowheads="1"/>
          </p:cNvPicPr>
          <p:nvPr/>
        </p:nvPicPr>
        <p:blipFill rotWithShape="1">
          <a:blip r:embed="rId6">
            <a:extLst>
              <a:ext uri="{28A0092B-C50C-407E-A947-70E740481C1C}">
                <a14:useLocalDpi xmlns:a14="http://schemas.microsoft.com/office/drawing/2010/main" val="0"/>
              </a:ext>
            </a:extLst>
          </a:blip>
          <a:srcRect l="11752" r="10409"/>
          <a:stretch/>
        </p:blipFill>
        <p:spPr bwMode="auto">
          <a:xfrm>
            <a:off x="6430020" y="2804818"/>
            <a:ext cx="2184400" cy="1804675"/>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750"/>
                                        <p:tgtEl>
                                          <p:spTgt spid="11"/>
                                        </p:tgtEl>
                                      </p:cBhvr>
                                    </p:animEffect>
                                    <p:anim calcmode="lin" valueType="num">
                                      <p:cBhvr>
                                        <p:cTn id="19" dur="750" fill="hold"/>
                                        <p:tgtEl>
                                          <p:spTgt spid="11"/>
                                        </p:tgtEl>
                                        <p:attrNameLst>
                                          <p:attrName>ppt_x</p:attrName>
                                        </p:attrNameLst>
                                      </p:cBhvr>
                                      <p:tavLst>
                                        <p:tav tm="0">
                                          <p:val>
                                            <p:strVal val="#ppt_x"/>
                                          </p:val>
                                        </p:tav>
                                        <p:tav tm="100000">
                                          <p:val>
                                            <p:strVal val="#ppt_x"/>
                                          </p:val>
                                        </p:tav>
                                      </p:tavLst>
                                    </p:anim>
                                    <p:anim calcmode="lin" valueType="num">
                                      <p:cBhvr>
                                        <p:cTn id="20" dur="75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1000"/>
                                        <p:tgtEl>
                                          <p:spTgt spid="2050"/>
                                        </p:tgtEl>
                                      </p:cBhvr>
                                    </p:animEffect>
                                    <p:anim calcmode="lin" valueType="num">
                                      <p:cBhvr>
                                        <p:cTn id="24" dur="1000" fill="hold"/>
                                        <p:tgtEl>
                                          <p:spTgt spid="2050"/>
                                        </p:tgtEl>
                                        <p:attrNameLst>
                                          <p:attrName>ppt_x</p:attrName>
                                        </p:attrNameLst>
                                      </p:cBhvr>
                                      <p:tavLst>
                                        <p:tav tm="0">
                                          <p:val>
                                            <p:strVal val="#ppt_x"/>
                                          </p:val>
                                        </p:tav>
                                        <p:tav tm="100000">
                                          <p:val>
                                            <p:strVal val="#ppt_x"/>
                                          </p:val>
                                        </p:tav>
                                      </p:tavLst>
                                    </p:anim>
                                    <p:anim calcmode="lin" valueType="num">
                                      <p:cBhvr>
                                        <p:cTn id="2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750"/>
                                        <p:tgtEl>
                                          <p:spTgt spid="12"/>
                                        </p:tgtEl>
                                      </p:cBhvr>
                                    </p:animEffect>
                                    <p:anim calcmode="lin" valueType="num">
                                      <p:cBhvr>
                                        <p:cTn id="31" dur="750" fill="hold"/>
                                        <p:tgtEl>
                                          <p:spTgt spid="12"/>
                                        </p:tgtEl>
                                        <p:attrNameLst>
                                          <p:attrName>ppt_x</p:attrName>
                                        </p:attrNameLst>
                                      </p:cBhvr>
                                      <p:tavLst>
                                        <p:tav tm="0">
                                          <p:val>
                                            <p:strVal val="#ppt_x"/>
                                          </p:val>
                                        </p:tav>
                                        <p:tav tm="100000">
                                          <p:val>
                                            <p:strVal val="#ppt_x"/>
                                          </p:val>
                                        </p:tav>
                                      </p:tavLst>
                                    </p:anim>
                                    <p:anim calcmode="lin" valueType="num">
                                      <p:cBhvr>
                                        <p:cTn id="32" dur="75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1000"/>
                                        <p:tgtEl>
                                          <p:spTgt spid="2052"/>
                                        </p:tgtEl>
                                      </p:cBhvr>
                                    </p:animEffect>
                                    <p:anim calcmode="lin" valueType="num">
                                      <p:cBhvr>
                                        <p:cTn id="36" dur="1000" fill="hold"/>
                                        <p:tgtEl>
                                          <p:spTgt spid="2052"/>
                                        </p:tgtEl>
                                        <p:attrNameLst>
                                          <p:attrName>ppt_x</p:attrName>
                                        </p:attrNameLst>
                                      </p:cBhvr>
                                      <p:tavLst>
                                        <p:tav tm="0">
                                          <p:val>
                                            <p:strVal val="#ppt_x"/>
                                          </p:val>
                                        </p:tav>
                                        <p:tav tm="100000">
                                          <p:val>
                                            <p:strVal val="#ppt_x"/>
                                          </p:val>
                                        </p:tav>
                                      </p:tavLst>
                                    </p:anim>
                                    <p:anim calcmode="lin" valueType="num">
                                      <p:cBhvr>
                                        <p:cTn id="37"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7" name="Rectangle 6"/>
          <p:cNvSpPr/>
          <p:nvPr/>
        </p:nvSpPr>
        <p:spPr>
          <a:xfrm>
            <a:off x="3625268" y="51472"/>
            <a:ext cx="1893467"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Con nu</a:t>
            </a:r>
            <a:r>
              <a:rPr lang="vi-VN" sz="3200" b="1" dirty="0">
                <a:solidFill>
                  <a:srgbClr val="FF0000"/>
                </a:solidFill>
                <a:latin typeface="Times New Roman" pitchFamily="18" charset="0"/>
                <a:cs typeface="Times New Roman" pitchFamily="18" charset="0"/>
              </a:rPr>
              <a:t>ôi </a:t>
            </a:r>
          </a:p>
        </p:txBody>
      </p:sp>
      <p:sp>
        <p:nvSpPr>
          <p:cNvPr id="9" name="Rectangle 8"/>
          <p:cNvSpPr/>
          <p:nvPr/>
        </p:nvSpPr>
        <p:spPr>
          <a:xfrm>
            <a:off x="251520" y="699542"/>
            <a:ext cx="8784976" cy="4524315"/>
          </a:xfrm>
          <a:prstGeom prst="rect">
            <a:avLst/>
          </a:prstGeom>
        </p:spPr>
        <p:txBody>
          <a:bodyPr wrap="square">
            <a:spAutoFit/>
          </a:bodyPr>
          <a:lstStyle/>
          <a:p>
            <a:r>
              <a:rPr lang="vi-VN" dirty="0">
                <a:latin typeface="Times New Roman" pitchFamily="18" charset="0"/>
                <a:cs typeface="Times New Roman" pitchFamily="18" charset="0"/>
              </a:rPr>
              <a:t>1. Một hôm, cô giáo cho cả lớp xem một bức tranh rồi hỏi:</a:t>
            </a:r>
          </a:p>
          <a:p>
            <a:r>
              <a:rPr lang="vi-VN" dirty="0">
                <a:latin typeface="Times New Roman" pitchFamily="18" charset="0"/>
                <a:cs typeface="Times New Roman" pitchFamily="18" charset="0"/>
              </a:rPr>
              <a:t>- Các em có nhận xét gì về bức tranh này?</a:t>
            </a:r>
          </a:p>
          <a:p>
            <a:r>
              <a:rPr lang="vi-VN" dirty="0">
                <a:latin typeface="Times New Roman" pitchFamily="18" charset="0"/>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r>
              <a:rPr lang="vi-VN" dirty="0">
                <a:latin typeface="Times New Roman" pitchFamily="18" charset="0"/>
                <a:cs typeface="Times New Roman" pitchFamily="18" charset="0"/>
              </a:rPr>
              <a:t>- Thưa cô, bạn này là con nuôi ạ.</a:t>
            </a:r>
          </a:p>
          <a:p>
            <a:r>
              <a:rPr lang="vi-VN" dirty="0">
                <a:latin typeface="Times New Roman" pitchFamily="18" charset="0"/>
                <a:cs typeface="Times New Roman" pitchFamily="18" charset="0"/>
              </a:rPr>
              <a:t>2. Cô giáo mỉm cười:</a:t>
            </a:r>
          </a:p>
          <a:p>
            <a:r>
              <a:rPr lang="vi-VN" dirty="0">
                <a:latin typeface="Times New Roman" pitchFamily="18" charset="0"/>
                <a:cs typeface="Times New Roman" pitchFamily="18" charset="0"/>
              </a:rPr>
              <a:t>- Em nói đúng rồi. Nhưng ai có thể nói về tình cảm giữa mọi người trong gia đình này?</a:t>
            </a:r>
          </a:p>
          <a:p>
            <a:r>
              <a:rPr lang="vi-VN" dirty="0">
                <a:latin typeface="Times New Roman" pitchFamily="18" charset="0"/>
                <a:cs typeface="Times New Roman" pitchFamily="18" charset="0"/>
              </a:rPr>
              <a:t>Cô giáo vừa dứt lời thì Ngọc lên tiếng:</a:t>
            </a:r>
          </a:p>
          <a:p>
            <a:r>
              <a:rPr lang="vi-VN" dirty="0">
                <a:latin typeface="Times New Roman" pitchFamily="18" charset="0"/>
                <a:cs typeface="Times New Roman" pitchFamily="18" charset="0"/>
              </a:rPr>
              <a:t>- Thưa cô, em nhận thấy mọi người trong gia đình này rất yêu quý nhau. Em biết vì em cũng là con nuôi ạ.</a:t>
            </a:r>
          </a:p>
          <a:p>
            <a:r>
              <a:rPr lang="vi-VN" dirty="0">
                <a:latin typeface="Times New Roman" pitchFamily="18" charset="0"/>
                <a:cs typeface="Times New Roman" pitchFamily="18" charset="0"/>
              </a:rPr>
              <a:t>3. - Con nuôi là gì? - Một học sinh hỏi. Không một chút chần chừ, Ngọc kiêu hãnh trả lời:</a:t>
            </a:r>
          </a:p>
          <a:p>
            <a:r>
              <a:rPr lang="vi-VN" dirty="0">
                <a:latin typeface="Times New Roman" pitchFamily="18" charset="0"/>
                <a:cs typeface="Times New Roman" pitchFamily="18" charset="0"/>
              </a:rPr>
              <a:t>- Bố mẹ tớ bảo: “Con nuôi không được cha mẹ sinh ra nhưng được nuôi dưỡng và lớn lên từ trái tim yêu thương của cha mẹ.”.</a:t>
            </a:r>
          </a:p>
          <a:p>
            <a:r>
              <a:rPr lang="vi-VN" dirty="0">
                <a:latin typeface="Times New Roman" pitchFamily="18" charset="0"/>
                <a:cs typeface="Times New Roman" pitchFamily="18" charset="0"/>
              </a:rPr>
              <a:t>Cô giáo và tất cả các bạn trong lớp dành cho Ngọc một tràng vỗ tay thật ấm áp.</a:t>
            </a:r>
          </a:p>
          <a:p>
            <a:pPr algn="r"/>
            <a:r>
              <a:rPr lang="vi-VN" i="1" dirty="0">
                <a:latin typeface="Times New Roman" pitchFamily="18" charset="0"/>
                <a:cs typeface="Times New Roman" pitchFamily="18" charset="0"/>
              </a:rPr>
              <a:t>Theo sách Hạt giống tâm hồn</a:t>
            </a:r>
            <a:endParaRPr lang="vi-VN"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3" name="Flowchart: Terminator 2"/>
          <p:cNvSpPr/>
          <p:nvPr/>
        </p:nvSpPr>
        <p:spPr>
          <a:xfrm>
            <a:off x="5940152" y="168195"/>
            <a:ext cx="2969376" cy="936104"/>
          </a:xfrm>
          <a:prstGeom prst="flowChartTerminator">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chia </a:t>
            </a:r>
            <a:r>
              <a:rPr lang="en-US" sz="24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mấy</a:t>
            </a: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Oval 4"/>
          <p:cNvSpPr/>
          <p:nvPr/>
        </p:nvSpPr>
        <p:spPr>
          <a:xfrm>
            <a:off x="251342" y="725361"/>
            <a:ext cx="338713" cy="2922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1</a:t>
            </a:r>
            <a:endParaRPr lang="vi-VN" sz="2400" b="1" dirty="0">
              <a:latin typeface="Times New Roman" pitchFamily="18" charset="0"/>
              <a:cs typeface="Times New Roman" pitchFamily="18" charset="0"/>
            </a:endParaRPr>
          </a:p>
        </p:txBody>
      </p:sp>
      <p:sp>
        <p:nvSpPr>
          <p:cNvPr id="6" name="Oval 5"/>
          <p:cNvSpPr/>
          <p:nvPr/>
        </p:nvSpPr>
        <p:spPr>
          <a:xfrm>
            <a:off x="251342" y="2146950"/>
            <a:ext cx="331752" cy="2922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2</a:t>
            </a:r>
            <a:endParaRPr lang="vi-VN" sz="2400" b="1" dirty="0">
              <a:latin typeface="Times New Roman" pitchFamily="18" charset="0"/>
              <a:cs typeface="Times New Roman" pitchFamily="18" charset="0"/>
            </a:endParaRPr>
          </a:p>
        </p:txBody>
      </p:sp>
      <p:sp>
        <p:nvSpPr>
          <p:cNvPr id="8" name="Oval 7"/>
          <p:cNvSpPr/>
          <p:nvPr/>
        </p:nvSpPr>
        <p:spPr>
          <a:xfrm>
            <a:off x="251342" y="3481826"/>
            <a:ext cx="331752" cy="2922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itchFamily="18" charset="0"/>
                <a:cs typeface="Times New Roman" pitchFamily="18" charset="0"/>
              </a:rPr>
              <a:t>3</a:t>
            </a:r>
            <a:endParaRPr lang="vi-VN" sz="2400" b="1" dirty="0">
              <a:latin typeface="Times New Roman" pitchFamily="18" charset="0"/>
              <a:cs typeface="Times New Roman" pitchFamily="18" charset="0"/>
            </a:endParaRPr>
          </a:p>
        </p:txBody>
      </p:sp>
      <p:sp>
        <p:nvSpPr>
          <p:cNvPr id="10" name="Flowchart: Terminator 9"/>
          <p:cNvSpPr/>
          <p:nvPr/>
        </p:nvSpPr>
        <p:spPr>
          <a:xfrm>
            <a:off x="6524188" y="250472"/>
            <a:ext cx="1801303" cy="771550"/>
          </a:xfrm>
          <a:prstGeom prst="flowChartTerminator">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353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par>
                                <p:cTn id="26" presetID="14" presetClass="exit" presetSubtype="10" fill="hold" grpId="1" nodeType="withEffect">
                                  <p:stCondLst>
                                    <p:cond delay="0"/>
                                  </p:stCondLst>
                                  <p:childTnLst>
                                    <p:animEffect transition="out" filter="randombar(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animBg="1"/>
      <p:bldP spid="3" grpId="1" animBg="1"/>
      <p:bldP spid="5" grpId="0" animBg="1"/>
      <p:bldP spid="6" grpId="0" animBg="1"/>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7" name="Rectangle 6"/>
          <p:cNvSpPr/>
          <p:nvPr/>
        </p:nvSpPr>
        <p:spPr>
          <a:xfrm>
            <a:off x="3625268" y="51472"/>
            <a:ext cx="1893467"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Con nu</a:t>
            </a:r>
            <a:r>
              <a:rPr lang="vi-VN" sz="3200" b="1" dirty="0">
                <a:solidFill>
                  <a:srgbClr val="FF0000"/>
                </a:solidFill>
                <a:latin typeface="Times New Roman" pitchFamily="18" charset="0"/>
                <a:cs typeface="Times New Roman" pitchFamily="18" charset="0"/>
              </a:rPr>
              <a:t>ôi </a:t>
            </a:r>
          </a:p>
        </p:txBody>
      </p:sp>
      <p:sp>
        <p:nvSpPr>
          <p:cNvPr id="9" name="Rectangle 8"/>
          <p:cNvSpPr/>
          <p:nvPr/>
        </p:nvSpPr>
        <p:spPr>
          <a:xfrm>
            <a:off x="179512" y="699543"/>
            <a:ext cx="8784976" cy="4524315"/>
          </a:xfrm>
          <a:prstGeom prst="rect">
            <a:avLst/>
          </a:prstGeom>
        </p:spPr>
        <p:txBody>
          <a:bodyPr wrap="square">
            <a:spAutoFit/>
          </a:bodyPr>
          <a:lstStyle/>
          <a:p>
            <a:r>
              <a:rPr lang="vi-VN" dirty="0">
                <a:latin typeface="Times New Roman" pitchFamily="18" charset="0"/>
                <a:cs typeface="Times New Roman" pitchFamily="18" charset="0"/>
              </a:rPr>
              <a:t>1. Một hôm, cô giáo cho cả lớp xem một bức tranh rồi hỏi:</a:t>
            </a:r>
          </a:p>
          <a:p>
            <a:r>
              <a:rPr lang="vi-VN" dirty="0">
                <a:latin typeface="Times New Roman" pitchFamily="18" charset="0"/>
                <a:cs typeface="Times New Roman" pitchFamily="18" charset="0"/>
              </a:rPr>
              <a:t>- Các em có nhận xét gì về bức tranh này?</a:t>
            </a:r>
          </a:p>
          <a:p>
            <a:r>
              <a:rPr lang="vi-VN" dirty="0">
                <a:latin typeface="Times New Roman" pitchFamily="18" charset="0"/>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r>
              <a:rPr lang="vi-VN" dirty="0">
                <a:latin typeface="Times New Roman" pitchFamily="18" charset="0"/>
                <a:cs typeface="Times New Roman" pitchFamily="18" charset="0"/>
              </a:rPr>
              <a:t>- Thưa cô, bạn này là con nuôi ạ.</a:t>
            </a:r>
          </a:p>
          <a:p>
            <a:r>
              <a:rPr lang="vi-VN" dirty="0">
                <a:latin typeface="Times New Roman" pitchFamily="18" charset="0"/>
                <a:cs typeface="Times New Roman" pitchFamily="18" charset="0"/>
              </a:rPr>
              <a:t>2. Cô giáo mỉm cười:</a:t>
            </a:r>
          </a:p>
          <a:p>
            <a:r>
              <a:rPr lang="vi-VN" dirty="0">
                <a:latin typeface="Times New Roman" pitchFamily="18" charset="0"/>
                <a:cs typeface="Times New Roman" pitchFamily="18" charset="0"/>
              </a:rPr>
              <a:t>- Em nói đúng rồi. Nhưng ai có thể nói về tình cảm giữa mọi người trong gia đình này?</a:t>
            </a:r>
          </a:p>
          <a:p>
            <a:r>
              <a:rPr lang="vi-VN" dirty="0">
                <a:latin typeface="Times New Roman" pitchFamily="18" charset="0"/>
                <a:cs typeface="Times New Roman" pitchFamily="18" charset="0"/>
              </a:rPr>
              <a:t>Cô giáo vừa dứt lời thì Ngọc lên tiếng:</a:t>
            </a:r>
          </a:p>
          <a:p>
            <a:r>
              <a:rPr lang="vi-VN" dirty="0">
                <a:latin typeface="Times New Roman" pitchFamily="18" charset="0"/>
                <a:cs typeface="Times New Roman" pitchFamily="18" charset="0"/>
              </a:rPr>
              <a:t>- Thưa cô, em nhận thấy mọi người trong gia đình này rất yêu quý nhau. Em biết vì em cũng là con nuôi ạ.</a:t>
            </a:r>
          </a:p>
          <a:p>
            <a:r>
              <a:rPr lang="vi-VN" dirty="0">
                <a:latin typeface="Times New Roman" pitchFamily="18" charset="0"/>
                <a:cs typeface="Times New Roman" pitchFamily="18" charset="0"/>
              </a:rPr>
              <a:t>3. - Con nuôi là gì? - Một học sinh hỏi. Không một chút chần chừ, Ngọc kiêu hãnh trả lời:</a:t>
            </a:r>
          </a:p>
          <a:p>
            <a:r>
              <a:rPr lang="vi-VN" dirty="0">
                <a:latin typeface="Times New Roman" pitchFamily="18" charset="0"/>
                <a:cs typeface="Times New Roman" pitchFamily="18" charset="0"/>
              </a:rPr>
              <a:t>- Bố mẹ tớ bảo: “Con nuôi không được cha mẹ sinh ra nhưng được nuôi dưỡng và lớn lên từ trái tim yêu thương của cha mẹ.”.</a:t>
            </a:r>
          </a:p>
          <a:p>
            <a:r>
              <a:rPr lang="vi-VN" dirty="0">
                <a:latin typeface="Times New Roman" pitchFamily="18" charset="0"/>
                <a:cs typeface="Times New Roman" pitchFamily="18" charset="0"/>
              </a:rPr>
              <a:t>Cô giáo và tất cả các bạn trong lớp dành cho Ngọc một tràng vỗ tay thật ấm áp.</a:t>
            </a:r>
          </a:p>
          <a:p>
            <a:pPr algn="r"/>
            <a:r>
              <a:rPr lang="vi-VN" i="1" dirty="0">
                <a:latin typeface="Times New Roman" pitchFamily="18" charset="0"/>
                <a:cs typeface="Times New Roman" pitchFamily="18" charset="0"/>
              </a:rPr>
              <a:t>Theo sách Hạt giống tâm hồn</a:t>
            </a:r>
            <a:endParaRPr lang="vi-VN"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3" name="Flowchart: Terminator 2"/>
          <p:cNvSpPr/>
          <p:nvPr/>
        </p:nvSpPr>
        <p:spPr>
          <a:xfrm>
            <a:off x="6804248" y="51472"/>
            <a:ext cx="2160240" cy="980818"/>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TOÀN BÀI</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092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835696" y="-308570"/>
            <a:ext cx="5904656" cy="4001127"/>
            <a:chOff x="2113459" y="-308570"/>
            <a:chExt cx="5904656" cy="4001127"/>
          </a:xfrm>
        </p:grpSpPr>
        <p:grpSp>
          <p:nvGrpSpPr>
            <p:cNvPr id="3" name="Group 2"/>
            <p:cNvGrpSpPr/>
            <p:nvPr/>
          </p:nvGrpSpPr>
          <p:grpSpPr>
            <a:xfrm>
              <a:off x="2113459" y="-308570"/>
              <a:ext cx="5904656" cy="4001127"/>
              <a:chOff x="2339752" y="-524594"/>
              <a:chExt cx="5040560" cy="3789902"/>
            </a:xfrm>
          </p:grpSpPr>
          <p:grpSp>
            <p:nvGrpSpPr>
              <p:cNvPr id="5" name="Group 4"/>
              <p:cNvGrpSpPr/>
              <p:nvPr/>
            </p:nvGrpSpPr>
            <p:grpSpPr>
              <a:xfrm>
                <a:off x="2771800" y="195486"/>
                <a:ext cx="4035400" cy="2331814"/>
                <a:chOff x="2771800" y="195486"/>
                <a:chExt cx="4035400" cy="2331814"/>
              </a:xfrm>
            </p:grpSpPr>
            <p:sp>
              <p:nvSpPr>
                <p:cNvPr id="7" name="Freeform 6"/>
                <p:cNvSpPr/>
                <p:nvPr/>
              </p:nvSpPr>
              <p:spPr>
                <a:xfrm>
                  <a:off x="2771800" y="195486"/>
                  <a:ext cx="4035400" cy="2331814"/>
                </a:xfrm>
                <a:custGeom>
                  <a:avLst/>
                  <a:gdLst>
                    <a:gd name="connsiteX0" fmla="*/ 1066800 w 3975100"/>
                    <a:gd name="connsiteY0" fmla="*/ 482600 h 2273300"/>
                    <a:gd name="connsiteX1" fmla="*/ 1054100 w 3975100"/>
                    <a:gd name="connsiteY1" fmla="*/ 419100 h 2273300"/>
                    <a:gd name="connsiteX2" fmla="*/ 1079500 w 3975100"/>
                    <a:gd name="connsiteY2" fmla="*/ 342900 h 2273300"/>
                    <a:gd name="connsiteX3" fmla="*/ 1092200 w 3975100"/>
                    <a:gd name="connsiteY3" fmla="*/ 304800 h 2273300"/>
                    <a:gd name="connsiteX4" fmla="*/ 1104900 w 3975100"/>
                    <a:gd name="connsiteY4" fmla="*/ 266700 h 2273300"/>
                    <a:gd name="connsiteX5" fmla="*/ 1130300 w 3975100"/>
                    <a:gd name="connsiteY5" fmla="*/ 203200 h 2273300"/>
                    <a:gd name="connsiteX6" fmla="*/ 1206500 w 3975100"/>
                    <a:gd name="connsiteY6" fmla="*/ 139700 h 2273300"/>
                    <a:gd name="connsiteX7" fmla="*/ 1257300 w 3975100"/>
                    <a:gd name="connsiteY7" fmla="*/ 114300 h 2273300"/>
                    <a:gd name="connsiteX8" fmla="*/ 1384300 w 3975100"/>
                    <a:gd name="connsiteY8" fmla="*/ 101600 h 2273300"/>
                    <a:gd name="connsiteX9" fmla="*/ 1536700 w 3975100"/>
                    <a:gd name="connsiteY9" fmla="*/ 76200 h 2273300"/>
                    <a:gd name="connsiteX10" fmla="*/ 1625600 w 3975100"/>
                    <a:gd name="connsiteY10" fmla="*/ 63500 h 2273300"/>
                    <a:gd name="connsiteX11" fmla="*/ 1663700 w 3975100"/>
                    <a:gd name="connsiteY11" fmla="*/ 50800 h 2273300"/>
                    <a:gd name="connsiteX12" fmla="*/ 1739900 w 3975100"/>
                    <a:gd name="connsiteY12" fmla="*/ 0 h 2273300"/>
                    <a:gd name="connsiteX13" fmla="*/ 2730500 w 3975100"/>
                    <a:gd name="connsiteY13" fmla="*/ 12700 h 2273300"/>
                    <a:gd name="connsiteX14" fmla="*/ 2857500 w 3975100"/>
                    <a:gd name="connsiteY14" fmla="*/ 50800 h 2273300"/>
                    <a:gd name="connsiteX15" fmla="*/ 2946400 w 3975100"/>
                    <a:gd name="connsiteY15" fmla="*/ 76200 h 2273300"/>
                    <a:gd name="connsiteX16" fmla="*/ 3022600 w 3975100"/>
                    <a:gd name="connsiteY16" fmla="*/ 127000 h 2273300"/>
                    <a:gd name="connsiteX17" fmla="*/ 3060700 w 3975100"/>
                    <a:gd name="connsiteY17" fmla="*/ 152400 h 2273300"/>
                    <a:gd name="connsiteX18" fmla="*/ 3098800 w 3975100"/>
                    <a:gd name="connsiteY18" fmla="*/ 177800 h 2273300"/>
                    <a:gd name="connsiteX19" fmla="*/ 3175000 w 3975100"/>
                    <a:gd name="connsiteY19" fmla="*/ 215900 h 2273300"/>
                    <a:gd name="connsiteX20" fmla="*/ 3213100 w 3975100"/>
                    <a:gd name="connsiteY20" fmla="*/ 228600 h 2273300"/>
                    <a:gd name="connsiteX21" fmla="*/ 3289300 w 3975100"/>
                    <a:gd name="connsiteY21" fmla="*/ 279400 h 2273300"/>
                    <a:gd name="connsiteX22" fmla="*/ 3327400 w 3975100"/>
                    <a:gd name="connsiteY22" fmla="*/ 304800 h 2273300"/>
                    <a:gd name="connsiteX23" fmla="*/ 3365500 w 3975100"/>
                    <a:gd name="connsiteY23" fmla="*/ 330200 h 2273300"/>
                    <a:gd name="connsiteX24" fmla="*/ 3403600 w 3975100"/>
                    <a:gd name="connsiteY24" fmla="*/ 355600 h 2273300"/>
                    <a:gd name="connsiteX25" fmla="*/ 3479800 w 3975100"/>
                    <a:gd name="connsiteY25" fmla="*/ 419100 h 2273300"/>
                    <a:gd name="connsiteX26" fmla="*/ 3556000 w 3975100"/>
                    <a:gd name="connsiteY26" fmla="*/ 495300 h 2273300"/>
                    <a:gd name="connsiteX27" fmla="*/ 3594100 w 3975100"/>
                    <a:gd name="connsiteY27" fmla="*/ 533400 h 2273300"/>
                    <a:gd name="connsiteX28" fmla="*/ 3619500 w 3975100"/>
                    <a:gd name="connsiteY28" fmla="*/ 609600 h 2273300"/>
                    <a:gd name="connsiteX29" fmla="*/ 3632200 w 3975100"/>
                    <a:gd name="connsiteY29" fmla="*/ 647700 h 2273300"/>
                    <a:gd name="connsiteX30" fmla="*/ 3657600 w 3975100"/>
                    <a:gd name="connsiteY30" fmla="*/ 685800 h 2273300"/>
                    <a:gd name="connsiteX31" fmla="*/ 3670300 w 3975100"/>
                    <a:gd name="connsiteY31" fmla="*/ 749300 h 2273300"/>
                    <a:gd name="connsiteX32" fmla="*/ 3644900 w 3975100"/>
                    <a:gd name="connsiteY32" fmla="*/ 1066800 h 2273300"/>
                    <a:gd name="connsiteX33" fmla="*/ 3721100 w 3975100"/>
                    <a:gd name="connsiteY33" fmla="*/ 1117600 h 2273300"/>
                    <a:gd name="connsiteX34" fmla="*/ 3759200 w 3975100"/>
                    <a:gd name="connsiteY34" fmla="*/ 1130300 h 2273300"/>
                    <a:gd name="connsiteX35" fmla="*/ 3835400 w 3975100"/>
                    <a:gd name="connsiteY35" fmla="*/ 1181100 h 2273300"/>
                    <a:gd name="connsiteX36" fmla="*/ 3873500 w 3975100"/>
                    <a:gd name="connsiteY36" fmla="*/ 1206500 h 2273300"/>
                    <a:gd name="connsiteX37" fmla="*/ 3911600 w 3975100"/>
                    <a:gd name="connsiteY37" fmla="*/ 1219200 h 2273300"/>
                    <a:gd name="connsiteX38" fmla="*/ 3949700 w 3975100"/>
                    <a:gd name="connsiteY38" fmla="*/ 1295400 h 2273300"/>
                    <a:gd name="connsiteX39" fmla="*/ 3975100 w 3975100"/>
                    <a:gd name="connsiteY39" fmla="*/ 1333500 h 2273300"/>
                    <a:gd name="connsiteX40" fmla="*/ 3962400 w 3975100"/>
                    <a:gd name="connsiteY40" fmla="*/ 1473200 h 2273300"/>
                    <a:gd name="connsiteX41" fmla="*/ 3873500 w 3975100"/>
                    <a:gd name="connsiteY41" fmla="*/ 1574800 h 2273300"/>
                    <a:gd name="connsiteX42" fmla="*/ 3797300 w 3975100"/>
                    <a:gd name="connsiteY42" fmla="*/ 1651000 h 2273300"/>
                    <a:gd name="connsiteX43" fmla="*/ 3746500 w 3975100"/>
                    <a:gd name="connsiteY43" fmla="*/ 1727200 h 2273300"/>
                    <a:gd name="connsiteX44" fmla="*/ 3733800 w 3975100"/>
                    <a:gd name="connsiteY44" fmla="*/ 1828800 h 2273300"/>
                    <a:gd name="connsiteX45" fmla="*/ 3683000 w 3975100"/>
                    <a:gd name="connsiteY45" fmla="*/ 1905000 h 2273300"/>
                    <a:gd name="connsiteX46" fmla="*/ 3657600 w 3975100"/>
                    <a:gd name="connsiteY46" fmla="*/ 1981200 h 2273300"/>
                    <a:gd name="connsiteX47" fmla="*/ 3619500 w 3975100"/>
                    <a:gd name="connsiteY47" fmla="*/ 2006600 h 2273300"/>
                    <a:gd name="connsiteX48" fmla="*/ 3581400 w 3975100"/>
                    <a:gd name="connsiteY48" fmla="*/ 2044700 h 2273300"/>
                    <a:gd name="connsiteX49" fmla="*/ 3530600 w 3975100"/>
                    <a:gd name="connsiteY49" fmla="*/ 2057400 h 2273300"/>
                    <a:gd name="connsiteX50" fmla="*/ 3403600 w 3975100"/>
                    <a:gd name="connsiteY50" fmla="*/ 2070100 h 2273300"/>
                    <a:gd name="connsiteX51" fmla="*/ 3200400 w 3975100"/>
                    <a:gd name="connsiteY51" fmla="*/ 2032000 h 2273300"/>
                    <a:gd name="connsiteX52" fmla="*/ 3086100 w 3975100"/>
                    <a:gd name="connsiteY52" fmla="*/ 2044700 h 2273300"/>
                    <a:gd name="connsiteX53" fmla="*/ 3048000 w 3975100"/>
                    <a:gd name="connsiteY53" fmla="*/ 2070100 h 2273300"/>
                    <a:gd name="connsiteX54" fmla="*/ 2959100 w 3975100"/>
                    <a:gd name="connsiteY54" fmla="*/ 2095500 h 2273300"/>
                    <a:gd name="connsiteX55" fmla="*/ 2870200 w 3975100"/>
                    <a:gd name="connsiteY55" fmla="*/ 2057400 h 2273300"/>
                    <a:gd name="connsiteX56" fmla="*/ 2794000 w 3975100"/>
                    <a:gd name="connsiteY56" fmla="*/ 2006600 h 2273300"/>
                    <a:gd name="connsiteX57" fmla="*/ 2755900 w 3975100"/>
                    <a:gd name="connsiteY57" fmla="*/ 1968500 h 2273300"/>
                    <a:gd name="connsiteX58" fmla="*/ 2540000 w 3975100"/>
                    <a:gd name="connsiteY58" fmla="*/ 1993900 h 2273300"/>
                    <a:gd name="connsiteX59" fmla="*/ 2501900 w 3975100"/>
                    <a:gd name="connsiteY59" fmla="*/ 2019300 h 2273300"/>
                    <a:gd name="connsiteX60" fmla="*/ 2400300 w 3975100"/>
                    <a:gd name="connsiteY60" fmla="*/ 2108200 h 2273300"/>
                    <a:gd name="connsiteX61" fmla="*/ 2349500 w 3975100"/>
                    <a:gd name="connsiteY61" fmla="*/ 2146300 h 2273300"/>
                    <a:gd name="connsiteX62" fmla="*/ 2235200 w 3975100"/>
                    <a:gd name="connsiteY62" fmla="*/ 2171700 h 2273300"/>
                    <a:gd name="connsiteX63" fmla="*/ 2146300 w 3975100"/>
                    <a:gd name="connsiteY63" fmla="*/ 2209800 h 2273300"/>
                    <a:gd name="connsiteX64" fmla="*/ 2070100 w 3975100"/>
                    <a:gd name="connsiteY64" fmla="*/ 2247900 h 2273300"/>
                    <a:gd name="connsiteX65" fmla="*/ 1968500 w 3975100"/>
                    <a:gd name="connsiteY65" fmla="*/ 2273300 h 2273300"/>
                    <a:gd name="connsiteX66" fmla="*/ 1524000 w 3975100"/>
                    <a:gd name="connsiteY66" fmla="*/ 2247900 h 2273300"/>
                    <a:gd name="connsiteX67" fmla="*/ 1485900 w 3975100"/>
                    <a:gd name="connsiteY67" fmla="*/ 2209800 h 2273300"/>
                    <a:gd name="connsiteX68" fmla="*/ 1460500 w 3975100"/>
                    <a:gd name="connsiteY68" fmla="*/ 2159000 h 2273300"/>
                    <a:gd name="connsiteX69" fmla="*/ 1447800 w 3975100"/>
                    <a:gd name="connsiteY69" fmla="*/ 2108200 h 2273300"/>
                    <a:gd name="connsiteX70" fmla="*/ 1371600 w 3975100"/>
                    <a:gd name="connsiteY70" fmla="*/ 2070100 h 2273300"/>
                    <a:gd name="connsiteX71" fmla="*/ 1295400 w 3975100"/>
                    <a:gd name="connsiteY71" fmla="*/ 2032000 h 2273300"/>
                    <a:gd name="connsiteX72" fmla="*/ 1117600 w 3975100"/>
                    <a:gd name="connsiteY72" fmla="*/ 2057400 h 2273300"/>
                    <a:gd name="connsiteX73" fmla="*/ 1041400 w 3975100"/>
                    <a:gd name="connsiteY73" fmla="*/ 2082800 h 2273300"/>
                    <a:gd name="connsiteX74" fmla="*/ 939800 w 3975100"/>
                    <a:gd name="connsiteY74" fmla="*/ 2108200 h 2273300"/>
                    <a:gd name="connsiteX75" fmla="*/ 850900 w 3975100"/>
                    <a:gd name="connsiteY75" fmla="*/ 2133600 h 2273300"/>
                    <a:gd name="connsiteX76" fmla="*/ 609600 w 3975100"/>
                    <a:gd name="connsiteY76" fmla="*/ 2108200 h 2273300"/>
                    <a:gd name="connsiteX77" fmla="*/ 482600 w 3975100"/>
                    <a:gd name="connsiteY77" fmla="*/ 2082800 h 2273300"/>
                    <a:gd name="connsiteX78" fmla="*/ 431800 w 3975100"/>
                    <a:gd name="connsiteY78" fmla="*/ 2070100 h 2273300"/>
                    <a:gd name="connsiteX79" fmla="*/ 381000 w 3975100"/>
                    <a:gd name="connsiteY79" fmla="*/ 2044700 h 2273300"/>
                    <a:gd name="connsiteX80" fmla="*/ 342900 w 3975100"/>
                    <a:gd name="connsiteY80" fmla="*/ 2032000 h 2273300"/>
                    <a:gd name="connsiteX81" fmla="*/ 317500 w 3975100"/>
                    <a:gd name="connsiteY81" fmla="*/ 1993900 h 2273300"/>
                    <a:gd name="connsiteX82" fmla="*/ 279400 w 3975100"/>
                    <a:gd name="connsiteY82" fmla="*/ 1955800 h 2273300"/>
                    <a:gd name="connsiteX83" fmla="*/ 266700 w 3975100"/>
                    <a:gd name="connsiteY83" fmla="*/ 1905000 h 2273300"/>
                    <a:gd name="connsiteX84" fmla="*/ 279400 w 3975100"/>
                    <a:gd name="connsiteY84" fmla="*/ 1638300 h 2273300"/>
                    <a:gd name="connsiteX85" fmla="*/ 292100 w 3975100"/>
                    <a:gd name="connsiteY85" fmla="*/ 1600200 h 2273300"/>
                    <a:gd name="connsiteX86" fmla="*/ 254000 w 3975100"/>
                    <a:gd name="connsiteY86" fmla="*/ 1524000 h 2273300"/>
                    <a:gd name="connsiteX87" fmla="*/ 177800 w 3975100"/>
                    <a:gd name="connsiteY87" fmla="*/ 1473200 h 2273300"/>
                    <a:gd name="connsiteX88" fmla="*/ 139700 w 3975100"/>
                    <a:gd name="connsiteY88" fmla="*/ 1435100 h 2273300"/>
                    <a:gd name="connsiteX89" fmla="*/ 63500 w 3975100"/>
                    <a:gd name="connsiteY89" fmla="*/ 1371600 h 2273300"/>
                    <a:gd name="connsiteX90" fmla="*/ 25400 w 3975100"/>
                    <a:gd name="connsiteY90" fmla="*/ 1295400 h 2273300"/>
                    <a:gd name="connsiteX91" fmla="*/ 12700 w 3975100"/>
                    <a:gd name="connsiteY91" fmla="*/ 1092200 h 2273300"/>
                    <a:gd name="connsiteX92" fmla="*/ 0 w 3975100"/>
                    <a:gd name="connsiteY92" fmla="*/ 1016000 h 2273300"/>
                    <a:gd name="connsiteX93" fmla="*/ 12700 w 3975100"/>
                    <a:gd name="connsiteY93" fmla="*/ 812800 h 2273300"/>
                    <a:gd name="connsiteX94" fmla="*/ 38100 w 3975100"/>
                    <a:gd name="connsiteY94" fmla="*/ 774700 h 2273300"/>
                    <a:gd name="connsiteX95" fmla="*/ 88900 w 3975100"/>
                    <a:gd name="connsiteY95" fmla="*/ 698500 h 2273300"/>
                    <a:gd name="connsiteX96" fmla="*/ 114300 w 3975100"/>
                    <a:gd name="connsiteY96" fmla="*/ 660400 h 2273300"/>
                    <a:gd name="connsiteX97" fmla="*/ 228600 w 3975100"/>
                    <a:gd name="connsiteY97" fmla="*/ 596900 h 2273300"/>
                    <a:gd name="connsiteX98" fmla="*/ 266700 w 3975100"/>
                    <a:gd name="connsiteY98" fmla="*/ 571500 h 2273300"/>
                    <a:gd name="connsiteX99" fmla="*/ 330200 w 3975100"/>
                    <a:gd name="connsiteY99" fmla="*/ 558800 h 2273300"/>
                    <a:gd name="connsiteX100" fmla="*/ 406400 w 3975100"/>
                    <a:gd name="connsiteY100" fmla="*/ 533400 h 2273300"/>
                    <a:gd name="connsiteX101" fmla="*/ 622300 w 3975100"/>
                    <a:gd name="connsiteY101" fmla="*/ 508000 h 2273300"/>
                    <a:gd name="connsiteX102" fmla="*/ 876300 w 3975100"/>
                    <a:gd name="connsiteY102" fmla="*/ 520700 h 2273300"/>
                    <a:gd name="connsiteX103" fmla="*/ 990600 w 3975100"/>
                    <a:gd name="connsiteY103" fmla="*/ 533400 h 2273300"/>
                    <a:gd name="connsiteX104" fmla="*/ 1130300 w 3975100"/>
                    <a:gd name="connsiteY104" fmla="*/ 508000 h 2273300"/>
                    <a:gd name="connsiteX105" fmla="*/ 1066800 w 3975100"/>
                    <a:gd name="connsiteY105" fmla="*/ 482600 h 227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975100" h="2273300">
                      <a:moveTo>
                        <a:pt x="1066800" y="482600"/>
                      </a:moveTo>
                      <a:cubicBezTo>
                        <a:pt x="1054100" y="467783"/>
                        <a:pt x="1052146" y="440597"/>
                        <a:pt x="1054100" y="419100"/>
                      </a:cubicBezTo>
                      <a:cubicBezTo>
                        <a:pt x="1056524" y="392436"/>
                        <a:pt x="1071033" y="368300"/>
                        <a:pt x="1079500" y="342900"/>
                      </a:cubicBezTo>
                      <a:lnTo>
                        <a:pt x="1092200" y="304800"/>
                      </a:lnTo>
                      <a:cubicBezTo>
                        <a:pt x="1096433" y="292100"/>
                        <a:pt x="1099928" y="279129"/>
                        <a:pt x="1104900" y="266700"/>
                      </a:cubicBezTo>
                      <a:cubicBezTo>
                        <a:pt x="1113367" y="245533"/>
                        <a:pt x="1118218" y="222532"/>
                        <a:pt x="1130300" y="203200"/>
                      </a:cubicBezTo>
                      <a:cubicBezTo>
                        <a:pt x="1144893" y="179852"/>
                        <a:pt x="1182606" y="153354"/>
                        <a:pt x="1206500" y="139700"/>
                      </a:cubicBezTo>
                      <a:cubicBezTo>
                        <a:pt x="1222938" y="130307"/>
                        <a:pt x="1238788" y="118267"/>
                        <a:pt x="1257300" y="114300"/>
                      </a:cubicBezTo>
                      <a:cubicBezTo>
                        <a:pt x="1298900" y="105386"/>
                        <a:pt x="1342146" y="107348"/>
                        <a:pt x="1384300" y="101600"/>
                      </a:cubicBezTo>
                      <a:cubicBezTo>
                        <a:pt x="1435328" y="94642"/>
                        <a:pt x="1485829" y="84232"/>
                        <a:pt x="1536700" y="76200"/>
                      </a:cubicBezTo>
                      <a:cubicBezTo>
                        <a:pt x="1566268" y="71531"/>
                        <a:pt x="1595967" y="67733"/>
                        <a:pt x="1625600" y="63500"/>
                      </a:cubicBezTo>
                      <a:cubicBezTo>
                        <a:pt x="1638300" y="59267"/>
                        <a:pt x="1651998" y="57301"/>
                        <a:pt x="1663700" y="50800"/>
                      </a:cubicBezTo>
                      <a:cubicBezTo>
                        <a:pt x="1690385" y="35975"/>
                        <a:pt x="1739900" y="0"/>
                        <a:pt x="1739900" y="0"/>
                      </a:cubicBezTo>
                      <a:lnTo>
                        <a:pt x="2730500" y="12700"/>
                      </a:lnTo>
                      <a:cubicBezTo>
                        <a:pt x="2752836" y="13245"/>
                        <a:pt x="2848246" y="48486"/>
                        <a:pt x="2857500" y="50800"/>
                      </a:cubicBezTo>
                      <a:cubicBezTo>
                        <a:pt x="2869457" y="53789"/>
                        <a:pt x="2931493" y="67918"/>
                        <a:pt x="2946400" y="76200"/>
                      </a:cubicBezTo>
                      <a:cubicBezTo>
                        <a:pt x="2973085" y="91025"/>
                        <a:pt x="2997200" y="110067"/>
                        <a:pt x="3022600" y="127000"/>
                      </a:cubicBezTo>
                      <a:lnTo>
                        <a:pt x="3060700" y="152400"/>
                      </a:lnTo>
                      <a:cubicBezTo>
                        <a:pt x="3073400" y="160867"/>
                        <a:pt x="3084320" y="172973"/>
                        <a:pt x="3098800" y="177800"/>
                      </a:cubicBezTo>
                      <a:cubicBezTo>
                        <a:pt x="3194565" y="209722"/>
                        <a:pt x="3076523" y="166661"/>
                        <a:pt x="3175000" y="215900"/>
                      </a:cubicBezTo>
                      <a:cubicBezTo>
                        <a:pt x="3186974" y="221887"/>
                        <a:pt x="3201398" y="222099"/>
                        <a:pt x="3213100" y="228600"/>
                      </a:cubicBezTo>
                      <a:cubicBezTo>
                        <a:pt x="3239785" y="243425"/>
                        <a:pt x="3263900" y="262467"/>
                        <a:pt x="3289300" y="279400"/>
                      </a:cubicBezTo>
                      <a:lnTo>
                        <a:pt x="3327400" y="304800"/>
                      </a:lnTo>
                      <a:lnTo>
                        <a:pt x="3365500" y="330200"/>
                      </a:lnTo>
                      <a:cubicBezTo>
                        <a:pt x="3378200" y="338667"/>
                        <a:pt x="3392807" y="344807"/>
                        <a:pt x="3403600" y="355600"/>
                      </a:cubicBezTo>
                      <a:cubicBezTo>
                        <a:pt x="3577326" y="529326"/>
                        <a:pt x="3320668" y="277649"/>
                        <a:pt x="3479800" y="419100"/>
                      </a:cubicBezTo>
                      <a:cubicBezTo>
                        <a:pt x="3506648" y="442965"/>
                        <a:pt x="3530600" y="469900"/>
                        <a:pt x="3556000" y="495300"/>
                      </a:cubicBezTo>
                      <a:lnTo>
                        <a:pt x="3594100" y="533400"/>
                      </a:lnTo>
                      <a:lnTo>
                        <a:pt x="3619500" y="609600"/>
                      </a:lnTo>
                      <a:cubicBezTo>
                        <a:pt x="3623733" y="622300"/>
                        <a:pt x="3624774" y="636561"/>
                        <a:pt x="3632200" y="647700"/>
                      </a:cubicBezTo>
                      <a:lnTo>
                        <a:pt x="3657600" y="685800"/>
                      </a:lnTo>
                      <a:cubicBezTo>
                        <a:pt x="3661833" y="706967"/>
                        <a:pt x="3670300" y="727714"/>
                        <a:pt x="3670300" y="749300"/>
                      </a:cubicBezTo>
                      <a:cubicBezTo>
                        <a:pt x="3670300" y="1002150"/>
                        <a:pt x="3685171" y="945987"/>
                        <a:pt x="3644900" y="1066800"/>
                      </a:cubicBezTo>
                      <a:cubicBezTo>
                        <a:pt x="3670300" y="1083733"/>
                        <a:pt x="3692140" y="1107947"/>
                        <a:pt x="3721100" y="1117600"/>
                      </a:cubicBezTo>
                      <a:cubicBezTo>
                        <a:pt x="3733800" y="1121833"/>
                        <a:pt x="3747498" y="1123799"/>
                        <a:pt x="3759200" y="1130300"/>
                      </a:cubicBezTo>
                      <a:cubicBezTo>
                        <a:pt x="3785885" y="1145125"/>
                        <a:pt x="3810000" y="1164167"/>
                        <a:pt x="3835400" y="1181100"/>
                      </a:cubicBezTo>
                      <a:cubicBezTo>
                        <a:pt x="3848100" y="1189567"/>
                        <a:pt x="3859020" y="1201673"/>
                        <a:pt x="3873500" y="1206500"/>
                      </a:cubicBezTo>
                      <a:lnTo>
                        <a:pt x="3911600" y="1219200"/>
                      </a:lnTo>
                      <a:cubicBezTo>
                        <a:pt x="3984393" y="1328389"/>
                        <a:pt x="3897120" y="1190240"/>
                        <a:pt x="3949700" y="1295400"/>
                      </a:cubicBezTo>
                      <a:cubicBezTo>
                        <a:pt x="3956526" y="1309052"/>
                        <a:pt x="3966633" y="1320800"/>
                        <a:pt x="3975100" y="1333500"/>
                      </a:cubicBezTo>
                      <a:cubicBezTo>
                        <a:pt x="3970867" y="1380067"/>
                        <a:pt x="3975594" y="1428341"/>
                        <a:pt x="3962400" y="1473200"/>
                      </a:cubicBezTo>
                      <a:cubicBezTo>
                        <a:pt x="3936738" y="1560452"/>
                        <a:pt x="3920198" y="1533291"/>
                        <a:pt x="3873500" y="1574800"/>
                      </a:cubicBezTo>
                      <a:cubicBezTo>
                        <a:pt x="3846652" y="1598665"/>
                        <a:pt x="3817225" y="1621112"/>
                        <a:pt x="3797300" y="1651000"/>
                      </a:cubicBezTo>
                      <a:lnTo>
                        <a:pt x="3746500" y="1727200"/>
                      </a:lnTo>
                      <a:cubicBezTo>
                        <a:pt x="3742267" y="1761067"/>
                        <a:pt x="3745279" y="1796658"/>
                        <a:pt x="3733800" y="1828800"/>
                      </a:cubicBezTo>
                      <a:cubicBezTo>
                        <a:pt x="3723533" y="1857549"/>
                        <a:pt x="3692653" y="1876040"/>
                        <a:pt x="3683000" y="1905000"/>
                      </a:cubicBezTo>
                      <a:cubicBezTo>
                        <a:pt x="3674533" y="1930400"/>
                        <a:pt x="3679877" y="1966348"/>
                        <a:pt x="3657600" y="1981200"/>
                      </a:cubicBezTo>
                      <a:cubicBezTo>
                        <a:pt x="3644900" y="1989667"/>
                        <a:pt x="3631226" y="1996829"/>
                        <a:pt x="3619500" y="2006600"/>
                      </a:cubicBezTo>
                      <a:cubicBezTo>
                        <a:pt x="3605702" y="2018098"/>
                        <a:pt x="3596994" y="2035789"/>
                        <a:pt x="3581400" y="2044700"/>
                      </a:cubicBezTo>
                      <a:cubicBezTo>
                        <a:pt x="3566245" y="2053360"/>
                        <a:pt x="3547533" y="2053167"/>
                        <a:pt x="3530600" y="2057400"/>
                      </a:cubicBezTo>
                      <a:cubicBezTo>
                        <a:pt x="3468560" y="2098760"/>
                        <a:pt x="3505713" y="2086223"/>
                        <a:pt x="3403600" y="2070100"/>
                      </a:cubicBezTo>
                      <a:cubicBezTo>
                        <a:pt x="3250137" y="2045869"/>
                        <a:pt x="3295688" y="2055822"/>
                        <a:pt x="3200400" y="2032000"/>
                      </a:cubicBezTo>
                      <a:cubicBezTo>
                        <a:pt x="3162300" y="2036233"/>
                        <a:pt x="3123290" y="2035403"/>
                        <a:pt x="3086100" y="2044700"/>
                      </a:cubicBezTo>
                      <a:cubicBezTo>
                        <a:pt x="3071292" y="2048402"/>
                        <a:pt x="3061652" y="2063274"/>
                        <a:pt x="3048000" y="2070100"/>
                      </a:cubicBezTo>
                      <a:cubicBezTo>
                        <a:pt x="3029780" y="2079210"/>
                        <a:pt x="2975376" y="2091431"/>
                        <a:pt x="2959100" y="2095500"/>
                      </a:cubicBezTo>
                      <a:cubicBezTo>
                        <a:pt x="2919685" y="2082362"/>
                        <a:pt x="2909434" y="2080940"/>
                        <a:pt x="2870200" y="2057400"/>
                      </a:cubicBezTo>
                      <a:cubicBezTo>
                        <a:pt x="2844023" y="2041694"/>
                        <a:pt x="2815586" y="2028186"/>
                        <a:pt x="2794000" y="2006600"/>
                      </a:cubicBezTo>
                      <a:lnTo>
                        <a:pt x="2755900" y="1968500"/>
                      </a:lnTo>
                      <a:cubicBezTo>
                        <a:pt x="2727806" y="1970507"/>
                        <a:pt x="2597731" y="1965035"/>
                        <a:pt x="2540000" y="1993900"/>
                      </a:cubicBezTo>
                      <a:cubicBezTo>
                        <a:pt x="2526348" y="2000726"/>
                        <a:pt x="2514600" y="2010833"/>
                        <a:pt x="2501900" y="2019300"/>
                      </a:cubicBezTo>
                      <a:cubicBezTo>
                        <a:pt x="2454628" y="2090208"/>
                        <a:pt x="2499078" y="2034117"/>
                        <a:pt x="2400300" y="2108200"/>
                      </a:cubicBezTo>
                      <a:cubicBezTo>
                        <a:pt x="2383367" y="2120900"/>
                        <a:pt x="2369153" y="2138439"/>
                        <a:pt x="2349500" y="2146300"/>
                      </a:cubicBezTo>
                      <a:cubicBezTo>
                        <a:pt x="2251945" y="2185322"/>
                        <a:pt x="2301966" y="2138317"/>
                        <a:pt x="2235200" y="2171700"/>
                      </a:cubicBezTo>
                      <a:cubicBezTo>
                        <a:pt x="2147495" y="2215553"/>
                        <a:pt x="2252026" y="2183369"/>
                        <a:pt x="2146300" y="2209800"/>
                      </a:cubicBezTo>
                      <a:cubicBezTo>
                        <a:pt x="2106285" y="2236477"/>
                        <a:pt x="2114591" y="2235766"/>
                        <a:pt x="2070100" y="2247900"/>
                      </a:cubicBezTo>
                      <a:cubicBezTo>
                        <a:pt x="2036421" y="2257085"/>
                        <a:pt x="1968500" y="2273300"/>
                        <a:pt x="1968500" y="2273300"/>
                      </a:cubicBezTo>
                      <a:cubicBezTo>
                        <a:pt x="1820333" y="2264833"/>
                        <a:pt x="1671140" y="2267261"/>
                        <a:pt x="1524000" y="2247900"/>
                      </a:cubicBezTo>
                      <a:cubicBezTo>
                        <a:pt x="1506193" y="2245557"/>
                        <a:pt x="1496339" y="2224415"/>
                        <a:pt x="1485900" y="2209800"/>
                      </a:cubicBezTo>
                      <a:cubicBezTo>
                        <a:pt x="1474896" y="2194394"/>
                        <a:pt x="1467147" y="2176727"/>
                        <a:pt x="1460500" y="2159000"/>
                      </a:cubicBezTo>
                      <a:cubicBezTo>
                        <a:pt x="1454371" y="2142657"/>
                        <a:pt x="1457482" y="2122723"/>
                        <a:pt x="1447800" y="2108200"/>
                      </a:cubicBezTo>
                      <a:cubicBezTo>
                        <a:pt x="1429602" y="2080903"/>
                        <a:pt x="1396956" y="2082778"/>
                        <a:pt x="1371600" y="2070100"/>
                      </a:cubicBezTo>
                      <a:cubicBezTo>
                        <a:pt x="1273123" y="2020861"/>
                        <a:pt x="1391165" y="2063922"/>
                        <a:pt x="1295400" y="2032000"/>
                      </a:cubicBezTo>
                      <a:cubicBezTo>
                        <a:pt x="1240433" y="2038107"/>
                        <a:pt x="1173200" y="2042236"/>
                        <a:pt x="1117600" y="2057400"/>
                      </a:cubicBezTo>
                      <a:cubicBezTo>
                        <a:pt x="1091769" y="2064445"/>
                        <a:pt x="1067654" y="2077549"/>
                        <a:pt x="1041400" y="2082800"/>
                      </a:cubicBezTo>
                      <a:cubicBezTo>
                        <a:pt x="912298" y="2108620"/>
                        <a:pt x="1030922" y="2082165"/>
                        <a:pt x="939800" y="2108200"/>
                      </a:cubicBezTo>
                      <a:cubicBezTo>
                        <a:pt x="828172" y="2140094"/>
                        <a:pt x="942251" y="2103150"/>
                        <a:pt x="850900" y="2133600"/>
                      </a:cubicBezTo>
                      <a:cubicBezTo>
                        <a:pt x="712886" y="2122984"/>
                        <a:pt x="715631" y="2128081"/>
                        <a:pt x="609600" y="2108200"/>
                      </a:cubicBezTo>
                      <a:cubicBezTo>
                        <a:pt x="567168" y="2100244"/>
                        <a:pt x="524813" y="2091846"/>
                        <a:pt x="482600" y="2082800"/>
                      </a:cubicBezTo>
                      <a:cubicBezTo>
                        <a:pt x="465533" y="2079143"/>
                        <a:pt x="448143" y="2076229"/>
                        <a:pt x="431800" y="2070100"/>
                      </a:cubicBezTo>
                      <a:cubicBezTo>
                        <a:pt x="414073" y="2063453"/>
                        <a:pt x="398401" y="2052158"/>
                        <a:pt x="381000" y="2044700"/>
                      </a:cubicBezTo>
                      <a:cubicBezTo>
                        <a:pt x="368695" y="2039427"/>
                        <a:pt x="355600" y="2036233"/>
                        <a:pt x="342900" y="2032000"/>
                      </a:cubicBezTo>
                      <a:cubicBezTo>
                        <a:pt x="334433" y="2019300"/>
                        <a:pt x="327271" y="2005626"/>
                        <a:pt x="317500" y="1993900"/>
                      </a:cubicBezTo>
                      <a:cubicBezTo>
                        <a:pt x="306002" y="1980102"/>
                        <a:pt x="288311" y="1971394"/>
                        <a:pt x="279400" y="1955800"/>
                      </a:cubicBezTo>
                      <a:cubicBezTo>
                        <a:pt x="270740" y="1940645"/>
                        <a:pt x="270933" y="1921933"/>
                        <a:pt x="266700" y="1905000"/>
                      </a:cubicBezTo>
                      <a:cubicBezTo>
                        <a:pt x="270933" y="1816100"/>
                        <a:pt x="272009" y="1726993"/>
                        <a:pt x="279400" y="1638300"/>
                      </a:cubicBezTo>
                      <a:cubicBezTo>
                        <a:pt x="280512" y="1624959"/>
                        <a:pt x="292100" y="1613587"/>
                        <a:pt x="292100" y="1600200"/>
                      </a:cubicBezTo>
                      <a:cubicBezTo>
                        <a:pt x="292100" y="1580949"/>
                        <a:pt x="266842" y="1535237"/>
                        <a:pt x="254000" y="1524000"/>
                      </a:cubicBezTo>
                      <a:cubicBezTo>
                        <a:pt x="231026" y="1503898"/>
                        <a:pt x="199386" y="1494786"/>
                        <a:pt x="177800" y="1473200"/>
                      </a:cubicBezTo>
                      <a:cubicBezTo>
                        <a:pt x="165100" y="1460500"/>
                        <a:pt x="153498" y="1446598"/>
                        <a:pt x="139700" y="1435100"/>
                      </a:cubicBezTo>
                      <a:cubicBezTo>
                        <a:pt x="85209" y="1389691"/>
                        <a:pt x="114095" y="1432314"/>
                        <a:pt x="63500" y="1371600"/>
                      </a:cubicBezTo>
                      <a:cubicBezTo>
                        <a:pt x="36145" y="1338774"/>
                        <a:pt x="38128" y="1333585"/>
                        <a:pt x="25400" y="1295400"/>
                      </a:cubicBezTo>
                      <a:cubicBezTo>
                        <a:pt x="21167" y="1227667"/>
                        <a:pt x="18844" y="1159787"/>
                        <a:pt x="12700" y="1092200"/>
                      </a:cubicBezTo>
                      <a:cubicBezTo>
                        <a:pt x="10369" y="1066555"/>
                        <a:pt x="0" y="1041750"/>
                        <a:pt x="0" y="1016000"/>
                      </a:cubicBezTo>
                      <a:cubicBezTo>
                        <a:pt x="0" y="948135"/>
                        <a:pt x="2116" y="879835"/>
                        <a:pt x="12700" y="812800"/>
                      </a:cubicBezTo>
                      <a:cubicBezTo>
                        <a:pt x="15081" y="797723"/>
                        <a:pt x="31274" y="788352"/>
                        <a:pt x="38100" y="774700"/>
                      </a:cubicBezTo>
                      <a:cubicBezTo>
                        <a:pt x="88318" y="674265"/>
                        <a:pt x="-1381" y="806837"/>
                        <a:pt x="88900" y="698500"/>
                      </a:cubicBezTo>
                      <a:cubicBezTo>
                        <a:pt x="98671" y="686774"/>
                        <a:pt x="102813" y="670451"/>
                        <a:pt x="114300" y="660400"/>
                      </a:cubicBezTo>
                      <a:cubicBezTo>
                        <a:pt x="221082" y="566966"/>
                        <a:pt x="153013" y="634694"/>
                        <a:pt x="228600" y="596900"/>
                      </a:cubicBezTo>
                      <a:cubicBezTo>
                        <a:pt x="242252" y="590074"/>
                        <a:pt x="252408" y="576859"/>
                        <a:pt x="266700" y="571500"/>
                      </a:cubicBezTo>
                      <a:cubicBezTo>
                        <a:pt x="286911" y="563921"/>
                        <a:pt x="309375" y="564480"/>
                        <a:pt x="330200" y="558800"/>
                      </a:cubicBezTo>
                      <a:cubicBezTo>
                        <a:pt x="356031" y="551755"/>
                        <a:pt x="379736" y="535824"/>
                        <a:pt x="406400" y="533400"/>
                      </a:cubicBezTo>
                      <a:cubicBezTo>
                        <a:pt x="571745" y="518369"/>
                        <a:pt x="499978" y="528387"/>
                        <a:pt x="622300" y="508000"/>
                      </a:cubicBezTo>
                      <a:lnTo>
                        <a:pt x="876300" y="520700"/>
                      </a:lnTo>
                      <a:cubicBezTo>
                        <a:pt x="914544" y="523337"/>
                        <a:pt x="952313" y="535314"/>
                        <a:pt x="990600" y="533400"/>
                      </a:cubicBezTo>
                      <a:cubicBezTo>
                        <a:pt x="1037871" y="531036"/>
                        <a:pt x="1083733" y="516467"/>
                        <a:pt x="1130300" y="508000"/>
                      </a:cubicBezTo>
                      <a:cubicBezTo>
                        <a:pt x="1097327" y="442054"/>
                        <a:pt x="1079500" y="497417"/>
                        <a:pt x="1066800" y="48260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222300" y="267494"/>
                  <a:ext cx="1349700" cy="833685"/>
                </a:xfrm>
                <a:custGeom>
                  <a:avLst/>
                  <a:gdLst>
                    <a:gd name="connsiteX0" fmla="*/ 384500 w 1349700"/>
                    <a:gd name="connsiteY0" fmla="*/ 482600 h 833685"/>
                    <a:gd name="connsiteX1" fmla="*/ 460700 w 1349700"/>
                    <a:gd name="connsiteY1" fmla="*/ 495300 h 833685"/>
                    <a:gd name="connsiteX2" fmla="*/ 511500 w 1349700"/>
                    <a:gd name="connsiteY2" fmla="*/ 482600 h 833685"/>
                    <a:gd name="connsiteX3" fmla="*/ 473400 w 1349700"/>
                    <a:gd name="connsiteY3" fmla="*/ 368300 h 833685"/>
                    <a:gd name="connsiteX4" fmla="*/ 460700 w 1349700"/>
                    <a:gd name="connsiteY4" fmla="*/ 330200 h 833685"/>
                    <a:gd name="connsiteX5" fmla="*/ 473400 w 1349700"/>
                    <a:gd name="connsiteY5" fmla="*/ 266700 h 833685"/>
                    <a:gd name="connsiteX6" fmla="*/ 536900 w 1349700"/>
                    <a:gd name="connsiteY6" fmla="*/ 190500 h 833685"/>
                    <a:gd name="connsiteX7" fmla="*/ 600400 w 1349700"/>
                    <a:gd name="connsiteY7" fmla="*/ 127000 h 833685"/>
                    <a:gd name="connsiteX8" fmla="*/ 638500 w 1349700"/>
                    <a:gd name="connsiteY8" fmla="*/ 114300 h 833685"/>
                    <a:gd name="connsiteX9" fmla="*/ 740100 w 1349700"/>
                    <a:gd name="connsiteY9" fmla="*/ 88900 h 833685"/>
                    <a:gd name="connsiteX10" fmla="*/ 816300 w 1349700"/>
                    <a:gd name="connsiteY10" fmla="*/ 63500 h 833685"/>
                    <a:gd name="connsiteX11" fmla="*/ 854400 w 1349700"/>
                    <a:gd name="connsiteY11" fmla="*/ 50800 h 833685"/>
                    <a:gd name="connsiteX12" fmla="*/ 892500 w 1349700"/>
                    <a:gd name="connsiteY12" fmla="*/ 38100 h 833685"/>
                    <a:gd name="connsiteX13" fmla="*/ 968700 w 1349700"/>
                    <a:gd name="connsiteY13" fmla="*/ 0 h 833685"/>
                    <a:gd name="connsiteX14" fmla="*/ 1260800 w 1349700"/>
                    <a:gd name="connsiteY14" fmla="*/ 12700 h 833685"/>
                    <a:gd name="connsiteX15" fmla="*/ 1298900 w 1349700"/>
                    <a:gd name="connsiteY15" fmla="*/ 38100 h 833685"/>
                    <a:gd name="connsiteX16" fmla="*/ 1337000 w 1349700"/>
                    <a:gd name="connsiteY16" fmla="*/ 152400 h 833685"/>
                    <a:gd name="connsiteX17" fmla="*/ 1349700 w 1349700"/>
                    <a:gd name="connsiteY17" fmla="*/ 190500 h 833685"/>
                    <a:gd name="connsiteX18" fmla="*/ 1324300 w 1349700"/>
                    <a:gd name="connsiteY18" fmla="*/ 317500 h 833685"/>
                    <a:gd name="connsiteX19" fmla="*/ 1311600 w 1349700"/>
                    <a:gd name="connsiteY19" fmla="*/ 355600 h 833685"/>
                    <a:gd name="connsiteX20" fmla="*/ 1273500 w 1349700"/>
                    <a:gd name="connsiteY20" fmla="*/ 406400 h 833685"/>
                    <a:gd name="connsiteX21" fmla="*/ 1235400 w 1349700"/>
                    <a:gd name="connsiteY21" fmla="*/ 431800 h 833685"/>
                    <a:gd name="connsiteX22" fmla="*/ 1171900 w 1349700"/>
                    <a:gd name="connsiteY22" fmla="*/ 533400 h 833685"/>
                    <a:gd name="connsiteX23" fmla="*/ 1133800 w 1349700"/>
                    <a:gd name="connsiteY23" fmla="*/ 558800 h 833685"/>
                    <a:gd name="connsiteX24" fmla="*/ 1108400 w 1349700"/>
                    <a:gd name="connsiteY24" fmla="*/ 596900 h 833685"/>
                    <a:gd name="connsiteX25" fmla="*/ 994100 w 1349700"/>
                    <a:gd name="connsiteY25" fmla="*/ 660400 h 833685"/>
                    <a:gd name="connsiteX26" fmla="*/ 892500 w 1349700"/>
                    <a:gd name="connsiteY26" fmla="*/ 711200 h 833685"/>
                    <a:gd name="connsiteX27" fmla="*/ 854400 w 1349700"/>
                    <a:gd name="connsiteY27" fmla="*/ 723900 h 833685"/>
                    <a:gd name="connsiteX28" fmla="*/ 816300 w 1349700"/>
                    <a:gd name="connsiteY28" fmla="*/ 749300 h 833685"/>
                    <a:gd name="connsiteX29" fmla="*/ 727400 w 1349700"/>
                    <a:gd name="connsiteY29" fmla="*/ 774700 h 833685"/>
                    <a:gd name="connsiteX30" fmla="*/ 689300 w 1349700"/>
                    <a:gd name="connsiteY30" fmla="*/ 787400 h 833685"/>
                    <a:gd name="connsiteX31" fmla="*/ 549600 w 1349700"/>
                    <a:gd name="connsiteY31" fmla="*/ 800100 h 833685"/>
                    <a:gd name="connsiteX32" fmla="*/ 460700 w 1349700"/>
                    <a:gd name="connsiteY32" fmla="*/ 825500 h 833685"/>
                    <a:gd name="connsiteX33" fmla="*/ 79700 w 1349700"/>
                    <a:gd name="connsiteY33" fmla="*/ 800100 h 833685"/>
                    <a:gd name="connsiteX34" fmla="*/ 28900 w 1349700"/>
                    <a:gd name="connsiteY34" fmla="*/ 762000 h 833685"/>
                    <a:gd name="connsiteX35" fmla="*/ 3500 w 1349700"/>
                    <a:gd name="connsiteY35" fmla="*/ 520700 h 83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49700" h="833685">
                      <a:moveTo>
                        <a:pt x="384500" y="482600"/>
                      </a:moveTo>
                      <a:cubicBezTo>
                        <a:pt x="409900" y="486833"/>
                        <a:pt x="434950" y="495300"/>
                        <a:pt x="460700" y="495300"/>
                      </a:cubicBezTo>
                      <a:cubicBezTo>
                        <a:pt x="478154" y="495300"/>
                        <a:pt x="506705" y="499383"/>
                        <a:pt x="511500" y="482600"/>
                      </a:cubicBezTo>
                      <a:lnTo>
                        <a:pt x="473400" y="368300"/>
                      </a:lnTo>
                      <a:lnTo>
                        <a:pt x="460700" y="330200"/>
                      </a:lnTo>
                      <a:cubicBezTo>
                        <a:pt x="464933" y="309033"/>
                        <a:pt x="465821" y="286911"/>
                        <a:pt x="473400" y="266700"/>
                      </a:cubicBezTo>
                      <a:cubicBezTo>
                        <a:pt x="486299" y="232302"/>
                        <a:pt x="514440" y="217452"/>
                        <a:pt x="536900" y="190500"/>
                      </a:cubicBezTo>
                      <a:cubicBezTo>
                        <a:pt x="573186" y="146957"/>
                        <a:pt x="547181" y="153610"/>
                        <a:pt x="600400" y="127000"/>
                      </a:cubicBezTo>
                      <a:cubicBezTo>
                        <a:pt x="612374" y="121013"/>
                        <a:pt x="625585" y="117822"/>
                        <a:pt x="638500" y="114300"/>
                      </a:cubicBezTo>
                      <a:cubicBezTo>
                        <a:pt x="672179" y="105115"/>
                        <a:pt x="706982" y="99939"/>
                        <a:pt x="740100" y="88900"/>
                      </a:cubicBezTo>
                      <a:lnTo>
                        <a:pt x="816300" y="63500"/>
                      </a:lnTo>
                      <a:lnTo>
                        <a:pt x="854400" y="50800"/>
                      </a:lnTo>
                      <a:cubicBezTo>
                        <a:pt x="867100" y="46567"/>
                        <a:pt x="881361" y="45526"/>
                        <a:pt x="892500" y="38100"/>
                      </a:cubicBezTo>
                      <a:cubicBezTo>
                        <a:pt x="941739" y="5274"/>
                        <a:pt x="916120" y="17527"/>
                        <a:pt x="968700" y="0"/>
                      </a:cubicBezTo>
                      <a:cubicBezTo>
                        <a:pt x="1066067" y="4233"/>
                        <a:pt x="1163984" y="1529"/>
                        <a:pt x="1260800" y="12700"/>
                      </a:cubicBezTo>
                      <a:cubicBezTo>
                        <a:pt x="1275963" y="14450"/>
                        <a:pt x="1290810" y="25157"/>
                        <a:pt x="1298900" y="38100"/>
                      </a:cubicBezTo>
                      <a:lnTo>
                        <a:pt x="1337000" y="152400"/>
                      </a:lnTo>
                      <a:lnTo>
                        <a:pt x="1349700" y="190500"/>
                      </a:lnTo>
                      <a:cubicBezTo>
                        <a:pt x="1341233" y="232833"/>
                        <a:pt x="1334008" y="275434"/>
                        <a:pt x="1324300" y="317500"/>
                      </a:cubicBezTo>
                      <a:cubicBezTo>
                        <a:pt x="1321290" y="330544"/>
                        <a:pt x="1318242" y="343977"/>
                        <a:pt x="1311600" y="355600"/>
                      </a:cubicBezTo>
                      <a:cubicBezTo>
                        <a:pt x="1301098" y="373978"/>
                        <a:pt x="1288467" y="391433"/>
                        <a:pt x="1273500" y="406400"/>
                      </a:cubicBezTo>
                      <a:cubicBezTo>
                        <a:pt x="1262707" y="417193"/>
                        <a:pt x="1248100" y="423333"/>
                        <a:pt x="1235400" y="431800"/>
                      </a:cubicBezTo>
                      <a:cubicBezTo>
                        <a:pt x="1215280" y="472040"/>
                        <a:pt x="1204873" y="500427"/>
                        <a:pt x="1171900" y="533400"/>
                      </a:cubicBezTo>
                      <a:cubicBezTo>
                        <a:pt x="1161107" y="544193"/>
                        <a:pt x="1146500" y="550333"/>
                        <a:pt x="1133800" y="558800"/>
                      </a:cubicBezTo>
                      <a:cubicBezTo>
                        <a:pt x="1125333" y="571500"/>
                        <a:pt x="1119887" y="586849"/>
                        <a:pt x="1108400" y="596900"/>
                      </a:cubicBezTo>
                      <a:cubicBezTo>
                        <a:pt x="1020252" y="674030"/>
                        <a:pt x="1061515" y="629757"/>
                        <a:pt x="994100" y="660400"/>
                      </a:cubicBezTo>
                      <a:cubicBezTo>
                        <a:pt x="959630" y="676068"/>
                        <a:pt x="928421" y="699226"/>
                        <a:pt x="892500" y="711200"/>
                      </a:cubicBezTo>
                      <a:cubicBezTo>
                        <a:pt x="879800" y="715433"/>
                        <a:pt x="866374" y="717913"/>
                        <a:pt x="854400" y="723900"/>
                      </a:cubicBezTo>
                      <a:cubicBezTo>
                        <a:pt x="840748" y="730726"/>
                        <a:pt x="830472" y="743631"/>
                        <a:pt x="816300" y="749300"/>
                      </a:cubicBezTo>
                      <a:cubicBezTo>
                        <a:pt x="787685" y="760746"/>
                        <a:pt x="756919" y="765844"/>
                        <a:pt x="727400" y="774700"/>
                      </a:cubicBezTo>
                      <a:cubicBezTo>
                        <a:pt x="714578" y="778547"/>
                        <a:pt x="702552" y="785507"/>
                        <a:pt x="689300" y="787400"/>
                      </a:cubicBezTo>
                      <a:cubicBezTo>
                        <a:pt x="643011" y="794013"/>
                        <a:pt x="596167" y="795867"/>
                        <a:pt x="549600" y="800100"/>
                      </a:cubicBezTo>
                      <a:cubicBezTo>
                        <a:pt x="519967" y="808567"/>
                        <a:pt x="491506" y="824594"/>
                        <a:pt x="460700" y="825500"/>
                      </a:cubicBezTo>
                      <a:cubicBezTo>
                        <a:pt x="169686" y="834059"/>
                        <a:pt x="218670" y="846423"/>
                        <a:pt x="79700" y="800100"/>
                      </a:cubicBezTo>
                      <a:cubicBezTo>
                        <a:pt x="62767" y="787400"/>
                        <a:pt x="40641" y="779612"/>
                        <a:pt x="28900" y="762000"/>
                      </a:cubicBezTo>
                      <a:cubicBezTo>
                        <a:pt x="-13903" y="697795"/>
                        <a:pt x="3500" y="580603"/>
                        <a:pt x="3500" y="520700"/>
                      </a:cubicBezTo>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60437" y1="17557" x2="66990" y2="21197"/>
                            <a14:backgroundMark x1="75809" y1="26942" x2="59871" y2="17880"/>
                          </a14:backgroundRemoval>
                        </a14:imgEffect>
                      </a14:imgLayer>
                    </a14:imgProps>
                  </a:ext>
                  <a:ext uri="{28A0092B-C50C-407E-A947-70E740481C1C}">
                    <a14:useLocalDpi xmlns:a14="http://schemas.microsoft.com/office/drawing/2010/main" val="0"/>
                  </a:ext>
                </a:extLst>
              </a:blip>
              <a:stretch>
                <a:fillRect/>
              </a:stretch>
            </p:blipFill>
            <p:spPr>
              <a:xfrm>
                <a:off x="2339752" y="-524594"/>
                <a:ext cx="5040560" cy="3789902"/>
              </a:xfrm>
              <a:prstGeom prst="rect">
                <a:avLst/>
              </a:prstGeom>
            </p:spPr>
          </p:pic>
        </p:grpSp>
        <p:sp>
          <p:nvSpPr>
            <p:cNvPr id="4" name="Oval 3"/>
            <p:cNvSpPr/>
            <p:nvPr/>
          </p:nvSpPr>
          <p:spPr>
            <a:xfrm rot="21064539">
              <a:off x="4291735" y="486513"/>
              <a:ext cx="504056" cy="14401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648" y="0"/>
            <a:ext cx="3003798" cy="300379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2731" y="-1053612"/>
            <a:ext cx="3003798" cy="3003798"/>
          </a:xfrm>
          <a:prstGeom prst="rect">
            <a:avLst/>
          </a:prstGeom>
        </p:spPr>
      </p:pic>
      <p:sp>
        <p:nvSpPr>
          <p:cNvPr id="11" name="TextBox 10"/>
          <p:cNvSpPr txBox="1"/>
          <p:nvPr/>
        </p:nvSpPr>
        <p:spPr>
          <a:xfrm>
            <a:off x="3086065" y="1150760"/>
            <a:ext cx="3240360" cy="1107996"/>
          </a:xfrm>
          <a:prstGeom prst="rect">
            <a:avLst/>
          </a:prstGeom>
          <a:noFill/>
        </p:spPr>
        <p:txBody>
          <a:bodyPr wrap="square" rtlCol="0">
            <a:spAutoFit/>
          </a:bodyPr>
          <a:lstStyle/>
          <a:p>
            <a:pPr algn="ctr"/>
            <a:r>
              <a:rPr lang="en-US" sz="66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2</a:t>
            </a:r>
            <a:endParaRPr lang="en-US" sz="6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80232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203" r="6418" b="6419"/>
          <a:stretch/>
        </p:blipFill>
        <p:spPr>
          <a:xfrm>
            <a:off x="-108520" y="1563638"/>
            <a:ext cx="2592288" cy="36004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73800" r="79400" b="5201"/>
          <a:stretch/>
        </p:blipFill>
        <p:spPr>
          <a:xfrm>
            <a:off x="539552" y="3435846"/>
            <a:ext cx="1851670" cy="1887561"/>
          </a:xfrm>
          <a:prstGeom prst="rect">
            <a:avLst/>
          </a:prstGeom>
        </p:spPr>
      </p:pic>
      <p:sp>
        <p:nvSpPr>
          <p:cNvPr id="5" name="TextBox 4"/>
          <p:cNvSpPr txBox="1"/>
          <p:nvPr/>
        </p:nvSpPr>
        <p:spPr>
          <a:xfrm>
            <a:off x="2366137" y="1923678"/>
            <a:ext cx="5328592" cy="2308324"/>
          </a:xfrm>
          <a:prstGeom prst="rect">
            <a:avLst/>
          </a:prstGeom>
          <a:noFill/>
        </p:spPr>
        <p:txBody>
          <a:bodyPr wrap="square" rtlCol="0">
            <a:spAutoFit/>
          </a:bodyPr>
          <a:lstStyle/>
          <a:p>
            <a:pPr algn="ctr"/>
            <a:r>
              <a:rPr lang="en-US" sz="7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25496">
            <a:off x="4433722" y="94874"/>
            <a:ext cx="3657607" cy="365760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1579" t="72797" r="57821" b="6204"/>
          <a:stretch/>
        </p:blipFill>
        <p:spPr>
          <a:xfrm>
            <a:off x="1831193" y="1923677"/>
            <a:ext cx="2098461" cy="213913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67" t="4546" r="77733" b="74455"/>
          <a:stretch/>
        </p:blipFill>
        <p:spPr>
          <a:xfrm>
            <a:off x="6660232" y="3255939"/>
            <a:ext cx="1851670" cy="1887561"/>
          </a:xfrm>
          <a:prstGeom prst="rect">
            <a:avLst/>
          </a:prstGeom>
        </p:spPr>
      </p:pic>
    </p:spTree>
    <p:extLst>
      <p:ext uri="{BB962C8B-B14F-4D97-AF65-F5344CB8AC3E}">
        <p14:creationId xmlns:p14="http://schemas.microsoft.com/office/powerpoint/2010/main" val="884014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0-#ppt_w/2"/>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9"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0-#ppt_w/2"/>
                                          </p:val>
                                        </p:tav>
                                        <p:tav tm="100000">
                                          <p:val>
                                            <p:strVal val="#ppt_x"/>
                                          </p:val>
                                        </p:tav>
                                      </p:tavLst>
                                    </p:anim>
                                    <p:anim calcmode="lin" valueType="num">
                                      <p:cBhvr additive="base">
                                        <p:cTn id="19" dur="1000" fill="hold"/>
                                        <p:tgtEl>
                                          <p:spTgt spid="6"/>
                                        </p:tgtEl>
                                        <p:attrNameLst>
                                          <p:attrName>ppt_y</p:attrName>
                                        </p:attrNameLst>
                                      </p:cBhvr>
                                      <p:tavLst>
                                        <p:tav tm="0">
                                          <p:val>
                                            <p:strVal val="0-#ppt_h/2"/>
                                          </p:val>
                                        </p:tav>
                                        <p:tav tm="100000">
                                          <p:val>
                                            <p:strVal val="#ppt_y"/>
                                          </p:val>
                                        </p:tav>
                                      </p:tavLst>
                                    </p:anim>
                                  </p:childTnLst>
                                </p:cTn>
                              </p:par>
                            </p:childTnLst>
                          </p:cTn>
                        </p:par>
                        <p:par>
                          <p:cTn id="20" fill="hold">
                            <p:stCondLst>
                              <p:cond delay="3000"/>
                            </p:stCondLst>
                            <p:childTnLst>
                              <p:par>
                                <p:cTn id="21" presetID="22" presetClass="entr" presetSubtype="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1000"/>
                                        <p:tgtEl>
                                          <p:spTgt spid="5"/>
                                        </p:tgtEl>
                                      </p:cBhvr>
                                    </p:animEffect>
                                  </p:childTnLst>
                                </p:cTn>
                              </p:par>
                            </p:childTnLst>
                          </p:cTn>
                        </p:par>
                        <p:par>
                          <p:cTn id="24" fill="hold">
                            <p:stCondLst>
                              <p:cond delay="4000"/>
                            </p:stCondLst>
                            <p:childTnLst>
                              <p:par>
                                <p:cTn id="25" presetID="22" presetClass="entr" presetSubtype="2"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图片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84" y="411510"/>
            <a:ext cx="1562246" cy="1465706"/>
          </a:xfrm>
          <a:prstGeom prst="rect">
            <a:avLst/>
          </a:prstGeom>
          <a:effectLst>
            <a:outerShdw blurRad="50800" dist="38100" dir="5400000" algn="t" rotWithShape="0">
              <a:prstClr val="black">
                <a:alpha val="40000"/>
              </a:prstClr>
            </a:outerShdw>
          </a:effectLst>
        </p:spPr>
      </p:pic>
      <p:pic>
        <p:nvPicPr>
          <p:cNvPr id="3" name="图片 19"/>
          <p:cNvPicPr>
            <a:picLocks noChangeAspect="1"/>
          </p:cNvPicPr>
          <p:nvPr/>
        </p:nvPicPr>
        <p:blipFill rotWithShape="1">
          <a:blip r:embed="rId4" cstate="print">
            <a:extLst>
              <a:ext uri="{28A0092B-C50C-407E-A947-70E740481C1C}">
                <a14:useLocalDpi xmlns:a14="http://schemas.microsoft.com/office/drawing/2010/main" val="0"/>
              </a:ext>
            </a:extLst>
          </a:blip>
          <a:srcRect r="11414"/>
          <a:stretch>
            <a:fillRect/>
          </a:stretch>
        </p:blipFill>
        <p:spPr>
          <a:xfrm>
            <a:off x="-108520" y="1390975"/>
            <a:ext cx="4101456" cy="3752527"/>
          </a:xfrm>
          <a:prstGeom prst="rect">
            <a:avLst/>
          </a:prstGeom>
          <a:effectLst>
            <a:outerShdw blurRad="50800" dist="38100" dir="5400000" algn="t" rotWithShape="0">
              <a:prstClr val="black">
                <a:alpha val="40000"/>
              </a:prstClr>
            </a:outerShdw>
          </a:effectLst>
        </p:spPr>
      </p:pic>
      <p:sp>
        <p:nvSpPr>
          <p:cNvPr id="4" name="Rectangle 3"/>
          <p:cNvSpPr/>
          <p:nvPr/>
        </p:nvSpPr>
        <p:spPr>
          <a:xfrm>
            <a:off x="4625028" y="483518"/>
            <a:ext cx="3600665" cy="4339650"/>
          </a:xfrm>
          <a:prstGeom prst="rect">
            <a:avLst/>
          </a:prstGeom>
          <a:noFill/>
        </p:spPr>
        <p:txBody>
          <a:bodyPr wrap="none" lIns="91440" tIns="45720" rIns="91440" bIns="45720">
            <a:spAutoFit/>
          </a:bodyPr>
          <a:lstStyle/>
          <a:p>
            <a:pPr algn="ctr"/>
            <a:r>
              <a:rPr lang="vi-VN" sz="13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Đọc </a:t>
            </a:r>
          </a:p>
          <a:p>
            <a:pPr algn="ctr"/>
            <a:r>
              <a:rPr lang="vi-VN" sz="13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Hiểu</a:t>
            </a:r>
            <a:endParaRPr lang="en-US" sz="13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203076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8" presetClass="emph" presetSubtype="0" fill="hold" nodeType="withEffect">
                                  <p:stCondLst>
                                    <p:cond delay="0"/>
                                  </p:stCondLst>
                                  <p:childTnLst>
                                    <p:animRot by="21600000">
                                      <p:cBhvr>
                                        <p:cTn id="11" dur="1000" fill="hold"/>
                                        <p:tgtEl>
                                          <p:spTgt spid="2"/>
                                        </p:tgtEl>
                                        <p:attrNameLst>
                                          <p:attrName>r</p:attrName>
                                        </p:attrNameLst>
                                      </p:cBhvr>
                                    </p:animRo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750"/>
                                        <p:tgtEl>
                                          <p:spTgt spid="3"/>
                                        </p:tgtEl>
                                      </p:cBhvr>
                                    </p:animEffect>
                                  </p:childTnLst>
                                </p:cTn>
                              </p:par>
                            </p:childTnLst>
                          </p:cTn>
                        </p:par>
                        <p:par>
                          <p:cTn id="16" fill="hold">
                            <p:stCondLst>
                              <p:cond delay="175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
                                        </p:tgtEl>
                                        <p:attrNameLst>
                                          <p:attrName>ppt_y</p:attrName>
                                        </p:attrNameLst>
                                      </p:cBhvr>
                                      <p:tavLst>
                                        <p:tav tm="0">
                                          <p:val>
                                            <p:strVal val="#ppt_y"/>
                                          </p:val>
                                        </p:tav>
                                        <p:tav tm="100000">
                                          <p:val>
                                            <p:strVal val="#ppt_y"/>
                                          </p:val>
                                        </p:tav>
                                      </p:tavLst>
                                    </p:anim>
                                    <p:anim calcmode="lin" valueType="num">
                                      <p:cBhvr>
                                        <p:cTn id="2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539552" y="555526"/>
            <a:ext cx="5541902" cy="523220"/>
          </a:xfrm>
          <a:prstGeom prst="rect">
            <a:avLst/>
          </a:prstGeom>
        </p:spPr>
        <p:txBody>
          <a:bodyPr wrap="none">
            <a:spAutoFit/>
          </a:bodyPr>
          <a:lstStyle/>
          <a:p>
            <a:r>
              <a:rPr lang="vi-VN" sz="2800" b="1" dirty="0">
                <a:solidFill>
                  <a:srgbClr val="0000FF"/>
                </a:solidFill>
                <a:latin typeface="Times New Roman" pitchFamily="18" charset="0"/>
                <a:cs typeface="Times New Roman" pitchFamily="18" charset="0"/>
              </a:rPr>
              <a:t>1. Cô giáo yêu cầu học sinh làm gì?</a:t>
            </a:r>
          </a:p>
        </p:txBody>
      </p:sp>
      <p:sp>
        <p:nvSpPr>
          <p:cNvPr id="3" name="Rectangle 2"/>
          <p:cNvSpPr/>
          <p:nvPr/>
        </p:nvSpPr>
        <p:spPr>
          <a:xfrm>
            <a:off x="683568" y="1302221"/>
            <a:ext cx="7704856" cy="461665"/>
          </a:xfrm>
          <a:prstGeom prst="rect">
            <a:avLst/>
          </a:prstGeom>
        </p:spPr>
        <p:txBody>
          <a:bodyPr wrap="square">
            <a:spAutoFit/>
          </a:bodyPr>
          <a:lstStyle/>
          <a:p>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rồi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xét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pic>
        <p:nvPicPr>
          <p:cNvPr id="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776" t="4454" r="1083" b="2155"/>
          <a:stretch/>
        </p:blipFill>
        <p:spPr bwMode="auto">
          <a:xfrm>
            <a:off x="1978820" y="2068656"/>
            <a:ext cx="5098080" cy="251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39552" y="2038722"/>
            <a:ext cx="8136904" cy="954107"/>
          </a:xfrm>
          <a:prstGeom prst="rect">
            <a:avLst/>
          </a:prstGeom>
        </p:spPr>
        <p:txBody>
          <a:bodyPr wrap="square">
            <a:spAutoFit/>
          </a:bodyPr>
          <a:lstStyle/>
          <a:p>
            <a:r>
              <a:rPr lang="vi-VN" sz="2800" b="1" dirty="0">
                <a:solidFill>
                  <a:srgbClr val="0000FF"/>
                </a:solidFill>
                <a:latin typeface="Times New Roman" pitchFamily="18" charset="0"/>
                <a:cs typeface="Times New Roman" pitchFamily="18" charset="0"/>
              </a:rPr>
              <a:t>2. Vì sao Hoàng nhận ra bạn trai trong bức tranh là con nuôi?</a:t>
            </a:r>
          </a:p>
        </p:txBody>
      </p:sp>
      <p:sp>
        <p:nvSpPr>
          <p:cNvPr id="6" name="Rectangle 5"/>
          <p:cNvSpPr/>
          <p:nvPr/>
        </p:nvSpPr>
        <p:spPr>
          <a:xfrm>
            <a:off x="683568" y="3144070"/>
            <a:ext cx="5892468" cy="830997"/>
          </a:xfrm>
          <a:prstGeom prst="rect">
            <a:avLst/>
          </a:prstGeom>
        </p:spPr>
        <p:txBody>
          <a:bodyPr wrap="square">
            <a:spAutoFit/>
          </a:bodyPr>
          <a:lstStyle/>
          <a:p>
            <a:pPr lvl="0"/>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hẳn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pic>
        <p:nvPicPr>
          <p:cNvPr id="7"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93374"/>
            <a:ext cx="2686050" cy="657225"/>
          </a:xfrm>
          <a:prstGeom prst="rect">
            <a:avLst/>
          </a:prstGeom>
        </p:spPr>
      </p:pic>
      <p:pic>
        <p:nvPicPr>
          <p:cNvPr id="2050" name="Picture 2" descr="Family Royalty Free Vector Image - Vector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4445" t="9295" r="24064" b="17906"/>
          <a:stretch/>
        </p:blipFill>
        <p:spPr bwMode="auto">
          <a:xfrm>
            <a:off x="6576036" y="2573524"/>
            <a:ext cx="2100420" cy="243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676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21" presetClass="entr" presetSubtype="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xit" presetSubtype="0" fill="hold" nodeType="clickEffect">
                                  <p:stCondLst>
                                    <p:cond delay="0"/>
                                  </p:stCondLst>
                                  <p:childTnLst>
                                    <p:anim calcmode="lin" valueType="num">
                                      <p:cBhvr>
                                        <p:cTn id="31" dur="1000"/>
                                        <p:tgtEl>
                                          <p:spTgt spid="4"/>
                                        </p:tgtEl>
                                        <p:attrNameLst>
                                          <p:attrName>ppt_w</p:attrName>
                                        </p:attrNameLst>
                                      </p:cBhvr>
                                      <p:tavLst>
                                        <p:tav tm="0">
                                          <p:val>
                                            <p:strVal val="ppt_w"/>
                                          </p:val>
                                        </p:tav>
                                        <p:tav tm="100000">
                                          <p:val>
                                            <p:fltVal val="0"/>
                                          </p:val>
                                        </p:tav>
                                      </p:tavLst>
                                    </p:anim>
                                    <p:anim calcmode="lin" valueType="num">
                                      <p:cBhvr>
                                        <p:cTn id="32" dur="1000"/>
                                        <p:tgtEl>
                                          <p:spTgt spid="4"/>
                                        </p:tgtEl>
                                        <p:attrNameLst>
                                          <p:attrName>ppt_h</p:attrName>
                                        </p:attrNameLst>
                                      </p:cBhvr>
                                      <p:tavLst>
                                        <p:tav tm="0">
                                          <p:val>
                                            <p:strVal val="ppt_h"/>
                                          </p:val>
                                        </p:tav>
                                        <p:tav tm="100000">
                                          <p:val>
                                            <p:fltVal val="0"/>
                                          </p:val>
                                        </p:tav>
                                      </p:tavLst>
                                    </p:anim>
                                    <p:anim calcmode="lin" valueType="num">
                                      <p:cBhvr>
                                        <p:cTn id="33" dur="1000"/>
                                        <p:tgtEl>
                                          <p:spTgt spid="4"/>
                                        </p:tgtEl>
                                        <p:attrNameLst>
                                          <p:attrName>style.rotation</p:attrName>
                                        </p:attrNameLst>
                                      </p:cBhvr>
                                      <p:tavLst>
                                        <p:tav tm="0">
                                          <p:val>
                                            <p:fltVal val="0"/>
                                          </p:val>
                                        </p:tav>
                                        <p:tav tm="100000">
                                          <p:val>
                                            <p:fltVal val="90"/>
                                          </p:val>
                                        </p:tav>
                                      </p:tavLst>
                                    </p:anim>
                                    <p:animEffect transition="out" filter="fade">
                                      <p:cBhvr>
                                        <p:cTn id="34" dur="1000"/>
                                        <p:tgtEl>
                                          <p:spTgt spid="4"/>
                                        </p:tgtEl>
                                      </p:cBhvr>
                                    </p:animEffect>
                                    <p:set>
                                      <p:cBhvr>
                                        <p:cTn id="35" dur="1" fill="hold">
                                          <p:stCondLst>
                                            <p:cond delay="999"/>
                                          </p:stCondLst>
                                        </p:cTn>
                                        <p:tgtEl>
                                          <p:spTgt spid="4"/>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0-#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50"/>
                                        </p:tgtEl>
                                        <p:attrNameLst>
                                          <p:attrName>style.visibility</p:attrName>
                                        </p:attrNameLst>
                                      </p:cBhvr>
                                      <p:to>
                                        <p:strVal val="visible"/>
                                      </p:to>
                                    </p:set>
                                    <p:animEffect transition="in" filter="fade">
                                      <p:cBhvr>
                                        <p:cTn id="49" dur="1000"/>
                                        <p:tgtEl>
                                          <p:spTgt spid="2050"/>
                                        </p:tgtEl>
                                      </p:cBhvr>
                                    </p:animEffect>
                                    <p:anim calcmode="lin" valueType="num">
                                      <p:cBhvr>
                                        <p:cTn id="50" dur="1000" fill="hold"/>
                                        <p:tgtEl>
                                          <p:spTgt spid="2050"/>
                                        </p:tgtEl>
                                        <p:attrNameLst>
                                          <p:attrName>ppt_x</p:attrName>
                                        </p:attrNameLst>
                                      </p:cBhvr>
                                      <p:tavLst>
                                        <p:tav tm="0">
                                          <p:val>
                                            <p:strVal val="#ppt_x"/>
                                          </p:val>
                                        </p:tav>
                                        <p:tav tm="100000">
                                          <p:val>
                                            <p:strVal val="#ppt_x"/>
                                          </p:val>
                                        </p:tav>
                                      </p:tavLst>
                                    </p:anim>
                                    <p:anim calcmode="lin" valueType="num">
                                      <p:cBhvr>
                                        <p:cTn id="5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186730" y="878905"/>
            <a:ext cx="8777758" cy="1077218"/>
          </a:xfrm>
          <a:prstGeom prst="rect">
            <a:avLst/>
          </a:prstGeom>
        </p:spPr>
        <p:txBody>
          <a:bodyPr wrap="square">
            <a:spAutoFit/>
          </a:bodyPr>
          <a:lstStyle/>
          <a:p>
            <a:r>
              <a:rPr lang="vi-VN" sz="3200" b="1" dirty="0">
                <a:solidFill>
                  <a:srgbClr val="0000FF"/>
                </a:solidFill>
                <a:latin typeface="Times New Roman" pitchFamily="18" charset="0"/>
                <a:cs typeface="Times New Roman" pitchFamily="18" charset="0"/>
              </a:rPr>
              <a:t>3. Theo Ngọc, tình cảm giữa mọi người trong bức tranh thế nào?</a:t>
            </a:r>
          </a:p>
        </p:txBody>
      </p:sp>
      <p:sp>
        <p:nvSpPr>
          <p:cNvPr id="3" name="Rectangle 2"/>
          <p:cNvSpPr/>
          <p:nvPr/>
        </p:nvSpPr>
        <p:spPr>
          <a:xfrm>
            <a:off x="186730" y="2506343"/>
            <a:ext cx="4961334" cy="1077218"/>
          </a:xfrm>
          <a:prstGeom prst="rect">
            <a:avLst/>
          </a:prstGeom>
        </p:spPr>
        <p:txBody>
          <a:bodyPr wrap="square">
            <a:spAutoFit/>
          </a:bodyPr>
          <a:lstStyle/>
          <a:p>
            <a:pPr lvl="0"/>
            <a:r>
              <a:rPr lang="en-US" sz="3200" dirty="0">
                <a:latin typeface="Times New Roman" pitchFamily="18" charset="0"/>
                <a:cs typeface="Times New Roman" pitchFamily="18" charset="0"/>
              </a:rPr>
              <a:t>Theo </a:t>
            </a:r>
            <a:r>
              <a:rPr lang="en-US" sz="3200" dirty="0" err="1">
                <a:latin typeface="Times New Roman" pitchFamily="18" charset="0"/>
                <a:cs typeface="Times New Roman" pitchFamily="18" charset="0"/>
              </a:rPr>
              <a:t>Ngọc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1030" name="Picture 6" descr="Family Vector Art &amp;amp; Graphics | freevector.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4641" y1="30963" x2="35948" y2="42890"/>
                      </a14:backgroundRemoval>
                    </a14:imgEffect>
                  </a14:imgLayer>
                </a14:imgProps>
              </a:ext>
              <a:ext uri="{28A0092B-C50C-407E-A947-70E740481C1C}">
                <a14:useLocalDpi xmlns:a14="http://schemas.microsoft.com/office/drawing/2010/main" val="0"/>
              </a:ext>
            </a:extLst>
          </a:blip>
          <a:srcRect/>
          <a:stretch>
            <a:fillRect/>
          </a:stretch>
        </p:blipFill>
        <p:spPr bwMode="auto">
          <a:xfrm>
            <a:off x="4763430" y="1417514"/>
            <a:ext cx="4369482" cy="3747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11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6" presetClass="entr" presetSubtype="32"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circle(out)">
                                      <p:cBhvr>
                                        <p:cTn id="21"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611560" y="843558"/>
            <a:ext cx="8136904" cy="954107"/>
          </a:xfrm>
          <a:prstGeom prst="rect">
            <a:avLst/>
          </a:prstGeom>
        </p:spPr>
        <p:txBody>
          <a:bodyPr wrap="square">
            <a:spAutoFit/>
          </a:bodyPr>
          <a:lstStyle/>
          <a:p>
            <a:r>
              <a:rPr lang="vi-VN" sz="2800" b="1" dirty="0">
                <a:solidFill>
                  <a:srgbClr val="0000FF"/>
                </a:solidFill>
                <a:latin typeface="Times New Roman" pitchFamily="18" charset="0"/>
                <a:cs typeface="Times New Roman" pitchFamily="18" charset="0"/>
              </a:rPr>
              <a:t>4. Câu nói nào trong đoạn 3 giúp em hiểu: Bạn Ngọc được bố mẹ nuôi rất yêu thương?</a:t>
            </a:r>
          </a:p>
        </p:txBody>
      </p:sp>
      <p:sp>
        <p:nvSpPr>
          <p:cNvPr id="3" name="Rectangle 2"/>
          <p:cNvSpPr/>
          <p:nvPr/>
        </p:nvSpPr>
        <p:spPr>
          <a:xfrm>
            <a:off x="647564" y="2139702"/>
            <a:ext cx="8064896" cy="1569660"/>
          </a:xfrm>
          <a:prstGeom prst="rect">
            <a:avLst/>
          </a:prstGeom>
        </p:spPr>
        <p:txBody>
          <a:bodyPr wrap="square">
            <a:spAutoFit/>
          </a:bodyPr>
          <a:lstStyle/>
          <a:p>
            <a:pPr lvl="0"/>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Bố</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mẹ</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tớ</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bảo</a:t>
            </a:r>
            <a:r>
              <a:rPr lang="en-US" sz="2400" i="1" dirty="0">
                <a:latin typeface="Times New Roman" pitchFamily="18" charset="0"/>
                <a:cs typeface="Times New Roman" pitchFamily="18" charset="0"/>
              </a:rPr>
              <a:t>: “Con </a:t>
            </a:r>
            <a:r>
              <a:rPr lang="en-US" sz="2400" i="1" dirty="0" err="1">
                <a:latin typeface="Times New Roman" pitchFamily="18" charset="0"/>
                <a:cs typeface="Times New Roman" pitchFamily="18" charset="0"/>
              </a:rPr>
              <a:t>nuôi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được</a:t>
            </a:r>
            <a:r>
              <a:rPr lang="en-US" sz="2400" i="1" dirty="0">
                <a:latin typeface="Times New Roman" pitchFamily="18" charset="0"/>
                <a:cs typeface="Times New Roman" pitchFamily="18" charset="0"/>
              </a:rPr>
              <a:t> cha </a:t>
            </a:r>
            <a:r>
              <a:rPr lang="en-US" sz="2400" i="1" dirty="0" err="1">
                <a:latin typeface="Times New Roman" pitchFamily="18" charset="0"/>
                <a:cs typeface="Times New Roman" pitchFamily="18" charset="0"/>
              </a:rPr>
              <a:t>mẹ</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sinh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nhưng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được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nuôi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dưỡng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lớn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từ</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yêu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thương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của</a:t>
            </a:r>
            <a:r>
              <a:rPr lang="en-US" sz="2400" i="1" dirty="0">
                <a:latin typeface="Times New Roman" pitchFamily="18" charset="0"/>
                <a:cs typeface="Times New Roman" pitchFamily="18" charset="0"/>
              </a:rPr>
              <a:t> cha </a:t>
            </a:r>
            <a:r>
              <a:rPr lang="en-US" sz="2400" i="1" dirty="0" err="1">
                <a:latin typeface="Times New Roman" pitchFamily="18" charset="0"/>
                <a:cs typeface="Times New Roman" pitchFamily="18" charset="0"/>
              </a:rPr>
              <a:t>mẹ</a:t>
            </a:r>
            <a:r>
              <a:rPr lang="en-US" sz="2400" i="1" dirty="0">
                <a:latin typeface="Times New Roman" pitchFamily="18" charset="0"/>
                <a:cs typeface="Times New Roman" pitchFamily="18" charset="0"/>
              </a:rPr>
              <a:t>”</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Tree>
    <p:extLst>
      <p:ext uri="{BB962C8B-B14F-4D97-AF65-F5344CB8AC3E}">
        <p14:creationId xmlns:p14="http://schemas.microsoft.com/office/powerpoint/2010/main" val="149918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图片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84" y="411510"/>
            <a:ext cx="1562246" cy="1465706"/>
          </a:xfrm>
          <a:prstGeom prst="rect">
            <a:avLst/>
          </a:prstGeom>
          <a:effectLst>
            <a:outerShdw blurRad="50800" dist="38100" dir="5400000" algn="t" rotWithShape="0">
              <a:prstClr val="black">
                <a:alpha val="40000"/>
              </a:prstClr>
            </a:outerShdw>
          </a:effectLst>
        </p:spPr>
      </p:pic>
      <p:pic>
        <p:nvPicPr>
          <p:cNvPr id="3" name="图片 19"/>
          <p:cNvPicPr>
            <a:picLocks noChangeAspect="1"/>
          </p:cNvPicPr>
          <p:nvPr/>
        </p:nvPicPr>
        <p:blipFill rotWithShape="1">
          <a:blip r:embed="rId4" cstate="print">
            <a:extLst>
              <a:ext uri="{28A0092B-C50C-407E-A947-70E740481C1C}">
                <a14:useLocalDpi xmlns:a14="http://schemas.microsoft.com/office/drawing/2010/main" val="0"/>
              </a:ext>
            </a:extLst>
          </a:blip>
          <a:srcRect r="11414"/>
          <a:stretch>
            <a:fillRect/>
          </a:stretch>
        </p:blipFill>
        <p:spPr>
          <a:xfrm>
            <a:off x="-108520" y="1390975"/>
            <a:ext cx="4101456" cy="3752527"/>
          </a:xfrm>
          <a:prstGeom prst="rect">
            <a:avLst/>
          </a:prstGeom>
          <a:effectLst>
            <a:outerShdw blurRad="50800" dist="38100" dir="5400000" algn="t" rotWithShape="0">
              <a:prstClr val="black">
                <a:alpha val="40000"/>
              </a:prstClr>
            </a:outerShdw>
          </a:effectLst>
        </p:spPr>
      </p:pic>
      <p:sp>
        <p:nvSpPr>
          <p:cNvPr id="4" name="Rectangle 3"/>
          <p:cNvSpPr/>
          <p:nvPr/>
        </p:nvSpPr>
        <p:spPr>
          <a:xfrm>
            <a:off x="4138839" y="483518"/>
            <a:ext cx="4573047" cy="4339650"/>
          </a:xfrm>
          <a:prstGeom prst="rect">
            <a:avLst/>
          </a:prstGeom>
          <a:noFill/>
        </p:spPr>
        <p:txBody>
          <a:bodyPr wrap="none" lIns="91440" tIns="45720" rIns="91440" bIns="45720">
            <a:spAutoFit/>
          </a:bodyPr>
          <a:lstStyle/>
          <a:p>
            <a:pPr algn="ctr"/>
            <a:r>
              <a:rPr lang="vi-VN" sz="13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Luyện</a:t>
            </a:r>
          </a:p>
          <a:p>
            <a:pPr algn="ctr"/>
            <a:r>
              <a:rPr lang="vi-VN" sz="13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Tập</a:t>
            </a:r>
            <a:endParaRPr lang="en-US" sz="13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2923160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8" presetClass="emph" presetSubtype="0" fill="hold" nodeType="withEffect">
                                  <p:stCondLst>
                                    <p:cond delay="0"/>
                                  </p:stCondLst>
                                  <p:childTnLst>
                                    <p:animRot by="21600000">
                                      <p:cBhvr>
                                        <p:cTn id="11" dur="1000" fill="hold"/>
                                        <p:tgtEl>
                                          <p:spTgt spid="2"/>
                                        </p:tgtEl>
                                        <p:attrNameLst>
                                          <p:attrName>r</p:attrName>
                                        </p:attrNameLst>
                                      </p:cBhvr>
                                    </p:animRo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750"/>
                                        <p:tgtEl>
                                          <p:spTgt spid="3"/>
                                        </p:tgtEl>
                                      </p:cBhvr>
                                    </p:animEffect>
                                  </p:childTnLst>
                                </p:cTn>
                              </p:par>
                            </p:childTnLst>
                          </p:cTn>
                        </p:par>
                        <p:par>
                          <p:cTn id="16" fill="hold">
                            <p:stCondLst>
                              <p:cond delay="175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
                                        </p:tgtEl>
                                        <p:attrNameLst>
                                          <p:attrName>ppt_y</p:attrName>
                                        </p:attrNameLst>
                                      </p:cBhvr>
                                      <p:tavLst>
                                        <p:tav tm="0">
                                          <p:val>
                                            <p:strVal val="#ppt_y"/>
                                          </p:val>
                                        </p:tav>
                                        <p:tav tm="100000">
                                          <p:val>
                                            <p:strVal val="#ppt_y"/>
                                          </p:val>
                                        </p:tav>
                                      </p:tavLst>
                                    </p:anim>
                                    <p:anim calcmode="lin" valueType="num">
                                      <p:cBhvr>
                                        <p:cTn id="2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467544" y="555526"/>
            <a:ext cx="8136904" cy="1031051"/>
          </a:xfrm>
          <a:prstGeom prst="rect">
            <a:avLst/>
          </a:prstGeom>
        </p:spPr>
        <p:txBody>
          <a:bodyPr wrap="square">
            <a:spAutoFit/>
          </a:bodyPr>
          <a:lstStyle/>
          <a:p>
            <a:pPr>
              <a:spcBef>
                <a:spcPts val="600"/>
              </a:spcBef>
            </a:pPr>
            <a:r>
              <a:rPr lang="vi-VN" sz="2800" b="1" dirty="0">
                <a:solidFill>
                  <a:srgbClr val="0000FF"/>
                </a:solidFill>
                <a:latin typeface="Times New Roman" pitchFamily="18" charset="0"/>
                <a:cs typeface="Times New Roman" pitchFamily="18" charset="0"/>
              </a:rPr>
              <a:t>1. Nói lời đồng ý của em:</a:t>
            </a:r>
          </a:p>
          <a:p>
            <a:pPr marL="514350" indent="-514350">
              <a:spcBef>
                <a:spcPts val="600"/>
              </a:spcBef>
              <a:buAutoNum type="alphaLcParenR"/>
            </a:pPr>
            <a:r>
              <a:rPr lang="vi-VN" sz="2800" b="1" dirty="0">
                <a:solidFill>
                  <a:srgbClr val="0000FF"/>
                </a:solidFill>
                <a:latin typeface="Times New Roman" pitchFamily="18" charset="0"/>
                <a:cs typeface="Times New Roman" pitchFamily="18" charset="0"/>
              </a:rPr>
              <a:t>Với nhận xét của bạn Ngọc về bức tranh</a:t>
            </a:r>
            <a:r>
              <a:rPr lang="vi-VN" sz="2800" b="1" dirty="0" smtClean="0">
                <a:solidFill>
                  <a:srgbClr val="0000FF"/>
                </a:solidFill>
                <a:latin typeface="Times New Roman" pitchFamily="18" charset="0"/>
                <a:cs typeface="Times New Roman" pitchFamily="18" charset="0"/>
              </a:rPr>
              <a:t>.</a:t>
            </a:r>
            <a:endParaRPr lang="vi-VN" sz="2800" b="1" dirty="0">
              <a:solidFill>
                <a:srgbClr val="0000FF"/>
              </a:solidFill>
              <a:latin typeface="Times New Roman" pitchFamily="18" charset="0"/>
              <a:cs typeface="Times New Roman" pitchFamily="18" charset="0"/>
            </a:endParaRPr>
          </a:p>
        </p:txBody>
      </p:sp>
      <p:pic>
        <p:nvPicPr>
          <p:cNvPr id="4098" name="Picture 2" descr="Free Girl Vectors, 209,000+ Images in AI, EPS forma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3110" t="6883" r="29920" b="8124"/>
          <a:stretch/>
        </p:blipFill>
        <p:spPr bwMode="auto">
          <a:xfrm>
            <a:off x="899592" y="2427734"/>
            <a:ext cx="1376420" cy="249066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3059832" y="1768338"/>
            <a:ext cx="5544616" cy="1656184"/>
          </a:xfrm>
          <a:prstGeom prst="wedgeRoundRectCallout">
            <a:avLst>
              <a:gd name="adj1" fmla="val -69437"/>
              <a:gd name="adj2" fmla="val 47163"/>
              <a:gd name="adj3" fmla="val 16667"/>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latin typeface="Times New Roman" pitchFamily="18" charset="0"/>
                <a:cs typeface="Times New Roman" pitchFamily="18" charset="0"/>
              </a:rPr>
              <a:t>Bạn nói rất đúng ý tớ. Mọi người trong gia đình này rất yêu quý nhau.</a:t>
            </a:r>
            <a:endParaRPr lang="vi-VN" sz="28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539552" y="737287"/>
            <a:ext cx="8136904" cy="1031051"/>
          </a:xfrm>
          <a:prstGeom prst="rect">
            <a:avLst/>
          </a:prstGeom>
        </p:spPr>
        <p:txBody>
          <a:bodyPr wrap="square">
            <a:spAutoFit/>
          </a:bodyPr>
          <a:lstStyle/>
          <a:p>
            <a:pPr>
              <a:spcBef>
                <a:spcPts val="600"/>
              </a:spcBef>
            </a:pPr>
            <a:r>
              <a:rPr lang="vi-VN" sz="2800" b="1" dirty="0">
                <a:solidFill>
                  <a:srgbClr val="0000FF"/>
                </a:solidFill>
                <a:latin typeface="Times New Roman" pitchFamily="18" charset="0"/>
                <a:cs typeface="Times New Roman" pitchFamily="18" charset="0"/>
              </a:rPr>
              <a:t>1. Nói lời đồng ý của em:</a:t>
            </a:r>
          </a:p>
          <a:p>
            <a:pPr>
              <a:spcBef>
                <a:spcPts val="600"/>
              </a:spcBef>
            </a:pPr>
            <a:r>
              <a:rPr lang="vi-VN" sz="2800" b="1" dirty="0" smtClean="0">
                <a:solidFill>
                  <a:srgbClr val="0000FF"/>
                </a:solidFill>
                <a:latin typeface="Times New Roman" pitchFamily="18" charset="0"/>
                <a:cs typeface="Times New Roman" pitchFamily="18" charset="0"/>
              </a:rPr>
              <a:t>b</a:t>
            </a:r>
            <a:r>
              <a:rPr lang="vi-VN" sz="2800" b="1" dirty="0">
                <a:solidFill>
                  <a:srgbClr val="0000FF"/>
                </a:solidFill>
                <a:latin typeface="Times New Roman" pitchFamily="18" charset="0"/>
                <a:cs typeface="Times New Roman" pitchFamily="18" charset="0"/>
              </a:rPr>
              <a:t>) Với câu nói của bố mẹ bạn Ngọc.</a:t>
            </a:r>
          </a:p>
        </p:txBody>
      </p:sp>
      <p:pic>
        <p:nvPicPr>
          <p:cNvPr id="6" name="Picture 2" descr="Free Girl Vectors, 209,000+ Images in AI, EPS format"/>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110" t="6883" r="29920" b="8124"/>
          <a:stretch/>
        </p:blipFill>
        <p:spPr bwMode="auto">
          <a:xfrm>
            <a:off x="899592" y="2427734"/>
            <a:ext cx="1376420" cy="2490665"/>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a:xfrm>
            <a:off x="3131840" y="2142763"/>
            <a:ext cx="5544616" cy="1656184"/>
          </a:xfrm>
          <a:prstGeom prst="wedgeRoundRectCallout">
            <a:avLst>
              <a:gd name="adj1" fmla="val -71728"/>
              <a:gd name="adj2" fmla="val 28759"/>
              <a:gd name="adj3" fmla="val 16667"/>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latin typeface="Times New Roman" pitchFamily="18" charset="0"/>
                <a:cs typeface="Times New Roman" pitchFamily="18" charset="0"/>
              </a:rPr>
              <a:t>Bố mẹ bạn Ngọc nói rất đúng và rất hay. Em hoàn toàn đồng ý với câu nói của bố mẹ bạn Ngọc.</a:t>
            </a:r>
          </a:p>
        </p:txBody>
      </p:sp>
    </p:spTree>
    <p:extLst>
      <p:ext uri="{BB962C8B-B14F-4D97-AF65-F5344CB8AC3E}">
        <p14:creationId xmlns:p14="http://schemas.microsoft.com/office/powerpoint/2010/main" val="16179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95536" y="699544"/>
            <a:ext cx="8352928" cy="2554545"/>
          </a:xfrm>
          <a:prstGeom prst="rect">
            <a:avLst/>
          </a:prstGeom>
        </p:spPr>
        <p:txBody>
          <a:bodyPr wrap="square">
            <a:spAutoFit/>
          </a:bodyPr>
          <a:lstStyle/>
          <a:p>
            <a:pPr>
              <a:spcBef>
                <a:spcPts val="600"/>
              </a:spcBef>
            </a:pPr>
            <a:r>
              <a:rPr lang="vi-VN" sz="2800" b="1" dirty="0">
                <a:solidFill>
                  <a:srgbClr val="0000FF"/>
                </a:solidFill>
                <a:latin typeface="Times New Roman" pitchFamily="18" charset="0"/>
                <a:cs typeface="Times New Roman" pitchFamily="18" charset="0"/>
              </a:rPr>
              <a:t>2. Đặt câu theo mẫu Ai thế nào? để nói về:</a:t>
            </a:r>
          </a:p>
          <a:p>
            <a:pPr marL="514350" indent="-514350">
              <a:spcBef>
                <a:spcPts val="600"/>
              </a:spcBef>
              <a:buAutoNum type="alphaLcParenR"/>
            </a:pPr>
            <a:r>
              <a:rPr lang="vi-VN" sz="2800" b="1" dirty="0">
                <a:solidFill>
                  <a:srgbClr val="0000FF"/>
                </a:solidFill>
                <a:latin typeface="Times New Roman" pitchFamily="18" charset="0"/>
                <a:cs typeface="Times New Roman" pitchFamily="18" charset="0"/>
              </a:rPr>
              <a:t>Tình cảm của bố mẹ nuôi với bạn Ngọc.</a:t>
            </a:r>
          </a:p>
          <a:p>
            <a:pPr>
              <a:spcBef>
                <a:spcPts val="600"/>
              </a:spcBef>
            </a:pPr>
            <a:endParaRPr lang="vi-VN" sz="2800" b="1" dirty="0">
              <a:solidFill>
                <a:srgbClr val="0000FF"/>
              </a:solidFill>
              <a:latin typeface="Times New Roman" pitchFamily="18" charset="0"/>
              <a:cs typeface="Times New Roman" pitchFamily="18" charset="0"/>
            </a:endParaRPr>
          </a:p>
          <a:p>
            <a:pPr>
              <a:spcBef>
                <a:spcPts val="600"/>
              </a:spcBef>
            </a:pPr>
            <a:endParaRPr lang="vi-VN" sz="2800" b="1" dirty="0">
              <a:solidFill>
                <a:srgbClr val="0000FF"/>
              </a:solidFill>
              <a:latin typeface="Times New Roman" pitchFamily="18" charset="0"/>
              <a:cs typeface="Times New Roman" pitchFamily="18" charset="0"/>
            </a:endParaRPr>
          </a:p>
          <a:p>
            <a:pPr>
              <a:spcBef>
                <a:spcPts val="600"/>
              </a:spcBef>
            </a:pPr>
            <a:r>
              <a:rPr lang="vi-VN" sz="2800" b="1" dirty="0">
                <a:solidFill>
                  <a:srgbClr val="0000FF"/>
                </a:solidFill>
                <a:latin typeface="Times New Roman" pitchFamily="18" charset="0"/>
                <a:cs typeface="Times New Roman" pitchFamily="18" charset="0"/>
              </a:rPr>
              <a:t>b) Tình cảm của bạn Ngọc với bố mẹ nuôi.</a:t>
            </a:r>
          </a:p>
        </p:txBody>
      </p:sp>
      <p:sp>
        <p:nvSpPr>
          <p:cNvPr id="3" name="Rectangle 2"/>
          <p:cNvSpPr/>
          <p:nvPr/>
        </p:nvSpPr>
        <p:spPr>
          <a:xfrm>
            <a:off x="410907" y="1995686"/>
            <a:ext cx="8496944" cy="584775"/>
          </a:xfrm>
          <a:prstGeom prst="rect">
            <a:avLst/>
          </a:prstGeom>
        </p:spPr>
        <p:txBody>
          <a:bodyPr wrap="square">
            <a:spAutoFit/>
          </a:bodyPr>
          <a:lstStyle/>
          <a:p>
            <a:r>
              <a:rPr lang="vi-VN" sz="3200" dirty="0">
                <a:latin typeface="Times New Roman" pitchFamily="18" charset="0"/>
                <a:cs typeface="Times New Roman" pitchFamily="18" charset="0"/>
              </a:rPr>
              <a:t>Bố mẹ nuôi yêu thương bạn Ngọc bằng cả trái tim.</a:t>
            </a:r>
          </a:p>
        </p:txBody>
      </p:sp>
      <p:sp>
        <p:nvSpPr>
          <p:cNvPr id="4" name="Rectangle 3"/>
          <p:cNvSpPr/>
          <p:nvPr/>
        </p:nvSpPr>
        <p:spPr>
          <a:xfrm>
            <a:off x="554923" y="3435846"/>
            <a:ext cx="7620055" cy="584775"/>
          </a:xfrm>
          <a:prstGeom prst="rect">
            <a:avLst/>
          </a:prstGeom>
        </p:spPr>
        <p:txBody>
          <a:bodyPr wrap="square">
            <a:spAutoFit/>
          </a:bodyPr>
          <a:lstStyle/>
          <a:p>
            <a:r>
              <a:rPr lang="vi-VN" sz="3200" dirty="0">
                <a:latin typeface="Times New Roman" pitchFamily="18" charset="0"/>
                <a:cs typeface="Times New Roman" pitchFamily="18" charset="0"/>
              </a:rPr>
              <a:t>Bạn Ngọc rất yêu thương bố mẹ nuôi.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42" name="Rectangle 41"/>
          <p:cNvSpPr/>
          <p:nvPr/>
        </p:nvSpPr>
        <p:spPr>
          <a:xfrm>
            <a:off x="3625268" y="330793"/>
            <a:ext cx="1893467"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Con nu</a:t>
            </a:r>
            <a:r>
              <a:rPr lang="vi-VN" sz="3200" b="1" dirty="0">
                <a:solidFill>
                  <a:srgbClr val="FF0000"/>
                </a:solidFill>
                <a:latin typeface="Times New Roman" pitchFamily="18" charset="0"/>
                <a:cs typeface="Times New Roman" pitchFamily="18" charset="0"/>
              </a:rPr>
              <a:t>ôi </a:t>
            </a:r>
          </a:p>
        </p:txBody>
      </p:sp>
      <p:sp>
        <p:nvSpPr>
          <p:cNvPr id="5" name="Rectangle 4"/>
          <p:cNvSpPr/>
          <p:nvPr/>
        </p:nvSpPr>
        <p:spPr>
          <a:xfrm>
            <a:off x="395536" y="915566"/>
            <a:ext cx="8604448" cy="4247317"/>
          </a:xfrm>
          <a:prstGeom prst="rect">
            <a:avLst/>
          </a:prstGeom>
        </p:spPr>
        <p:txBody>
          <a:bodyPr wrap="square">
            <a:spAutoFit/>
          </a:bodyPr>
          <a:lstStyle/>
          <a:p>
            <a:pPr>
              <a:spcBef>
                <a:spcPts val="600"/>
              </a:spcBef>
            </a:pPr>
            <a:r>
              <a:rPr lang="vi-VN" sz="2400" dirty="0">
                <a:latin typeface="Times New Roman" pitchFamily="18" charset="0"/>
                <a:cs typeface="Times New Roman" pitchFamily="18" charset="0"/>
              </a:rPr>
              <a:t>1. Một hôm, cô giáo cho cả lớp xem một bức tranh rồi hỏi:</a:t>
            </a:r>
          </a:p>
          <a:p>
            <a:pPr>
              <a:spcBef>
                <a:spcPts val="600"/>
              </a:spcBef>
            </a:pPr>
            <a:r>
              <a:rPr lang="vi-VN" sz="2400" dirty="0">
                <a:latin typeface="Times New Roman" pitchFamily="18" charset="0"/>
                <a:cs typeface="Times New Roman" pitchFamily="18" charset="0"/>
              </a:rPr>
              <a:t>- Các em có nhận xét gì về bức tranh này?</a:t>
            </a:r>
          </a:p>
          <a:p>
            <a:pPr>
              <a:spcBef>
                <a:spcPts val="600"/>
              </a:spcBef>
            </a:pPr>
            <a:r>
              <a:rPr lang="vi-VN" sz="2400" dirty="0">
                <a:latin typeface="Times New Roman" pitchFamily="18" charset="0"/>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pPr>
              <a:spcBef>
                <a:spcPts val="600"/>
              </a:spcBef>
            </a:pPr>
            <a:r>
              <a:rPr lang="vi-VN" sz="2400" dirty="0">
                <a:latin typeface="Times New Roman" pitchFamily="18" charset="0"/>
                <a:cs typeface="Times New Roman" pitchFamily="18" charset="0"/>
              </a:rPr>
              <a:t>- Thưa cô, bạn này là con nuôi ạ.</a:t>
            </a:r>
          </a:p>
          <a:p>
            <a:pPr>
              <a:spcBef>
                <a:spcPts val="600"/>
              </a:spcBef>
            </a:pPr>
            <a:r>
              <a:rPr lang="vi-VN" sz="2400" dirty="0">
                <a:latin typeface="Times New Roman" pitchFamily="18" charset="0"/>
                <a:cs typeface="Times New Roman" pitchFamily="18" charset="0"/>
              </a:rPr>
              <a:t>2. Cô giáo mỉm cười:</a:t>
            </a:r>
          </a:p>
          <a:p>
            <a:pPr>
              <a:spcBef>
                <a:spcPts val="600"/>
              </a:spcBef>
            </a:pPr>
            <a:r>
              <a:rPr lang="vi-VN" sz="2400" dirty="0">
                <a:latin typeface="Times New Roman" pitchFamily="18" charset="0"/>
                <a:cs typeface="Times New Roman" pitchFamily="18" charset="0"/>
              </a:rPr>
              <a:t>- Em nói đúng rồi. Nhưng ai có thể nói về tình cảm giữa mọi người trong gia đình này?</a:t>
            </a:r>
          </a:p>
          <a:p>
            <a:pPr>
              <a:spcBef>
                <a:spcPts val="600"/>
              </a:spcBef>
            </a:pPr>
            <a:r>
              <a:rPr lang="vi-VN" sz="2400" dirty="0">
                <a:latin typeface="Times New Roman" pitchFamily="18" charset="0"/>
                <a:cs typeface="Times New Roman" pitchFamily="18" charset="0"/>
              </a:rPr>
              <a:t>Cô giáo vừa dứt lời thì Ngọc lên tiếng:</a:t>
            </a:r>
          </a:p>
        </p:txBody>
      </p:sp>
    </p:spTree>
    <p:extLst>
      <p:ext uri="{BB962C8B-B14F-4D97-AF65-F5344CB8AC3E}">
        <p14:creationId xmlns:p14="http://schemas.microsoft.com/office/powerpoint/2010/main" val="365489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95536" y="771550"/>
            <a:ext cx="8496944" cy="3724096"/>
          </a:xfrm>
          <a:prstGeom prst="rect">
            <a:avLst/>
          </a:prstGeom>
        </p:spPr>
        <p:txBody>
          <a:bodyPr wrap="square">
            <a:spAutoFit/>
          </a:bodyPr>
          <a:lstStyle/>
          <a:p>
            <a:pPr>
              <a:spcBef>
                <a:spcPts val="600"/>
              </a:spcBef>
            </a:pPr>
            <a:r>
              <a:rPr lang="vi-VN" sz="2400" dirty="0">
                <a:latin typeface="Times New Roman" pitchFamily="18" charset="0"/>
                <a:cs typeface="Times New Roman" pitchFamily="18" charset="0"/>
              </a:rPr>
              <a:t>- Thưa cô, em nhận thấy mọi người trong gia đình này rất yêu quý nhau. Em biết vì em cũng là con nuôi ạ.</a:t>
            </a:r>
          </a:p>
          <a:p>
            <a:pPr>
              <a:spcBef>
                <a:spcPts val="600"/>
              </a:spcBef>
            </a:pPr>
            <a:r>
              <a:rPr lang="vi-VN" sz="2400" dirty="0">
                <a:latin typeface="Times New Roman" pitchFamily="18" charset="0"/>
                <a:cs typeface="Times New Roman" pitchFamily="18" charset="0"/>
              </a:rPr>
              <a:t>3. - Con nuôi là gì? - Một học sinh hỏi. Không một chút chần chừ, Ngọc kiêu hãnh trả lời:</a:t>
            </a:r>
          </a:p>
          <a:p>
            <a:pPr>
              <a:spcBef>
                <a:spcPts val="600"/>
              </a:spcBef>
            </a:pPr>
            <a:r>
              <a:rPr lang="vi-VN" sz="2400" dirty="0">
                <a:latin typeface="Times New Roman" pitchFamily="18" charset="0"/>
                <a:cs typeface="Times New Roman" pitchFamily="18" charset="0"/>
              </a:rPr>
              <a:t>- Bố mẹ tớ bảo: “Con nuôi không được cha mẹ sinh ra nhưng được nuôi dưỡng và lớn lên từ trái tim yêu thương của cha mẹ.”.</a:t>
            </a:r>
          </a:p>
          <a:p>
            <a:pPr>
              <a:spcBef>
                <a:spcPts val="600"/>
              </a:spcBef>
            </a:pPr>
            <a:r>
              <a:rPr lang="vi-VN" sz="2400" dirty="0">
                <a:latin typeface="Times New Roman" pitchFamily="18" charset="0"/>
                <a:cs typeface="Times New Roman" pitchFamily="18" charset="0"/>
              </a:rPr>
              <a:t>Cô giáo và tất cả các bạn trong lớp dành cho Ngọc một tràng vỗ tay thật ấm áp.</a:t>
            </a:r>
          </a:p>
          <a:p>
            <a:pPr algn="r">
              <a:spcBef>
                <a:spcPts val="600"/>
              </a:spcBef>
            </a:pPr>
            <a:r>
              <a:rPr lang="vi-VN" sz="2400" i="1" dirty="0">
                <a:latin typeface="Times New Roman" pitchFamily="18" charset="0"/>
                <a:cs typeface="Times New Roman" pitchFamily="18" charset="0"/>
              </a:rPr>
              <a:t>Theo sách Hạt giống tâm hồn</a:t>
            </a:r>
            <a:endParaRPr lang="vi-VN" sz="2400" dirty="0">
              <a:latin typeface="Times New Roman" pitchFamily="18" charset="0"/>
              <a:cs typeface="Times New Roman" pitchFamily="18" charset="0"/>
            </a:endParaRPr>
          </a:p>
        </p:txBody>
      </p:sp>
    </p:spTree>
    <p:extLst>
      <p:ext uri="{BB962C8B-B14F-4D97-AF65-F5344CB8AC3E}">
        <p14:creationId xmlns:p14="http://schemas.microsoft.com/office/powerpoint/2010/main" val="79974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
            <a:ext cx="9144000" cy="53530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810000" y="3562350"/>
            <a:ext cx="2057400" cy="19502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72403" y="4096112"/>
            <a:ext cx="1447832" cy="707886"/>
          </a:xfrm>
          <a:prstGeom prst="rect">
            <a:avLst/>
          </a:prstGeom>
          <a:noFill/>
        </p:spPr>
        <p:txBody>
          <a:bodyPr wrap="none" rtlCol="0">
            <a:spAutoFit/>
          </a:bodyPr>
          <a:lstStyle/>
          <a:p>
            <a:pPr algn="ctr"/>
            <a:r>
              <a:rPr lang="en-US" sz="2000" b="1" dirty="0">
                <a:latin typeface="UTM Azuki" panose="02040603050506020204" pitchFamily="18" charset="0"/>
              </a:rPr>
              <a:t>XÂY DỰNG</a:t>
            </a:r>
          </a:p>
          <a:p>
            <a:pPr algn="ctr"/>
            <a:r>
              <a:rPr lang="en-US" sz="2000" b="1" dirty="0">
                <a:latin typeface="UTM Azuki" panose="02040603050506020204" pitchFamily="18" charset="0"/>
              </a:rPr>
              <a:t>NÔNG TRẠI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15202" y="16246"/>
            <a:ext cx="1709737" cy="726704"/>
          </a:xfrm>
          <a:prstGeom prst="rect">
            <a:avLst/>
          </a:prstGeom>
          <a:noFill/>
          <a:extLst>
            <a:ext uri="{909E8E84-426E-40DD-AFC4-6F175D3DCCD1}">
              <a14:hiddenFill xmlns:a14="http://schemas.microsoft.com/office/drawing/2010/main">
                <a:solidFill>
                  <a:srgbClr val="FFFFFF"/>
                </a:solidFill>
              </a14:hiddenFill>
            </a:ext>
          </a:extLst>
        </p:spPr>
      </p:pic>
      <p:pic>
        <p:nvPicPr>
          <p:cNvPr id="2" name="nhạc trò chơi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72498" y="-1132906"/>
            <a:ext cx="609600" cy="609600"/>
          </a:xfrm>
          <a:prstGeom prst="rect">
            <a:avLst/>
          </a:prstGeom>
        </p:spPr>
      </p:pic>
    </p:spTree>
    <p:extLst>
      <p:ext uri="{BB962C8B-B14F-4D97-AF65-F5344CB8AC3E}">
        <p14:creationId xmlns:p14="http://schemas.microsoft.com/office/powerpoint/2010/main" val="2487071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5"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788" y="3880201"/>
            <a:ext cx="732506" cy="1263301"/>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852" y="4011910"/>
            <a:ext cx="1271096" cy="1125466"/>
          </a:xfrm>
          <a:prstGeom prst="rect">
            <a:avLst/>
          </a:prstGeom>
        </p:spPr>
      </p:pic>
      <p:grpSp>
        <p:nvGrpSpPr>
          <p:cNvPr id="8" name="组合 7"/>
          <p:cNvGrpSpPr/>
          <p:nvPr/>
        </p:nvGrpSpPr>
        <p:grpSpPr>
          <a:xfrm>
            <a:off x="2384242" y="-39334"/>
            <a:ext cx="4203982" cy="2001134"/>
            <a:chOff x="2987823" y="-39334"/>
            <a:chExt cx="4203982" cy="2001134"/>
          </a:xfrm>
        </p:grpSpPr>
        <p:sp>
          <p:nvSpPr>
            <p:cNvPr id="7" name="任意多边形 6"/>
            <p:cNvSpPr/>
            <p:nvPr/>
          </p:nvSpPr>
          <p:spPr>
            <a:xfrm>
              <a:off x="3962397" y="-39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a:p>
          </p:txBody>
        </p:sp>
        <p:sp>
          <p:nvSpPr>
            <p:cNvPr id="4" name="矩形 3"/>
            <p:cNvSpPr/>
            <p:nvPr/>
          </p:nvSpPr>
          <p:spPr>
            <a:xfrm>
              <a:off x="2987823" y="1229164"/>
              <a:ext cx="4203982" cy="73263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0" algn="ctr">
                <a:lnSpc>
                  <a:spcPct val="130000"/>
                </a:lnSpc>
                <a:defRPr/>
              </a:pPr>
              <a:r>
                <a:rPr lang="en-US" altLang="zh-CN" sz="3600" kern="0" dirty="0" err="1" smtClean="0">
                  <a:solidFill>
                    <a:schemeClr val="bg1"/>
                  </a:solidFill>
                  <a:latin typeface="华康方圆体W7(P)" pitchFamily="82" charset="-122"/>
                  <a:ea typeface="华康方圆体W7(P)" pitchFamily="82" charset="-122"/>
                </a:rPr>
                <a:t>Củng</a:t>
              </a:r>
              <a:r>
                <a:rPr lang="en-US" altLang="zh-CN" sz="3600" kern="0" dirty="0" smtClean="0">
                  <a:solidFill>
                    <a:schemeClr val="bg1"/>
                  </a:solidFill>
                  <a:latin typeface="华康方圆体W7(P)" pitchFamily="82" charset="-122"/>
                  <a:ea typeface="华康方圆体W7(P)" pitchFamily="82" charset="-122"/>
                </a:rPr>
                <a:t> </a:t>
              </a:r>
              <a:r>
                <a:rPr lang="en-US" altLang="zh-CN" sz="3600" kern="0" dirty="0" err="1" smtClean="0">
                  <a:solidFill>
                    <a:schemeClr val="bg1"/>
                  </a:solidFill>
                  <a:latin typeface="华康方圆体W7(P)" pitchFamily="82" charset="-122"/>
                  <a:ea typeface="华康方圆体W7(P)" pitchFamily="82" charset="-122"/>
                </a:rPr>
                <a:t>cố</a:t>
              </a:r>
              <a:r>
                <a:rPr lang="en-US" altLang="zh-CN" sz="3600" kern="0" dirty="0" smtClean="0">
                  <a:solidFill>
                    <a:schemeClr val="bg1"/>
                  </a:solidFill>
                  <a:latin typeface="华康方圆体W7(P)" pitchFamily="82" charset="-122"/>
                  <a:ea typeface="华康方圆体W7(P)" pitchFamily="82" charset="-122"/>
                </a:rPr>
                <a:t> -</a:t>
              </a:r>
              <a:r>
                <a:rPr lang="vi-VN" altLang="zh-CN" sz="3600" kern="0" dirty="0" smtClean="0">
                  <a:solidFill>
                    <a:schemeClr val="bg1"/>
                  </a:solidFill>
                  <a:latin typeface="华康方圆体W7(P)" pitchFamily="82" charset="-122"/>
                  <a:ea typeface="华康方圆体W7(P)" pitchFamily="82" charset="-122"/>
                </a:rPr>
                <a:t>Dặn </a:t>
              </a:r>
              <a:r>
                <a:rPr lang="vi-VN" altLang="zh-CN" sz="3600" kern="0" dirty="0">
                  <a:solidFill>
                    <a:schemeClr val="bg1"/>
                  </a:solidFill>
                  <a:latin typeface="华康方圆体W7(P)" pitchFamily="82" charset="-122"/>
                  <a:ea typeface="华康方圆体W7(P)" pitchFamily="82" charset="-122"/>
                </a:rPr>
                <a:t>Dò</a:t>
              </a:r>
              <a:endParaRPr lang="zh-CN" altLang="en-US" sz="3600" kern="0" dirty="0">
                <a:solidFill>
                  <a:schemeClr val="bg1"/>
                </a:solidFill>
                <a:latin typeface="华康方圆体W7(P)" pitchFamily="82" charset="-122"/>
                <a:ea typeface="华康方圆体W7(P)" pitchFamily="82" charset="-122"/>
              </a:endParaRPr>
            </a:p>
          </p:txBody>
        </p:sp>
        <p:sp>
          <p:nvSpPr>
            <p:cNvPr id="5" name="椭圆 4"/>
            <p:cNvSpPr/>
            <p:nvPr/>
          </p:nvSpPr>
          <p:spPr>
            <a:xfrm>
              <a:off x="3868360" y="1112854"/>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p>
          </p:txBody>
        </p:sp>
        <p:sp>
          <p:nvSpPr>
            <p:cNvPr id="6" name="椭圆 5"/>
            <p:cNvSpPr/>
            <p:nvPr/>
          </p:nvSpPr>
          <p:spPr>
            <a:xfrm>
              <a:off x="6231837" y="1106846"/>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p>
          </p:txBody>
        </p:sp>
      </p:gr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3357" y="3880201"/>
            <a:ext cx="1475740" cy="128623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5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8036"/>
          <a:stretch>
            <a:fillRect/>
          </a:stretch>
        </p:blipFill>
        <p:spPr>
          <a:xfrm flipH="1">
            <a:off x="0" y="2558230"/>
            <a:ext cx="9144000" cy="2585271"/>
          </a:xfrm>
          <a:prstGeom prst="rect">
            <a:avLst/>
          </a:prstGeom>
        </p:spPr>
      </p:pic>
      <p:sp>
        <p:nvSpPr>
          <p:cNvPr id="4" name="TextBox 3"/>
          <p:cNvSpPr txBox="1"/>
          <p:nvPr/>
        </p:nvSpPr>
        <p:spPr>
          <a:xfrm>
            <a:off x="594793" y="983967"/>
            <a:ext cx="8202758" cy="1569660"/>
          </a:xfrm>
          <a:prstGeom prst="rect">
            <a:avLst/>
          </a:prstGeom>
          <a:noFill/>
        </p:spPr>
        <p:txBody>
          <a:bodyPr wrap="none" rtlCol="0">
            <a:spAutoFit/>
            <a:scene3d>
              <a:camera prst="orthographicFront">
                <a:rot lat="0" lon="0" rev="0"/>
              </a:camera>
              <a:lightRig rig="soft" dir="tl">
                <a:rot lat="0" lon="0" rev="0"/>
              </a:lightRig>
            </a:scene3d>
            <a:sp3d contourW="25400" prstMaterial="matte">
              <a:bevelT w="25400" h="55880" prst="artDeco"/>
              <a:contourClr>
                <a:schemeClr val="accent2">
                  <a:tint val="20000"/>
                </a:schemeClr>
              </a:contourClr>
            </a:sp3d>
          </a:bodyPr>
          <a:lstStyle/>
          <a:p>
            <a:pPr algn="ctr"/>
            <a:r>
              <a:rPr lang="vi-VN" altLang="zh-CN" sz="4800" spc="50" dirty="0">
                <a:ln w="11430"/>
                <a:solidFill>
                  <a:schemeClr val="accent6"/>
                </a:solidFill>
                <a:effectLst>
                  <a:outerShdw blurRad="76200" dist="50800" dir="5400000" algn="tl" rotWithShape="0">
                    <a:srgbClr val="000000">
                      <a:alpha val="65000"/>
                    </a:srgbClr>
                  </a:outerShdw>
                </a:effectLst>
                <a:latin typeface="Times New Roman" pitchFamily="18" charset="0"/>
                <a:ea typeface="华康POP3体W12" pitchFamily="81" charset="-122"/>
                <a:cs typeface="Times New Roman" pitchFamily="18" charset="0"/>
              </a:rPr>
              <a:t>THANK YOU</a:t>
            </a:r>
          </a:p>
          <a:p>
            <a:pPr algn="ctr"/>
            <a:r>
              <a:rPr lang="en-US" altLang="zh-CN" sz="4800" spc="50" dirty="0" smtClean="0">
                <a:ln w="11430"/>
                <a:solidFill>
                  <a:schemeClr val="accent6"/>
                </a:solidFill>
                <a:effectLst>
                  <a:outerShdw blurRad="76200" dist="50800" dir="5400000" algn="tl" rotWithShape="0">
                    <a:srgbClr val="000000">
                      <a:alpha val="65000"/>
                    </a:srgbClr>
                  </a:outerShdw>
                </a:effectLst>
                <a:latin typeface="Times New Roman" pitchFamily="18" charset="0"/>
                <a:ea typeface="华康POP3体W12" pitchFamily="81" charset="-122"/>
                <a:cs typeface="Times New Roman" pitchFamily="18" charset="0"/>
              </a:rPr>
              <a:t>TẠM BIỆT </a:t>
            </a:r>
            <a:r>
              <a:rPr lang="vi-VN" altLang="zh-CN" sz="4800" spc="50" dirty="0" smtClean="0">
                <a:ln w="11430"/>
                <a:solidFill>
                  <a:schemeClr val="accent6"/>
                </a:solidFill>
                <a:effectLst>
                  <a:outerShdw blurRad="76200" dist="50800" dir="5400000" algn="tl" rotWithShape="0">
                    <a:srgbClr val="000000">
                      <a:alpha val="65000"/>
                    </a:srgbClr>
                  </a:outerShdw>
                </a:effectLst>
                <a:latin typeface="Times New Roman" pitchFamily="18" charset="0"/>
                <a:ea typeface="华康POP3体W12" pitchFamily="81" charset="-122"/>
                <a:cs typeface="Times New Roman" pitchFamily="18" charset="0"/>
              </a:rPr>
              <a:t>VÀ </a:t>
            </a:r>
            <a:r>
              <a:rPr lang="vi-VN" altLang="zh-CN" sz="4800" spc="50" dirty="0">
                <a:ln w="11430"/>
                <a:solidFill>
                  <a:schemeClr val="accent6"/>
                </a:solidFill>
                <a:effectLst>
                  <a:outerShdw blurRad="76200" dist="50800" dir="5400000" algn="tl" rotWithShape="0">
                    <a:srgbClr val="000000">
                      <a:alpha val="65000"/>
                    </a:srgbClr>
                  </a:outerShdw>
                </a:effectLst>
                <a:latin typeface="Times New Roman" pitchFamily="18" charset="0"/>
                <a:ea typeface="华康POP3体W12" pitchFamily="81" charset="-122"/>
                <a:cs typeface="Times New Roman" pitchFamily="18" charset="0"/>
              </a:rPr>
              <a:t>HẸN GẶP LẠI</a:t>
            </a:r>
            <a:endParaRPr lang="zh-CN" altLang="en-US" sz="4800" spc="50" dirty="0">
              <a:ln w="11430"/>
              <a:solidFill>
                <a:schemeClr val="accent6"/>
              </a:solidFill>
              <a:effectLst>
                <a:outerShdw blurRad="76200" dist="50800" dir="5400000" algn="tl" rotWithShape="0">
                  <a:srgbClr val="000000">
                    <a:alpha val="65000"/>
                  </a:srgbClr>
                </a:outerShdw>
              </a:effectLst>
              <a:latin typeface="Times New Roman" pitchFamily="18" charset="0"/>
              <a:ea typeface="华康POP3体W12" pitchFamily="81" charset="-122"/>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4375276" y="911389"/>
            <a:ext cx="806324" cy="8485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2" y="2656814"/>
            <a:ext cx="1749415" cy="5245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599" y="2756701"/>
            <a:ext cx="2558143" cy="7670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5181602" y="540019"/>
            <a:ext cx="895577" cy="1020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1442" y="-323850"/>
            <a:ext cx="1580158" cy="18593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61999" y="1456989"/>
            <a:ext cx="1001485" cy="886163"/>
          </a:xfrm>
          <a:prstGeom prst="rect">
            <a:avLst/>
          </a:prstGeom>
          <a:noFill/>
          <a:extLst>
            <a:ext uri="{909E8E84-426E-40DD-AFC4-6F175D3DCCD1}">
              <a14:hiddenFill xmlns:a14="http://schemas.microsoft.com/office/drawing/2010/main">
                <a:solidFill>
                  <a:srgbClr val="FFFFFF"/>
                </a:solidFill>
              </a14:hiddenFill>
            </a:ext>
          </a:extLst>
        </p:spPr>
      </p:pic>
      <p:pic>
        <p:nvPicPr>
          <p:cNvPr id="62" name="ngựa"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53474" y="5763"/>
            <a:ext cx="596871" cy="60533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5942" y="2035703"/>
            <a:ext cx="1749415" cy="52453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2190750"/>
            <a:ext cx="1136392" cy="80599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48442" y="2146754"/>
            <a:ext cx="1066800" cy="732234"/>
          </a:xfrm>
          <a:prstGeom prst="rect">
            <a:avLst/>
          </a:prstGeom>
          <a:noFill/>
          <a:extLst>
            <a:ext uri="{909E8E84-426E-40DD-AFC4-6F175D3DCCD1}">
              <a14:hiddenFill xmlns:a14="http://schemas.microsoft.com/office/drawing/2010/main">
                <a:solidFill>
                  <a:srgbClr val="FFFFFF"/>
                </a:solidFill>
              </a14:hiddenFill>
            </a:ext>
          </a:extLst>
        </p:spPr>
      </p:pic>
      <p:pic>
        <p:nvPicPr>
          <p:cNvPr id="68" name="heo"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99359" y="505"/>
            <a:ext cx="596871" cy="60533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00800" y="209552"/>
            <a:ext cx="3071954" cy="244170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631294" y="1997887"/>
            <a:ext cx="1683906" cy="57386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0913" y="2019694"/>
            <a:ext cx="765275" cy="66961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8490690" y="2354552"/>
            <a:ext cx="1964133" cy="1310416"/>
          </a:xfrm>
          <a:prstGeom prst="rect">
            <a:avLst/>
          </a:prstGeom>
          <a:noFill/>
          <a:extLst>
            <a:ext uri="{909E8E84-426E-40DD-AFC4-6F175D3DCCD1}">
              <a14:hiddenFill xmlns:a14="http://schemas.microsoft.com/office/drawing/2010/main">
                <a:solidFill>
                  <a:srgbClr val="FFFFFF"/>
                </a:solidFill>
              </a14:hiddenFill>
            </a:ext>
          </a:extLst>
        </p:spPr>
      </p:pic>
      <p:pic>
        <p:nvPicPr>
          <p:cNvPr id="75" name="bò" descr="C:\Users\ADMIN\Desktop\Nong trai\472224296 (3).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863054" y="-19050"/>
            <a:ext cx="603071" cy="58227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28">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800294" y="3218800"/>
            <a:ext cx="1481647" cy="1143564"/>
          </a:xfrm>
          <a:prstGeom prst="rect">
            <a:avLst/>
          </a:prstGeom>
          <a:noFill/>
          <a:extLst>
            <a:ext uri="{909E8E84-426E-40DD-AFC4-6F175D3DCCD1}">
              <a14:hiddenFill xmlns:a14="http://schemas.microsoft.com/office/drawing/2010/main">
                <a:solidFill>
                  <a:srgbClr val="FFFFFF"/>
                </a:solidFill>
              </a14:hiddenFill>
            </a:ext>
          </a:extLst>
        </p:spPr>
      </p:pic>
      <p:pic>
        <p:nvPicPr>
          <p:cNvPr id="77" name="máy cày" descr="C:\Users\ADMIN\Desktop\Nong trai\il_fullxfull.1073011138_eng3 (2).jpg"/>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2264846" y="-44420"/>
            <a:ext cx="812475" cy="68594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8145973" y="2952752"/>
            <a:ext cx="2305050" cy="23384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1" descr="C:\Users\ADMIN\Desktop\Tai nguyen thiet ke tro choi\Bảng gỗ\1.jpg">
            <a:hlinkClick r:id="rId36" action="ppaction://hlinksldjump"/>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6211" y="514350"/>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2" descr="C:\Users\ADMIN\Desktop\Tai nguyen thiet ke tro choi\Bảng gỗ\2.jpg">
            <a:hlinkClick r:id="rId39" action="ppaction://hlinksldjump"/>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800525" y="483520"/>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2053" name="3" descr="C:\Users\ADMIN\Desktop\Tai nguyen thiet ke tro choi\Bảng gỗ\3.jpg">
            <a:hlinkClick r:id="rId42" action="ppaction://hlinksldjump"/>
          </p:cNvPr>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4749" y="487756"/>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4" descr="C:\Users\ADMIN\Desktop\Tai nguyen thiet ke tro choi\Bảng gỗ\4.jpg">
            <a:hlinkClick r:id="rId45" action="ppaction://hlinksldjump"/>
          </p:cNvPr>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2294164" y="527822"/>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48" action="ppaction://hlinksldjump"/>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265044" y="3647545"/>
            <a:ext cx="1428750" cy="1428750"/>
          </a:xfrm>
          <a:prstGeom prst="rect">
            <a:avLst/>
          </a:prstGeom>
        </p:spPr>
      </p:pic>
    </p:spTree>
    <p:extLst>
      <p:ext uri="{BB962C8B-B14F-4D97-AF65-F5344CB8AC3E}">
        <p14:creationId xmlns:p14="http://schemas.microsoft.com/office/powerpoint/2010/main" val="212458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5"/>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74"/>
                                        </p:tgtEl>
                                        <p:attrNameLst>
                                          <p:attrName>r</p:attrName>
                                        </p:attrNameLst>
                                      </p:cBhvr>
                                    </p:animRot>
                                    <p:animRot by="-240000">
                                      <p:cBhvr>
                                        <p:cTn id="49" dur="400" fill="hold">
                                          <p:stCondLst>
                                            <p:cond delay="400"/>
                                          </p:stCondLst>
                                        </p:cTn>
                                        <p:tgtEl>
                                          <p:spTgt spid="74"/>
                                        </p:tgtEl>
                                        <p:attrNameLst>
                                          <p:attrName>r</p:attrName>
                                        </p:attrNameLst>
                                      </p:cBhvr>
                                    </p:animRot>
                                    <p:animRot by="240000">
                                      <p:cBhvr>
                                        <p:cTn id="50" dur="400" fill="hold">
                                          <p:stCondLst>
                                            <p:cond delay="800"/>
                                          </p:stCondLst>
                                        </p:cTn>
                                        <p:tgtEl>
                                          <p:spTgt spid="74"/>
                                        </p:tgtEl>
                                        <p:attrNameLst>
                                          <p:attrName>r</p:attrName>
                                        </p:attrNameLst>
                                      </p:cBhvr>
                                    </p:animRot>
                                    <p:animRot by="-240000">
                                      <p:cBhvr>
                                        <p:cTn id="51" dur="400" fill="hold">
                                          <p:stCondLst>
                                            <p:cond delay="1200"/>
                                          </p:stCondLst>
                                        </p:cTn>
                                        <p:tgtEl>
                                          <p:spTgt spid="74"/>
                                        </p:tgtEl>
                                        <p:attrNameLst>
                                          <p:attrName>r</p:attrName>
                                        </p:attrNameLst>
                                      </p:cBhvr>
                                    </p:animRot>
                                    <p:animRot by="120000">
                                      <p:cBhvr>
                                        <p:cTn id="52" dur="400" fill="hold">
                                          <p:stCondLst>
                                            <p:cond delay="1600"/>
                                          </p:stCondLst>
                                        </p:cTn>
                                        <p:tgtEl>
                                          <p:spTgt spid="74"/>
                                        </p:tgtEl>
                                        <p:attrNameLst>
                                          <p:attrName>r</p:attrName>
                                        </p:attrNameLst>
                                      </p:cBhvr>
                                    </p:animRot>
                                  </p:childTnLst>
                                </p:cTn>
                              </p:par>
                              <p:par>
                                <p:cTn id="5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54" dur="35000" fill="hold"/>
                                        <p:tgtEl>
                                          <p:spTgt spid="74"/>
                                        </p:tgtEl>
                                        <p:attrNameLst>
                                          <p:attrName>ppt_x</p:attrName>
                                          <p:attrName>ppt_y</p:attrName>
                                        </p:attrNameLst>
                                      </p:cBhvr>
                                      <p:rCtr x="-60556" y="2407"/>
                                    </p:animMotion>
                                  </p:childTnLst>
                                </p:cTn>
                              </p:par>
                              <p:par>
                                <p:cTn id="55" presetID="1" presetClass="entr" presetSubtype="0"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childTnLst>
                                </p:cTn>
                              </p:par>
                              <p:par>
                                <p:cTn id="57" presetID="32" presetClass="emph" presetSubtype="0" repeatCount="indefinite" fill="hold" nodeType="withEffect">
                                  <p:stCondLst>
                                    <p:cond delay="0"/>
                                  </p:stCondLst>
                                  <p:childTnLst>
                                    <p:animRot by="120000">
                                      <p:cBhvr>
                                        <p:cTn id="58" dur="200" fill="hold">
                                          <p:stCondLst>
                                            <p:cond delay="0"/>
                                          </p:stCondLst>
                                        </p:cTn>
                                        <p:tgtEl>
                                          <p:spTgt spid="76"/>
                                        </p:tgtEl>
                                        <p:attrNameLst>
                                          <p:attrName>r</p:attrName>
                                        </p:attrNameLst>
                                      </p:cBhvr>
                                    </p:animRot>
                                    <p:animRot by="-240000">
                                      <p:cBhvr>
                                        <p:cTn id="59" dur="400" fill="hold">
                                          <p:stCondLst>
                                            <p:cond delay="400"/>
                                          </p:stCondLst>
                                        </p:cTn>
                                        <p:tgtEl>
                                          <p:spTgt spid="76"/>
                                        </p:tgtEl>
                                        <p:attrNameLst>
                                          <p:attrName>r</p:attrName>
                                        </p:attrNameLst>
                                      </p:cBhvr>
                                    </p:animRot>
                                    <p:animRot by="240000">
                                      <p:cBhvr>
                                        <p:cTn id="60" dur="400" fill="hold">
                                          <p:stCondLst>
                                            <p:cond delay="800"/>
                                          </p:stCondLst>
                                        </p:cTn>
                                        <p:tgtEl>
                                          <p:spTgt spid="76"/>
                                        </p:tgtEl>
                                        <p:attrNameLst>
                                          <p:attrName>r</p:attrName>
                                        </p:attrNameLst>
                                      </p:cBhvr>
                                    </p:animRot>
                                    <p:animRot by="-240000">
                                      <p:cBhvr>
                                        <p:cTn id="61" dur="400" fill="hold">
                                          <p:stCondLst>
                                            <p:cond delay="1200"/>
                                          </p:stCondLst>
                                        </p:cTn>
                                        <p:tgtEl>
                                          <p:spTgt spid="76"/>
                                        </p:tgtEl>
                                        <p:attrNameLst>
                                          <p:attrName>r</p:attrName>
                                        </p:attrNameLst>
                                      </p:cBhvr>
                                    </p:animRot>
                                    <p:animRot by="120000">
                                      <p:cBhvr>
                                        <p:cTn id="62" dur="400" fill="hold">
                                          <p:stCondLst>
                                            <p:cond delay="1600"/>
                                          </p:stCondLst>
                                        </p:cTn>
                                        <p:tgtEl>
                                          <p:spTgt spid="76"/>
                                        </p:tgtEl>
                                        <p:attrNameLst>
                                          <p:attrName>r</p:attrName>
                                        </p:attrNameLst>
                                      </p:cBhvr>
                                    </p:animRot>
                                  </p:childTnLst>
                                </p:cTn>
                              </p:par>
                              <p:par>
                                <p:cTn id="6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64" dur="32000" fill="hold"/>
                                        <p:tgtEl>
                                          <p:spTgt spid="76"/>
                                        </p:tgtEl>
                                        <p:attrNameLst>
                                          <p:attrName>ppt_x</p:attrName>
                                          <p:attrName>ppt_y</p:attrName>
                                        </p:attrNameLst>
                                      </p:cBhvr>
                                      <p:rCtr x="59531" y="-741"/>
                                    </p:animMotion>
                                  </p:childTnLst>
                                </p:cTn>
                              </p:par>
                              <p:par>
                                <p:cTn id="65" presetID="1" presetClass="exit" presetSubtype="0" fill="hold" nodeType="withEffect">
                                  <p:stCondLst>
                                    <p:cond delay="0"/>
                                  </p:stCondLst>
                                  <p:childTnLst>
                                    <p:set>
                                      <p:cBhvr>
                                        <p:cTn id="66" dur="1" fill="hold">
                                          <p:stCondLst>
                                            <p:cond delay="0"/>
                                          </p:stCondLst>
                                        </p:cTn>
                                        <p:tgtEl>
                                          <p:spTgt spid="75"/>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69" restart="whenNotActive" fill="hold" evtFilter="cancelBubble" nodeType="interactiveSeq">
                <p:stCondLst>
                  <p:cond evt="onClick" delay="0">
                    <p:tgtEl>
                      <p:spTgt spid="7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8"/>
                                        </p:tgtEl>
                                        <p:attrNameLst>
                                          <p:attrName>style.visibility</p:attrName>
                                        </p:attrNameLst>
                                      </p:cBhvr>
                                      <p:to>
                                        <p:strVal val="visible"/>
                                      </p:to>
                                    </p:set>
                                  </p:childTnLst>
                                </p:cTn>
                              </p:par>
                              <p:par>
                                <p:cTn id="74" presetID="32" presetClass="emph" presetSubtype="0" repeatCount="indefinite" fill="hold" nodeType="withEffect">
                                  <p:stCondLst>
                                    <p:cond delay="0"/>
                                  </p:stCondLst>
                                  <p:childTnLst>
                                    <p:animRot by="120000">
                                      <p:cBhvr>
                                        <p:cTn id="75" dur="200" fill="hold">
                                          <p:stCondLst>
                                            <p:cond delay="0"/>
                                          </p:stCondLst>
                                        </p:cTn>
                                        <p:tgtEl>
                                          <p:spTgt spid="78"/>
                                        </p:tgtEl>
                                        <p:attrNameLst>
                                          <p:attrName>r</p:attrName>
                                        </p:attrNameLst>
                                      </p:cBhvr>
                                    </p:animRot>
                                    <p:animRot by="-240000">
                                      <p:cBhvr>
                                        <p:cTn id="76" dur="400" fill="hold">
                                          <p:stCondLst>
                                            <p:cond delay="400"/>
                                          </p:stCondLst>
                                        </p:cTn>
                                        <p:tgtEl>
                                          <p:spTgt spid="78"/>
                                        </p:tgtEl>
                                        <p:attrNameLst>
                                          <p:attrName>r</p:attrName>
                                        </p:attrNameLst>
                                      </p:cBhvr>
                                    </p:animRot>
                                    <p:animRot by="240000">
                                      <p:cBhvr>
                                        <p:cTn id="77" dur="400" fill="hold">
                                          <p:stCondLst>
                                            <p:cond delay="800"/>
                                          </p:stCondLst>
                                        </p:cTn>
                                        <p:tgtEl>
                                          <p:spTgt spid="78"/>
                                        </p:tgtEl>
                                        <p:attrNameLst>
                                          <p:attrName>r</p:attrName>
                                        </p:attrNameLst>
                                      </p:cBhvr>
                                    </p:animRot>
                                    <p:animRot by="-240000">
                                      <p:cBhvr>
                                        <p:cTn id="78" dur="400" fill="hold">
                                          <p:stCondLst>
                                            <p:cond delay="1200"/>
                                          </p:stCondLst>
                                        </p:cTn>
                                        <p:tgtEl>
                                          <p:spTgt spid="78"/>
                                        </p:tgtEl>
                                        <p:attrNameLst>
                                          <p:attrName>r</p:attrName>
                                        </p:attrNameLst>
                                      </p:cBhvr>
                                    </p:animRot>
                                    <p:animRot by="120000">
                                      <p:cBhvr>
                                        <p:cTn id="79" dur="400" fill="hold">
                                          <p:stCondLst>
                                            <p:cond delay="1600"/>
                                          </p:stCondLst>
                                        </p:cTn>
                                        <p:tgtEl>
                                          <p:spTgt spid="78"/>
                                        </p:tgtEl>
                                        <p:attrNameLst>
                                          <p:attrName>r</p:attrName>
                                        </p:attrNameLst>
                                      </p:cBhvr>
                                    </p:animRot>
                                  </p:childTnLst>
                                </p:cTn>
                              </p:par>
                              <p:par>
                                <p:cTn id="8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81" dur="25000" fill="hold"/>
                                        <p:tgtEl>
                                          <p:spTgt spid="78"/>
                                        </p:tgtEl>
                                        <p:attrNameLst>
                                          <p:attrName>ppt_x</p:attrName>
                                          <p:attrName>ppt_y</p:attrName>
                                        </p:attrNameLst>
                                      </p:cBhvr>
                                      <p:rCtr x="-59601" y="1236"/>
                                    </p:animMotion>
                                  </p:childTnLst>
                                </p:cTn>
                              </p:par>
                              <p:par>
                                <p:cTn id="82" presetID="1" presetClass="exit" presetSubtype="0" fill="hold" nodeType="withEffect">
                                  <p:stCondLst>
                                    <p:cond delay="0"/>
                                  </p:stCondLst>
                                  <p:childTnLst>
                                    <p:set>
                                      <p:cBhvr>
                                        <p:cTn id="83" dur="1" fill="hold">
                                          <p:stCondLst>
                                            <p:cond delay="0"/>
                                          </p:stCondLst>
                                        </p:cTn>
                                        <p:tgtEl>
                                          <p:spTgt spid="77"/>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8" y="-524594"/>
            <a:ext cx="8534399" cy="19945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40924" y="699544"/>
            <a:ext cx="4589718" cy="646331"/>
          </a:xfrm>
          <a:prstGeom prst="rect">
            <a:avLst/>
          </a:prstGeom>
          <a:noFill/>
        </p:spPr>
        <p:txBody>
          <a:bodyPr wrap="none" rtlCol="0">
            <a:spAutoFit/>
          </a:bodyPr>
          <a:lstStyle/>
          <a:p>
            <a:pPr algn="ctr"/>
            <a:r>
              <a:rPr lang="en-US" b="1" dirty="0" err="1">
                <a:solidFill>
                  <a:schemeClr val="bg1"/>
                </a:solidFill>
                <a:latin typeface="Times New Roman" pitchFamily="18" charset="0"/>
                <a:cs typeface="Times New Roman" pitchFamily="18" charset="0"/>
              </a:rPr>
              <a:t>Trong</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bài</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thơ</a:t>
            </a:r>
            <a:r>
              <a:rPr lang="en-US" b="1" dirty="0">
                <a:solidFill>
                  <a:schemeClr val="bg1"/>
                </a:solidFill>
                <a:latin typeface="Times New Roman" pitchFamily="18" charset="0"/>
                <a:cs typeface="Times New Roman" pitchFamily="18" charset="0"/>
              </a:rPr>
              <a:t> “Con </a:t>
            </a:r>
            <a:r>
              <a:rPr lang="en-US" b="1" dirty="0" err="1">
                <a:solidFill>
                  <a:schemeClr val="bg1"/>
                </a:solidFill>
                <a:latin typeface="Times New Roman" pitchFamily="18" charset="0"/>
                <a:cs typeface="Times New Roman" pitchFamily="18" charset="0"/>
              </a:rPr>
              <a:t>chả</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biết</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được</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đâu</a:t>
            </a:r>
            <a:r>
              <a:rPr lang="en-US" b="1" dirty="0">
                <a:solidFill>
                  <a:schemeClr val="bg1"/>
                </a:solidFill>
                <a:latin typeface="Times New Roman" pitchFamily="18" charset="0"/>
                <a:cs typeface="Times New Roman" pitchFamily="18" charset="0"/>
              </a:rPr>
              <a:t>”</a:t>
            </a:r>
          </a:p>
          <a:p>
            <a:pPr algn="ctr"/>
            <a:r>
              <a:rPr lang="en-US" b="1" dirty="0" err="1">
                <a:solidFill>
                  <a:schemeClr val="bg1"/>
                </a:solidFill>
                <a:latin typeface="Times New Roman" pitchFamily="18" charset="0"/>
                <a:cs typeface="Times New Roman" pitchFamily="18" charset="0"/>
              </a:rPr>
              <a:t>Bài</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thơ</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là</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lời</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của</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ai</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nói</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với</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ai</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Chọn</a:t>
            </a:r>
            <a:r>
              <a:rPr lang="en-US" b="1" dirty="0">
                <a:solidFill>
                  <a:schemeClr val="bg1"/>
                </a:solidFill>
                <a:latin typeface="Times New Roman" pitchFamily="18" charset="0"/>
                <a:cs typeface="Times New Roman" pitchFamily="18" charset="0"/>
              </a:rPr>
              <a:t> ý </a:t>
            </a:r>
            <a:r>
              <a:rPr lang="en-US" b="1" dirty="0" err="1">
                <a:solidFill>
                  <a:schemeClr val="bg1"/>
                </a:solidFill>
                <a:latin typeface="Times New Roman" pitchFamily="18" charset="0"/>
                <a:cs typeface="Times New Roman" pitchFamily="18" charset="0"/>
              </a:rPr>
              <a:t>đúng</a:t>
            </a:r>
            <a:r>
              <a:rPr lang="en-US" b="1" dirty="0">
                <a:solidFill>
                  <a:schemeClr val="bg1"/>
                </a:solidFill>
                <a:latin typeface="Times New Roman" pitchFamily="18" charset="0"/>
                <a:cs typeface="Times New Roman" pitchFamily="18" charset="0"/>
              </a:rPr>
              <a:t>:</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8028226" y="0"/>
            <a:ext cx="1112144" cy="472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72620" y="1585276"/>
            <a:ext cx="5826592" cy="482418"/>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dirty="0">
                <a:solidFill>
                  <a:schemeClr val="tx1"/>
                </a:solidFill>
                <a:latin typeface="Times New Roman" pitchFamily="18" charset="0"/>
                <a:cs typeface="Times New Roman" pitchFamily="18" charset="0"/>
              </a:rPr>
              <a:t>A. lời của mẹ nói với con đang ở trong bụng mẹ.</a:t>
            </a:r>
            <a:endParaRPr lang="en-US" dirty="0">
              <a:solidFill>
                <a:schemeClr val="tx1"/>
              </a:solidFill>
              <a:latin typeface="Times New Roman" pitchFamily="18" charset="0"/>
              <a:cs typeface="Times New Roman" pitchFamily="18" charset="0"/>
            </a:endParaRPr>
          </a:p>
        </p:txBody>
      </p:sp>
      <p:sp>
        <p:nvSpPr>
          <p:cNvPr id="9" name="Rectangle 8"/>
          <p:cNvSpPr/>
          <p:nvPr/>
        </p:nvSpPr>
        <p:spPr>
          <a:xfrm>
            <a:off x="1195738" y="2139702"/>
            <a:ext cx="5803474" cy="504056"/>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a:solidFill>
                  <a:schemeClr val="tx1"/>
                </a:solidFill>
                <a:latin typeface="Times New Roman" pitchFamily="18" charset="0"/>
                <a:cs typeface="Times New Roman" pitchFamily="18" charset="0"/>
              </a:rPr>
              <a:t>B. lời của bố nói với con đang ở trong bụng mẹ.</a:t>
            </a:r>
            <a:endParaRPr lang="en-US" dirty="0">
              <a:solidFill>
                <a:schemeClr val="tx1"/>
              </a:solidFill>
              <a:latin typeface="Times New Roman" pitchFamily="18" charset="0"/>
              <a:cs typeface="Times New Roman" pitchFamily="18" charset="0"/>
            </a:endParaRPr>
          </a:p>
        </p:txBody>
      </p:sp>
      <p:sp>
        <p:nvSpPr>
          <p:cNvPr id="10" name="Rectangle 9"/>
          <p:cNvSpPr/>
          <p:nvPr/>
        </p:nvSpPr>
        <p:spPr>
          <a:xfrm>
            <a:off x="1186312" y="2740150"/>
            <a:ext cx="5812900" cy="479672"/>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a:solidFill>
                  <a:schemeClr val="tx1"/>
                </a:solidFill>
                <a:latin typeface="Times New Roman" pitchFamily="18" charset="0"/>
                <a:cs typeface="Times New Roman" pitchFamily="18" charset="0"/>
              </a:rPr>
              <a:t>C. lời của anh nói với em đang ở trong bụng mẹ.</a:t>
            </a:r>
            <a:endParaRPr lang="en-US" dirty="0">
              <a:solidFill>
                <a:schemeClr val="tx1"/>
              </a:solidFill>
              <a:latin typeface="Times New Roman" pitchFamily="18" charset="0"/>
              <a:cs typeface="Times New Roman" pitchFamily="18" charset="0"/>
            </a:endParaRPr>
          </a:p>
        </p:txBody>
      </p:sp>
      <p:sp>
        <p:nvSpPr>
          <p:cNvPr id="11" name="Rectangle 10"/>
          <p:cNvSpPr/>
          <p:nvPr/>
        </p:nvSpPr>
        <p:spPr>
          <a:xfrm>
            <a:off x="1172620" y="3291830"/>
            <a:ext cx="5826592" cy="448158"/>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a:solidFill>
                  <a:schemeClr val="tx1"/>
                </a:solidFill>
                <a:latin typeface="Times New Roman" pitchFamily="18" charset="0"/>
                <a:cs typeface="Times New Roman" pitchFamily="18" charset="0"/>
              </a:rPr>
              <a:t>D. lời của bố mẹ nói với con.</a:t>
            </a:r>
            <a:endParaRPr lang="en-US" dirty="0">
              <a:solidFill>
                <a:schemeClr val="tx1"/>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539289" y="1679406"/>
            <a:ext cx="344307" cy="275426"/>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r="3472"/>
          <a:stretch/>
        </p:blipFill>
        <p:spPr>
          <a:xfrm>
            <a:off x="6511325" y="2773586"/>
            <a:ext cx="427617" cy="374228"/>
          </a:xfrm>
          <a:prstGeom prst="rect">
            <a:avLst/>
          </a:prstGeom>
        </p:spPr>
      </p:pic>
      <p:pic>
        <p:nvPicPr>
          <p:cNvPr id="14" name="Picture 13"/>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516216" y="3291830"/>
            <a:ext cx="487622" cy="428516"/>
          </a:xfrm>
          <a:prstGeom prst="rect">
            <a:avLst/>
          </a:prstGeom>
        </p:spPr>
      </p:pic>
      <p:pic>
        <p:nvPicPr>
          <p:cNvPr id="15" name="Picture 14"/>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444208" y="2215242"/>
            <a:ext cx="487622" cy="428516"/>
          </a:xfrm>
          <a:prstGeom prst="rect">
            <a:avLst/>
          </a:prstGeom>
        </p:spPr>
      </p:pic>
    </p:spTree>
    <p:extLst>
      <p:ext uri="{BB962C8B-B14F-4D97-AF65-F5344CB8AC3E}">
        <p14:creationId xmlns:p14="http://schemas.microsoft.com/office/powerpoint/2010/main" val="174694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42" presetClass="entr" presetSubtype="0" fill="hold" grpId="0" nodeType="withEffect">
                                  <p:stCondLst>
                                    <p:cond delay="5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strVal val="#ppt_x"/>
                                          </p:val>
                                        </p:tav>
                                        <p:tav tm="100000">
                                          <p:val>
                                            <p:strVal val="#ppt_x"/>
                                          </p:val>
                                        </p:tav>
                                      </p:tavLst>
                                    </p:anim>
                                    <p:anim calcmode="lin" valueType="num">
                                      <p:cBhvr>
                                        <p:cTn id="5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250" fill="hold"/>
                                        <p:tgtEl>
                                          <p:spTgt spid="12"/>
                                        </p:tgtEl>
                                        <p:attrNameLst>
                                          <p:attrName>ppt_w</p:attrName>
                                        </p:attrNameLst>
                                      </p:cBhvr>
                                      <p:tavLst>
                                        <p:tav tm="0">
                                          <p:val>
                                            <p:strVal val="4*#ppt_w"/>
                                          </p:val>
                                        </p:tav>
                                        <p:tav tm="100000">
                                          <p:val>
                                            <p:strVal val="#ppt_w"/>
                                          </p:val>
                                        </p:tav>
                                      </p:tavLst>
                                    </p:anim>
                                    <p:anim calcmode="lin" valueType="num">
                                      <p:cBhvr>
                                        <p:cTn id="6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Check mark.wav"/>
                                        </p:tgtEl>
                                      </p:cMediaNode>
                                    </p:audio>
                                  </p:subTnLst>
                                </p:cTn>
                              </p:par>
                              <p:par>
                                <p:cTn id="68" presetID="1" presetClass="emph" presetSubtype="2" fill="hold" nodeType="withEffect">
                                  <p:stCondLst>
                                    <p:cond delay="1000"/>
                                  </p:stCondLst>
                                  <p:childTnLst>
                                    <p:animClr clrSpc="rgb" dir="cw">
                                      <p:cBhvr>
                                        <p:cTn id="69" dur="250" fill="hold"/>
                                        <p:tgtEl>
                                          <p:spTgt spid="8"/>
                                        </p:tgtEl>
                                        <p:attrNameLst>
                                          <p:attrName>fillcolor</p:attrName>
                                        </p:attrNameLst>
                                      </p:cBhvr>
                                      <p:to>
                                        <a:srgbClr val="00B050"/>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9"/>
                                        </p:tgtEl>
                                        <p:attrNameLst>
                                          <p:attrName>fillcolor</p:attrName>
                                        </p:attrNameLst>
                                      </p:cBhvr>
                                      <p:to>
                                        <a:srgbClr val="FFF2CC"/>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4*#ppt_w"/>
                                          </p:val>
                                        </p:tav>
                                        <p:tav tm="100000">
                                          <p:val>
                                            <p:strVal val="#ppt_w"/>
                                          </p:val>
                                        </p:tav>
                                      </p:tavLst>
                                    </p:anim>
                                    <p:anim calcmode="lin" valueType="num">
                                      <p:cBhvr>
                                        <p:cTn id="8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9"/>
                                        </p:tgtEl>
                                        <p:attrNameLst>
                                          <p:attrName>fillcolor</p:attrName>
                                        </p:attrNameLst>
                                      </p:cBhvr>
                                      <p:to>
                                        <a:srgbClr val="FFFF00"/>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10"/>
                                        </p:tgtEl>
                                        <p:attrNameLst>
                                          <p:attrName>fillcolor</p:attrName>
                                        </p:attrNameLst>
                                      </p:cBhvr>
                                      <p:to>
                                        <a:srgbClr val="FFF2CC"/>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250" fill="hold"/>
                                        <p:tgtEl>
                                          <p:spTgt spid="13"/>
                                        </p:tgtEl>
                                        <p:attrNameLst>
                                          <p:attrName>ppt_w</p:attrName>
                                        </p:attrNameLst>
                                      </p:cBhvr>
                                      <p:tavLst>
                                        <p:tav tm="0">
                                          <p:val>
                                            <p:strVal val="4*#ppt_w"/>
                                          </p:val>
                                        </p:tav>
                                        <p:tav tm="100000">
                                          <p:val>
                                            <p:strVal val="#ppt_w"/>
                                          </p:val>
                                        </p:tav>
                                      </p:tavLst>
                                    </p:anim>
                                    <p:anim calcmode="lin" valueType="num">
                                      <p:cBhvr>
                                        <p:cTn id="9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10"/>
                                        </p:tgtEl>
                                        <p:attrNameLst>
                                          <p:attrName>fillcolor</p:attrName>
                                        </p:attrNameLst>
                                      </p:cBhvr>
                                      <p:to>
                                        <a:srgbClr val="FFFF00"/>
                                      </p:to>
                                    </p:animClr>
                                    <p:set>
                                      <p:cBhvr>
                                        <p:cTn id="100" dur="250" fill="hold"/>
                                        <p:tgtEl>
                                          <p:spTgt spid="10"/>
                                        </p:tgtEl>
                                        <p:attrNameLst>
                                          <p:attrName>fill.type</p:attrName>
                                        </p:attrNameLst>
                                      </p:cBhvr>
                                      <p:to>
                                        <p:strVal val="solid"/>
                                      </p:to>
                                    </p:set>
                                    <p:set>
                                      <p:cBhvr>
                                        <p:cTn id="10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1"/>
                                        </p:tgtEl>
                                        <p:attrNameLst>
                                          <p:attrName>fillcolor</p:attrName>
                                        </p:attrNameLst>
                                      </p:cBhvr>
                                      <p:to>
                                        <a:srgbClr val="FFF2CC"/>
                                      </p:to>
                                    </p:animClr>
                                    <p:set>
                                      <p:cBhvr>
                                        <p:cTn id="107" dur="250" fill="hold"/>
                                        <p:tgtEl>
                                          <p:spTgt spid="11"/>
                                        </p:tgtEl>
                                        <p:attrNameLst>
                                          <p:attrName>fill.type</p:attrName>
                                        </p:attrNameLst>
                                      </p:cBhvr>
                                      <p:to>
                                        <p:strVal val="solid"/>
                                      </p:to>
                                    </p:set>
                                    <p:set>
                                      <p:cBhvr>
                                        <p:cTn id="108" dur="250" fill="hold"/>
                                        <p:tgtEl>
                                          <p:spTgt spid="11"/>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250" fill="hold"/>
                                        <p:tgtEl>
                                          <p:spTgt spid="14"/>
                                        </p:tgtEl>
                                        <p:attrNameLst>
                                          <p:attrName>ppt_w</p:attrName>
                                        </p:attrNameLst>
                                      </p:cBhvr>
                                      <p:tavLst>
                                        <p:tav tm="0">
                                          <p:val>
                                            <p:strVal val="4*#ppt_w"/>
                                          </p:val>
                                        </p:tav>
                                        <p:tav tm="100000">
                                          <p:val>
                                            <p:strVal val="#ppt_w"/>
                                          </p:val>
                                        </p:tav>
                                      </p:tavLst>
                                    </p:anim>
                                    <p:anim calcmode="lin" valueType="num">
                                      <p:cBhvr>
                                        <p:cTn id="11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par>
                                <p:cTn id="113" presetID="1" presetClass="emph" presetSubtype="2" fill="hold" nodeType="withEffect">
                                  <p:stCondLst>
                                    <p:cond delay="1000"/>
                                  </p:stCondLst>
                                  <p:childTnLst>
                                    <p:animClr clrSpc="rgb" dir="cw">
                                      <p:cBhvr>
                                        <p:cTn id="114" dur="250" fill="hold"/>
                                        <p:tgtEl>
                                          <p:spTgt spid="11"/>
                                        </p:tgtEl>
                                        <p:attrNameLst>
                                          <p:attrName>fillcolor</p:attrName>
                                        </p:attrNameLst>
                                      </p:cBhvr>
                                      <p:to>
                                        <a:srgbClr val="FFFF00"/>
                                      </p:to>
                                    </p:animClr>
                                    <p:set>
                                      <p:cBhvr>
                                        <p:cTn id="115" dur="250" fill="hold"/>
                                        <p:tgtEl>
                                          <p:spTgt spid="11"/>
                                        </p:tgtEl>
                                        <p:attrNameLst>
                                          <p:attrName>fill.type</p:attrName>
                                        </p:attrNameLst>
                                      </p:cBhvr>
                                      <p:to>
                                        <p:strVal val="solid"/>
                                      </p:to>
                                    </p:set>
                                    <p:set>
                                      <p:cBhvr>
                                        <p:cTn id="11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8" y="-524594"/>
            <a:ext cx="8534399" cy="19945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87947" y="699544"/>
            <a:ext cx="6452407" cy="646331"/>
          </a:xfrm>
          <a:prstGeom prst="rect">
            <a:avLst/>
          </a:prstGeom>
          <a:noFill/>
        </p:spPr>
        <p:txBody>
          <a:bodyPr wrap="none" rtlCol="0">
            <a:spAutoFit/>
          </a:bodyPr>
          <a:lstStyle/>
          <a:p>
            <a:pPr algn="ctr"/>
            <a:r>
              <a:rPr lang="en-US" b="1" dirty="0" err="1">
                <a:solidFill>
                  <a:schemeClr val="bg1"/>
                </a:solidFill>
                <a:latin typeface="Times New Roman" pitchFamily="18" charset="0"/>
                <a:cs typeface="Times New Roman" pitchFamily="18" charset="0"/>
              </a:rPr>
              <a:t>Trong</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bài</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thơ</a:t>
            </a:r>
            <a:r>
              <a:rPr lang="en-US" b="1" dirty="0">
                <a:solidFill>
                  <a:schemeClr val="bg1"/>
                </a:solidFill>
                <a:latin typeface="Times New Roman" pitchFamily="18" charset="0"/>
                <a:cs typeface="Times New Roman" pitchFamily="18" charset="0"/>
              </a:rPr>
              <a:t> “Con </a:t>
            </a:r>
            <a:r>
              <a:rPr lang="en-US" b="1" dirty="0" err="1">
                <a:solidFill>
                  <a:schemeClr val="bg1"/>
                </a:solidFill>
                <a:latin typeface="Times New Roman" pitchFamily="18" charset="0"/>
                <a:cs typeface="Times New Roman" pitchFamily="18" charset="0"/>
              </a:rPr>
              <a:t>chả</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biết</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được</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đâu</a:t>
            </a:r>
            <a:r>
              <a:rPr lang="en-US" b="1" dirty="0">
                <a:solidFill>
                  <a:schemeClr val="bg1"/>
                </a:solidFill>
                <a:latin typeface="Times New Roman" pitchFamily="18" charset="0"/>
                <a:cs typeface="Times New Roman" pitchFamily="18" charset="0"/>
              </a:rPr>
              <a:t>”</a:t>
            </a:r>
          </a:p>
          <a:p>
            <a:pPr algn="ctr"/>
            <a:r>
              <a:rPr lang="en-US" b="1" dirty="0" err="1">
                <a:solidFill>
                  <a:schemeClr val="bg1"/>
                </a:solidFill>
                <a:latin typeface="Times New Roman" pitchFamily="18" charset="0"/>
                <a:cs typeface="Times New Roman" pitchFamily="18" charset="0"/>
              </a:rPr>
              <a:t>Mẹ</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đã</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chuẩn</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bị</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những</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gì</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để</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đón</a:t>
            </a:r>
            <a:r>
              <a:rPr lang="en-US" b="1" dirty="0">
                <a:solidFill>
                  <a:schemeClr val="bg1"/>
                </a:solidFill>
                <a:latin typeface="Times New Roman" pitchFamily="18" charset="0"/>
                <a:cs typeface="Times New Roman" pitchFamily="18" charset="0"/>
              </a:rPr>
              <a:t> con </a:t>
            </a:r>
            <a:r>
              <a:rPr lang="en-US" b="1" dirty="0" err="1">
                <a:solidFill>
                  <a:schemeClr val="bg1"/>
                </a:solidFill>
                <a:latin typeface="Times New Roman" pitchFamily="18" charset="0"/>
                <a:cs typeface="Times New Roman" pitchFamily="18" charset="0"/>
              </a:rPr>
              <a:t>ra</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đời</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Chọn</a:t>
            </a:r>
            <a:r>
              <a:rPr lang="en-US" b="1" dirty="0">
                <a:solidFill>
                  <a:schemeClr val="bg1"/>
                </a:solidFill>
                <a:latin typeface="Times New Roman" pitchFamily="18" charset="0"/>
                <a:cs typeface="Times New Roman" pitchFamily="18" charset="0"/>
              </a:rPr>
              <a:t> ý </a:t>
            </a:r>
            <a:r>
              <a:rPr lang="en-US" b="1" dirty="0" err="1">
                <a:solidFill>
                  <a:schemeClr val="bg1"/>
                </a:solidFill>
                <a:latin typeface="Times New Roman" pitchFamily="18" charset="0"/>
                <a:cs typeface="Times New Roman" pitchFamily="18" charset="0"/>
              </a:rPr>
              <a:t>đúng</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nhất</a:t>
            </a:r>
            <a:r>
              <a:rPr lang="en-US" b="1" dirty="0">
                <a:solidFill>
                  <a:schemeClr val="bg1"/>
                </a:solidFill>
                <a:latin typeface="Times New Roman" pitchFamily="18" charset="0"/>
                <a:cs typeface="Times New Roman" pitchFamily="18" charset="0"/>
              </a:rPr>
              <a:t>:</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8028226" y="0"/>
            <a:ext cx="1112144" cy="472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93680" y="2737404"/>
            <a:ext cx="5826592" cy="482418"/>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dirty="0">
                <a:solidFill>
                  <a:schemeClr val="tx1"/>
                </a:solidFill>
                <a:latin typeface="Times New Roman" pitchFamily="18" charset="0"/>
                <a:cs typeface="Times New Roman" pitchFamily="18" charset="0"/>
              </a:rPr>
              <a:t>C. Mẹ đan tấm áo nhỏ, thêu vào chiếc khăn cái hoa, cái lá.</a:t>
            </a:r>
            <a:endParaRPr lang="en-US" dirty="0">
              <a:solidFill>
                <a:schemeClr val="tx1"/>
              </a:solidFill>
              <a:latin typeface="Times New Roman" pitchFamily="18" charset="0"/>
              <a:cs typeface="Times New Roman" pitchFamily="18" charset="0"/>
            </a:endParaRPr>
          </a:p>
        </p:txBody>
      </p:sp>
      <p:sp>
        <p:nvSpPr>
          <p:cNvPr id="9" name="Rectangle 8"/>
          <p:cNvSpPr/>
          <p:nvPr/>
        </p:nvSpPr>
        <p:spPr>
          <a:xfrm>
            <a:off x="1195738" y="2139702"/>
            <a:ext cx="5803474" cy="504056"/>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a:solidFill>
                  <a:schemeClr val="tx1"/>
                </a:solidFill>
                <a:latin typeface="Times New Roman" pitchFamily="18" charset="0"/>
                <a:cs typeface="Times New Roman" pitchFamily="18" charset="0"/>
              </a:rPr>
              <a:t>B. Mẹ mua quần áo, bình bú.</a:t>
            </a:r>
            <a:endParaRPr lang="en-US" dirty="0">
              <a:solidFill>
                <a:schemeClr val="tx1"/>
              </a:solidFill>
              <a:latin typeface="Times New Roman" pitchFamily="18" charset="0"/>
              <a:cs typeface="Times New Roman" pitchFamily="18" charset="0"/>
            </a:endParaRPr>
          </a:p>
        </p:txBody>
      </p:sp>
      <p:sp>
        <p:nvSpPr>
          <p:cNvPr id="10" name="Rectangle 9"/>
          <p:cNvSpPr/>
          <p:nvPr/>
        </p:nvSpPr>
        <p:spPr>
          <a:xfrm>
            <a:off x="1195738" y="1563638"/>
            <a:ext cx="5812900" cy="479672"/>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a:solidFill>
                  <a:schemeClr val="tx1"/>
                </a:solidFill>
                <a:latin typeface="Times New Roman" pitchFamily="18" charset="0"/>
                <a:cs typeface="Times New Roman" pitchFamily="18" charset="0"/>
              </a:rPr>
              <a:t>A. Mẹ mua chiếc chăn dành riêng cho con đắp..</a:t>
            </a:r>
            <a:endParaRPr lang="en-US" dirty="0">
              <a:solidFill>
                <a:schemeClr val="tx1"/>
              </a:solidFill>
              <a:latin typeface="Times New Roman" pitchFamily="18" charset="0"/>
              <a:cs typeface="Times New Roman" pitchFamily="18" charset="0"/>
            </a:endParaRPr>
          </a:p>
        </p:txBody>
      </p:sp>
      <p:sp>
        <p:nvSpPr>
          <p:cNvPr id="11" name="Rectangle 10"/>
          <p:cNvSpPr/>
          <p:nvPr/>
        </p:nvSpPr>
        <p:spPr>
          <a:xfrm>
            <a:off x="1172620" y="3291830"/>
            <a:ext cx="5826592" cy="448158"/>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a:solidFill>
                  <a:schemeClr val="tx1"/>
                </a:solidFill>
                <a:latin typeface="Times New Roman" pitchFamily="18" charset="0"/>
                <a:cs typeface="Times New Roman" pitchFamily="18" charset="0"/>
              </a:rPr>
              <a:t>D. Mẹ nhờ bố đi mua những vật dụng cần thiết.</a:t>
            </a:r>
            <a:endParaRPr lang="en-US" dirty="0">
              <a:solidFill>
                <a:schemeClr val="tx1"/>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660234" y="2831534"/>
            <a:ext cx="344307" cy="275426"/>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r="3472"/>
          <a:stretch/>
        </p:blipFill>
        <p:spPr>
          <a:xfrm>
            <a:off x="6520751" y="1597074"/>
            <a:ext cx="427617" cy="374228"/>
          </a:xfrm>
          <a:prstGeom prst="rect">
            <a:avLst/>
          </a:prstGeom>
        </p:spPr>
      </p:pic>
      <p:pic>
        <p:nvPicPr>
          <p:cNvPr id="14" name="Picture 13"/>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516216" y="3291830"/>
            <a:ext cx="487622" cy="428516"/>
          </a:xfrm>
          <a:prstGeom prst="rect">
            <a:avLst/>
          </a:prstGeom>
        </p:spPr>
      </p:pic>
      <p:pic>
        <p:nvPicPr>
          <p:cNvPr id="15" name="Picture 14"/>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444208" y="2215242"/>
            <a:ext cx="487622" cy="428516"/>
          </a:xfrm>
          <a:prstGeom prst="rect">
            <a:avLst/>
          </a:prstGeom>
        </p:spPr>
      </p:pic>
    </p:spTree>
    <p:extLst>
      <p:ext uri="{BB962C8B-B14F-4D97-AF65-F5344CB8AC3E}">
        <p14:creationId xmlns:p14="http://schemas.microsoft.com/office/powerpoint/2010/main" val="217498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anim calcmode="lin" valueType="num">
                                      <p:cBhvr>
                                        <p:cTn id="40" dur="500" fill="hold"/>
                                        <p:tgtEl>
                                          <p:spTgt spid="10"/>
                                        </p:tgtEl>
                                        <p:attrNameLst>
                                          <p:attrName>ppt_x</p:attrName>
                                        </p:attrNameLst>
                                      </p:cBhvr>
                                      <p:tavLst>
                                        <p:tav tm="0">
                                          <p:val>
                                            <p:strVal val="#ppt_x"/>
                                          </p:val>
                                        </p:tav>
                                        <p:tav tm="100000">
                                          <p:val>
                                            <p:strVal val="#ppt_x"/>
                                          </p:val>
                                        </p:tav>
                                      </p:tavLst>
                                    </p:anim>
                                    <p:anim calcmode="lin" valueType="num">
                                      <p:cBhvr>
                                        <p:cTn id="41" dur="5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00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anim calcmode="lin" valueType="num">
                                      <p:cBhvr>
                                        <p:cTn id="50" dur="500" fill="hold"/>
                                        <p:tgtEl>
                                          <p:spTgt spid="8"/>
                                        </p:tgtEl>
                                        <p:attrNameLst>
                                          <p:attrName>ppt_x</p:attrName>
                                        </p:attrNameLst>
                                      </p:cBhvr>
                                      <p:tavLst>
                                        <p:tav tm="0">
                                          <p:val>
                                            <p:strVal val="#ppt_x"/>
                                          </p:val>
                                        </p:tav>
                                        <p:tav tm="100000">
                                          <p:val>
                                            <p:strVal val="#ppt_x"/>
                                          </p:val>
                                        </p:tav>
                                      </p:tavLst>
                                    </p:anim>
                                    <p:anim calcmode="lin" valueType="num">
                                      <p:cBhvr>
                                        <p:cTn id="51" dur="500" fill="hold"/>
                                        <p:tgtEl>
                                          <p:spTgt spid="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strVal val="#ppt_x"/>
                                          </p:val>
                                        </p:tav>
                                        <p:tav tm="100000">
                                          <p:val>
                                            <p:strVal val="#ppt_x"/>
                                          </p:val>
                                        </p:tav>
                                      </p:tavLst>
                                    </p:anim>
                                    <p:anim calcmode="lin" valueType="num">
                                      <p:cBhvr>
                                        <p:cTn id="5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250" fill="hold"/>
                                        <p:tgtEl>
                                          <p:spTgt spid="12"/>
                                        </p:tgtEl>
                                        <p:attrNameLst>
                                          <p:attrName>ppt_w</p:attrName>
                                        </p:attrNameLst>
                                      </p:cBhvr>
                                      <p:tavLst>
                                        <p:tav tm="0">
                                          <p:val>
                                            <p:strVal val="4*#ppt_w"/>
                                          </p:val>
                                        </p:tav>
                                        <p:tav tm="100000">
                                          <p:val>
                                            <p:strVal val="#ppt_w"/>
                                          </p:val>
                                        </p:tav>
                                      </p:tavLst>
                                    </p:anim>
                                    <p:anim calcmode="lin" valueType="num">
                                      <p:cBhvr>
                                        <p:cTn id="6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Check mark.wav"/>
                                        </p:tgtEl>
                                      </p:cMediaNode>
                                    </p:audio>
                                  </p:subTnLst>
                                </p:cTn>
                              </p:par>
                              <p:par>
                                <p:cTn id="68" presetID="1" presetClass="emph" presetSubtype="2" fill="hold" nodeType="withEffect">
                                  <p:stCondLst>
                                    <p:cond delay="1000"/>
                                  </p:stCondLst>
                                  <p:childTnLst>
                                    <p:animClr clrSpc="rgb" dir="cw">
                                      <p:cBhvr>
                                        <p:cTn id="69" dur="250" fill="hold"/>
                                        <p:tgtEl>
                                          <p:spTgt spid="8"/>
                                        </p:tgtEl>
                                        <p:attrNameLst>
                                          <p:attrName>fillcolor</p:attrName>
                                        </p:attrNameLst>
                                      </p:cBhvr>
                                      <p:to>
                                        <a:srgbClr val="00B050"/>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9"/>
                                        </p:tgtEl>
                                        <p:attrNameLst>
                                          <p:attrName>fillcolor</p:attrName>
                                        </p:attrNameLst>
                                      </p:cBhvr>
                                      <p:to>
                                        <a:srgbClr val="FFF2CC"/>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4*#ppt_w"/>
                                          </p:val>
                                        </p:tav>
                                        <p:tav tm="100000">
                                          <p:val>
                                            <p:strVal val="#ppt_w"/>
                                          </p:val>
                                        </p:tav>
                                      </p:tavLst>
                                    </p:anim>
                                    <p:anim calcmode="lin" valueType="num">
                                      <p:cBhvr>
                                        <p:cTn id="8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9"/>
                                        </p:tgtEl>
                                        <p:attrNameLst>
                                          <p:attrName>fillcolor</p:attrName>
                                        </p:attrNameLst>
                                      </p:cBhvr>
                                      <p:to>
                                        <a:srgbClr val="FFFF00"/>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10"/>
                                        </p:tgtEl>
                                        <p:attrNameLst>
                                          <p:attrName>fillcolor</p:attrName>
                                        </p:attrNameLst>
                                      </p:cBhvr>
                                      <p:to>
                                        <a:srgbClr val="FFF2CC"/>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250" fill="hold"/>
                                        <p:tgtEl>
                                          <p:spTgt spid="13"/>
                                        </p:tgtEl>
                                        <p:attrNameLst>
                                          <p:attrName>ppt_w</p:attrName>
                                        </p:attrNameLst>
                                      </p:cBhvr>
                                      <p:tavLst>
                                        <p:tav tm="0">
                                          <p:val>
                                            <p:strVal val="4*#ppt_w"/>
                                          </p:val>
                                        </p:tav>
                                        <p:tav tm="100000">
                                          <p:val>
                                            <p:strVal val="#ppt_w"/>
                                          </p:val>
                                        </p:tav>
                                      </p:tavLst>
                                    </p:anim>
                                    <p:anim calcmode="lin" valueType="num">
                                      <p:cBhvr>
                                        <p:cTn id="9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10"/>
                                        </p:tgtEl>
                                        <p:attrNameLst>
                                          <p:attrName>fillcolor</p:attrName>
                                        </p:attrNameLst>
                                      </p:cBhvr>
                                      <p:to>
                                        <a:srgbClr val="FFFF00"/>
                                      </p:to>
                                    </p:animClr>
                                    <p:set>
                                      <p:cBhvr>
                                        <p:cTn id="100" dur="250" fill="hold"/>
                                        <p:tgtEl>
                                          <p:spTgt spid="10"/>
                                        </p:tgtEl>
                                        <p:attrNameLst>
                                          <p:attrName>fill.type</p:attrName>
                                        </p:attrNameLst>
                                      </p:cBhvr>
                                      <p:to>
                                        <p:strVal val="solid"/>
                                      </p:to>
                                    </p:set>
                                    <p:set>
                                      <p:cBhvr>
                                        <p:cTn id="10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1"/>
                                        </p:tgtEl>
                                        <p:attrNameLst>
                                          <p:attrName>fillcolor</p:attrName>
                                        </p:attrNameLst>
                                      </p:cBhvr>
                                      <p:to>
                                        <a:srgbClr val="FFF2CC"/>
                                      </p:to>
                                    </p:animClr>
                                    <p:set>
                                      <p:cBhvr>
                                        <p:cTn id="107" dur="250" fill="hold"/>
                                        <p:tgtEl>
                                          <p:spTgt spid="11"/>
                                        </p:tgtEl>
                                        <p:attrNameLst>
                                          <p:attrName>fill.type</p:attrName>
                                        </p:attrNameLst>
                                      </p:cBhvr>
                                      <p:to>
                                        <p:strVal val="solid"/>
                                      </p:to>
                                    </p:set>
                                    <p:set>
                                      <p:cBhvr>
                                        <p:cTn id="108" dur="250" fill="hold"/>
                                        <p:tgtEl>
                                          <p:spTgt spid="11"/>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250" fill="hold"/>
                                        <p:tgtEl>
                                          <p:spTgt spid="14"/>
                                        </p:tgtEl>
                                        <p:attrNameLst>
                                          <p:attrName>ppt_w</p:attrName>
                                        </p:attrNameLst>
                                      </p:cBhvr>
                                      <p:tavLst>
                                        <p:tav tm="0">
                                          <p:val>
                                            <p:strVal val="4*#ppt_w"/>
                                          </p:val>
                                        </p:tav>
                                        <p:tav tm="100000">
                                          <p:val>
                                            <p:strVal val="#ppt_w"/>
                                          </p:val>
                                        </p:tav>
                                      </p:tavLst>
                                    </p:anim>
                                    <p:anim calcmode="lin" valueType="num">
                                      <p:cBhvr>
                                        <p:cTn id="11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par>
                                <p:cTn id="113" presetID="1" presetClass="emph" presetSubtype="2" fill="hold" nodeType="withEffect">
                                  <p:stCondLst>
                                    <p:cond delay="1000"/>
                                  </p:stCondLst>
                                  <p:childTnLst>
                                    <p:animClr clrSpc="rgb" dir="cw">
                                      <p:cBhvr>
                                        <p:cTn id="114" dur="250" fill="hold"/>
                                        <p:tgtEl>
                                          <p:spTgt spid="11"/>
                                        </p:tgtEl>
                                        <p:attrNameLst>
                                          <p:attrName>fillcolor</p:attrName>
                                        </p:attrNameLst>
                                      </p:cBhvr>
                                      <p:to>
                                        <a:srgbClr val="FFFF00"/>
                                      </p:to>
                                    </p:animClr>
                                    <p:set>
                                      <p:cBhvr>
                                        <p:cTn id="115" dur="250" fill="hold"/>
                                        <p:tgtEl>
                                          <p:spTgt spid="11"/>
                                        </p:tgtEl>
                                        <p:attrNameLst>
                                          <p:attrName>fill.type</p:attrName>
                                        </p:attrNameLst>
                                      </p:cBhvr>
                                      <p:to>
                                        <p:strVal val="solid"/>
                                      </p:to>
                                    </p:set>
                                    <p:set>
                                      <p:cBhvr>
                                        <p:cTn id="11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8" y="-668610"/>
            <a:ext cx="8534399" cy="2147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73842" y="568301"/>
            <a:ext cx="5323893" cy="923330"/>
          </a:xfrm>
          <a:prstGeom prst="rect">
            <a:avLst/>
          </a:prstGeom>
          <a:noFill/>
        </p:spPr>
        <p:txBody>
          <a:bodyPr wrap="none" rtlCol="0">
            <a:spAutoFit/>
          </a:bodyPr>
          <a:lstStyle/>
          <a:p>
            <a:pPr algn="ctr"/>
            <a:r>
              <a:rPr lang="en-US" b="1" dirty="0" err="1">
                <a:solidFill>
                  <a:schemeClr val="bg1"/>
                </a:solidFill>
                <a:latin typeface="Times New Roman" pitchFamily="18" charset="0"/>
                <a:cs typeface="Times New Roman" pitchFamily="18" charset="0"/>
              </a:rPr>
              <a:t>Trong</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bài</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thơ</a:t>
            </a:r>
            <a:r>
              <a:rPr lang="en-US" b="1" dirty="0">
                <a:solidFill>
                  <a:schemeClr val="bg1"/>
                </a:solidFill>
                <a:latin typeface="Times New Roman" pitchFamily="18" charset="0"/>
                <a:cs typeface="Times New Roman" pitchFamily="18" charset="0"/>
              </a:rPr>
              <a:t> “Con </a:t>
            </a:r>
            <a:r>
              <a:rPr lang="en-US" b="1" dirty="0" err="1">
                <a:solidFill>
                  <a:schemeClr val="bg1"/>
                </a:solidFill>
                <a:latin typeface="Times New Roman" pitchFamily="18" charset="0"/>
                <a:cs typeface="Times New Roman" pitchFamily="18" charset="0"/>
              </a:rPr>
              <a:t>chả</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biết</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được</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đâu</a:t>
            </a:r>
            <a:r>
              <a:rPr lang="en-US" b="1" dirty="0">
                <a:solidFill>
                  <a:schemeClr val="bg1"/>
                </a:solidFill>
                <a:latin typeface="Times New Roman" pitchFamily="18" charset="0"/>
                <a:cs typeface="Times New Roman" pitchFamily="18" charset="0"/>
              </a:rPr>
              <a:t>”</a:t>
            </a:r>
          </a:p>
          <a:p>
            <a:pPr algn="ctr"/>
            <a:r>
              <a:rPr lang="en-US" b="1" dirty="0" err="1">
                <a:solidFill>
                  <a:schemeClr val="bg1"/>
                </a:solidFill>
                <a:latin typeface="Times New Roman" pitchFamily="18" charset="0"/>
                <a:cs typeface="Times New Roman" pitchFamily="18" charset="0"/>
              </a:rPr>
              <a:t>Các</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anh</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quan</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tâm</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đến</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em</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bé</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sắp</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sinh</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như</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thế</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nào</a:t>
            </a:r>
            <a:r>
              <a:rPr lang="en-US" b="1" dirty="0">
                <a:solidFill>
                  <a:schemeClr val="bg1"/>
                </a:solidFill>
                <a:latin typeface="Times New Roman" pitchFamily="18" charset="0"/>
                <a:cs typeface="Times New Roman" pitchFamily="18" charset="0"/>
              </a:rPr>
              <a:t>? </a:t>
            </a:r>
          </a:p>
          <a:p>
            <a:pPr algn="ctr"/>
            <a:r>
              <a:rPr lang="en-US" b="1" dirty="0" err="1">
                <a:solidFill>
                  <a:schemeClr val="bg1"/>
                </a:solidFill>
                <a:latin typeface="Times New Roman" pitchFamily="18" charset="0"/>
                <a:cs typeface="Times New Roman" pitchFamily="18" charset="0"/>
              </a:rPr>
              <a:t>Chọn</a:t>
            </a:r>
            <a:r>
              <a:rPr lang="en-US" b="1" dirty="0">
                <a:solidFill>
                  <a:schemeClr val="bg1"/>
                </a:solidFill>
                <a:latin typeface="Times New Roman" pitchFamily="18" charset="0"/>
                <a:cs typeface="Times New Roman" pitchFamily="18" charset="0"/>
              </a:rPr>
              <a:t> ý </a:t>
            </a:r>
            <a:r>
              <a:rPr lang="en-US" b="1" dirty="0" err="1">
                <a:solidFill>
                  <a:schemeClr val="bg1"/>
                </a:solidFill>
                <a:latin typeface="Times New Roman" pitchFamily="18" charset="0"/>
                <a:cs typeface="Times New Roman" pitchFamily="18" charset="0"/>
              </a:rPr>
              <a:t>đúng</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nhất</a:t>
            </a:r>
            <a:r>
              <a:rPr lang="en-US" b="1" dirty="0">
                <a:solidFill>
                  <a:schemeClr val="bg1"/>
                </a:solidFill>
                <a:latin typeface="Times New Roman" pitchFamily="18" charset="0"/>
                <a:cs typeface="Times New Roman" pitchFamily="18" charset="0"/>
              </a:rPr>
              <a:t>:</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8028226" y="0"/>
            <a:ext cx="1112144" cy="472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52420" y="3291830"/>
            <a:ext cx="5826592" cy="482418"/>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a:solidFill>
                  <a:schemeClr val="tx1"/>
                </a:solidFill>
                <a:latin typeface="Times New Roman" pitchFamily="18" charset="0"/>
                <a:cs typeface="Times New Roman" pitchFamily="18" charset="0"/>
              </a:rPr>
              <a:t>D. hỏi bố mẹ hoài “Bao giờ sinh em bé”</a:t>
            </a:r>
            <a:endParaRPr lang="en-US" dirty="0">
              <a:solidFill>
                <a:schemeClr val="tx1"/>
              </a:solidFill>
              <a:latin typeface="Times New Roman" pitchFamily="18" charset="0"/>
              <a:cs typeface="Times New Roman" pitchFamily="18" charset="0"/>
            </a:endParaRPr>
          </a:p>
        </p:txBody>
      </p:sp>
      <p:sp>
        <p:nvSpPr>
          <p:cNvPr id="9" name="Rectangle 8"/>
          <p:cNvSpPr/>
          <p:nvPr/>
        </p:nvSpPr>
        <p:spPr>
          <a:xfrm>
            <a:off x="1195738" y="2139702"/>
            <a:ext cx="5803474" cy="504056"/>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a:solidFill>
                  <a:schemeClr val="tx1"/>
                </a:solidFill>
                <a:latin typeface="Times New Roman" pitchFamily="18" charset="0"/>
                <a:cs typeface="Times New Roman" pitchFamily="18" charset="0"/>
              </a:rPr>
              <a:t>B. Đi mua đồ cùng bố mẹ cho em bé.</a:t>
            </a:r>
            <a:endParaRPr lang="en-US" dirty="0">
              <a:solidFill>
                <a:schemeClr val="tx1"/>
              </a:solidFill>
              <a:latin typeface="Times New Roman" pitchFamily="18" charset="0"/>
              <a:cs typeface="Times New Roman" pitchFamily="18" charset="0"/>
            </a:endParaRPr>
          </a:p>
        </p:txBody>
      </p:sp>
      <p:sp>
        <p:nvSpPr>
          <p:cNvPr id="10" name="Rectangle 9"/>
          <p:cNvSpPr/>
          <p:nvPr/>
        </p:nvSpPr>
        <p:spPr>
          <a:xfrm>
            <a:off x="1186312" y="2740150"/>
            <a:ext cx="5812900" cy="479672"/>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a:solidFill>
                  <a:schemeClr val="tx1"/>
                </a:solidFill>
                <a:latin typeface="Times New Roman" pitchFamily="18" charset="0"/>
                <a:cs typeface="Times New Roman" pitchFamily="18" charset="0"/>
              </a:rPr>
              <a:t>C. Nấu đồ ăn cho mẹ </a:t>
            </a:r>
            <a:endParaRPr lang="en-US" dirty="0">
              <a:solidFill>
                <a:schemeClr val="tx1"/>
              </a:solidFill>
              <a:latin typeface="Times New Roman" pitchFamily="18" charset="0"/>
              <a:cs typeface="Times New Roman" pitchFamily="18" charset="0"/>
            </a:endParaRPr>
          </a:p>
        </p:txBody>
      </p:sp>
      <p:sp>
        <p:nvSpPr>
          <p:cNvPr id="11" name="Rectangle 10"/>
          <p:cNvSpPr/>
          <p:nvPr/>
        </p:nvSpPr>
        <p:spPr>
          <a:xfrm>
            <a:off x="1152420" y="1619536"/>
            <a:ext cx="5826592" cy="448158"/>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a:solidFill>
                  <a:schemeClr val="tx1"/>
                </a:solidFill>
                <a:latin typeface="Times New Roman" pitchFamily="18" charset="0"/>
                <a:cs typeface="Times New Roman" pitchFamily="18" charset="0"/>
              </a:rPr>
              <a:t>A. Không quan tâm.</a:t>
            </a:r>
            <a:endParaRPr lang="en-US" dirty="0">
              <a:solidFill>
                <a:schemeClr val="tx1"/>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519089" y="3385960"/>
            <a:ext cx="344307" cy="275426"/>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r="3472"/>
          <a:stretch/>
        </p:blipFill>
        <p:spPr>
          <a:xfrm>
            <a:off x="6511325" y="2773586"/>
            <a:ext cx="427617" cy="374228"/>
          </a:xfrm>
          <a:prstGeom prst="rect">
            <a:avLst/>
          </a:prstGeom>
        </p:spPr>
      </p:pic>
      <p:pic>
        <p:nvPicPr>
          <p:cNvPr id="14" name="Picture 13"/>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496016" y="1619536"/>
            <a:ext cx="487622" cy="428516"/>
          </a:xfrm>
          <a:prstGeom prst="rect">
            <a:avLst/>
          </a:prstGeom>
        </p:spPr>
      </p:pic>
      <p:pic>
        <p:nvPicPr>
          <p:cNvPr id="15" name="Picture 14"/>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444208" y="2215242"/>
            <a:ext cx="487622" cy="428516"/>
          </a:xfrm>
          <a:prstGeom prst="rect">
            <a:avLst/>
          </a:prstGeom>
        </p:spPr>
      </p:pic>
    </p:spTree>
    <p:extLst>
      <p:ext uri="{BB962C8B-B14F-4D97-AF65-F5344CB8AC3E}">
        <p14:creationId xmlns:p14="http://schemas.microsoft.com/office/powerpoint/2010/main" val="217498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15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250" fill="hold"/>
                                        <p:tgtEl>
                                          <p:spTgt spid="12"/>
                                        </p:tgtEl>
                                        <p:attrNameLst>
                                          <p:attrName>ppt_w</p:attrName>
                                        </p:attrNameLst>
                                      </p:cBhvr>
                                      <p:tavLst>
                                        <p:tav tm="0">
                                          <p:val>
                                            <p:strVal val="4*#ppt_w"/>
                                          </p:val>
                                        </p:tav>
                                        <p:tav tm="100000">
                                          <p:val>
                                            <p:strVal val="#ppt_w"/>
                                          </p:val>
                                        </p:tav>
                                      </p:tavLst>
                                    </p:anim>
                                    <p:anim calcmode="lin" valueType="num">
                                      <p:cBhvr>
                                        <p:cTn id="6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Check mark.wav"/>
                                        </p:tgtEl>
                                      </p:cMediaNode>
                                    </p:audio>
                                  </p:subTnLst>
                                </p:cTn>
                              </p:par>
                              <p:par>
                                <p:cTn id="68" presetID="1" presetClass="emph" presetSubtype="2" fill="hold" nodeType="withEffect">
                                  <p:stCondLst>
                                    <p:cond delay="1000"/>
                                  </p:stCondLst>
                                  <p:childTnLst>
                                    <p:animClr clrSpc="rgb" dir="cw">
                                      <p:cBhvr>
                                        <p:cTn id="69" dur="250" fill="hold"/>
                                        <p:tgtEl>
                                          <p:spTgt spid="8"/>
                                        </p:tgtEl>
                                        <p:attrNameLst>
                                          <p:attrName>fillcolor</p:attrName>
                                        </p:attrNameLst>
                                      </p:cBhvr>
                                      <p:to>
                                        <a:srgbClr val="00B050"/>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9"/>
                                        </p:tgtEl>
                                        <p:attrNameLst>
                                          <p:attrName>fillcolor</p:attrName>
                                        </p:attrNameLst>
                                      </p:cBhvr>
                                      <p:to>
                                        <a:srgbClr val="FFF2CC"/>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4*#ppt_w"/>
                                          </p:val>
                                        </p:tav>
                                        <p:tav tm="100000">
                                          <p:val>
                                            <p:strVal val="#ppt_w"/>
                                          </p:val>
                                        </p:tav>
                                      </p:tavLst>
                                    </p:anim>
                                    <p:anim calcmode="lin" valueType="num">
                                      <p:cBhvr>
                                        <p:cTn id="8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9"/>
                                        </p:tgtEl>
                                        <p:attrNameLst>
                                          <p:attrName>fillcolor</p:attrName>
                                        </p:attrNameLst>
                                      </p:cBhvr>
                                      <p:to>
                                        <a:srgbClr val="FFFF00"/>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10"/>
                                        </p:tgtEl>
                                        <p:attrNameLst>
                                          <p:attrName>fillcolor</p:attrName>
                                        </p:attrNameLst>
                                      </p:cBhvr>
                                      <p:to>
                                        <a:srgbClr val="FFF2CC"/>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250" fill="hold"/>
                                        <p:tgtEl>
                                          <p:spTgt spid="13"/>
                                        </p:tgtEl>
                                        <p:attrNameLst>
                                          <p:attrName>ppt_w</p:attrName>
                                        </p:attrNameLst>
                                      </p:cBhvr>
                                      <p:tavLst>
                                        <p:tav tm="0">
                                          <p:val>
                                            <p:strVal val="4*#ppt_w"/>
                                          </p:val>
                                        </p:tav>
                                        <p:tav tm="100000">
                                          <p:val>
                                            <p:strVal val="#ppt_w"/>
                                          </p:val>
                                        </p:tav>
                                      </p:tavLst>
                                    </p:anim>
                                    <p:anim calcmode="lin" valueType="num">
                                      <p:cBhvr>
                                        <p:cTn id="9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10"/>
                                        </p:tgtEl>
                                        <p:attrNameLst>
                                          <p:attrName>fillcolor</p:attrName>
                                        </p:attrNameLst>
                                      </p:cBhvr>
                                      <p:to>
                                        <a:srgbClr val="FFFF00"/>
                                      </p:to>
                                    </p:animClr>
                                    <p:set>
                                      <p:cBhvr>
                                        <p:cTn id="100" dur="250" fill="hold"/>
                                        <p:tgtEl>
                                          <p:spTgt spid="10"/>
                                        </p:tgtEl>
                                        <p:attrNameLst>
                                          <p:attrName>fill.type</p:attrName>
                                        </p:attrNameLst>
                                      </p:cBhvr>
                                      <p:to>
                                        <p:strVal val="solid"/>
                                      </p:to>
                                    </p:set>
                                    <p:set>
                                      <p:cBhvr>
                                        <p:cTn id="10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1"/>
                                        </p:tgtEl>
                                        <p:attrNameLst>
                                          <p:attrName>fillcolor</p:attrName>
                                        </p:attrNameLst>
                                      </p:cBhvr>
                                      <p:to>
                                        <a:srgbClr val="FFF2CC"/>
                                      </p:to>
                                    </p:animClr>
                                    <p:set>
                                      <p:cBhvr>
                                        <p:cTn id="107" dur="250" fill="hold"/>
                                        <p:tgtEl>
                                          <p:spTgt spid="11"/>
                                        </p:tgtEl>
                                        <p:attrNameLst>
                                          <p:attrName>fill.type</p:attrName>
                                        </p:attrNameLst>
                                      </p:cBhvr>
                                      <p:to>
                                        <p:strVal val="solid"/>
                                      </p:to>
                                    </p:set>
                                    <p:set>
                                      <p:cBhvr>
                                        <p:cTn id="108" dur="250" fill="hold"/>
                                        <p:tgtEl>
                                          <p:spTgt spid="11"/>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250" fill="hold"/>
                                        <p:tgtEl>
                                          <p:spTgt spid="14"/>
                                        </p:tgtEl>
                                        <p:attrNameLst>
                                          <p:attrName>ppt_w</p:attrName>
                                        </p:attrNameLst>
                                      </p:cBhvr>
                                      <p:tavLst>
                                        <p:tav tm="0">
                                          <p:val>
                                            <p:strVal val="4*#ppt_w"/>
                                          </p:val>
                                        </p:tav>
                                        <p:tav tm="100000">
                                          <p:val>
                                            <p:strVal val="#ppt_w"/>
                                          </p:val>
                                        </p:tav>
                                      </p:tavLst>
                                    </p:anim>
                                    <p:anim calcmode="lin" valueType="num">
                                      <p:cBhvr>
                                        <p:cTn id="11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par>
                                <p:cTn id="113" presetID="1" presetClass="emph" presetSubtype="2" fill="hold" nodeType="withEffect">
                                  <p:stCondLst>
                                    <p:cond delay="1000"/>
                                  </p:stCondLst>
                                  <p:childTnLst>
                                    <p:animClr clrSpc="rgb" dir="cw">
                                      <p:cBhvr>
                                        <p:cTn id="114" dur="250" fill="hold"/>
                                        <p:tgtEl>
                                          <p:spTgt spid="11"/>
                                        </p:tgtEl>
                                        <p:attrNameLst>
                                          <p:attrName>fillcolor</p:attrName>
                                        </p:attrNameLst>
                                      </p:cBhvr>
                                      <p:to>
                                        <a:srgbClr val="FFFF00"/>
                                      </p:to>
                                    </p:animClr>
                                    <p:set>
                                      <p:cBhvr>
                                        <p:cTn id="115" dur="250" fill="hold"/>
                                        <p:tgtEl>
                                          <p:spTgt spid="11"/>
                                        </p:tgtEl>
                                        <p:attrNameLst>
                                          <p:attrName>fill.type</p:attrName>
                                        </p:attrNameLst>
                                      </p:cBhvr>
                                      <p:to>
                                        <p:strVal val="solid"/>
                                      </p:to>
                                    </p:set>
                                    <p:set>
                                      <p:cBhvr>
                                        <p:cTn id="11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8" y="-524594"/>
            <a:ext cx="8534399" cy="19945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56090" y="627536"/>
            <a:ext cx="6900287" cy="646331"/>
          </a:xfrm>
          <a:prstGeom prst="rect">
            <a:avLst/>
          </a:prstGeom>
          <a:noFill/>
        </p:spPr>
        <p:txBody>
          <a:bodyPr wrap="none" rtlCol="0">
            <a:spAutoFit/>
          </a:bodyPr>
          <a:lstStyle/>
          <a:p>
            <a:pPr algn="ctr"/>
            <a:r>
              <a:rPr lang="en-US" b="1" dirty="0" err="1">
                <a:solidFill>
                  <a:schemeClr val="bg1"/>
                </a:solidFill>
                <a:latin typeface="Times New Roman" pitchFamily="18" charset="0"/>
                <a:cs typeface="Times New Roman" pitchFamily="18" charset="0"/>
              </a:rPr>
              <a:t>Trong</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bài</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thơ</a:t>
            </a:r>
            <a:r>
              <a:rPr lang="en-US" b="1" dirty="0">
                <a:solidFill>
                  <a:schemeClr val="bg1"/>
                </a:solidFill>
                <a:latin typeface="Times New Roman" pitchFamily="18" charset="0"/>
                <a:cs typeface="Times New Roman" pitchFamily="18" charset="0"/>
              </a:rPr>
              <a:t> “Con </a:t>
            </a:r>
            <a:r>
              <a:rPr lang="en-US" b="1" dirty="0" err="1">
                <a:solidFill>
                  <a:schemeClr val="bg1"/>
                </a:solidFill>
                <a:latin typeface="Times New Roman" pitchFamily="18" charset="0"/>
                <a:cs typeface="Times New Roman" pitchFamily="18" charset="0"/>
              </a:rPr>
              <a:t>chả</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biết</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được</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đâu</a:t>
            </a:r>
            <a:r>
              <a:rPr lang="en-US" b="1" dirty="0">
                <a:solidFill>
                  <a:schemeClr val="bg1"/>
                </a:solidFill>
                <a:latin typeface="Times New Roman" pitchFamily="18" charset="0"/>
                <a:cs typeface="Times New Roman" pitchFamily="18" charset="0"/>
              </a:rPr>
              <a:t>”</a:t>
            </a:r>
          </a:p>
          <a:p>
            <a:pPr algn="ctr"/>
            <a:r>
              <a:rPr lang="en-US" b="1" dirty="0" err="1">
                <a:solidFill>
                  <a:schemeClr val="bg1"/>
                </a:solidFill>
                <a:latin typeface="Times New Roman" pitchFamily="18" charset="0"/>
                <a:cs typeface="Times New Roman" pitchFamily="18" charset="0"/>
              </a:rPr>
              <a:t>Em</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hiểu</a:t>
            </a:r>
            <a:r>
              <a:rPr lang="en-US" b="1" dirty="0">
                <a:solidFill>
                  <a:schemeClr val="bg1"/>
                </a:solidFill>
                <a:latin typeface="Times New Roman" pitchFamily="18" charset="0"/>
                <a:cs typeface="Times New Roman" pitchFamily="18" charset="0"/>
              </a:rPr>
              <a:t> “con </a:t>
            </a:r>
            <a:r>
              <a:rPr lang="en-US" b="1" dirty="0" err="1">
                <a:solidFill>
                  <a:schemeClr val="bg1"/>
                </a:solidFill>
                <a:latin typeface="Times New Roman" pitchFamily="18" charset="0"/>
                <a:cs typeface="Times New Roman" pitchFamily="18" charset="0"/>
              </a:rPr>
              <a:t>đường</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tít</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tắp</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trong</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khổ</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thơ</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thứ</a:t>
            </a:r>
            <a:r>
              <a:rPr lang="en-US" b="1" dirty="0">
                <a:solidFill>
                  <a:schemeClr val="bg1"/>
                </a:solidFill>
                <a:latin typeface="Times New Roman" pitchFamily="18" charset="0"/>
                <a:cs typeface="Times New Roman" pitchFamily="18" charset="0"/>
              </a:rPr>
              <a:t> 2 </a:t>
            </a:r>
            <a:r>
              <a:rPr lang="en-US" b="1" dirty="0" err="1">
                <a:solidFill>
                  <a:schemeClr val="bg1"/>
                </a:solidFill>
                <a:latin typeface="Times New Roman" pitchFamily="18" charset="0"/>
                <a:cs typeface="Times New Roman" pitchFamily="18" charset="0"/>
              </a:rPr>
              <a:t>là</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gì</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Chọn</a:t>
            </a:r>
            <a:r>
              <a:rPr lang="en-US" b="1" dirty="0">
                <a:solidFill>
                  <a:schemeClr val="bg1"/>
                </a:solidFill>
                <a:latin typeface="Times New Roman" pitchFamily="18" charset="0"/>
                <a:cs typeface="Times New Roman" pitchFamily="18" charset="0"/>
              </a:rPr>
              <a:t> ý </a:t>
            </a:r>
            <a:r>
              <a:rPr lang="en-US" b="1" dirty="0" err="1">
                <a:solidFill>
                  <a:schemeClr val="bg1"/>
                </a:solidFill>
                <a:latin typeface="Times New Roman" pitchFamily="18" charset="0"/>
                <a:cs typeface="Times New Roman" pitchFamily="18" charset="0"/>
              </a:rPr>
              <a:t>đúng</a:t>
            </a:r>
            <a:endParaRPr lang="en-US" b="1" dirty="0">
              <a:solidFill>
                <a:schemeClr val="bg1"/>
              </a:solidFill>
              <a:latin typeface="Times New Roman" pitchFamily="18" charset="0"/>
              <a:cs typeface="Times New Roman" pitchFamily="18" charset="0"/>
            </a:endParaRP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8028226" y="0"/>
            <a:ext cx="1112144" cy="472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72620" y="1585276"/>
            <a:ext cx="5826592" cy="482418"/>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dirty="0">
                <a:solidFill>
                  <a:schemeClr val="tx1"/>
                </a:solidFill>
                <a:latin typeface="Times New Roman" pitchFamily="18" charset="0"/>
                <a:cs typeface="Times New Roman" pitchFamily="18" charset="0"/>
              </a:rPr>
              <a:t>A. Tương lai của con.</a:t>
            </a:r>
            <a:endParaRPr lang="en-US" dirty="0">
              <a:solidFill>
                <a:schemeClr val="tx1"/>
              </a:solidFill>
              <a:latin typeface="Times New Roman" pitchFamily="18" charset="0"/>
              <a:cs typeface="Times New Roman" pitchFamily="18" charset="0"/>
            </a:endParaRPr>
          </a:p>
        </p:txBody>
      </p:sp>
      <p:sp>
        <p:nvSpPr>
          <p:cNvPr id="9" name="Rectangle 8"/>
          <p:cNvSpPr/>
          <p:nvPr/>
        </p:nvSpPr>
        <p:spPr>
          <a:xfrm>
            <a:off x="1195738" y="2139702"/>
            <a:ext cx="5803474" cy="504056"/>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a:solidFill>
                  <a:schemeClr val="tx1"/>
                </a:solidFill>
                <a:latin typeface="Times New Roman" pitchFamily="18" charset="0"/>
                <a:cs typeface="Times New Roman" pitchFamily="18" charset="0"/>
              </a:rPr>
              <a:t>B. Đường giao thông.</a:t>
            </a:r>
            <a:endParaRPr lang="en-US" dirty="0">
              <a:solidFill>
                <a:schemeClr val="tx1"/>
              </a:solidFill>
              <a:latin typeface="Times New Roman" pitchFamily="18" charset="0"/>
              <a:cs typeface="Times New Roman" pitchFamily="18" charset="0"/>
            </a:endParaRPr>
          </a:p>
        </p:txBody>
      </p:sp>
      <p:sp>
        <p:nvSpPr>
          <p:cNvPr id="10" name="Rectangle 9"/>
          <p:cNvSpPr/>
          <p:nvPr/>
        </p:nvSpPr>
        <p:spPr>
          <a:xfrm>
            <a:off x="1186312" y="2740150"/>
            <a:ext cx="5812900" cy="479672"/>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a:solidFill>
                  <a:schemeClr val="tx1"/>
                </a:solidFill>
                <a:latin typeface="Times New Roman" pitchFamily="18" charset="0"/>
                <a:cs typeface="Times New Roman" pitchFamily="18" charset="0"/>
              </a:rPr>
              <a:t>C. Hè hố.</a:t>
            </a:r>
            <a:endParaRPr lang="en-US" dirty="0">
              <a:solidFill>
                <a:schemeClr val="tx1"/>
              </a:solidFill>
              <a:latin typeface="Times New Roman" pitchFamily="18" charset="0"/>
              <a:cs typeface="Times New Roman" pitchFamily="18" charset="0"/>
            </a:endParaRPr>
          </a:p>
        </p:txBody>
      </p:sp>
      <p:sp>
        <p:nvSpPr>
          <p:cNvPr id="11" name="Rectangle 10"/>
          <p:cNvSpPr/>
          <p:nvPr/>
        </p:nvSpPr>
        <p:spPr>
          <a:xfrm>
            <a:off x="1172620" y="3291830"/>
            <a:ext cx="5826592" cy="448158"/>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a:solidFill>
                  <a:schemeClr val="tx1"/>
                </a:solidFill>
                <a:latin typeface="Times New Roman" pitchFamily="18" charset="0"/>
                <a:cs typeface="Times New Roman" pitchFamily="18" charset="0"/>
              </a:rPr>
              <a:t>D. Con đường tơ lụa.</a:t>
            </a:r>
            <a:endParaRPr lang="en-US" dirty="0">
              <a:solidFill>
                <a:schemeClr val="tx1"/>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539289" y="1679406"/>
            <a:ext cx="344307" cy="275426"/>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r="3472"/>
          <a:stretch/>
        </p:blipFill>
        <p:spPr>
          <a:xfrm>
            <a:off x="6511325" y="2773586"/>
            <a:ext cx="427617" cy="374228"/>
          </a:xfrm>
          <a:prstGeom prst="rect">
            <a:avLst/>
          </a:prstGeom>
        </p:spPr>
      </p:pic>
      <p:pic>
        <p:nvPicPr>
          <p:cNvPr id="14" name="Picture 13"/>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516216" y="3291830"/>
            <a:ext cx="487622" cy="428516"/>
          </a:xfrm>
          <a:prstGeom prst="rect">
            <a:avLst/>
          </a:prstGeom>
        </p:spPr>
      </p:pic>
      <p:pic>
        <p:nvPicPr>
          <p:cNvPr id="15" name="Picture 14"/>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444208" y="2215242"/>
            <a:ext cx="487622" cy="428516"/>
          </a:xfrm>
          <a:prstGeom prst="rect">
            <a:avLst/>
          </a:prstGeom>
        </p:spPr>
      </p:pic>
    </p:spTree>
    <p:extLst>
      <p:ext uri="{BB962C8B-B14F-4D97-AF65-F5344CB8AC3E}">
        <p14:creationId xmlns:p14="http://schemas.microsoft.com/office/powerpoint/2010/main" val="217498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42" presetClass="entr" presetSubtype="0" fill="hold" grpId="0" nodeType="withEffect">
                                  <p:stCondLst>
                                    <p:cond delay="5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strVal val="#ppt_x"/>
                                          </p:val>
                                        </p:tav>
                                        <p:tav tm="100000">
                                          <p:val>
                                            <p:strVal val="#ppt_x"/>
                                          </p:val>
                                        </p:tav>
                                      </p:tavLst>
                                    </p:anim>
                                    <p:anim calcmode="lin" valueType="num">
                                      <p:cBhvr>
                                        <p:cTn id="5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250" fill="hold"/>
                                        <p:tgtEl>
                                          <p:spTgt spid="12"/>
                                        </p:tgtEl>
                                        <p:attrNameLst>
                                          <p:attrName>ppt_w</p:attrName>
                                        </p:attrNameLst>
                                      </p:cBhvr>
                                      <p:tavLst>
                                        <p:tav tm="0">
                                          <p:val>
                                            <p:strVal val="4*#ppt_w"/>
                                          </p:val>
                                        </p:tav>
                                        <p:tav tm="100000">
                                          <p:val>
                                            <p:strVal val="#ppt_w"/>
                                          </p:val>
                                        </p:tav>
                                      </p:tavLst>
                                    </p:anim>
                                    <p:anim calcmode="lin" valueType="num">
                                      <p:cBhvr>
                                        <p:cTn id="6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Check mark.wav"/>
                                        </p:tgtEl>
                                      </p:cMediaNode>
                                    </p:audio>
                                  </p:subTnLst>
                                </p:cTn>
                              </p:par>
                              <p:par>
                                <p:cTn id="68" presetID="1" presetClass="emph" presetSubtype="2" fill="hold" nodeType="withEffect">
                                  <p:stCondLst>
                                    <p:cond delay="1000"/>
                                  </p:stCondLst>
                                  <p:childTnLst>
                                    <p:animClr clrSpc="rgb" dir="cw">
                                      <p:cBhvr>
                                        <p:cTn id="69" dur="250" fill="hold"/>
                                        <p:tgtEl>
                                          <p:spTgt spid="8"/>
                                        </p:tgtEl>
                                        <p:attrNameLst>
                                          <p:attrName>fillcolor</p:attrName>
                                        </p:attrNameLst>
                                      </p:cBhvr>
                                      <p:to>
                                        <a:srgbClr val="00B050"/>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9"/>
                                        </p:tgtEl>
                                        <p:attrNameLst>
                                          <p:attrName>fillcolor</p:attrName>
                                        </p:attrNameLst>
                                      </p:cBhvr>
                                      <p:to>
                                        <a:srgbClr val="FFF2CC"/>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4*#ppt_w"/>
                                          </p:val>
                                        </p:tav>
                                        <p:tav tm="100000">
                                          <p:val>
                                            <p:strVal val="#ppt_w"/>
                                          </p:val>
                                        </p:tav>
                                      </p:tavLst>
                                    </p:anim>
                                    <p:anim calcmode="lin" valueType="num">
                                      <p:cBhvr>
                                        <p:cTn id="8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9"/>
                                        </p:tgtEl>
                                        <p:attrNameLst>
                                          <p:attrName>fillcolor</p:attrName>
                                        </p:attrNameLst>
                                      </p:cBhvr>
                                      <p:to>
                                        <a:srgbClr val="FFFF00"/>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10"/>
                                        </p:tgtEl>
                                        <p:attrNameLst>
                                          <p:attrName>fillcolor</p:attrName>
                                        </p:attrNameLst>
                                      </p:cBhvr>
                                      <p:to>
                                        <a:srgbClr val="FFF2CC"/>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250" fill="hold"/>
                                        <p:tgtEl>
                                          <p:spTgt spid="13"/>
                                        </p:tgtEl>
                                        <p:attrNameLst>
                                          <p:attrName>ppt_w</p:attrName>
                                        </p:attrNameLst>
                                      </p:cBhvr>
                                      <p:tavLst>
                                        <p:tav tm="0">
                                          <p:val>
                                            <p:strVal val="4*#ppt_w"/>
                                          </p:val>
                                        </p:tav>
                                        <p:tav tm="100000">
                                          <p:val>
                                            <p:strVal val="#ppt_w"/>
                                          </p:val>
                                        </p:tav>
                                      </p:tavLst>
                                    </p:anim>
                                    <p:anim calcmode="lin" valueType="num">
                                      <p:cBhvr>
                                        <p:cTn id="9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10"/>
                                        </p:tgtEl>
                                        <p:attrNameLst>
                                          <p:attrName>fillcolor</p:attrName>
                                        </p:attrNameLst>
                                      </p:cBhvr>
                                      <p:to>
                                        <a:srgbClr val="FFFF00"/>
                                      </p:to>
                                    </p:animClr>
                                    <p:set>
                                      <p:cBhvr>
                                        <p:cTn id="100" dur="250" fill="hold"/>
                                        <p:tgtEl>
                                          <p:spTgt spid="10"/>
                                        </p:tgtEl>
                                        <p:attrNameLst>
                                          <p:attrName>fill.type</p:attrName>
                                        </p:attrNameLst>
                                      </p:cBhvr>
                                      <p:to>
                                        <p:strVal val="solid"/>
                                      </p:to>
                                    </p:set>
                                    <p:set>
                                      <p:cBhvr>
                                        <p:cTn id="10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1"/>
                                        </p:tgtEl>
                                        <p:attrNameLst>
                                          <p:attrName>fillcolor</p:attrName>
                                        </p:attrNameLst>
                                      </p:cBhvr>
                                      <p:to>
                                        <a:srgbClr val="FFF2CC"/>
                                      </p:to>
                                    </p:animClr>
                                    <p:set>
                                      <p:cBhvr>
                                        <p:cTn id="107" dur="250" fill="hold"/>
                                        <p:tgtEl>
                                          <p:spTgt spid="11"/>
                                        </p:tgtEl>
                                        <p:attrNameLst>
                                          <p:attrName>fill.type</p:attrName>
                                        </p:attrNameLst>
                                      </p:cBhvr>
                                      <p:to>
                                        <p:strVal val="solid"/>
                                      </p:to>
                                    </p:set>
                                    <p:set>
                                      <p:cBhvr>
                                        <p:cTn id="108" dur="250" fill="hold"/>
                                        <p:tgtEl>
                                          <p:spTgt spid="11"/>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250" fill="hold"/>
                                        <p:tgtEl>
                                          <p:spTgt spid="14"/>
                                        </p:tgtEl>
                                        <p:attrNameLst>
                                          <p:attrName>ppt_w</p:attrName>
                                        </p:attrNameLst>
                                      </p:cBhvr>
                                      <p:tavLst>
                                        <p:tav tm="0">
                                          <p:val>
                                            <p:strVal val="4*#ppt_w"/>
                                          </p:val>
                                        </p:tav>
                                        <p:tav tm="100000">
                                          <p:val>
                                            <p:strVal val="#ppt_w"/>
                                          </p:val>
                                        </p:tav>
                                      </p:tavLst>
                                    </p:anim>
                                    <p:anim calcmode="lin" valueType="num">
                                      <p:cBhvr>
                                        <p:cTn id="11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par>
                                <p:cTn id="113" presetID="1" presetClass="emph" presetSubtype="2" fill="hold" nodeType="withEffect">
                                  <p:stCondLst>
                                    <p:cond delay="1000"/>
                                  </p:stCondLst>
                                  <p:childTnLst>
                                    <p:animClr clrSpc="rgb" dir="cw">
                                      <p:cBhvr>
                                        <p:cTn id="114" dur="250" fill="hold"/>
                                        <p:tgtEl>
                                          <p:spTgt spid="11"/>
                                        </p:tgtEl>
                                        <p:attrNameLst>
                                          <p:attrName>fillcolor</p:attrName>
                                        </p:attrNameLst>
                                      </p:cBhvr>
                                      <p:to>
                                        <a:srgbClr val="FFFF00"/>
                                      </p:to>
                                    </p:animClr>
                                    <p:set>
                                      <p:cBhvr>
                                        <p:cTn id="115" dur="250" fill="hold"/>
                                        <p:tgtEl>
                                          <p:spTgt spid="11"/>
                                        </p:tgtEl>
                                        <p:attrNameLst>
                                          <p:attrName>fill.type</p:attrName>
                                        </p:attrNameLst>
                                      </p:cBhvr>
                                      <p:to>
                                        <p:strVal val="solid"/>
                                      </p:to>
                                    </p:set>
                                    <p:set>
                                      <p:cBhvr>
                                        <p:cTn id="11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8807" y="2499742"/>
            <a:ext cx="6246389" cy="2781578"/>
          </a:xfrm>
          <a:prstGeom prst="rect">
            <a:avLst/>
          </a:prstGeom>
        </p:spPr>
      </p:pic>
      <p:sp>
        <p:nvSpPr>
          <p:cNvPr id="2" name="Rectangle 1"/>
          <p:cNvSpPr/>
          <p:nvPr/>
        </p:nvSpPr>
        <p:spPr>
          <a:xfrm>
            <a:off x="2411760" y="1347614"/>
            <a:ext cx="5008102" cy="156966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vi-VN"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Con nuôi</a:t>
            </a:r>
            <a:endParaRPr lang="en-US"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Lst>
</file>

<file path=ppt/theme/theme1.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305</TotalTime>
  <Words>2084</Words>
  <Application>Microsoft Office PowerPoint</Application>
  <PresentationFormat>On-screen Show (16:9)</PresentationFormat>
  <Paragraphs>165</Paragraphs>
  <Slides>31</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微软雅黑</vt:lpstr>
      <vt:lpstr>宋体</vt:lpstr>
      <vt:lpstr>Arial</vt:lpstr>
      <vt:lpstr>Times New Roman</vt:lpstr>
      <vt:lpstr>华康方圆体W7(P)</vt:lpstr>
      <vt:lpstr>华康POP3体W12</vt:lpstr>
      <vt:lpstr>UTM Azuki</vt:lpstr>
      <vt:lpstr>Calibri</vt:lpstr>
      <vt:lpstr>更多模版请关注:尚佳素材公社shop64427429.taobao.com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 NUÔI</dc:title>
  <dc:creator>Huy Duẩn</dc:creator>
  <cp:lastModifiedBy>HUY DUẨN</cp:lastModifiedBy>
  <cp:revision>34</cp:revision>
  <dcterms:created xsi:type="dcterms:W3CDTF">2015-10-27T02:40:00Z</dcterms:created>
  <dcterms:modified xsi:type="dcterms:W3CDTF">2021-08-22T17:27:40Z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