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187</Words>
  <Application>Microsoft Office PowerPoint</Application>
  <PresentationFormat>Widescreen</PresentationFormat>
  <Paragraphs>76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Tahoma</vt:lpstr>
      <vt:lpstr>Arial</vt:lpstr>
      <vt:lpstr>Times New Roman</vt:lpstr>
      <vt:lpstr>Calibri Light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38</cp:revision>
  <dcterms:created xsi:type="dcterms:W3CDTF">2018-05-10T00:06:18Z</dcterms:created>
  <dcterms:modified xsi:type="dcterms:W3CDTF">2020-10-30T06:05:13Z</dcterms:modified>
</cp:coreProperties>
</file>