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828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Đèo</a:t>
            </a:r>
            <a:r>
              <a:rPr lang="nl-NL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chô thấp, dễ vượt qua nhất trên đường đi qua </a:t>
            </a:r>
            <a:r>
              <a:rPr lang="nl-NL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25" name="Group 24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NHỚ VIỆT BẮC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9663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2022-08-22T08:47:23Z</dcterms:modified>
</cp:coreProperties>
</file>