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46" r:id="rId6"/>
    <p:sldId id="279" r:id="rId7"/>
    <p:sldId id="347" r:id="rId8"/>
    <p:sldId id="281" r:id="rId9"/>
    <p:sldId id="315" r:id="rId10"/>
    <p:sldId id="316" r:id="rId11"/>
    <p:sldId id="317" r:id="rId12"/>
    <p:sldId id="283" r:id="rId13"/>
    <p:sldId id="332" r:id="rId14"/>
    <p:sldId id="339" r:id="rId15"/>
    <p:sldId id="342" r:id="rId16"/>
    <p:sldId id="350" r:id="rId17"/>
    <p:sldId id="344" r:id="rId18"/>
    <p:sldId id="348" r:id="rId19"/>
    <p:sldId id="313" r:id="rId20"/>
    <p:sldId id="337" r:id="rId21"/>
    <p:sldId id="351" r:id="rId22"/>
    <p:sldId id="349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ai Linh" initials="Q" lastIdx="1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008A80"/>
    <a:srgbClr val="00B2A5"/>
    <a:srgbClr val="FFDAAB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430D0-9E66-415D-AEE8-0A3D97C0CFFC}" v="460" dt="2022-03-01T08:38:16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6A6430D0-9E66-415D-AEE8-0A3D97C0CFFC}"/>
    <pc:docChg chg="undo custSel addSld delSld modSld sldOrd">
      <pc:chgData name="Thuy Linh Do" userId="f60f9f76584ec879" providerId="LiveId" clId="{6A6430D0-9E66-415D-AEE8-0A3D97C0CFFC}" dt="2022-03-01T08:38:16.471" v="1241"/>
      <pc:docMkLst>
        <pc:docMk/>
      </pc:docMkLst>
      <pc:sldChg chg="modSp mod">
        <pc:chgData name="Thuy Linh Do" userId="f60f9f76584ec879" providerId="LiveId" clId="{6A6430D0-9E66-415D-AEE8-0A3D97C0CFFC}" dt="2022-02-28T09:15:56.667" v="23"/>
        <pc:sldMkLst>
          <pc:docMk/>
          <pc:sldMk cId="252621157" sldId="256"/>
        </pc:sldMkLst>
        <pc:spChg chg="mod">
          <ac:chgData name="Thuy Linh Do" userId="f60f9f76584ec879" providerId="LiveId" clId="{6A6430D0-9E66-415D-AEE8-0A3D97C0CFFC}" dt="2022-02-28T09:12:29.323" v="20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12:15.335" v="1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6A6430D0-9E66-415D-AEE8-0A3D97C0CFFC}" dt="2022-02-28T09:15:56.667" v="23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6A6430D0-9E66-415D-AEE8-0A3D97C0CFFC}" dt="2022-02-28T09:17:11.685" v="26" actId="20577"/>
        <pc:sldMkLst>
          <pc:docMk/>
          <pc:sldMk cId="2021924275" sldId="275"/>
        </pc:sldMkLst>
        <pc:spChg chg="mod">
          <ac:chgData name="Thuy Linh Do" userId="f60f9f76584ec879" providerId="LiveId" clId="{6A6430D0-9E66-415D-AEE8-0A3D97C0CFFC}" dt="2022-02-28T09:17:11.685" v="26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0:37.496" v="388" actId="2696"/>
        <pc:sldMkLst>
          <pc:docMk/>
          <pc:sldMk cId="1529224504" sldId="276"/>
        </pc:sldMkLst>
      </pc:sldChg>
      <pc:sldChg chg="addSp delSp modSp mod">
        <pc:chgData name="Thuy Linh Do" userId="f60f9f76584ec879" providerId="LiveId" clId="{6A6430D0-9E66-415D-AEE8-0A3D97C0CFFC}" dt="2022-02-28T09:24:43.731" v="142" actId="255"/>
        <pc:sldMkLst>
          <pc:docMk/>
          <pc:sldMk cId="3404845292" sldId="279"/>
        </pc:sldMkLst>
        <pc:spChg chg="del">
          <ac:chgData name="Thuy Linh Do" userId="f60f9f76584ec879" providerId="LiveId" clId="{6A6430D0-9E66-415D-AEE8-0A3D97C0CFFC}" dt="2022-02-28T09:23:25.519" v="133" actId="478"/>
          <ac:spMkLst>
            <pc:docMk/>
            <pc:sldMk cId="3404845292" sldId="279"/>
            <ac:spMk id="2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6.309" v="132" actId="478"/>
          <ac:spMkLst>
            <pc:docMk/>
            <pc:sldMk cId="3404845292" sldId="279"/>
            <ac:spMk id="3" creationId="{00000000-0000-0000-0000-000000000000}"/>
          </ac:spMkLst>
        </pc:spChg>
        <pc:spChg chg="del mod">
          <ac:chgData name="Thuy Linh Do" userId="f60f9f76584ec879" providerId="LiveId" clId="{6A6430D0-9E66-415D-AEE8-0A3D97C0CFFC}" dt="2022-02-28T09:23:12.533" v="130" actId="478"/>
          <ac:spMkLst>
            <pc:docMk/>
            <pc:sldMk cId="3404845292" sldId="279"/>
            <ac:spMk id="4" creationId="{00000000-0000-0000-0000-000000000000}"/>
          </ac:spMkLst>
        </pc:spChg>
        <pc:spChg chg="del">
          <ac:chgData name="Thuy Linh Do" userId="f60f9f76584ec879" providerId="LiveId" clId="{6A6430D0-9E66-415D-AEE8-0A3D97C0CFFC}" dt="2022-02-28T09:23:14.339" v="131" actId="478"/>
          <ac:spMkLst>
            <pc:docMk/>
            <pc:sldMk cId="3404845292" sldId="279"/>
            <ac:spMk id="5" creationId="{00000000-0000-0000-0000-000000000000}"/>
          </ac:spMkLst>
        </pc:spChg>
        <pc:spChg chg="add mod">
          <ac:chgData name="Thuy Linh Do" userId="f60f9f76584ec879" providerId="LiveId" clId="{6A6430D0-9E66-415D-AEE8-0A3D97C0CFFC}" dt="2022-02-28T09:24:43.731" v="142" actId="255"/>
          <ac:spMkLst>
            <pc:docMk/>
            <pc:sldMk cId="3404845292" sldId="279"/>
            <ac:spMk id="14" creationId="{2499DA75-A5CC-4E7F-AE78-A6DB5E51E497}"/>
          </ac:spMkLst>
        </pc:spChg>
        <pc:picChg chg="del">
          <ac:chgData name="Thuy Linh Do" userId="f60f9f76584ec879" providerId="LiveId" clId="{6A6430D0-9E66-415D-AEE8-0A3D97C0CFFC}" dt="2022-02-28T09:23:07.870" v="126" actId="478"/>
          <ac:picMkLst>
            <pc:docMk/>
            <pc:sldMk cId="3404845292" sldId="279"/>
            <ac:picMk id="8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8.781" v="127" actId="478"/>
          <ac:picMkLst>
            <pc:docMk/>
            <pc:sldMk cId="3404845292" sldId="279"/>
            <ac:picMk id="9" creationId="{00000000-0000-0000-0000-000000000000}"/>
          </ac:picMkLst>
        </pc:picChg>
        <pc:picChg chg="del">
          <ac:chgData name="Thuy Linh Do" userId="f60f9f76584ec879" providerId="LiveId" clId="{6A6430D0-9E66-415D-AEE8-0A3D97C0CFFC}" dt="2022-02-28T09:23:09.496" v="128" actId="478"/>
          <ac:picMkLst>
            <pc:docMk/>
            <pc:sldMk cId="3404845292" sldId="279"/>
            <ac:picMk id="10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2-28T09:24:01.938" v="137" actId="1076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6A6430D0-9E66-415D-AEE8-0A3D97C0CFFC}" dt="2022-03-01T02:00:23.318" v="153" actId="1076"/>
        <pc:sldMkLst>
          <pc:docMk/>
          <pc:sldMk cId="3563799751" sldId="281"/>
        </pc:sldMkLst>
        <pc:spChg chg="mod">
          <ac:chgData name="Thuy Linh Do" userId="f60f9f76584ec879" providerId="LiveId" clId="{6A6430D0-9E66-415D-AEE8-0A3D97C0CFFC}" dt="2022-03-01T01:58:23.036" v="14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07.884" v="14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1:58:43.687" v="149"/>
          <ac:spMkLst>
            <pc:docMk/>
            <pc:sldMk cId="3563799751" sldId="281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0:23.318" v="153" actId="1076"/>
          <ac:picMkLst>
            <pc:docMk/>
            <pc:sldMk cId="3563799751" sldId="281"/>
            <ac:picMk id="3" creationId="{340D6E54-2E0B-448B-9627-8C6A20E58BEE}"/>
          </ac:picMkLst>
        </pc:picChg>
        <pc:picChg chg="del">
          <ac:chgData name="Thuy Linh Do" userId="f60f9f76584ec879" providerId="LiveId" clId="{6A6430D0-9E66-415D-AEE8-0A3D97C0CFFC}" dt="2022-03-01T01:58:45.875" v="150" actId="478"/>
          <ac:picMkLst>
            <pc:docMk/>
            <pc:sldMk cId="3563799751" sldId="281"/>
            <ac:picMk id="2050" creationId="{00000000-0000-0000-0000-000000000000}"/>
          </ac:picMkLst>
        </pc:picChg>
      </pc:sldChg>
      <pc:sldChg chg="modSp mod">
        <pc:chgData name="Thuy Linh Do" userId="f60f9f76584ec879" providerId="LiveId" clId="{6A6430D0-9E66-415D-AEE8-0A3D97C0CFFC}" dt="2022-03-01T02:10:11.886" v="200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6A6430D0-9E66-415D-AEE8-0A3D97C0CFFC}" dt="2022-03-01T02:10:11.886" v="200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del">
        <pc:chgData name="Thuy Linh Do" userId="f60f9f76584ec879" providerId="LiveId" clId="{6A6430D0-9E66-415D-AEE8-0A3D97C0CFFC}" dt="2022-03-01T02:23:10.132" v="408" actId="2696"/>
        <pc:sldMkLst>
          <pc:docMk/>
          <pc:sldMk cId="3633158301" sldId="298"/>
        </pc:sldMkLst>
      </pc:sldChg>
      <pc:sldChg chg="modSp mod">
        <pc:chgData name="Thuy Linh Do" userId="f60f9f76584ec879" providerId="LiveId" clId="{6A6430D0-9E66-415D-AEE8-0A3D97C0CFFC}" dt="2022-03-01T03:15:14.657" v="1025" actId="20577"/>
        <pc:sldMkLst>
          <pc:docMk/>
          <pc:sldMk cId="658201877" sldId="302"/>
        </pc:sldMkLst>
        <pc:spChg chg="mod">
          <ac:chgData name="Thuy Linh Do" userId="f60f9f76584ec879" providerId="LiveId" clId="{6A6430D0-9E66-415D-AEE8-0A3D97C0CFFC}" dt="2022-03-01T03:15:14.657" v="1025" actId="20577"/>
          <ac:spMkLst>
            <pc:docMk/>
            <pc:sldMk cId="658201877" sldId="302"/>
            <ac:spMk id="1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0:43.455" v="94" actId="14100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46.300" v="109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1.070" v="111" actId="2057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37.254" v="103" actId="14100"/>
          <ac:spMkLst>
            <pc:docMk/>
            <pc:sldMk cId="658201877" sldId="302"/>
            <ac:spMk id="29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1:54.065" v="113" actId="20577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6A6430D0-9E66-415D-AEE8-0A3D97C0CFFC}" dt="2022-02-28T09:22:48.173" v="125" actId="20577"/>
        <pc:sldMkLst>
          <pc:docMk/>
          <pc:sldMk cId="1899537031" sldId="308"/>
        </pc:sldMkLst>
        <pc:spChg chg="mod">
          <ac:chgData name="Thuy Linh Do" userId="f60f9f76584ec879" providerId="LiveId" clId="{6A6430D0-9E66-415D-AEE8-0A3D97C0CFFC}" dt="2022-02-28T09:22:48.173" v="125" actId="20577"/>
          <ac:spMkLst>
            <pc:docMk/>
            <pc:sldMk cId="1899537031" sldId="308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2-28T09:22:39.371" v="124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6A6430D0-9E66-415D-AEE8-0A3D97C0CFFC}" dt="2022-03-01T01:57:10.328" v="146"/>
        <pc:sldMkLst>
          <pc:docMk/>
          <pc:sldMk cId="3326368629" sldId="309"/>
        </pc:sldMkLst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6" creationId="{49DE52E2-00DB-4806-B307-F25176862FC8}"/>
          </ac:spMkLst>
        </pc:spChg>
        <pc:spChg chg="add mod">
          <ac:chgData name="Thuy Linh Do" userId="f60f9f76584ec879" providerId="LiveId" clId="{6A6430D0-9E66-415D-AEE8-0A3D97C0CFFC}" dt="2022-03-01T01:57:10.328" v="146"/>
          <ac:spMkLst>
            <pc:docMk/>
            <pc:sldMk cId="3326368629" sldId="309"/>
            <ac:spMk id="17" creationId="{88740E2F-B740-4897-A0C2-088EF213776E}"/>
          </ac:spMkLst>
        </pc:spChg>
        <pc:spChg chg="del">
          <ac:chgData name="Thuy Linh Do" userId="f60f9f76584ec879" providerId="LiveId" clId="{6A6430D0-9E66-415D-AEE8-0A3D97C0CFFC}" dt="2022-03-01T01:57:07.139" v="145" actId="478"/>
          <ac:spMkLst>
            <pc:docMk/>
            <pc:sldMk cId="3326368629" sldId="309"/>
            <ac:spMk id="18" creationId="{00000000-0000-0000-0000-000000000000}"/>
          </ac:spMkLst>
        </pc:spChg>
        <pc:spChg chg="del">
          <ac:chgData name="Thuy Linh Do" userId="f60f9f76584ec879" providerId="LiveId" clId="{6A6430D0-9E66-415D-AEE8-0A3D97C0CFFC}" dt="2022-03-01T01:57:05.215" v="144" actId="478"/>
          <ac:spMkLst>
            <pc:docMk/>
            <pc:sldMk cId="3326368629" sldId="309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7:25.085" v="429" actId="2696"/>
        <pc:sldMkLst>
          <pc:docMk/>
          <pc:sldMk cId="3194032739" sldId="311"/>
        </pc:sldMkLst>
      </pc:sldChg>
      <pc:sldChg chg="addSp delSp modSp mod">
        <pc:chgData name="Thuy Linh Do" userId="f60f9f76584ec879" providerId="LiveId" clId="{6A6430D0-9E66-415D-AEE8-0A3D97C0CFFC}" dt="2022-03-01T03:22:32.002" v="1134" actId="1076"/>
        <pc:sldMkLst>
          <pc:docMk/>
          <pc:sldMk cId="626516812" sldId="313"/>
        </pc:sldMkLst>
        <pc:spChg chg="del">
          <ac:chgData name="Thuy Linh Do" userId="f60f9f76584ec879" providerId="LiveId" clId="{6A6430D0-9E66-415D-AEE8-0A3D97C0CFFC}" dt="2022-03-01T03:18:49.142" v="1033" actId="478"/>
          <ac:spMkLst>
            <pc:docMk/>
            <pc:sldMk cId="626516812" sldId="313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22:23.503" v="1131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6A6430D0-9E66-415D-AEE8-0A3D97C0CFFC}" dt="2022-03-01T03:18:29.839" v="1031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3:18:45.513" v="1032" actId="478"/>
          <ac:picMkLst>
            <pc:docMk/>
            <pc:sldMk cId="626516812" sldId="313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2:27.366" v="1132" actId="1076"/>
          <ac:picMkLst>
            <pc:docMk/>
            <pc:sldMk cId="626516812" sldId="313"/>
            <ac:picMk id="10" creationId="{AC4C7109-AA02-45DE-A0BA-38D24045433A}"/>
          </ac:picMkLst>
        </pc:picChg>
        <pc:picChg chg="add mod">
          <ac:chgData name="Thuy Linh Do" userId="f60f9f76584ec879" providerId="LiveId" clId="{6A6430D0-9E66-415D-AEE8-0A3D97C0CFFC}" dt="2022-03-01T03:22:29.433" v="1133" actId="1076"/>
          <ac:picMkLst>
            <pc:docMk/>
            <pc:sldMk cId="626516812" sldId="313"/>
            <ac:picMk id="13" creationId="{BCD44259-1C1A-4220-9CBA-7CEAC94C29A5}"/>
          </ac:picMkLst>
        </pc:picChg>
        <pc:picChg chg="add mod">
          <ac:chgData name="Thuy Linh Do" userId="f60f9f76584ec879" providerId="LiveId" clId="{6A6430D0-9E66-415D-AEE8-0A3D97C0CFFC}" dt="2022-03-01T03:22:18.670" v="1129" actId="1076"/>
          <ac:picMkLst>
            <pc:docMk/>
            <pc:sldMk cId="626516812" sldId="313"/>
            <ac:picMk id="14" creationId="{B3785C3F-DDFF-4309-9289-1913084CECA0}"/>
          </ac:picMkLst>
        </pc:picChg>
        <pc:picChg chg="add mod">
          <ac:chgData name="Thuy Linh Do" userId="f60f9f76584ec879" providerId="LiveId" clId="{6A6430D0-9E66-415D-AEE8-0A3D97C0CFFC}" dt="2022-03-01T03:22:32.002" v="1134" actId="1076"/>
          <ac:picMkLst>
            <pc:docMk/>
            <pc:sldMk cId="626516812" sldId="313"/>
            <ac:picMk id="15" creationId="{ACE930D2-457C-4D45-844E-C0D99D083666}"/>
          </ac:picMkLst>
        </pc:picChg>
        <pc:picChg chg="add mod">
          <ac:chgData name="Thuy Linh Do" userId="f60f9f76584ec879" providerId="LiveId" clId="{6A6430D0-9E66-415D-AEE8-0A3D97C0CFFC}" dt="2022-03-01T03:22:14.634" v="1127" actId="1076"/>
          <ac:picMkLst>
            <pc:docMk/>
            <pc:sldMk cId="626516812" sldId="313"/>
            <ac:picMk id="18" creationId="{0183B21B-0D68-4542-BA6F-5E067F829D63}"/>
          </ac:picMkLst>
        </pc:picChg>
      </pc:sldChg>
      <pc:sldChg chg="modSp">
        <pc:chgData name="Thuy Linh Do" userId="f60f9f76584ec879" providerId="LiveId" clId="{6A6430D0-9E66-415D-AEE8-0A3D97C0CFFC}" dt="2022-03-01T08:35:40.784" v="1232"/>
        <pc:sldMkLst>
          <pc:docMk/>
          <pc:sldMk cId="2275727840" sldId="314"/>
        </pc:sldMkLst>
        <pc:graphicFrameChg chg="mod">
          <ac:chgData name="Thuy Linh Do" userId="f60f9f76584ec879" providerId="LiveId" clId="{6A6430D0-9E66-415D-AEE8-0A3D97C0CFFC}" dt="2022-03-01T08:35:40.784" v="1232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6A6430D0-9E66-415D-AEE8-0A3D97C0CFFC}" dt="2022-03-01T02:03:21.081" v="160" actId="1076"/>
        <pc:sldMkLst>
          <pc:docMk/>
          <pc:sldMk cId="3342496260" sldId="315"/>
        </pc:sldMkLst>
        <pc:spChg chg="mod">
          <ac:chgData name="Thuy Linh Do" userId="f60f9f76584ec879" providerId="LiveId" clId="{6A6430D0-9E66-415D-AEE8-0A3D97C0CFFC}" dt="2022-03-01T02:01:04.972" v="155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0:45.577" v="154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1:27.707" v="158" actId="1076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3:21.081" v="160" actId="1076"/>
          <ac:picMkLst>
            <pc:docMk/>
            <pc:sldMk cId="3342496260" sldId="315"/>
            <ac:picMk id="1026" creationId="{5329F1DB-17A7-42DB-B080-34BE6FAE9498}"/>
          </ac:picMkLst>
        </pc:picChg>
        <pc:picChg chg="del">
          <ac:chgData name="Thuy Linh Do" userId="f60f9f76584ec879" providerId="LiveId" clId="{6A6430D0-9E66-415D-AEE8-0A3D97C0CFFC}" dt="2022-03-01T02:01:21.721" v="157" actId="478"/>
          <ac:picMkLst>
            <pc:docMk/>
            <pc:sldMk cId="3342496260" sldId="315"/>
            <ac:picMk id="3076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5:24.334" v="166" actId="1076"/>
        <pc:sldMkLst>
          <pc:docMk/>
          <pc:sldMk cId="2817977460" sldId="316"/>
        </pc:sldMkLst>
        <pc:spChg chg="mod">
          <ac:chgData name="Thuy Linh Do" userId="f60f9f76584ec879" providerId="LiveId" clId="{6A6430D0-9E66-415D-AEE8-0A3D97C0CFFC}" dt="2022-03-01T02:04:31.763" v="162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13.560" v="16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4:51.387" v="163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5:24.334" v="166" actId="1076"/>
          <ac:picMkLst>
            <pc:docMk/>
            <pc:sldMk cId="2817977460" sldId="316"/>
            <ac:picMk id="2050" creationId="{1C9D91E1-90D4-4D5C-B0DC-59F8739429EE}"/>
          </ac:picMkLst>
        </pc:picChg>
        <pc:picChg chg="del">
          <ac:chgData name="Thuy Linh Do" userId="f60f9f76584ec879" providerId="LiveId" clId="{6A6430D0-9E66-415D-AEE8-0A3D97C0CFFC}" dt="2022-03-01T02:05:18.765" v="164" actId="478"/>
          <ac:picMkLst>
            <pc:docMk/>
            <pc:sldMk cId="2817977460" sldId="316"/>
            <ac:picMk id="5124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07:04.258" v="173" actId="1076"/>
        <pc:sldMkLst>
          <pc:docMk/>
          <pc:sldMk cId="1747082783" sldId="317"/>
        </pc:sldMkLst>
        <pc:spChg chg="mod">
          <ac:chgData name="Thuy Linh Do" userId="f60f9f76584ec879" providerId="LiveId" clId="{6A6430D0-9E66-415D-AEE8-0A3D97C0CFFC}" dt="2022-03-01T02:06:05.504" v="168"/>
          <ac:spMkLst>
            <pc:docMk/>
            <pc:sldMk cId="1747082783" sldId="317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5:51.026" v="167"/>
          <ac:spMkLst>
            <pc:docMk/>
            <pc:sldMk cId="1747082783" sldId="317"/>
            <ac:spMk id="7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06:22.469" v="169"/>
          <ac:spMkLst>
            <pc:docMk/>
            <pc:sldMk cId="1747082783" sldId="317"/>
            <ac:spMk id="12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07:04.258" v="173" actId="1076"/>
          <ac:picMkLst>
            <pc:docMk/>
            <pc:sldMk cId="1747082783" sldId="317"/>
            <ac:picMk id="8" creationId="{4214C254-4775-4AF4-8E6F-9BE6C30C43E0}"/>
          </ac:picMkLst>
        </pc:picChg>
        <pc:picChg chg="del">
          <ac:chgData name="Thuy Linh Do" userId="f60f9f76584ec879" providerId="LiveId" clId="{6A6430D0-9E66-415D-AEE8-0A3D97C0CFFC}" dt="2022-03-01T02:06:24.894" v="170" actId="478"/>
          <ac:picMkLst>
            <pc:docMk/>
            <pc:sldMk cId="1747082783" sldId="317"/>
            <ac:picMk id="4098" creationId="{00000000-0000-0000-0000-000000000000}"/>
          </ac:picMkLst>
        </pc:picChg>
      </pc:sldChg>
      <pc:sldChg chg="addSp delSp modSp mod">
        <pc:chgData name="Thuy Linh Do" userId="f60f9f76584ec879" providerId="LiveId" clId="{6A6430D0-9E66-415D-AEE8-0A3D97C0CFFC}" dt="2022-03-01T02:22:34.317" v="406" actId="1076"/>
        <pc:sldMkLst>
          <pc:docMk/>
          <pc:sldMk cId="3280264759" sldId="326"/>
        </pc:sldMkLst>
        <pc:spChg chg="mod">
          <ac:chgData name="Thuy Linh Do" userId="f60f9f76584ec879" providerId="LiveId" clId="{6A6430D0-9E66-415D-AEE8-0A3D97C0CFFC}" dt="2022-03-01T02:21:33.081" v="401" actId="20577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47.341" v="402"/>
          <ac:spMkLst>
            <pc:docMk/>
            <pc:sldMk cId="3280264759" sldId="326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1:04.010" v="397" actId="20577"/>
          <ac:spMkLst>
            <pc:docMk/>
            <pc:sldMk cId="3280264759" sldId="326"/>
            <ac:spMk id="17" creationId="{00000000-0000-0000-0000-000000000000}"/>
          </ac:spMkLst>
        </pc:spChg>
        <pc:picChg chg="del">
          <ac:chgData name="Thuy Linh Do" userId="f60f9f76584ec879" providerId="LiveId" clId="{6A6430D0-9E66-415D-AEE8-0A3D97C0CFFC}" dt="2022-03-01T02:22:24.198" v="403" actId="478"/>
          <ac:picMkLst>
            <pc:docMk/>
            <pc:sldMk cId="3280264759" sldId="326"/>
            <ac:picMk id="9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2:22:34.317" v="406" actId="1076"/>
          <ac:picMkLst>
            <pc:docMk/>
            <pc:sldMk cId="3280264759" sldId="326"/>
            <ac:picMk id="3074" creationId="{E50C6D97-8070-4844-84AB-6907A3624C06}"/>
          </ac:picMkLst>
        </pc:picChg>
      </pc:sldChg>
      <pc:sldChg chg="del">
        <pc:chgData name="Thuy Linh Do" userId="f60f9f76584ec879" providerId="LiveId" clId="{6A6430D0-9E66-415D-AEE8-0A3D97C0CFFC}" dt="2022-03-01T03:20:04.637" v="1039" actId="2696"/>
        <pc:sldMkLst>
          <pc:docMk/>
          <pc:sldMk cId="1480562979" sldId="329"/>
        </pc:sldMkLst>
      </pc:sldChg>
      <pc:sldChg chg="modSp mod">
        <pc:chgData name="Thuy Linh Do" userId="f60f9f76584ec879" providerId="LiveId" clId="{6A6430D0-9E66-415D-AEE8-0A3D97C0CFFC}" dt="2022-03-01T08:36:11.102" v="1240" actId="20577"/>
        <pc:sldMkLst>
          <pc:docMk/>
          <pc:sldMk cId="387957963" sldId="330"/>
        </pc:sldMkLst>
        <pc:spChg chg="mod">
          <ac:chgData name="Thuy Linh Do" userId="f60f9f76584ec879" providerId="LiveId" clId="{6A6430D0-9E66-415D-AEE8-0A3D97C0CFFC}" dt="2022-03-01T08:36:11.102" v="1240" actId="20577"/>
          <ac:spMkLst>
            <pc:docMk/>
            <pc:sldMk cId="387957963" sldId="330"/>
            <ac:spMk id="2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2-28T09:24:57.755" v="143" actId="2696"/>
        <pc:sldMkLst>
          <pc:docMk/>
          <pc:sldMk cId="1483057219" sldId="331"/>
        </pc:sldMkLst>
      </pc:sldChg>
      <pc:sldChg chg="addSp delSp modSp mod modAnim">
        <pc:chgData name="Thuy Linh Do" userId="f60f9f76584ec879" providerId="LiveId" clId="{6A6430D0-9E66-415D-AEE8-0A3D97C0CFFC}" dt="2022-03-01T02:18:56.020" v="370"/>
        <pc:sldMkLst>
          <pc:docMk/>
          <pc:sldMk cId="3720566467" sldId="332"/>
        </pc:sldMkLst>
        <pc:spChg chg="del">
          <ac:chgData name="Thuy Linh Do" userId="f60f9f76584ec879" providerId="LiveId" clId="{6A6430D0-9E66-415D-AEE8-0A3D97C0CFFC}" dt="2022-03-01T02:11:45.464" v="213" actId="478"/>
          <ac:spMkLst>
            <pc:docMk/>
            <pc:sldMk cId="3720566467" sldId="332"/>
            <ac:spMk id="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11:13.738" v="212" actId="20577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14:27.735" v="234" actId="1076"/>
          <ac:spMkLst>
            <pc:docMk/>
            <pc:sldMk cId="3720566467" sldId="332"/>
            <ac:spMk id="11" creationId="{07104C0B-D1A8-4AD9-B97C-A9DF126D7CB6}"/>
          </ac:spMkLst>
        </pc:spChg>
        <pc:spChg chg="add mod">
          <ac:chgData name="Thuy Linh Do" userId="f60f9f76584ec879" providerId="LiveId" clId="{6A6430D0-9E66-415D-AEE8-0A3D97C0CFFC}" dt="2022-03-01T02:15:11.537" v="264" actId="1037"/>
          <ac:spMkLst>
            <pc:docMk/>
            <pc:sldMk cId="3720566467" sldId="332"/>
            <ac:spMk id="12" creationId="{1DA965DA-EC23-4465-882F-C5D36B3B1735}"/>
          </ac:spMkLst>
        </pc:spChg>
        <pc:spChg chg="add mod">
          <ac:chgData name="Thuy Linh Do" userId="f60f9f76584ec879" providerId="LiveId" clId="{6A6430D0-9E66-415D-AEE8-0A3D97C0CFFC}" dt="2022-03-01T02:15:33.200" v="273" actId="1035"/>
          <ac:spMkLst>
            <pc:docMk/>
            <pc:sldMk cId="3720566467" sldId="332"/>
            <ac:spMk id="13" creationId="{7D8A6539-B65D-4E95-A9D3-529CB22D0CA9}"/>
          </ac:spMkLst>
        </pc:spChg>
        <pc:spChg chg="add mod">
          <ac:chgData name="Thuy Linh Do" userId="f60f9f76584ec879" providerId="LiveId" clId="{6A6430D0-9E66-415D-AEE8-0A3D97C0CFFC}" dt="2022-03-01T02:18:04.686" v="366" actId="1036"/>
          <ac:spMkLst>
            <pc:docMk/>
            <pc:sldMk cId="3720566467" sldId="332"/>
            <ac:spMk id="14" creationId="{9DEEC0AA-286C-45BB-8A7B-DF8669271D16}"/>
          </ac:spMkLst>
        </pc:spChg>
        <pc:picChg chg="add mod">
          <ac:chgData name="Thuy Linh Do" userId="f60f9f76584ec879" providerId="LiveId" clId="{6A6430D0-9E66-415D-AEE8-0A3D97C0CFFC}" dt="2022-03-01T02:17:25.875" v="277" actId="1076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6A6430D0-9E66-415D-AEE8-0A3D97C0CFFC}" dt="2022-03-01T02:20:47.506" v="395" actId="20577"/>
        <pc:sldMkLst>
          <pc:docMk/>
          <pc:sldMk cId="774730408" sldId="333"/>
        </pc:sldMkLst>
        <pc:spChg chg="mod">
          <ac:chgData name="Thuy Linh Do" userId="f60f9f76584ec879" providerId="LiveId" clId="{6A6430D0-9E66-415D-AEE8-0A3D97C0CFFC}" dt="2022-03-01T02:20:47.506" v="395" actId="20577"/>
          <ac:spMkLst>
            <pc:docMk/>
            <pc:sldMk cId="774730408" sldId="333"/>
            <ac:spMk id="18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0:29.916" v="387"/>
          <ac:spMkLst>
            <pc:docMk/>
            <pc:sldMk cId="774730408" sldId="333"/>
            <ac:spMk id="23" creationId="{00000000-0000-0000-0000-000000000000}"/>
          </ac:spMkLst>
        </pc:spChg>
      </pc:sldChg>
      <pc:sldChg chg="del">
        <pc:chgData name="Thuy Linh Do" userId="f60f9f76584ec879" providerId="LiveId" clId="{6A6430D0-9E66-415D-AEE8-0A3D97C0CFFC}" dt="2022-03-01T02:23:15.907" v="409" actId="2696"/>
        <pc:sldMkLst>
          <pc:docMk/>
          <pc:sldMk cId="3928141310" sldId="334"/>
        </pc:sldMkLst>
      </pc:sldChg>
      <pc:sldChg chg="del">
        <pc:chgData name="Thuy Linh Do" userId="f60f9f76584ec879" providerId="LiveId" clId="{6A6430D0-9E66-415D-AEE8-0A3D97C0CFFC}" dt="2022-03-01T02:23:21.139" v="410" actId="2696"/>
        <pc:sldMkLst>
          <pc:docMk/>
          <pc:sldMk cId="3474601125" sldId="335"/>
        </pc:sldMkLst>
      </pc:sldChg>
      <pc:sldChg chg="del">
        <pc:chgData name="Thuy Linh Do" userId="f60f9f76584ec879" providerId="LiveId" clId="{6A6430D0-9E66-415D-AEE8-0A3D97C0CFFC}" dt="2022-03-01T02:23:23.970" v="411" actId="2696"/>
        <pc:sldMkLst>
          <pc:docMk/>
          <pc:sldMk cId="1420443393" sldId="336"/>
        </pc:sldMkLst>
      </pc:sldChg>
      <pc:sldChg chg="addSp delSp modSp mod modAnim">
        <pc:chgData name="Thuy Linh Do" userId="f60f9f76584ec879" providerId="LiveId" clId="{6A6430D0-9E66-415D-AEE8-0A3D97C0CFFC}" dt="2022-03-01T08:27:54.697" v="1190"/>
        <pc:sldMkLst>
          <pc:docMk/>
          <pc:sldMk cId="2366579035" sldId="337"/>
        </pc:sldMkLst>
        <pc:spChg chg="del mod">
          <ac:chgData name="Thuy Linh Do" userId="f60f9f76584ec879" providerId="LiveId" clId="{6A6430D0-9E66-415D-AEE8-0A3D97C0CFFC}" dt="2022-03-01T03:26:41.975" v="1147" actId="478"/>
          <ac:spMkLst>
            <pc:docMk/>
            <pc:sldMk cId="2366579035" sldId="337"/>
            <ac:spMk id="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17.460" v="1167" actId="1076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6A6430D0-9E66-415D-AEE8-0A3D97C0CFFC}" dt="2022-03-01T03:25:46.964" v="1137" actId="20577"/>
          <ac:spMkLst>
            <pc:docMk/>
            <pc:sldMk cId="2366579035" sldId="337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3:26:34.159" v="1144" actId="20577"/>
          <ac:spMkLst>
            <pc:docMk/>
            <pc:sldMk cId="2366579035" sldId="337"/>
            <ac:spMk id="12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8:24:47.786" v="1170"/>
          <ac:spMkLst>
            <pc:docMk/>
            <pc:sldMk cId="2366579035" sldId="337"/>
            <ac:spMk id="14" creationId="{58C24CE1-7FAD-4795-A400-484F679B10DA}"/>
          </ac:spMkLst>
        </pc:spChg>
        <pc:spChg chg="mod">
          <ac:chgData name="Thuy Linh Do" userId="f60f9f76584ec879" providerId="LiveId" clId="{6A6430D0-9E66-415D-AEE8-0A3D97C0CFFC}" dt="2022-03-01T03:26:04.167" v="1139" actId="20577"/>
          <ac:spMkLst>
            <pc:docMk/>
            <pc:sldMk cId="2366579035" sldId="337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8:25:20.534" v="1173" actId="478"/>
          <ac:spMkLst>
            <pc:docMk/>
            <pc:sldMk cId="2366579035" sldId="337"/>
            <ac:spMk id="18" creationId="{878114A6-9A30-4664-8A15-35BCEDC93865}"/>
          </ac:spMkLst>
        </pc:spChg>
        <pc:spChg chg="add mod">
          <ac:chgData name="Thuy Linh Do" userId="f60f9f76584ec879" providerId="LiveId" clId="{6A6430D0-9E66-415D-AEE8-0A3D97C0CFFC}" dt="2022-03-01T08:25:49.554" v="1179" actId="14100"/>
          <ac:spMkLst>
            <pc:docMk/>
            <pc:sldMk cId="2366579035" sldId="337"/>
            <ac:spMk id="19" creationId="{DE86B655-6414-45AA-9670-BBAE1989CCFF}"/>
          </ac:spMkLst>
        </pc:spChg>
        <pc:spChg chg="add mod">
          <ac:chgData name="Thuy Linh Do" userId="f60f9f76584ec879" providerId="LiveId" clId="{6A6430D0-9E66-415D-AEE8-0A3D97C0CFFC}" dt="2022-03-01T08:26:30.376" v="1186" actId="1076"/>
          <ac:spMkLst>
            <pc:docMk/>
            <pc:sldMk cId="2366579035" sldId="337"/>
            <ac:spMk id="20" creationId="{73AA1726-284F-4220-A052-F1A0C31E1C55}"/>
          </ac:spMkLst>
        </pc:spChg>
        <pc:picChg chg="del">
          <ac:chgData name="Thuy Linh Do" userId="f60f9f76584ec879" providerId="LiveId" clId="{6A6430D0-9E66-415D-AEE8-0A3D97C0CFFC}" dt="2022-03-01T03:26:36.276" v="1145" actId="478"/>
          <ac:picMkLst>
            <pc:docMk/>
            <pc:sldMk cId="2366579035" sldId="337"/>
            <ac:picMk id="4" creationId="{00000000-0000-0000-0000-000000000000}"/>
          </ac:picMkLst>
        </pc:picChg>
        <pc:picChg chg="add mod">
          <ac:chgData name="Thuy Linh Do" userId="f60f9f76584ec879" providerId="LiveId" clId="{6A6430D0-9E66-415D-AEE8-0A3D97C0CFFC}" dt="2022-03-01T03:29:42.392" v="1159" actId="1076"/>
          <ac:picMkLst>
            <pc:docMk/>
            <pc:sldMk cId="2366579035" sldId="337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25:47.242" v="1178" actId="14100"/>
          <ac:picMkLst>
            <pc:docMk/>
            <pc:sldMk cId="2366579035" sldId="337"/>
            <ac:picMk id="7" creationId="{AD7F478A-0284-40A7-86A3-F74640A6B94A}"/>
          </ac:picMkLst>
        </pc:picChg>
      </pc:sldChg>
      <pc:sldChg chg="del ord">
        <pc:chgData name="Thuy Linh Do" userId="f60f9f76584ec879" providerId="LiveId" clId="{6A6430D0-9E66-415D-AEE8-0A3D97C0CFFC}" dt="2022-03-01T03:25:28.425" v="1135" actId="2696"/>
        <pc:sldMkLst>
          <pc:docMk/>
          <pc:sldMk cId="642919063" sldId="338"/>
        </pc:sldMkLst>
      </pc:sldChg>
      <pc:sldChg chg="addSp delSp modSp add mod modAnim">
        <pc:chgData name="Thuy Linh Do" userId="f60f9f76584ec879" providerId="LiveId" clId="{6A6430D0-9E66-415D-AEE8-0A3D97C0CFFC}" dt="2022-03-01T02:26:47.607" v="425"/>
        <pc:sldMkLst>
          <pc:docMk/>
          <pc:sldMk cId="103928999" sldId="339"/>
        </pc:sldMkLst>
        <pc:spChg chg="del">
          <ac:chgData name="Thuy Linh Do" userId="f60f9f76584ec879" providerId="LiveId" clId="{6A6430D0-9E66-415D-AEE8-0A3D97C0CFFC}" dt="2022-03-01T02:23:32.647" v="412" actId="478"/>
          <ac:spMkLst>
            <pc:docMk/>
            <pc:sldMk cId="103928999" sldId="339"/>
            <ac:spMk id="15" creationId="{00000000-0000-0000-0000-000000000000}"/>
          </ac:spMkLst>
        </pc:spChg>
        <pc:picChg chg="add mod">
          <ac:chgData name="Thuy Linh Do" userId="f60f9f76584ec879" providerId="LiveId" clId="{6A6430D0-9E66-415D-AEE8-0A3D97C0CFFC}" dt="2022-03-01T02:24:19.335" v="417" actId="1076"/>
          <ac:picMkLst>
            <pc:docMk/>
            <pc:sldMk cId="103928999" sldId="339"/>
            <ac:picMk id="3" creationId="{BEE4B08D-D978-4012-9E1D-8F7F0ECB41BC}"/>
          </ac:picMkLst>
        </pc:picChg>
        <pc:picChg chg="del">
          <ac:chgData name="Thuy Linh Do" userId="f60f9f76584ec879" providerId="LiveId" clId="{6A6430D0-9E66-415D-AEE8-0A3D97C0CFFC}" dt="2022-03-01T02:23:34.869" v="413" actId="478"/>
          <ac:picMkLst>
            <pc:docMk/>
            <pc:sldMk cId="103928999" sldId="339"/>
            <ac:picMk id="3074" creationId="{E50C6D97-8070-4844-84AB-6907A3624C06}"/>
          </ac:picMkLst>
        </pc:picChg>
        <pc:cxnChg chg="add">
          <ac:chgData name="Thuy Linh Do" userId="f60f9f76584ec879" providerId="LiveId" clId="{6A6430D0-9E66-415D-AEE8-0A3D97C0CFFC}" dt="2022-03-01T02:25:13.135" v="418" actId="11529"/>
          <ac:cxnSpMkLst>
            <pc:docMk/>
            <pc:sldMk cId="103928999" sldId="339"/>
            <ac:cxnSpMk id="5" creationId="{533B91BD-543C-48D5-B8A0-1714F1A24984}"/>
          </ac:cxnSpMkLst>
        </pc:cxnChg>
        <pc:cxnChg chg="add">
          <ac:chgData name="Thuy Linh Do" userId="f60f9f76584ec879" providerId="LiveId" clId="{6A6430D0-9E66-415D-AEE8-0A3D97C0CFFC}" dt="2022-03-01T02:25:33.018" v="419" actId="11529"/>
          <ac:cxnSpMkLst>
            <pc:docMk/>
            <pc:sldMk cId="103928999" sldId="339"/>
            <ac:cxnSpMk id="7" creationId="{57310B39-BF70-4A47-A1B9-48A9358E6FD6}"/>
          </ac:cxnSpMkLst>
        </pc:cxnChg>
        <pc:cxnChg chg="add">
          <ac:chgData name="Thuy Linh Do" userId="f60f9f76584ec879" providerId="LiveId" clId="{6A6430D0-9E66-415D-AEE8-0A3D97C0CFFC}" dt="2022-03-01T02:25:50.668" v="420" actId="11529"/>
          <ac:cxnSpMkLst>
            <pc:docMk/>
            <pc:sldMk cId="103928999" sldId="339"/>
            <ac:cxnSpMk id="10" creationId="{E7188D39-E958-4478-98D4-9204539D5E24}"/>
          </ac:cxnSpMkLst>
        </pc:cxnChg>
        <pc:cxnChg chg="add">
          <ac:chgData name="Thuy Linh Do" userId="f60f9f76584ec879" providerId="LiveId" clId="{6A6430D0-9E66-415D-AEE8-0A3D97C0CFFC}" dt="2022-03-01T02:26:01.253" v="421" actId="11529"/>
          <ac:cxnSpMkLst>
            <pc:docMk/>
            <pc:sldMk cId="103928999" sldId="339"/>
            <ac:cxnSpMk id="14" creationId="{E4A6E3D5-A701-4FCB-9855-A4BE0D26FFBD}"/>
          </ac:cxnSpMkLst>
        </pc:cxnChg>
      </pc:sldChg>
      <pc:sldChg chg="addSp delSp modSp add mod ord">
        <pc:chgData name="Thuy Linh Do" userId="f60f9f76584ec879" providerId="LiveId" clId="{6A6430D0-9E66-415D-AEE8-0A3D97C0CFFC}" dt="2022-03-01T03:16:45.138" v="1030"/>
        <pc:sldMkLst>
          <pc:docMk/>
          <pc:sldMk cId="143870776" sldId="340"/>
        </pc:sldMkLst>
        <pc:spChg chg="add mod">
          <ac:chgData name="Thuy Linh Do" userId="f60f9f76584ec879" providerId="LiveId" clId="{6A6430D0-9E66-415D-AEE8-0A3D97C0CFFC}" dt="2022-03-01T03:15:49.588" v="1026"/>
          <ac:spMkLst>
            <pc:docMk/>
            <pc:sldMk cId="143870776" sldId="340"/>
            <ac:spMk id="12" creationId="{7E4FBC7B-1285-4C51-86A6-E2479C862BB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7" creationId="{5F326B13-DCD9-4D58-B893-D9BE04B04D94}"/>
          </ac:spMkLst>
        </pc:spChg>
        <pc:spChg chg="del">
          <ac:chgData name="Thuy Linh Do" userId="f60f9f76584ec879" providerId="LiveId" clId="{6A6430D0-9E66-415D-AEE8-0A3D97C0CFFC}" dt="2022-03-01T03:16:17.348" v="1027" actId="478"/>
          <ac:spMkLst>
            <pc:docMk/>
            <pc:sldMk cId="143870776" sldId="340"/>
            <ac:spMk id="18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19" creationId="{928B4967-C853-4CB1-B2AC-C19290D39A17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0" creationId="{BFA3E5DE-9B0D-4ACF-A3C8-ED559620A199}"/>
          </ac:spMkLst>
        </pc:spChg>
        <pc:spChg chg="add mod">
          <ac:chgData name="Thuy Linh Do" userId="f60f9f76584ec879" providerId="LiveId" clId="{6A6430D0-9E66-415D-AEE8-0A3D97C0CFFC}" dt="2022-03-01T03:16:21.889" v="1029"/>
          <ac:spMkLst>
            <pc:docMk/>
            <pc:sldMk cId="143870776" sldId="340"/>
            <ac:spMk id="21" creationId="{6E4DB0B5-DD6F-4EA9-9298-7F902C33A787}"/>
          </ac:spMkLst>
        </pc:spChg>
        <pc:spChg chg="del mod">
          <ac:chgData name="Thuy Linh Do" userId="f60f9f76584ec879" providerId="LiveId" clId="{6A6430D0-9E66-415D-AEE8-0A3D97C0CFFC}" dt="2022-03-01T03:16:20.119" v="1028" actId="478"/>
          <ac:spMkLst>
            <pc:docMk/>
            <pc:sldMk cId="143870776" sldId="340"/>
            <ac:spMk id="23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3:16:45.138" v="1030"/>
          <ac:spMkLst>
            <pc:docMk/>
            <pc:sldMk cId="143870776" sldId="340"/>
            <ac:spMk id="24" creationId="{3422F22F-D6A3-4DF0-BEF7-13592CD76DC3}"/>
          </ac:spMkLst>
        </pc:spChg>
        <pc:cxnChg chg="add mod">
          <ac:chgData name="Thuy Linh Do" userId="f60f9f76584ec879" providerId="LiveId" clId="{6A6430D0-9E66-415D-AEE8-0A3D97C0CFFC}" dt="2022-03-01T03:15:49.588" v="1026"/>
          <ac:cxnSpMkLst>
            <pc:docMk/>
            <pc:sldMk cId="143870776" sldId="340"/>
            <ac:cxnSpMk id="13" creationId="{FC3E4710-3EEF-4950-988E-34FD19B17D75}"/>
          </ac:cxnSpMkLst>
        </pc:cxnChg>
        <pc:cxnChg chg="add mod">
          <ac:chgData name="Thuy Linh Do" userId="f60f9f76584ec879" providerId="LiveId" clId="{6A6430D0-9E66-415D-AEE8-0A3D97C0CFFC}" dt="2022-03-01T03:16:45.138" v="1030"/>
          <ac:cxnSpMkLst>
            <pc:docMk/>
            <pc:sldMk cId="143870776" sldId="340"/>
            <ac:cxnSpMk id="25" creationId="{C97D0023-EA11-4E59-ACF9-453B02F78559}"/>
          </ac:cxnSpMkLst>
        </pc:cxnChg>
      </pc:sldChg>
      <pc:sldChg chg="modSp add mod ord">
        <pc:chgData name="Thuy Linh Do" userId="f60f9f76584ec879" providerId="LiveId" clId="{6A6430D0-9E66-415D-AEE8-0A3D97C0CFFC}" dt="2022-03-01T02:28:35.164" v="436"/>
        <pc:sldMkLst>
          <pc:docMk/>
          <pc:sldMk cId="1863568402" sldId="341"/>
        </pc:sldMkLst>
        <pc:spChg chg="mod">
          <ac:chgData name="Thuy Linh Do" userId="f60f9f76584ec879" providerId="LiveId" clId="{6A6430D0-9E66-415D-AEE8-0A3D97C0CFFC}" dt="2022-03-01T02:28:15.536" v="435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35.164" v="436"/>
          <ac:spMkLst>
            <pc:docMk/>
            <pc:sldMk cId="1863568402" sldId="341"/>
            <ac:spMk id="15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28:01.845" v="434" actId="20577"/>
          <ac:spMkLst>
            <pc:docMk/>
            <pc:sldMk cId="1863568402" sldId="341"/>
            <ac:spMk id="17" creationId="{00000000-0000-0000-0000-000000000000}"/>
          </ac:spMkLst>
        </pc:spChg>
      </pc:sldChg>
      <pc:sldChg chg="addSp delSp modSp add mod modAnim">
        <pc:chgData name="Thuy Linh Do" userId="f60f9f76584ec879" providerId="LiveId" clId="{6A6430D0-9E66-415D-AEE8-0A3D97C0CFFC}" dt="2022-03-01T02:43:32.536" v="545" actId="20577"/>
        <pc:sldMkLst>
          <pc:docMk/>
          <pc:sldMk cId="2459313902" sldId="342"/>
        </pc:sldMkLst>
        <pc:spChg chg="add del mod ord">
          <ac:chgData name="Thuy Linh Do" userId="f60f9f76584ec879" providerId="LiveId" clId="{6A6430D0-9E66-415D-AEE8-0A3D97C0CFFC}" dt="2022-03-01T02:32:09.631" v="452" actId="478"/>
          <ac:spMkLst>
            <pc:docMk/>
            <pc:sldMk cId="2459313902" sldId="342"/>
            <ac:spMk id="4" creationId="{AB794CCD-8102-40DD-9B61-924A4DF06837}"/>
          </ac:spMkLst>
        </pc:spChg>
        <pc:spChg chg="add mod">
          <ac:chgData name="Thuy Linh Do" userId="f60f9f76584ec879" providerId="LiveId" clId="{6A6430D0-9E66-415D-AEE8-0A3D97C0CFFC}" dt="2022-03-01T02:33:32.594" v="468" actId="1076"/>
          <ac:spMkLst>
            <pc:docMk/>
            <pc:sldMk cId="2459313902" sldId="342"/>
            <ac:spMk id="5" creationId="{76ACB126-E1BA-4735-B827-7C26811F5A7F}"/>
          </ac:spMkLst>
        </pc:spChg>
        <pc:spChg chg="add mod">
          <ac:chgData name="Thuy Linh Do" userId="f60f9f76584ec879" providerId="LiveId" clId="{6A6430D0-9E66-415D-AEE8-0A3D97C0CFFC}" dt="2022-03-01T02:41:19.879" v="479" actId="113"/>
          <ac:spMkLst>
            <pc:docMk/>
            <pc:sldMk cId="2459313902" sldId="342"/>
            <ac:spMk id="6" creationId="{D6AF37BE-30AD-40FB-9624-AF0BCF7AC550}"/>
          </ac:spMkLst>
        </pc:spChg>
        <pc:spChg chg="add mod">
          <ac:chgData name="Thuy Linh Do" userId="f60f9f76584ec879" providerId="LiveId" clId="{6A6430D0-9E66-415D-AEE8-0A3D97C0CFFC}" dt="2022-03-01T02:33:53.984" v="470" actId="1076"/>
          <ac:spMkLst>
            <pc:docMk/>
            <pc:sldMk cId="2459313902" sldId="342"/>
            <ac:spMk id="13" creationId="{644A6977-32BE-48D2-A199-A0998AF73DD6}"/>
          </ac:spMkLst>
        </pc:spChg>
        <pc:spChg chg="del">
          <ac:chgData name="Thuy Linh Do" userId="f60f9f76584ec879" providerId="LiveId" clId="{6A6430D0-9E66-415D-AEE8-0A3D97C0CFFC}" dt="2022-03-01T02:29:04.720" v="438" actId="478"/>
          <ac:spMkLst>
            <pc:docMk/>
            <pc:sldMk cId="2459313902" sldId="342"/>
            <ac:spMk id="15" creationId="{00000000-0000-0000-0000-000000000000}"/>
          </ac:spMkLst>
        </pc:spChg>
        <pc:spChg chg="add mod">
          <ac:chgData name="Thuy Linh Do" userId="f60f9f76584ec879" providerId="LiveId" clId="{6A6430D0-9E66-415D-AEE8-0A3D97C0CFFC}" dt="2022-03-01T02:43:32.536" v="545" actId="20577"/>
          <ac:spMkLst>
            <pc:docMk/>
            <pc:sldMk cId="2459313902" sldId="342"/>
            <ac:spMk id="18" creationId="{E288ED3E-4C63-4A62-86C1-0A8A094A9118}"/>
          </ac:spMkLst>
        </pc:spChg>
        <pc:picChg chg="add mod">
          <ac:chgData name="Thuy Linh Do" userId="f60f9f76584ec879" providerId="LiveId" clId="{6A6430D0-9E66-415D-AEE8-0A3D97C0CFFC}" dt="2022-03-01T02:30:13.742" v="442" actId="14100"/>
          <ac:picMkLst>
            <pc:docMk/>
            <pc:sldMk cId="2459313902" sldId="342"/>
            <ac:picMk id="3" creationId="{4F5FF096-5707-47F4-8B3A-C0D3550F89FD}"/>
          </ac:picMkLst>
        </pc:picChg>
        <pc:picChg chg="del">
          <ac:chgData name="Thuy Linh Do" userId="f60f9f76584ec879" providerId="LiveId" clId="{6A6430D0-9E66-415D-AEE8-0A3D97C0CFFC}" dt="2022-03-01T02:29:07.575" v="439" actId="478"/>
          <ac:picMkLst>
            <pc:docMk/>
            <pc:sldMk cId="2459313902" sldId="342"/>
            <ac:picMk id="3074" creationId="{E50C6D97-8070-4844-84AB-6907A3624C06}"/>
          </ac:picMkLst>
        </pc:picChg>
      </pc:sldChg>
      <pc:sldChg chg="addSp delSp modSp add mod modAnim">
        <pc:chgData name="Thuy Linh Do" userId="f60f9f76584ec879" providerId="LiveId" clId="{6A6430D0-9E66-415D-AEE8-0A3D97C0CFFC}" dt="2022-03-01T02:50:56.647" v="615"/>
        <pc:sldMkLst>
          <pc:docMk/>
          <pc:sldMk cId="2448885464" sldId="343"/>
        </pc:sldMkLst>
        <pc:spChg chg="mod ord">
          <ac:chgData name="Thuy Linh Do" userId="f60f9f76584ec879" providerId="LiveId" clId="{6A6430D0-9E66-415D-AEE8-0A3D97C0CFFC}" dt="2022-03-01T02:47:20.787" v="563" actId="1076"/>
          <ac:spMkLst>
            <pc:docMk/>
            <pc:sldMk cId="2448885464" sldId="343"/>
            <ac:spMk id="5" creationId="{76ACB126-E1BA-4735-B827-7C26811F5A7F}"/>
          </ac:spMkLst>
        </pc:spChg>
        <pc:spChg chg="mod">
          <ac:chgData name="Thuy Linh Do" userId="f60f9f76584ec879" providerId="LiveId" clId="{6A6430D0-9E66-415D-AEE8-0A3D97C0CFFC}" dt="2022-03-01T02:48:42.190" v="574" actId="1076"/>
          <ac:spMkLst>
            <pc:docMk/>
            <pc:sldMk cId="2448885464" sldId="343"/>
            <ac:spMk id="6" creationId="{D6AF37BE-30AD-40FB-9624-AF0BCF7AC550}"/>
          </ac:spMkLst>
        </pc:spChg>
        <pc:spChg chg="mod">
          <ac:chgData name="Thuy Linh Do" userId="f60f9f76584ec879" providerId="LiveId" clId="{6A6430D0-9E66-415D-AEE8-0A3D97C0CFFC}" dt="2022-03-01T02:49:44.039" v="575" actId="1076"/>
          <ac:spMkLst>
            <pc:docMk/>
            <pc:sldMk cId="2448885464" sldId="343"/>
            <ac:spMk id="13" creationId="{644A6977-32BE-48D2-A199-A0998AF73DD6}"/>
          </ac:spMkLst>
        </pc:spChg>
        <pc:spChg chg="add mod">
          <ac:chgData name="Thuy Linh Do" userId="f60f9f76584ec879" providerId="LiveId" clId="{6A6430D0-9E66-415D-AEE8-0A3D97C0CFFC}" dt="2022-03-01T02:48:09.690" v="569" actId="1076"/>
          <ac:spMkLst>
            <pc:docMk/>
            <pc:sldMk cId="2448885464" sldId="343"/>
            <ac:spMk id="14" creationId="{597061DA-66DF-485C-9FA0-8E46D66523D7}"/>
          </ac:spMkLst>
        </pc:spChg>
        <pc:spChg chg="add mod">
          <ac:chgData name="Thuy Linh Do" userId="f60f9f76584ec879" providerId="LiveId" clId="{6A6430D0-9E66-415D-AEE8-0A3D97C0CFFC}" dt="2022-03-01T02:50:56.647" v="615"/>
          <ac:spMkLst>
            <pc:docMk/>
            <pc:sldMk cId="2448885464" sldId="343"/>
            <ac:spMk id="15" creationId="{60C3B4CC-53E8-4CE0-83DF-2A5E978F39EF}"/>
          </ac:spMkLst>
        </pc:spChg>
        <pc:spChg chg="mod">
          <ac:chgData name="Thuy Linh Do" userId="f60f9f76584ec879" providerId="LiveId" clId="{6A6430D0-9E66-415D-AEE8-0A3D97C0CFFC}" dt="2022-03-01T02:50:16.598" v="580" actId="1076"/>
          <ac:spMkLst>
            <pc:docMk/>
            <pc:sldMk cId="2448885464" sldId="343"/>
            <ac:spMk id="18" creationId="{E288ED3E-4C63-4A62-86C1-0A8A094A9118}"/>
          </ac:spMkLst>
        </pc:spChg>
        <pc:picChg chg="del">
          <ac:chgData name="Thuy Linh Do" userId="f60f9f76584ec879" providerId="LiveId" clId="{6A6430D0-9E66-415D-AEE8-0A3D97C0CFFC}" dt="2022-03-01T02:45:53.399" v="547" actId="478"/>
          <ac:picMkLst>
            <pc:docMk/>
            <pc:sldMk cId="2448885464" sldId="343"/>
            <ac:picMk id="3" creationId="{4F5FF096-5707-47F4-8B3A-C0D3550F89FD}"/>
          </ac:picMkLst>
        </pc:picChg>
        <pc:picChg chg="add mod ord">
          <ac:chgData name="Thuy Linh Do" userId="f60f9f76584ec879" providerId="LiveId" clId="{6A6430D0-9E66-415D-AEE8-0A3D97C0CFFC}" dt="2022-03-01T02:47:43.229" v="566" actId="167"/>
          <ac:picMkLst>
            <pc:docMk/>
            <pc:sldMk cId="2448885464" sldId="343"/>
            <ac:picMk id="4" creationId="{8C8D9EFD-B79D-4264-80A8-9B8D91443782}"/>
          </ac:picMkLst>
        </pc:picChg>
      </pc:sldChg>
      <pc:sldChg chg="addSp delSp modSp add mod ord delAnim">
        <pc:chgData name="Thuy Linh Do" userId="f60f9f76584ec879" providerId="LiveId" clId="{6A6430D0-9E66-415D-AEE8-0A3D97C0CFFC}" dt="2022-03-01T03:19:50.568" v="1038"/>
        <pc:sldMkLst>
          <pc:docMk/>
          <pc:sldMk cId="2255620174" sldId="344"/>
        </pc:sldMkLst>
        <pc:spChg chg="mod">
          <ac:chgData name="Thuy Linh Do" userId="f60f9f76584ec879" providerId="LiveId" clId="{6A6430D0-9E66-415D-AEE8-0A3D97C0CFFC}" dt="2022-03-01T03:14:22.613" v="1022" actId="20577"/>
          <ac:spMkLst>
            <pc:docMk/>
            <pc:sldMk cId="2255620174" sldId="344"/>
            <ac:spMk id="11" creationId="{00000000-0000-0000-0000-000000000000}"/>
          </ac:spMkLst>
        </pc:spChg>
        <pc:spChg chg="mod">
          <ac:chgData name="Thuy Linh Do" userId="f60f9f76584ec879" providerId="LiveId" clId="{6A6430D0-9E66-415D-AEE8-0A3D97C0CFFC}" dt="2022-03-01T02:55:47.660" v="724" actId="20577"/>
          <ac:spMkLst>
            <pc:docMk/>
            <pc:sldMk cId="2255620174" sldId="344"/>
            <ac:spMk id="12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1:38.524" v="989"/>
          <ac:spMkLst>
            <pc:docMk/>
            <pc:sldMk cId="2255620174" sldId="344"/>
            <ac:spMk id="13" creationId="{1618E0BC-ECEB-403E-8DC4-FA171822119E}"/>
          </ac:spMkLst>
        </pc:spChg>
        <pc:spChg chg="add del">
          <ac:chgData name="Thuy Linh Do" userId="f60f9f76584ec879" providerId="LiveId" clId="{6A6430D0-9E66-415D-AEE8-0A3D97C0CFFC}" dt="2022-03-01T03:11:43.263" v="991"/>
          <ac:spMkLst>
            <pc:docMk/>
            <pc:sldMk cId="2255620174" sldId="344"/>
            <ac:spMk id="15" creationId="{DC9ABAA6-8621-4CB7-9E7D-E6493A2A248E}"/>
          </ac:spMkLst>
        </pc:spChg>
        <pc:spChg chg="mod">
          <ac:chgData name="Thuy Linh Do" userId="f60f9f76584ec879" providerId="LiveId" clId="{6A6430D0-9E66-415D-AEE8-0A3D97C0CFFC}" dt="2022-03-01T02:55:30.627" v="697" actId="20577"/>
          <ac:spMkLst>
            <pc:docMk/>
            <pc:sldMk cId="2255620174" sldId="344"/>
            <ac:spMk id="17" creationId="{00000000-0000-0000-0000-000000000000}"/>
          </ac:spMkLst>
        </pc:spChg>
        <pc:spChg chg="add del mod">
          <ac:chgData name="Thuy Linh Do" userId="f60f9f76584ec879" providerId="LiveId" clId="{6A6430D0-9E66-415D-AEE8-0A3D97C0CFFC}" dt="2022-03-01T03:12:12.492" v="994" actId="478"/>
          <ac:spMkLst>
            <pc:docMk/>
            <pc:sldMk cId="2255620174" sldId="344"/>
            <ac:spMk id="18" creationId="{E20F4695-3D6D-4C6F-94F0-B689376EC67C}"/>
          </ac:spMkLst>
        </pc:spChg>
        <pc:graphicFrameChg chg="add mod modGraphic">
          <ac:chgData name="Thuy Linh Do" userId="f60f9f76584ec879" providerId="LiveId" clId="{6A6430D0-9E66-415D-AEE8-0A3D97C0CFFC}" dt="2022-03-01T03:14:29.590" v="1023" actId="1076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6A6430D0-9E66-415D-AEE8-0A3D97C0CFFC}" dt="2022-03-01T02:55:51.120" v="725" actId="478"/>
          <ac:picMkLst>
            <pc:docMk/>
            <pc:sldMk cId="2255620174" sldId="344"/>
            <ac:picMk id="3" creationId="{BEE4B08D-D978-4012-9E1D-8F7F0ECB41BC}"/>
          </ac:picMkLst>
        </pc:picChg>
        <pc:picChg chg="add mod">
          <ac:chgData name="Thuy Linh Do" userId="f60f9f76584ec879" providerId="LiveId" clId="{6A6430D0-9E66-415D-AEE8-0A3D97C0CFFC}" dt="2022-03-01T03:12:44.264" v="999" actId="1076"/>
          <ac:picMkLst>
            <pc:docMk/>
            <pc:sldMk cId="2255620174" sldId="344"/>
            <ac:picMk id="4098" creationId="{9E2F8A21-1946-47C7-AC63-6133E2566DFC}"/>
          </ac:picMkLst>
        </pc:picChg>
        <pc:picChg chg="add mod">
          <ac:chgData name="Thuy Linh Do" userId="f60f9f76584ec879" providerId="LiveId" clId="{6A6430D0-9E66-415D-AEE8-0A3D97C0CFFC}" dt="2022-03-01T03:12:46.604" v="1000" actId="1076"/>
          <ac:picMkLst>
            <pc:docMk/>
            <pc:sldMk cId="2255620174" sldId="344"/>
            <ac:picMk id="4100" creationId="{0C48A454-BE28-4ECB-9CCF-94E47921E022}"/>
          </ac:picMkLst>
        </pc:picChg>
        <pc:picChg chg="add mod">
          <ac:chgData name="Thuy Linh Do" userId="f60f9f76584ec879" providerId="LiveId" clId="{6A6430D0-9E66-415D-AEE8-0A3D97C0CFFC}" dt="2022-03-01T03:10:41.312" v="985" actId="1076"/>
          <ac:picMkLst>
            <pc:docMk/>
            <pc:sldMk cId="2255620174" sldId="344"/>
            <ac:picMk id="4102" creationId="{98485703-EC6C-4C79-8EFC-D652E417FC1F}"/>
          </ac:picMkLst>
        </pc:picChg>
        <pc:picChg chg="add mod">
          <ac:chgData name="Thuy Linh Do" userId="f60f9f76584ec879" providerId="LiveId" clId="{6A6430D0-9E66-415D-AEE8-0A3D97C0CFFC}" dt="2022-03-01T03:12:49.094" v="1001" actId="1076"/>
          <ac:picMkLst>
            <pc:docMk/>
            <pc:sldMk cId="2255620174" sldId="344"/>
            <ac:picMk id="4110" creationId="{BCCBEBE0-4F66-42C6-8B54-23183CDCFBCF}"/>
          </ac:picMkLst>
        </pc:picChg>
        <pc:picChg chg="add mod">
          <ac:chgData name="Thuy Linh Do" userId="f60f9f76584ec879" providerId="LiveId" clId="{6A6430D0-9E66-415D-AEE8-0A3D97C0CFFC}" dt="2022-03-01T03:13:35.631" v="1004" actId="1076"/>
          <ac:picMkLst>
            <pc:docMk/>
            <pc:sldMk cId="2255620174" sldId="344"/>
            <ac:picMk id="4112" creationId="{F5C10469-2E29-4035-A7D9-6A7CF06ADB0A}"/>
          </ac:picMkLst>
        </pc:pic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5" creationId="{533B91BD-543C-48D5-B8A0-1714F1A2498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7" creationId="{57310B39-BF70-4A47-A1B9-48A9358E6FD6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0" creationId="{E7188D39-E958-4478-98D4-9204539D5E24}"/>
          </ac:cxnSpMkLst>
        </pc:cxnChg>
        <pc:cxnChg chg="del">
          <ac:chgData name="Thuy Linh Do" userId="f60f9f76584ec879" providerId="LiveId" clId="{6A6430D0-9E66-415D-AEE8-0A3D97C0CFFC}" dt="2022-03-01T02:55:54.961" v="726" actId="478"/>
          <ac:cxnSpMkLst>
            <pc:docMk/>
            <pc:sldMk cId="2255620174" sldId="344"/>
            <ac:cxnSpMk id="14" creationId="{E4A6E3D5-A701-4FCB-9855-A4BE0D26FFBD}"/>
          </ac:cxnSpMkLst>
        </pc:cxnChg>
      </pc:sldChg>
      <pc:sldChg chg="addSp delSp modSp add mod delAnim modAnim">
        <pc:chgData name="Thuy Linh Do" userId="f60f9f76584ec879" providerId="LiveId" clId="{6A6430D0-9E66-415D-AEE8-0A3D97C0CFFC}" dt="2022-03-01T08:38:16.471" v="1241"/>
        <pc:sldMkLst>
          <pc:docMk/>
          <pc:sldMk cId="1186819677" sldId="345"/>
        </pc:sldMkLst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9" creationId="{96372230-9005-4396-8090-57195D39ECF1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4" creationId="{58C24CE1-7FAD-4795-A400-484F679B10DA}"/>
          </ac:spMkLst>
        </pc:spChg>
        <pc:spChg chg="add mod">
          <ac:chgData name="Thuy Linh Do" userId="f60f9f76584ec879" providerId="LiveId" clId="{6A6430D0-9E66-415D-AEE8-0A3D97C0CFFC}" dt="2022-03-01T08:30:52.705" v="1212" actId="1076"/>
          <ac:spMkLst>
            <pc:docMk/>
            <pc:sldMk cId="1186819677" sldId="345"/>
            <ac:spMk id="18" creationId="{B4E2F9C7-485D-4922-821A-1767BF943CC7}"/>
          </ac:spMkLst>
        </pc:spChg>
        <pc:spChg chg="del">
          <ac:chgData name="Thuy Linh Do" userId="f60f9f76584ec879" providerId="LiveId" clId="{6A6430D0-9E66-415D-AEE8-0A3D97C0CFFC}" dt="2022-03-01T08:28:14.695" v="1192" actId="478"/>
          <ac:spMkLst>
            <pc:docMk/>
            <pc:sldMk cId="1186819677" sldId="345"/>
            <ac:spMk id="19" creationId="{DE86B655-6414-45AA-9670-BBAE1989CCFF}"/>
          </ac:spMkLst>
        </pc:spChg>
        <pc:spChg chg="del mod">
          <ac:chgData name="Thuy Linh Do" userId="f60f9f76584ec879" providerId="LiveId" clId="{6A6430D0-9E66-415D-AEE8-0A3D97C0CFFC}" dt="2022-03-01T08:28:20.080" v="1196" actId="478"/>
          <ac:spMkLst>
            <pc:docMk/>
            <pc:sldMk cId="1186819677" sldId="345"/>
            <ac:spMk id="20" creationId="{73AA1726-284F-4220-A052-F1A0C31E1C55}"/>
          </ac:spMkLst>
        </pc:spChg>
        <pc:spChg chg="add mod">
          <ac:chgData name="Thuy Linh Do" userId="f60f9f76584ec879" providerId="LiveId" clId="{6A6430D0-9E66-415D-AEE8-0A3D97C0CFFC}" dt="2022-03-01T08:31:51.565" v="1218"/>
          <ac:spMkLst>
            <pc:docMk/>
            <pc:sldMk cId="1186819677" sldId="345"/>
            <ac:spMk id="21" creationId="{48B974CB-B2A0-4000-A16F-C7BADCA08356}"/>
          </ac:spMkLst>
        </pc:spChg>
        <pc:spChg chg="add mod">
          <ac:chgData name="Thuy Linh Do" userId="f60f9f76584ec879" providerId="LiveId" clId="{6A6430D0-9E66-415D-AEE8-0A3D97C0CFFC}" dt="2022-03-01T08:31:36.695" v="1216"/>
          <ac:spMkLst>
            <pc:docMk/>
            <pc:sldMk cId="1186819677" sldId="345"/>
            <ac:spMk id="22" creationId="{70E8E374-7B8D-4F23-9896-9173B2DE45AA}"/>
          </ac:spMkLst>
        </pc:spChg>
        <pc:spChg chg="add mod">
          <ac:chgData name="Thuy Linh Do" userId="f60f9f76584ec879" providerId="LiveId" clId="{6A6430D0-9E66-415D-AEE8-0A3D97C0CFFC}" dt="2022-03-01T08:32:18.713" v="1222" actId="1076"/>
          <ac:spMkLst>
            <pc:docMk/>
            <pc:sldMk cId="1186819677" sldId="345"/>
            <ac:spMk id="23" creationId="{B0501BA1-97A7-4039-AA21-267E36A53D6C}"/>
          </ac:spMkLst>
        </pc:spChg>
        <pc:spChg chg="add mod">
          <ac:chgData name="Thuy Linh Do" userId="f60f9f76584ec879" providerId="LiveId" clId="{6A6430D0-9E66-415D-AEE8-0A3D97C0CFFC}" dt="2022-03-01T08:32:45.882" v="1225"/>
          <ac:spMkLst>
            <pc:docMk/>
            <pc:sldMk cId="1186819677" sldId="345"/>
            <ac:spMk id="24" creationId="{5556CCCB-C938-4986-832A-C34F50541939}"/>
          </ac:spMkLst>
        </pc:spChg>
        <pc:spChg chg="add mod">
          <ac:chgData name="Thuy Linh Do" userId="f60f9f76584ec879" providerId="LiveId" clId="{6A6430D0-9E66-415D-AEE8-0A3D97C0CFFC}" dt="2022-03-01T08:33:12.692" v="1230"/>
          <ac:spMkLst>
            <pc:docMk/>
            <pc:sldMk cId="1186819677" sldId="345"/>
            <ac:spMk id="25" creationId="{77CBD333-585A-4E4F-A47F-B90F4E260B30}"/>
          </ac:spMkLst>
        </pc:spChg>
        <pc:picChg chg="add mod">
          <ac:chgData name="Thuy Linh Do" userId="f60f9f76584ec879" providerId="LiveId" clId="{6A6430D0-9E66-415D-AEE8-0A3D97C0CFFC}" dt="2022-03-01T08:29:25.461" v="1202" actId="14100"/>
          <ac:picMkLst>
            <pc:docMk/>
            <pc:sldMk cId="1186819677" sldId="345"/>
            <ac:picMk id="3" creationId="{72AE7316-5AF5-4FD0-A615-9E2ED90E2B6D}"/>
          </ac:picMkLst>
        </pc:picChg>
        <pc:picChg chg="del">
          <ac:chgData name="Thuy Linh Do" userId="f60f9f76584ec879" providerId="LiveId" clId="{6A6430D0-9E66-415D-AEE8-0A3D97C0CFFC}" dt="2022-03-01T08:28:15.805" v="1193" actId="478"/>
          <ac:picMkLst>
            <pc:docMk/>
            <pc:sldMk cId="1186819677" sldId="345"/>
            <ac:picMk id="5" creationId="{F635E35C-5DFA-4F34-8147-3683BE2E07D5}"/>
          </ac:picMkLst>
        </pc:picChg>
        <pc:picChg chg="add mod">
          <ac:chgData name="Thuy Linh Do" userId="f60f9f76584ec879" providerId="LiveId" clId="{6A6430D0-9E66-415D-AEE8-0A3D97C0CFFC}" dt="2022-03-01T08:30:01.146" v="1207" actId="14100"/>
          <ac:picMkLst>
            <pc:docMk/>
            <pc:sldMk cId="1186819677" sldId="345"/>
            <ac:picMk id="6" creationId="{BB399FA2-2EF7-4845-8E2B-D3240FC294C4}"/>
          </ac:picMkLst>
        </pc:picChg>
        <pc:picChg chg="del">
          <ac:chgData name="Thuy Linh Do" userId="f60f9f76584ec879" providerId="LiveId" clId="{6A6430D0-9E66-415D-AEE8-0A3D97C0CFFC}" dt="2022-03-01T08:28:16.734" v="1194" actId="478"/>
          <ac:picMkLst>
            <pc:docMk/>
            <pc:sldMk cId="1186819677" sldId="345"/>
            <ac:picMk id="7" creationId="{AD7F478A-0284-40A7-86A3-F74640A6B94A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2538" custLinFactNeighborY="-1036">
        <dgm:presLayoutVars>
          <dgm:chMax val="0"/>
          <dgm:chPref val="0"/>
        </dgm:presLayoutVars>
      </dgm:prSet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/>
        </a:p>
      </dgm:t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78017D-F02C-4CDD-A0D7-2F440164086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8B407C-24F3-453D-9ECF-0754C3EC69CF}">
      <dgm:prSet phldrT="[Text]"/>
      <dgm:spPr/>
      <dgm:t>
        <a:bodyPr/>
        <a:lstStyle/>
        <a:p>
          <a:r>
            <a:rPr lang="en-US" b="1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C8EE9A1C-CE60-4468-88B6-27D97412A329}" type="parTrans" cxnId="{8CEA155E-239A-4159-B084-38929504285F}">
      <dgm:prSet/>
      <dgm:spPr/>
      <dgm:t>
        <a:bodyPr/>
        <a:lstStyle/>
        <a:p>
          <a:endParaRPr lang="en-US"/>
        </a:p>
      </dgm:t>
    </dgm:pt>
    <dgm:pt modelId="{4FC1B403-ACF0-4FCA-8F59-A1378552EE7A}" type="sibTrans" cxnId="{8CEA155E-239A-4159-B084-38929504285F}">
      <dgm:prSet/>
      <dgm:spPr/>
      <dgm:t>
        <a:bodyPr/>
        <a:lstStyle/>
        <a:p>
          <a:endParaRPr lang="en-US"/>
        </a:p>
      </dgm:t>
    </dgm:pt>
    <dgm:pt modelId="{362ABD41-A47A-409C-B0F4-811C34328B70}" type="asst">
      <dgm:prSet phldrT="[Text]"/>
      <dgm:spPr/>
      <dgm:t>
        <a:bodyPr/>
        <a:lstStyle/>
        <a:p>
          <a:r>
            <a:rPr lang="en-US" b="1">
              <a:solidFill>
                <a:srgbClr val="00A9A5"/>
              </a:solidFill>
              <a:latin typeface="ChronicaPro-Book"/>
            </a:rPr>
            <a:t>a </a:t>
          </a:r>
          <a:r>
            <a:rPr lang="en-US" b="1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b="1" dirty="0">
            <a:solidFill>
              <a:srgbClr val="00A9A5"/>
            </a:solidFill>
            <a:latin typeface="ChronicaPro-Book"/>
          </a:endParaRPr>
        </a:p>
      </dgm:t>
    </dgm:pt>
    <dgm:pt modelId="{D5922F9D-FFA3-4BA3-A594-3F86BBFF6CB5}" type="parTrans" cxnId="{92D5279D-211E-4438-AD14-224B7778DE3A}">
      <dgm:prSet/>
      <dgm:spPr/>
      <dgm:t>
        <a:bodyPr/>
        <a:lstStyle/>
        <a:p>
          <a:endParaRPr lang="en-US"/>
        </a:p>
      </dgm:t>
    </dgm:pt>
    <dgm:pt modelId="{EA3C925E-5143-4AFF-AAA1-D274C4311E45}" type="sibTrans" cxnId="{92D5279D-211E-4438-AD14-224B7778DE3A}">
      <dgm:prSet/>
      <dgm:spPr/>
      <dgm:t>
        <a:bodyPr/>
        <a:lstStyle/>
        <a:p>
          <a:endParaRPr lang="en-US"/>
        </a:p>
      </dgm:t>
    </dgm:pt>
    <dgm:pt modelId="{840B3752-7915-4BAC-9B56-A8BE561949F1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gm:t>
    </dgm:pt>
    <dgm:pt modelId="{DFDE1674-9A65-4DBE-922E-7020B5D6EF8C}" type="parTrans" cxnId="{043E9377-E964-4D8F-A639-86E3F494161E}">
      <dgm:prSet/>
      <dgm:spPr/>
      <dgm:t>
        <a:bodyPr/>
        <a:lstStyle/>
        <a:p>
          <a:endParaRPr lang="en-US"/>
        </a:p>
      </dgm:t>
    </dgm:pt>
    <dgm:pt modelId="{E5B7DF89-3172-470B-B603-A8128FA69808}" type="sibTrans" cxnId="{043E9377-E964-4D8F-A639-86E3F494161E}">
      <dgm:prSet/>
      <dgm:spPr/>
      <dgm:t>
        <a:bodyPr/>
        <a:lstStyle/>
        <a:p>
          <a:endParaRPr lang="en-US"/>
        </a:p>
      </dgm:t>
    </dgm:pt>
    <dgm:pt modelId="{727FA541-090D-4C5A-A1E6-CA902F6FF579}">
      <dgm:prSet phldrT="[Text]"/>
      <dgm:spPr/>
      <dgm:t>
        <a:bodyPr/>
        <a:lstStyle/>
        <a:p>
          <a:r>
            <a:rPr lang="en-US" b="1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gm:t>
    </dgm:pt>
    <dgm:pt modelId="{D01470C1-B44C-457D-9AA8-815A164D15DD}" type="parTrans" cxnId="{63374F22-6195-42B2-A60E-038BF47ED633}">
      <dgm:prSet/>
      <dgm:spPr/>
      <dgm:t>
        <a:bodyPr/>
        <a:lstStyle/>
        <a:p>
          <a:endParaRPr lang="en-US"/>
        </a:p>
      </dgm:t>
    </dgm:pt>
    <dgm:pt modelId="{0D5C50F5-2874-44CC-85F6-1FA43AEA6614}" type="sibTrans" cxnId="{63374F22-6195-42B2-A60E-038BF47ED633}">
      <dgm:prSet/>
      <dgm:spPr/>
      <dgm:t>
        <a:bodyPr/>
        <a:lstStyle/>
        <a:p>
          <a:endParaRPr lang="en-US"/>
        </a:p>
      </dgm:t>
    </dgm:pt>
    <dgm:pt modelId="{59F38B1F-45AB-4602-965C-5501B012A7A7}">
      <dgm:prSet phldrT="[Text]"/>
      <dgm:spPr/>
      <dgm:t>
        <a:bodyPr/>
        <a:lstStyle/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b="1" dirty="0" smtClean="0">
              <a:solidFill>
                <a:srgbClr val="00A9A5"/>
              </a:solidFill>
              <a:latin typeface="ChronicaPro-Book"/>
            </a:rPr>
            <a:t>acne than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boys.</a:t>
          </a:r>
        </a:p>
        <a:p>
          <a:pPr algn="l"/>
          <a:r>
            <a:rPr lang="en-US" b="1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b="1" dirty="0">
              <a:solidFill>
                <a:srgbClr val="00A9A5"/>
              </a:solidFill>
              <a:latin typeface="ChronicaPro-Book"/>
            </a:rPr>
            <a:t>a serious disease</a:t>
          </a:r>
        </a:p>
      </dgm:t>
    </dgm:pt>
    <dgm:pt modelId="{E0DAE7EC-B056-42E3-9B87-0CFED78DA51D}" type="parTrans" cxnId="{4AC4BC17-2D05-40CB-B233-8D7A5E20810B}">
      <dgm:prSet/>
      <dgm:spPr/>
      <dgm:t>
        <a:bodyPr/>
        <a:lstStyle/>
        <a:p>
          <a:endParaRPr lang="en-US"/>
        </a:p>
      </dgm:t>
    </dgm:pt>
    <dgm:pt modelId="{342935CC-D111-45C6-A980-E3D7FA9136DB}" type="sibTrans" cxnId="{4AC4BC17-2D05-40CB-B233-8D7A5E20810B}">
      <dgm:prSet/>
      <dgm:spPr/>
      <dgm:t>
        <a:bodyPr/>
        <a:lstStyle/>
        <a:p>
          <a:endParaRPr lang="en-US"/>
        </a:p>
      </dgm:t>
    </dgm:pt>
    <dgm:pt modelId="{356BD638-9B13-4685-8693-EE38256FC92C}">
      <dgm:prSet custT="1"/>
      <dgm:spPr/>
      <dgm:t>
        <a:bodyPr/>
        <a:lstStyle/>
        <a:p>
          <a:r>
            <a:rPr lang="en-US" sz="1500" b="1" dirty="0">
              <a:solidFill>
                <a:srgbClr val="00A9A5"/>
              </a:solidFill>
              <a:latin typeface="ChronicaPro-Book"/>
            </a:rPr>
            <a:t>Tips</a:t>
          </a:r>
        </a:p>
      </dgm:t>
    </dgm:pt>
    <dgm:pt modelId="{E7AF4508-274C-435A-9A02-000779C81F15}" type="parTrans" cxnId="{A209C5F4-AAA7-450D-B976-2C21AD48078B}">
      <dgm:prSet/>
      <dgm:spPr/>
      <dgm:t>
        <a:bodyPr/>
        <a:lstStyle/>
        <a:p>
          <a:endParaRPr lang="en-US"/>
        </a:p>
      </dgm:t>
    </dgm:pt>
    <dgm:pt modelId="{D897C87F-771F-46A0-84FB-26553296CCBC}" type="sibTrans" cxnId="{A209C5F4-AAA7-450D-B976-2C21AD48078B}">
      <dgm:prSet/>
      <dgm:spPr/>
      <dgm:t>
        <a:bodyPr/>
        <a:lstStyle/>
        <a:p>
          <a:endParaRPr lang="en-US"/>
        </a:p>
      </dgm:t>
    </dgm:pt>
    <dgm:pt modelId="{BCEEC3A5-87E3-49B1-A47C-97467CFE9F02}" type="pres">
      <dgm:prSet presAssocID="{F678017D-F02C-4CDD-A0D7-2F440164086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31BF6F8-7226-4F37-9DE5-794B74999190}" type="pres">
      <dgm:prSet presAssocID="{A48B407C-24F3-453D-9ECF-0754C3EC69CF}" presName="hierRoot1" presStyleCnt="0">
        <dgm:presLayoutVars>
          <dgm:hierBranch val="init"/>
        </dgm:presLayoutVars>
      </dgm:prSet>
      <dgm:spPr/>
    </dgm:pt>
    <dgm:pt modelId="{88130F8D-99DD-433D-B97B-1774840BB887}" type="pres">
      <dgm:prSet presAssocID="{A48B407C-24F3-453D-9ECF-0754C3EC69CF}" presName="rootComposite1" presStyleCnt="0"/>
      <dgm:spPr/>
    </dgm:pt>
    <dgm:pt modelId="{A087AB3C-750D-435B-897C-5AB6A741F96C}" type="pres">
      <dgm:prSet presAssocID="{A48B407C-24F3-453D-9ECF-0754C3EC69C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207016-DB86-4965-91A5-81BFB8106494}" type="pres">
      <dgm:prSet presAssocID="{A48B407C-24F3-453D-9ECF-0754C3EC69CF}" presName="topArc1" presStyleLbl="parChTrans1D1" presStyleIdx="0" presStyleCnt="12"/>
      <dgm:spPr/>
    </dgm:pt>
    <dgm:pt modelId="{5DEFE6F2-6278-4209-9C58-25FE6DF78A89}" type="pres">
      <dgm:prSet presAssocID="{A48B407C-24F3-453D-9ECF-0754C3EC69CF}" presName="bottomArc1" presStyleLbl="parChTrans1D1" presStyleIdx="1" presStyleCnt="12"/>
      <dgm:spPr/>
    </dgm:pt>
    <dgm:pt modelId="{B68DDD25-ED9F-42E5-AF6C-7E79DCB33A0A}" type="pres">
      <dgm:prSet presAssocID="{A48B407C-24F3-453D-9ECF-0754C3EC69CF}" presName="topConnNode1" presStyleLbl="node1" presStyleIdx="0" presStyleCnt="0"/>
      <dgm:spPr/>
      <dgm:t>
        <a:bodyPr/>
        <a:lstStyle/>
        <a:p>
          <a:endParaRPr lang="en-US"/>
        </a:p>
      </dgm:t>
    </dgm:pt>
    <dgm:pt modelId="{E4F39C5B-965D-4ADC-9068-A22CB2AF195E}" type="pres">
      <dgm:prSet presAssocID="{A48B407C-24F3-453D-9ECF-0754C3EC69CF}" presName="hierChild2" presStyleCnt="0"/>
      <dgm:spPr/>
    </dgm:pt>
    <dgm:pt modelId="{3EC0CF2B-7851-4CBC-88F3-1953E8F4A7E8}" type="pres">
      <dgm:prSet presAssocID="{DFDE1674-9A65-4DBE-922E-7020B5D6EF8C}" presName="Name28" presStyleLbl="parChTrans1D2" presStyleIdx="0" presStyleCnt="5"/>
      <dgm:spPr/>
      <dgm:t>
        <a:bodyPr/>
        <a:lstStyle/>
        <a:p>
          <a:endParaRPr lang="en-US"/>
        </a:p>
      </dgm:t>
    </dgm:pt>
    <dgm:pt modelId="{3CE1AABA-E909-49CF-87FD-8F57653F77A2}" type="pres">
      <dgm:prSet presAssocID="{840B3752-7915-4BAC-9B56-A8BE561949F1}" presName="hierRoot2" presStyleCnt="0">
        <dgm:presLayoutVars>
          <dgm:hierBranch val="init"/>
        </dgm:presLayoutVars>
      </dgm:prSet>
      <dgm:spPr/>
    </dgm:pt>
    <dgm:pt modelId="{FCA43A1B-C37E-47FA-A130-F95CEF4A19EA}" type="pres">
      <dgm:prSet presAssocID="{840B3752-7915-4BAC-9B56-A8BE561949F1}" presName="rootComposite2" presStyleCnt="0"/>
      <dgm:spPr/>
    </dgm:pt>
    <dgm:pt modelId="{13DD24B5-6E20-4878-99D4-C3EAA7ABECC7}" type="pres">
      <dgm:prSet presAssocID="{840B3752-7915-4BAC-9B56-A8BE561949F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520001-9D8D-4B46-B792-3A5EB93C3D51}" type="pres">
      <dgm:prSet presAssocID="{840B3752-7915-4BAC-9B56-A8BE561949F1}" presName="topArc2" presStyleLbl="parChTrans1D1" presStyleIdx="2" presStyleCnt="12"/>
      <dgm:spPr/>
    </dgm:pt>
    <dgm:pt modelId="{76E04AE6-5B38-43CA-A1FA-997D02F323D8}" type="pres">
      <dgm:prSet presAssocID="{840B3752-7915-4BAC-9B56-A8BE561949F1}" presName="bottomArc2" presStyleLbl="parChTrans1D1" presStyleIdx="3" presStyleCnt="12"/>
      <dgm:spPr/>
    </dgm:pt>
    <dgm:pt modelId="{03315C9C-03C8-4377-98DA-C466FC07D716}" type="pres">
      <dgm:prSet presAssocID="{840B3752-7915-4BAC-9B56-A8BE561949F1}" presName="topConnNode2" presStyleLbl="node2" presStyleIdx="0" presStyleCnt="0"/>
      <dgm:spPr/>
      <dgm:t>
        <a:bodyPr/>
        <a:lstStyle/>
        <a:p>
          <a:endParaRPr lang="en-US"/>
        </a:p>
      </dgm:t>
    </dgm:pt>
    <dgm:pt modelId="{9DB8120D-1551-4898-9856-39F2DD2B9AC2}" type="pres">
      <dgm:prSet presAssocID="{840B3752-7915-4BAC-9B56-A8BE561949F1}" presName="hierChild4" presStyleCnt="0"/>
      <dgm:spPr/>
    </dgm:pt>
    <dgm:pt modelId="{60E0AE33-6342-4D2A-A61C-8282E623F73E}" type="pres">
      <dgm:prSet presAssocID="{840B3752-7915-4BAC-9B56-A8BE561949F1}" presName="hierChild5" presStyleCnt="0"/>
      <dgm:spPr/>
    </dgm:pt>
    <dgm:pt modelId="{99133FFF-D7C0-4FC1-9FC9-028C54873F59}" type="pres">
      <dgm:prSet presAssocID="{D01470C1-B44C-457D-9AA8-815A164D15DD}" presName="Name28" presStyleLbl="parChTrans1D2" presStyleIdx="1" presStyleCnt="5"/>
      <dgm:spPr/>
      <dgm:t>
        <a:bodyPr/>
        <a:lstStyle/>
        <a:p>
          <a:endParaRPr lang="en-US"/>
        </a:p>
      </dgm:t>
    </dgm:pt>
    <dgm:pt modelId="{DE3C9CD9-2048-4310-B6E2-DE1EB9158F3C}" type="pres">
      <dgm:prSet presAssocID="{727FA541-090D-4C5A-A1E6-CA902F6FF579}" presName="hierRoot2" presStyleCnt="0">
        <dgm:presLayoutVars>
          <dgm:hierBranch val="init"/>
        </dgm:presLayoutVars>
      </dgm:prSet>
      <dgm:spPr/>
    </dgm:pt>
    <dgm:pt modelId="{E72CDB55-7337-42A7-B764-F8CF490F60BA}" type="pres">
      <dgm:prSet presAssocID="{727FA541-090D-4C5A-A1E6-CA902F6FF579}" presName="rootComposite2" presStyleCnt="0"/>
      <dgm:spPr/>
    </dgm:pt>
    <dgm:pt modelId="{5A0494A8-C106-47CC-A2A7-D16915EB599F}" type="pres">
      <dgm:prSet presAssocID="{727FA541-090D-4C5A-A1E6-CA902F6FF57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63EA36-22D6-4A72-9817-017447AD321D}" type="pres">
      <dgm:prSet presAssocID="{727FA541-090D-4C5A-A1E6-CA902F6FF579}" presName="topArc2" presStyleLbl="parChTrans1D1" presStyleIdx="4" presStyleCnt="12"/>
      <dgm:spPr/>
    </dgm:pt>
    <dgm:pt modelId="{7C14B4DE-ADD5-4290-A91D-792FE0223E0C}" type="pres">
      <dgm:prSet presAssocID="{727FA541-090D-4C5A-A1E6-CA902F6FF579}" presName="bottomArc2" presStyleLbl="parChTrans1D1" presStyleIdx="5" presStyleCnt="12"/>
      <dgm:spPr/>
    </dgm:pt>
    <dgm:pt modelId="{AA50C69F-869A-48F0-A2DF-DDEC8E3673AB}" type="pres">
      <dgm:prSet presAssocID="{727FA541-090D-4C5A-A1E6-CA902F6FF579}" presName="topConnNode2" presStyleLbl="node2" presStyleIdx="0" presStyleCnt="0"/>
      <dgm:spPr/>
      <dgm:t>
        <a:bodyPr/>
        <a:lstStyle/>
        <a:p>
          <a:endParaRPr lang="en-US"/>
        </a:p>
      </dgm:t>
    </dgm:pt>
    <dgm:pt modelId="{1A916917-0A68-469C-BED7-60CDA7CCF6CB}" type="pres">
      <dgm:prSet presAssocID="{727FA541-090D-4C5A-A1E6-CA902F6FF579}" presName="hierChild4" presStyleCnt="0"/>
      <dgm:spPr/>
    </dgm:pt>
    <dgm:pt modelId="{D0B42C34-BC70-4134-A6DC-9D2CBE9B8EB7}" type="pres">
      <dgm:prSet presAssocID="{727FA541-090D-4C5A-A1E6-CA902F6FF579}" presName="hierChild5" presStyleCnt="0"/>
      <dgm:spPr/>
    </dgm:pt>
    <dgm:pt modelId="{AB51AEFD-C774-4156-BFC1-86C2A26E1D64}" type="pres">
      <dgm:prSet presAssocID="{E0DAE7EC-B056-42E3-9B87-0CFED78DA51D}" presName="Name28" presStyleLbl="parChTrans1D2" presStyleIdx="2" presStyleCnt="5"/>
      <dgm:spPr/>
      <dgm:t>
        <a:bodyPr/>
        <a:lstStyle/>
        <a:p>
          <a:endParaRPr lang="en-US"/>
        </a:p>
      </dgm:t>
    </dgm:pt>
    <dgm:pt modelId="{6F176F7E-E8E3-421E-B32F-CF54243F5D39}" type="pres">
      <dgm:prSet presAssocID="{59F38B1F-45AB-4602-965C-5501B012A7A7}" presName="hierRoot2" presStyleCnt="0">
        <dgm:presLayoutVars>
          <dgm:hierBranch val="init"/>
        </dgm:presLayoutVars>
      </dgm:prSet>
      <dgm:spPr/>
    </dgm:pt>
    <dgm:pt modelId="{150042BB-0454-403C-A282-00FB12FBE972}" type="pres">
      <dgm:prSet presAssocID="{59F38B1F-45AB-4602-965C-5501B012A7A7}" presName="rootComposite2" presStyleCnt="0"/>
      <dgm:spPr/>
    </dgm:pt>
    <dgm:pt modelId="{44A8A78A-897E-4AF8-8D4E-D1DD9372FE14}" type="pres">
      <dgm:prSet presAssocID="{59F38B1F-45AB-4602-965C-5501B012A7A7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56B281-1BDF-4F8B-B00E-82B12D3AA9A0}" type="pres">
      <dgm:prSet presAssocID="{59F38B1F-45AB-4602-965C-5501B012A7A7}" presName="topArc2" presStyleLbl="parChTrans1D1" presStyleIdx="6" presStyleCnt="12"/>
      <dgm:spPr/>
    </dgm:pt>
    <dgm:pt modelId="{CBFB5D3B-C0A3-42DC-8961-517FA33A3730}" type="pres">
      <dgm:prSet presAssocID="{59F38B1F-45AB-4602-965C-5501B012A7A7}" presName="bottomArc2" presStyleLbl="parChTrans1D1" presStyleIdx="7" presStyleCnt="12"/>
      <dgm:spPr/>
    </dgm:pt>
    <dgm:pt modelId="{3D7894D6-25DE-4E10-AF10-D18540541E51}" type="pres">
      <dgm:prSet presAssocID="{59F38B1F-45AB-4602-965C-5501B012A7A7}" presName="topConnNode2" presStyleLbl="node2" presStyleIdx="0" presStyleCnt="0"/>
      <dgm:spPr/>
      <dgm:t>
        <a:bodyPr/>
        <a:lstStyle/>
        <a:p>
          <a:endParaRPr lang="en-US"/>
        </a:p>
      </dgm:t>
    </dgm:pt>
    <dgm:pt modelId="{E43FEC13-022D-4A8B-AA7F-A6A82AD62215}" type="pres">
      <dgm:prSet presAssocID="{59F38B1F-45AB-4602-965C-5501B012A7A7}" presName="hierChild4" presStyleCnt="0"/>
      <dgm:spPr/>
    </dgm:pt>
    <dgm:pt modelId="{B8521DF7-2C30-4321-92EE-A0136184B351}" type="pres">
      <dgm:prSet presAssocID="{59F38B1F-45AB-4602-965C-5501B012A7A7}" presName="hierChild5" presStyleCnt="0"/>
      <dgm:spPr/>
    </dgm:pt>
    <dgm:pt modelId="{652C8216-5E13-42A9-9118-9357BB61AE99}" type="pres">
      <dgm:prSet presAssocID="{E7AF4508-274C-435A-9A02-000779C81F15}" presName="Name28" presStyleLbl="parChTrans1D2" presStyleIdx="3" presStyleCnt="5"/>
      <dgm:spPr/>
      <dgm:t>
        <a:bodyPr/>
        <a:lstStyle/>
        <a:p>
          <a:endParaRPr lang="en-US"/>
        </a:p>
      </dgm:t>
    </dgm:pt>
    <dgm:pt modelId="{F6123F5D-AF7A-40D8-AAF1-C89551492B27}" type="pres">
      <dgm:prSet presAssocID="{356BD638-9B13-4685-8693-EE38256FC92C}" presName="hierRoot2" presStyleCnt="0">
        <dgm:presLayoutVars>
          <dgm:hierBranch val="init"/>
        </dgm:presLayoutVars>
      </dgm:prSet>
      <dgm:spPr/>
    </dgm:pt>
    <dgm:pt modelId="{90B36736-4AB2-42DB-A94F-2DC896DCE46E}" type="pres">
      <dgm:prSet presAssocID="{356BD638-9B13-4685-8693-EE38256FC92C}" presName="rootComposite2" presStyleCnt="0"/>
      <dgm:spPr/>
    </dgm:pt>
    <dgm:pt modelId="{E3829C46-62AC-4883-93C2-2033141A3AB5}" type="pres">
      <dgm:prSet presAssocID="{356BD638-9B13-4685-8693-EE38256FC92C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BD5659-10AA-4784-B30F-24CAA8DD1E8F}" type="pres">
      <dgm:prSet presAssocID="{356BD638-9B13-4685-8693-EE38256FC92C}" presName="topArc2" presStyleLbl="parChTrans1D1" presStyleIdx="8" presStyleCnt="12"/>
      <dgm:spPr/>
    </dgm:pt>
    <dgm:pt modelId="{DC22C9F6-120E-4E9B-B628-866F48EB96A1}" type="pres">
      <dgm:prSet presAssocID="{356BD638-9B13-4685-8693-EE38256FC92C}" presName="bottomArc2" presStyleLbl="parChTrans1D1" presStyleIdx="9" presStyleCnt="12"/>
      <dgm:spPr/>
    </dgm:pt>
    <dgm:pt modelId="{164415DB-1805-49CB-8DD0-64DDA8459ED0}" type="pres">
      <dgm:prSet presAssocID="{356BD638-9B13-4685-8693-EE38256FC92C}" presName="topConnNode2" presStyleLbl="node2" presStyleIdx="0" presStyleCnt="0"/>
      <dgm:spPr/>
      <dgm:t>
        <a:bodyPr/>
        <a:lstStyle/>
        <a:p>
          <a:endParaRPr lang="en-US"/>
        </a:p>
      </dgm:t>
    </dgm:pt>
    <dgm:pt modelId="{0E40D5D5-B422-4A03-ACFD-24ADF2E9111A}" type="pres">
      <dgm:prSet presAssocID="{356BD638-9B13-4685-8693-EE38256FC92C}" presName="hierChild4" presStyleCnt="0"/>
      <dgm:spPr/>
    </dgm:pt>
    <dgm:pt modelId="{3C7A4F6C-FDCD-4577-975F-F9046A9B3051}" type="pres">
      <dgm:prSet presAssocID="{356BD638-9B13-4685-8693-EE38256FC92C}" presName="hierChild5" presStyleCnt="0"/>
      <dgm:spPr/>
    </dgm:pt>
    <dgm:pt modelId="{69FE427C-7BF2-4C12-AA62-94B35518568A}" type="pres">
      <dgm:prSet presAssocID="{A48B407C-24F3-453D-9ECF-0754C3EC69CF}" presName="hierChild3" presStyleCnt="0"/>
      <dgm:spPr/>
    </dgm:pt>
    <dgm:pt modelId="{472B1C1B-243E-4AF0-8EB7-D8F47243B27F}" type="pres">
      <dgm:prSet presAssocID="{D5922F9D-FFA3-4BA3-A594-3F86BBFF6CB5}" presName="Name101" presStyleLbl="parChTrans1D2" presStyleIdx="4" presStyleCnt="5"/>
      <dgm:spPr/>
      <dgm:t>
        <a:bodyPr/>
        <a:lstStyle/>
        <a:p>
          <a:endParaRPr lang="en-US"/>
        </a:p>
      </dgm:t>
    </dgm:pt>
    <dgm:pt modelId="{BA60D993-AB8C-4AB0-8A8B-532C813ABCD6}" type="pres">
      <dgm:prSet presAssocID="{362ABD41-A47A-409C-B0F4-811C34328B70}" presName="hierRoot3" presStyleCnt="0">
        <dgm:presLayoutVars>
          <dgm:hierBranch val="init"/>
        </dgm:presLayoutVars>
      </dgm:prSet>
      <dgm:spPr/>
    </dgm:pt>
    <dgm:pt modelId="{07B36357-951C-417D-8AC9-2136DD459B42}" type="pres">
      <dgm:prSet presAssocID="{362ABD41-A47A-409C-B0F4-811C34328B70}" presName="rootComposite3" presStyleCnt="0"/>
      <dgm:spPr/>
    </dgm:pt>
    <dgm:pt modelId="{50CCB83B-BA95-4A5D-9BBC-F89A3890C3ED}" type="pres">
      <dgm:prSet presAssocID="{362ABD41-A47A-409C-B0F4-811C34328B70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8A4F13-5764-427E-AE0F-D5E124A651EA}" type="pres">
      <dgm:prSet presAssocID="{362ABD41-A47A-409C-B0F4-811C34328B70}" presName="topArc3" presStyleLbl="parChTrans1D1" presStyleIdx="10" presStyleCnt="12"/>
      <dgm:spPr/>
    </dgm:pt>
    <dgm:pt modelId="{0EE6CC24-61D9-451D-A9FF-649452675924}" type="pres">
      <dgm:prSet presAssocID="{362ABD41-A47A-409C-B0F4-811C34328B70}" presName="bottomArc3" presStyleLbl="parChTrans1D1" presStyleIdx="11" presStyleCnt="12"/>
      <dgm:spPr/>
    </dgm:pt>
    <dgm:pt modelId="{E8C7EB58-FC38-4D56-8FCF-B0CF859ABA9C}" type="pres">
      <dgm:prSet presAssocID="{362ABD41-A47A-409C-B0F4-811C34328B70}" presName="topConnNode3" presStyleLbl="asst1" presStyleIdx="0" presStyleCnt="0"/>
      <dgm:spPr/>
      <dgm:t>
        <a:bodyPr/>
        <a:lstStyle/>
        <a:p>
          <a:endParaRPr lang="en-US"/>
        </a:p>
      </dgm:t>
    </dgm:pt>
    <dgm:pt modelId="{FE85556C-D680-441F-8442-34EF2C6B7643}" type="pres">
      <dgm:prSet presAssocID="{362ABD41-A47A-409C-B0F4-811C34328B70}" presName="hierChild6" presStyleCnt="0"/>
      <dgm:spPr/>
    </dgm:pt>
    <dgm:pt modelId="{3928AA57-B1B2-4D63-9AAB-1C312834C213}" type="pres">
      <dgm:prSet presAssocID="{362ABD41-A47A-409C-B0F4-811C34328B70}" presName="hierChild7" presStyleCnt="0"/>
      <dgm:spPr/>
    </dgm:pt>
  </dgm:ptLst>
  <dgm:cxnLst>
    <dgm:cxn modelId="{5F3CD512-25DC-4F31-8FFD-F61BFB6F939E}" type="presOf" srcId="{E0DAE7EC-B056-42E3-9B87-0CFED78DA51D}" destId="{AB51AEFD-C774-4156-BFC1-86C2A26E1D64}" srcOrd="0" destOrd="0" presId="urn:microsoft.com/office/officeart/2008/layout/HalfCircleOrganizationChart"/>
    <dgm:cxn modelId="{F5D3F680-93E8-447A-AD43-16CFED6B0D4F}" type="presOf" srcId="{A48B407C-24F3-453D-9ECF-0754C3EC69CF}" destId="{B68DDD25-ED9F-42E5-AF6C-7E79DCB33A0A}" srcOrd="1" destOrd="0" presId="urn:microsoft.com/office/officeart/2008/layout/HalfCircleOrganizationChart"/>
    <dgm:cxn modelId="{15D077AF-5E9F-42B8-995B-4E138DF829CA}" type="presOf" srcId="{D01470C1-B44C-457D-9AA8-815A164D15DD}" destId="{99133FFF-D7C0-4FC1-9FC9-028C54873F59}" srcOrd="0" destOrd="0" presId="urn:microsoft.com/office/officeart/2008/layout/HalfCircleOrganizationChart"/>
    <dgm:cxn modelId="{83CFB17F-2572-4532-AA52-1F1929060177}" type="presOf" srcId="{727FA541-090D-4C5A-A1E6-CA902F6FF579}" destId="{AA50C69F-869A-48F0-A2DF-DDEC8E3673AB}" srcOrd="1" destOrd="0" presId="urn:microsoft.com/office/officeart/2008/layout/HalfCircleOrganizationChart"/>
    <dgm:cxn modelId="{2CB5E440-5307-42A2-A29F-58551B56E0DE}" type="presOf" srcId="{727FA541-090D-4C5A-A1E6-CA902F6FF579}" destId="{5A0494A8-C106-47CC-A2A7-D16915EB599F}" srcOrd="0" destOrd="0" presId="urn:microsoft.com/office/officeart/2008/layout/HalfCircleOrganizationChart"/>
    <dgm:cxn modelId="{AC5D6E7B-46AA-4400-BF29-48215219FDF6}" type="presOf" srcId="{DFDE1674-9A65-4DBE-922E-7020B5D6EF8C}" destId="{3EC0CF2B-7851-4CBC-88F3-1953E8F4A7E8}" srcOrd="0" destOrd="0" presId="urn:microsoft.com/office/officeart/2008/layout/HalfCircleOrganizationChart"/>
    <dgm:cxn modelId="{24AE8912-4EBC-4E7C-BB78-85D4E792004C}" type="presOf" srcId="{59F38B1F-45AB-4602-965C-5501B012A7A7}" destId="{3D7894D6-25DE-4E10-AF10-D18540541E51}" srcOrd="1" destOrd="0" presId="urn:microsoft.com/office/officeart/2008/layout/HalfCircleOrganizationChart"/>
    <dgm:cxn modelId="{92D5279D-211E-4438-AD14-224B7778DE3A}" srcId="{A48B407C-24F3-453D-9ECF-0754C3EC69CF}" destId="{362ABD41-A47A-409C-B0F4-811C34328B70}" srcOrd="0" destOrd="0" parTransId="{D5922F9D-FFA3-4BA3-A594-3F86BBFF6CB5}" sibTransId="{EA3C925E-5143-4AFF-AAA1-D274C4311E45}"/>
    <dgm:cxn modelId="{8CEA155E-239A-4159-B084-38929504285F}" srcId="{F678017D-F02C-4CDD-A0D7-2F440164086E}" destId="{A48B407C-24F3-453D-9ECF-0754C3EC69CF}" srcOrd="0" destOrd="0" parTransId="{C8EE9A1C-CE60-4468-88B6-27D97412A329}" sibTransId="{4FC1B403-ACF0-4FCA-8F59-A1378552EE7A}"/>
    <dgm:cxn modelId="{D32E8D04-BFC9-44E8-AC3F-4A14C5DB1F97}" type="presOf" srcId="{F678017D-F02C-4CDD-A0D7-2F440164086E}" destId="{BCEEC3A5-87E3-49B1-A47C-97467CFE9F02}" srcOrd="0" destOrd="0" presId="urn:microsoft.com/office/officeart/2008/layout/HalfCircleOrganizationChart"/>
    <dgm:cxn modelId="{F4B90E52-5227-4406-B915-ECBC61741C6F}" type="presOf" srcId="{356BD638-9B13-4685-8693-EE38256FC92C}" destId="{E3829C46-62AC-4883-93C2-2033141A3AB5}" srcOrd="0" destOrd="0" presId="urn:microsoft.com/office/officeart/2008/layout/HalfCircleOrganizationChart"/>
    <dgm:cxn modelId="{4D51E971-885D-41BC-9C04-D579263CCD1E}" type="presOf" srcId="{840B3752-7915-4BAC-9B56-A8BE561949F1}" destId="{13DD24B5-6E20-4878-99D4-C3EAA7ABECC7}" srcOrd="0" destOrd="0" presId="urn:microsoft.com/office/officeart/2008/layout/HalfCircleOrganizationChart"/>
    <dgm:cxn modelId="{043E9377-E964-4D8F-A639-86E3F494161E}" srcId="{A48B407C-24F3-453D-9ECF-0754C3EC69CF}" destId="{840B3752-7915-4BAC-9B56-A8BE561949F1}" srcOrd="1" destOrd="0" parTransId="{DFDE1674-9A65-4DBE-922E-7020B5D6EF8C}" sibTransId="{E5B7DF89-3172-470B-B603-A8128FA69808}"/>
    <dgm:cxn modelId="{A209C5F4-AAA7-450D-B976-2C21AD48078B}" srcId="{A48B407C-24F3-453D-9ECF-0754C3EC69CF}" destId="{356BD638-9B13-4685-8693-EE38256FC92C}" srcOrd="4" destOrd="0" parTransId="{E7AF4508-274C-435A-9A02-000779C81F15}" sibTransId="{D897C87F-771F-46A0-84FB-26553296CCBC}"/>
    <dgm:cxn modelId="{4AC4BC17-2D05-40CB-B233-8D7A5E20810B}" srcId="{A48B407C-24F3-453D-9ECF-0754C3EC69CF}" destId="{59F38B1F-45AB-4602-965C-5501B012A7A7}" srcOrd="3" destOrd="0" parTransId="{E0DAE7EC-B056-42E3-9B87-0CFED78DA51D}" sibTransId="{342935CC-D111-45C6-A980-E3D7FA9136DB}"/>
    <dgm:cxn modelId="{4E059E12-F4B5-4C0C-ADA8-F7DD26620B94}" type="presOf" srcId="{840B3752-7915-4BAC-9B56-A8BE561949F1}" destId="{03315C9C-03C8-4377-98DA-C466FC07D716}" srcOrd="1" destOrd="0" presId="urn:microsoft.com/office/officeart/2008/layout/HalfCircleOrganizationChart"/>
    <dgm:cxn modelId="{AE10EB7D-23D3-4267-AB0F-E4C6D4935CB0}" type="presOf" srcId="{362ABD41-A47A-409C-B0F4-811C34328B70}" destId="{50CCB83B-BA95-4A5D-9BBC-F89A3890C3ED}" srcOrd="0" destOrd="0" presId="urn:microsoft.com/office/officeart/2008/layout/HalfCircleOrganizationChart"/>
    <dgm:cxn modelId="{63374F22-6195-42B2-A60E-038BF47ED633}" srcId="{A48B407C-24F3-453D-9ECF-0754C3EC69CF}" destId="{727FA541-090D-4C5A-A1E6-CA902F6FF579}" srcOrd="2" destOrd="0" parTransId="{D01470C1-B44C-457D-9AA8-815A164D15DD}" sibTransId="{0D5C50F5-2874-44CC-85F6-1FA43AEA6614}"/>
    <dgm:cxn modelId="{FF59F38A-6D7D-45F0-92C1-2C71B925CBF5}" type="presOf" srcId="{A48B407C-24F3-453D-9ECF-0754C3EC69CF}" destId="{A087AB3C-750D-435B-897C-5AB6A741F96C}" srcOrd="0" destOrd="0" presId="urn:microsoft.com/office/officeart/2008/layout/HalfCircleOrganizationChart"/>
    <dgm:cxn modelId="{7C0941D8-093A-4858-9342-D106F6550592}" type="presOf" srcId="{356BD638-9B13-4685-8693-EE38256FC92C}" destId="{164415DB-1805-49CB-8DD0-64DDA8459ED0}" srcOrd="1" destOrd="0" presId="urn:microsoft.com/office/officeart/2008/layout/HalfCircleOrganizationChart"/>
    <dgm:cxn modelId="{5FFFA800-1E70-4A26-B133-A39EEC536AFD}" type="presOf" srcId="{59F38B1F-45AB-4602-965C-5501B012A7A7}" destId="{44A8A78A-897E-4AF8-8D4E-D1DD9372FE14}" srcOrd="0" destOrd="0" presId="urn:microsoft.com/office/officeart/2008/layout/HalfCircleOrganizationChart"/>
    <dgm:cxn modelId="{0ECF3A57-F46B-4C53-A628-DFE85967504F}" type="presOf" srcId="{D5922F9D-FFA3-4BA3-A594-3F86BBFF6CB5}" destId="{472B1C1B-243E-4AF0-8EB7-D8F47243B27F}" srcOrd="0" destOrd="0" presId="urn:microsoft.com/office/officeart/2008/layout/HalfCircleOrganizationChart"/>
    <dgm:cxn modelId="{9B926B86-3A9E-4EF6-9D34-BE58E846ED3E}" type="presOf" srcId="{362ABD41-A47A-409C-B0F4-811C34328B70}" destId="{E8C7EB58-FC38-4D56-8FCF-B0CF859ABA9C}" srcOrd="1" destOrd="0" presId="urn:microsoft.com/office/officeart/2008/layout/HalfCircleOrganizationChart"/>
    <dgm:cxn modelId="{C96B0953-E6CC-411A-8E3F-118961086809}" type="presOf" srcId="{E7AF4508-274C-435A-9A02-000779C81F15}" destId="{652C8216-5E13-42A9-9118-9357BB61AE99}" srcOrd="0" destOrd="0" presId="urn:microsoft.com/office/officeart/2008/layout/HalfCircleOrganizationChart"/>
    <dgm:cxn modelId="{4D3BE3E3-91BD-4D8A-85B4-36EEE75C6A0F}" type="presParOf" srcId="{BCEEC3A5-87E3-49B1-A47C-97467CFE9F02}" destId="{931BF6F8-7226-4F37-9DE5-794B74999190}" srcOrd="0" destOrd="0" presId="urn:microsoft.com/office/officeart/2008/layout/HalfCircleOrganizationChart"/>
    <dgm:cxn modelId="{C0966826-FA66-4431-9E49-26C1D8CA54FD}" type="presParOf" srcId="{931BF6F8-7226-4F37-9DE5-794B74999190}" destId="{88130F8D-99DD-433D-B97B-1774840BB887}" srcOrd="0" destOrd="0" presId="urn:microsoft.com/office/officeart/2008/layout/HalfCircleOrganizationChart"/>
    <dgm:cxn modelId="{10985DAB-D26F-477E-864F-F8E225636234}" type="presParOf" srcId="{88130F8D-99DD-433D-B97B-1774840BB887}" destId="{A087AB3C-750D-435B-897C-5AB6A741F96C}" srcOrd="0" destOrd="0" presId="urn:microsoft.com/office/officeart/2008/layout/HalfCircleOrganizationChart"/>
    <dgm:cxn modelId="{982ECC77-32AC-4E10-BF49-9D58061477AE}" type="presParOf" srcId="{88130F8D-99DD-433D-B97B-1774840BB887}" destId="{24207016-DB86-4965-91A5-81BFB8106494}" srcOrd="1" destOrd="0" presId="urn:microsoft.com/office/officeart/2008/layout/HalfCircleOrganizationChart"/>
    <dgm:cxn modelId="{F1FF4735-1398-4EBB-8BD7-6DECFF4A8034}" type="presParOf" srcId="{88130F8D-99DD-433D-B97B-1774840BB887}" destId="{5DEFE6F2-6278-4209-9C58-25FE6DF78A89}" srcOrd="2" destOrd="0" presId="urn:microsoft.com/office/officeart/2008/layout/HalfCircleOrganizationChart"/>
    <dgm:cxn modelId="{B6D68959-6435-459F-87F4-EBE7FECBA019}" type="presParOf" srcId="{88130F8D-99DD-433D-B97B-1774840BB887}" destId="{B68DDD25-ED9F-42E5-AF6C-7E79DCB33A0A}" srcOrd="3" destOrd="0" presId="urn:microsoft.com/office/officeart/2008/layout/HalfCircleOrganizationChart"/>
    <dgm:cxn modelId="{D29EAE5F-D8D9-4EE4-93AA-6E553AA09C7A}" type="presParOf" srcId="{931BF6F8-7226-4F37-9DE5-794B74999190}" destId="{E4F39C5B-965D-4ADC-9068-A22CB2AF195E}" srcOrd="1" destOrd="0" presId="urn:microsoft.com/office/officeart/2008/layout/HalfCircleOrganizationChart"/>
    <dgm:cxn modelId="{E00A6F14-4A0F-4A53-AA78-987AED84F771}" type="presParOf" srcId="{E4F39C5B-965D-4ADC-9068-A22CB2AF195E}" destId="{3EC0CF2B-7851-4CBC-88F3-1953E8F4A7E8}" srcOrd="0" destOrd="0" presId="urn:microsoft.com/office/officeart/2008/layout/HalfCircleOrganizationChart"/>
    <dgm:cxn modelId="{0637115F-F573-465A-B425-89299FB6FF52}" type="presParOf" srcId="{E4F39C5B-965D-4ADC-9068-A22CB2AF195E}" destId="{3CE1AABA-E909-49CF-87FD-8F57653F77A2}" srcOrd="1" destOrd="0" presId="urn:microsoft.com/office/officeart/2008/layout/HalfCircleOrganizationChart"/>
    <dgm:cxn modelId="{37274277-73EE-41B3-A28D-C71325B43C3F}" type="presParOf" srcId="{3CE1AABA-E909-49CF-87FD-8F57653F77A2}" destId="{FCA43A1B-C37E-47FA-A130-F95CEF4A19EA}" srcOrd="0" destOrd="0" presId="urn:microsoft.com/office/officeart/2008/layout/HalfCircleOrganizationChart"/>
    <dgm:cxn modelId="{D283E4DE-1427-4499-BBFB-BF4D94313408}" type="presParOf" srcId="{FCA43A1B-C37E-47FA-A130-F95CEF4A19EA}" destId="{13DD24B5-6E20-4878-99D4-C3EAA7ABECC7}" srcOrd="0" destOrd="0" presId="urn:microsoft.com/office/officeart/2008/layout/HalfCircleOrganizationChart"/>
    <dgm:cxn modelId="{E994E166-3A82-4353-A41E-4D0AE8AC9ABB}" type="presParOf" srcId="{FCA43A1B-C37E-47FA-A130-F95CEF4A19EA}" destId="{35520001-9D8D-4B46-B792-3A5EB93C3D51}" srcOrd="1" destOrd="0" presId="urn:microsoft.com/office/officeart/2008/layout/HalfCircleOrganizationChart"/>
    <dgm:cxn modelId="{F9037BF7-C8FF-495E-B545-0B985EA758ED}" type="presParOf" srcId="{FCA43A1B-C37E-47FA-A130-F95CEF4A19EA}" destId="{76E04AE6-5B38-43CA-A1FA-997D02F323D8}" srcOrd="2" destOrd="0" presId="urn:microsoft.com/office/officeart/2008/layout/HalfCircleOrganizationChart"/>
    <dgm:cxn modelId="{8501D029-CD50-4E98-BA29-717335363F74}" type="presParOf" srcId="{FCA43A1B-C37E-47FA-A130-F95CEF4A19EA}" destId="{03315C9C-03C8-4377-98DA-C466FC07D716}" srcOrd="3" destOrd="0" presId="urn:microsoft.com/office/officeart/2008/layout/HalfCircleOrganizationChart"/>
    <dgm:cxn modelId="{BD654FC4-EF7A-43B3-BF55-CFFD7C787055}" type="presParOf" srcId="{3CE1AABA-E909-49CF-87FD-8F57653F77A2}" destId="{9DB8120D-1551-4898-9856-39F2DD2B9AC2}" srcOrd="1" destOrd="0" presId="urn:microsoft.com/office/officeart/2008/layout/HalfCircleOrganizationChart"/>
    <dgm:cxn modelId="{FE3797F0-678A-4244-8C3E-BE66B0DF0813}" type="presParOf" srcId="{3CE1AABA-E909-49CF-87FD-8F57653F77A2}" destId="{60E0AE33-6342-4D2A-A61C-8282E623F73E}" srcOrd="2" destOrd="0" presId="urn:microsoft.com/office/officeart/2008/layout/HalfCircleOrganizationChart"/>
    <dgm:cxn modelId="{054986DE-A59C-43DC-9F12-145AB9A6D74C}" type="presParOf" srcId="{E4F39C5B-965D-4ADC-9068-A22CB2AF195E}" destId="{99133FFF-D7C0-4FC1-9FC9-028C54873F59}" srcOrd="2" destOrd="0" presId="urn:microsoft.com/office/officeart/2008/layout/HalfCircleOrganizationChart"/>
    <dgm:cxn modelId="{1742D9D5-1CC2-4123-A19D-2A6583FBCFFB}" type="presParOf" srcId="{E4F39C5B-965D-4ADC-9068-A22CB2AF195E}" destId="{DE3C9CD9-2048-4310-B6E2-DE1EB9158F3C}" srcOrd="3" destOrd="0" presId="urn:microsoft.com/office/officeart/2008/layout/HalfCircleOrganizationChart"/>
    <dgm:cxn modelId="{157D8FDA-4596-4617-BCE1-925E4A7FA0F3}" type="presParOf" srcId="{DE3C9CD9-2048-4310-B6E2-DE1EB9158F3C}" destId="{E72CDB55-7337-42A7-B764-F8CF490F60BA}" srcOrd="0" destOrd="0" presId="urn:microsoft.com/office/officeart/2008/layout/HalfCircleOrganizationChart"/>
    <dgm:cxn modelId="{676F6C38-93C1-46F7-9E9B-D736F7F77B2A}" type="presParOf" srcId="{E72CDB55-7337-42A7-B764-F8CF490F60BA}" destId="{5A0494A8-C106-47CC-A2A7-D16915EB599F}" srcOrd="0" destOrd="0" presId="urn:microsoft.com/office/officeart/2008/layout/HalfCircleOrganizationChart"/>
    <dgm:cxn modelId="{74902465-3544-4B1F-AF75-8E06B6028D1E}" type="presParOf" srcId="{E72CDB55-7337-42A7-B764-F8CF490F60BA}" destId="{3263EA36-22D6-4A72-9817-017447AD321D}" srcOrd="1" destOrd="0" presId="urn:microsoft.com/office/officeart/2008/layout/HalfCircleOrganizationChart"/>
    <dgm:cxn modelId="{838A0B94-5B36-4850-ABA7-66ED3B39B4E8}" type="presParOf" srcId="{E72CDB55-7337-42A7-B764-F8CF490F60BA}" destId="{7C14B4DE-ADD5-4290-A91D-792FE0223E0C}" srcOrd="2" destOrd="0" presId="urn:microsoft.com/office/officeart/2008/layout/HalfCircleOrganizationChart"/>
    <dgm:cxn modelId="{741CA9FD-3B96-498C-9546-060C640A899D}" type="presParOf" srcId="{E72CDB55-7337-42A7-B764-F8CF490F60BA}" destId="{AA50C69F-869A-48F0-A2DF-DDEC8E3673AB}" srcOrd="3" destOrd="0" presId="urn:microsoft.com/office/officeart/2008/layout/HalfCircleOrganizationChart"/>
    <dgm:cxn modelId="{E0293F83-A357-4522-9291-71631DF8B8BB}" type="presParOf" srcId="{DE3C9CD9-2048-4310-B6E2-DE1EB9158F3C}" destId="{1A916917-0A68-469C-BED7-60CDA7CCF6CB}" srcOrd="1" destOrd="0" presId="urn:microsoft.com/office/officeart/2008/layout/HalfCircleOrganizationChart"/>
    <dgm:cxn modelId="{3DC8527C-68E1-4D1E-A2EB-271456DC188F}" type="presParOf" srcId="{DE3C9CD9-2048-4310-B6E2-DE1EB9158F3C}" destId="{D0B42C34-BC70-4134-A6DC-9D2CBE9B8EB7}" srcOrd="2" destOrd="0" presId="urn:microsoft.com/office/officeart/2008/layout/HalfCircleOrganizationChart"/>
    <dgm:cxn modelId="{C268F4A9-5137-45BC-8DB9-D9892DC93E00}" type="presParOf" srcId="{E4F39C5B-965D-4ADC-9068-A22CB2AF195E}" destId="{AB51AEFD-C774-4156-BFC1-86C2A26E1D64}" srcOrd="4" destOrd="0" presId="urn:microsoft.com/office/officeart/2008/layout/HalfCircleOrganizationChart"/>
    <dgm:cxn modelId="{32FA5060-CC03-49B5-9F28-62C8F30D5EB0}" type="presParOf" srcId="{E4F39C5B-965D-4ADC-9068-A22CB2AF195E}" destId="{6F176F7E-E8E3-421E-B32F-CF54243F5D39}" srcOrd="5" destOrd="0" presId="urn:microsoft.com/office/officeart/2008/layout/HalfCircleOrganizationChart"/>
    <dgm:cxn modelId="{FAFE983F-E1A7-40AE-A8B5-C984E021F9DF}" type="presParOf" srcId="{6F176F7E-E8E3-421E-B32F-CF54243F5D39}" destId="{150042BB-0454-403C-A282-00FB12FBE972}" srcOrd="0" destOrd="0" presId="urn:microsoft.com/office/officeart/2008/layout/HalfCircleOrganizationChart"/>
    <dgm:cxn modelId="{C3D0ADC1-9FDA-4D41-800D-27EDDFCFA32D}" type="presParOf" srcId="{150042BB-0454-403C-A282-00FB12FBE972}" destId="{44A8A78A-897E-4AF8-8D4E-D1DD9372FE14}" srcOrd="0" destOrd="0" presId="urn:microsoft.com/office/officeart/2008/layout/HalfCircleOrganizationChart"/>
    <dgm:cxn modelId="{D6D07BA2-ED47-4358-8B3B-48C31789F0BA}" type="presParOf" srcId="{150042BB-0454-403C-A282-00FB12FBE972}" destId="{F156B281-1BDF-4F8B-B00E-82B12D3AA9A0}" srcOrd="1" destOrd="0" presId="urn:microsoft.com/office/officeart/2008/layout/HalfCircleOrganizationChart"/>
    <dgm:cxn modelId="{4A956EC8-665C-47C0-A9AF-86AEC07E8196}" type="presParOf" srcId="{150042BB-0454-403C-A282-00FB12FBE972}" destId="{CBFB5D3B-C0A3-42DC-8961-517FA33A3730}" srcOrd="2" destOrd="0" presId="urn:microsoft.com/office/officeart/2008/layout/HalfCircleOrganizationChart"/>
    <dgm:cxn modelId="{53705658-A335-4E10-B277-B6E3E7D79C94}" type="presParOf" srcId="{150042BB-0454-403C-A282-00FB12FBE972}" destId="{3D7894D6-25DE-4E10-AF10-D18540541E51}" srcOrd="3" destOrd="0" presId="urn:microsoft.com/office/officeart/2008/layout/HalfCircleOrganizationChart"/>
    <dgm:cxn modelId="{B8D739EC-072B-4325-91B4-24D605CD931C}" type="presParOf" srcId="{6F176F7E-E8E3-421E-B32F-CF54243F5D39}" destId="{E43FEC13-022D-4A8B-AA7F-A6A82AD62215}" srcOrd="1" destOrd="0" presId="urn:microsoft.com/office/officeart/2008/layout/HalfCircleOrganizationChart"/>
    <dgm:cxn modelId="{77C491B9-06A3-4BA6-94B1-11E5DEBBEDAE}" type="presParOf" srcId="{6F176F7E-E8E3-421E-B32F-CF54243F5D39}" destId="{B8521DF7-2C30-4321-92EE-A0136184B351}" srcOrd="2" destOrd="0" presId="urn:microsoft.com/office/officeart/2008/layout/HalfCircleOrganizationChart"/>
    <dgm:cxn modelId="{092A4AC2-7A76-454D-94E0-7F0281F732C2}" type="presParOf" srcId="{E4F39C5B-965D-4ADC-9068-A22CB2AF195E}" destId="{652C8216-5E13-42A9-9118-9357BB61AE99}" srcOrd="6" destOrd="0" presId="urn:microsoft.com/office/officeart/2008/layout/HalfCircleOrganizationChart"/>
    <dgm:cxn modelId="{7F05417F-CA72-4FA5-83D1-49BF23795DCB}" type="presParOf" srcId="{E4F39C5B-965D-4ADC-9068-A22CB2AF195E}" destId="{F6123F5D-AF7A-40D8-AAF1-C89551492B27}" srcOrd="7" destOrd="0" presId="urn:microsoft.com/office/officeart/2008/layout/HalfCircleOrganizationChart"/>
    <dgm:cxn modelId="{5ADE0D3E-42AD-494F-88FF-B4807076E975}" type="presParOf" srcId="{F6123F5D-AF7A-40D8-AAF1-C89551492B27}" destId="{90B36736-4AB2-42DB-A94F-2DC896DCE46E}" srcOrd="0" destOrd="0" presId="urn:microsoft.com/office/officeart/2008/layout/HalfCircleOrganizationChart"/>
    <dgm:cxn modelId="{958F3E78-2B67-424E-B83F-55CF55542431}" type="presParOf" srcId="{90B36736-4AB2-42DB-A94F-2DC896DCE46E}" destId="{E3829C46-62AC-4883-93C2-2033141A3AB5}" srcOrd="0" destOrd="0" presId="urn:microsoft.com/office/officeart/2008/layout/HalfCircleOrganizationChart"/>
    <dgm:cxn modelId="{4EA986A5-57E2-4C67-88C2-4862793E802A}" type="presParOf" srcId="{90B36736-4AB2-42DB-A94F-2DC896DCE46E}" destId="{6CBD5659-10AA-4784-B30F-24CAA8DD1E8F}" srcOrd="1" destOrd="0" presId="urn:microsoft.com/office/officeart/2008/layout/HalfCircleOrganizationChart"/>
    <dgm:cxn modelId="{BDAF95AB-34CF-4937-91CB-A9E6D2F043A4}" type="presParOf" srcId="{90B36736-4AB2-42DB-A94F-2DC896DCE46E}" destId="{DC22C9F6-120E-4E9B-B628-866F48EB96A1}" srcOrd="2" destOrd="0" presId="urn:microsoft.com/office/officeart/2008/layout/HalfCircleOrganizationChart"/>
    <dgm:cxn modelId="{5D5F234F-B3D9-46A8-AC29-28E1606665FC}" type="presParOf" srcId="{90B36736-4AB2-42DB-A94F-2DC896DCE46E}" destId="{164415DB-1805-49CB-8DD0-64DDA8459ED0}" srcOrd="3" destOrd="0" presId="urn:microsoft.com/office/officeart/2008/layout/HalfCircleOrganizationChart"/>
    <dgm:cxn modelId="{BC6E1445-887D-4338-88E3-FE312F09D173}" type="presParOf" srcId="{F6123F5D-AF7A-40D8-AAF1-C89551492B27}" destId="{0E40D5D5-B422-4A03-ACFD-24ADF2E9111A}" srcOrd="1" destOrd="0" presId="urn:microsoft.com/office/officeart/2008/layout/HalfCircleOrganizationChart"/>
    <dgm:cxn modelId="{04B82195-E18D-45E0-B5EB-89D3BD5A7778}" type="presParOf" srcId="{F6123F5D-AF7A-40D8-AAF1-C89551492B27}" destId="{3C7A4F6C-FDCD-4577-975F-F9046A9B3051}" srcOrd="2" destOrd="0" presId="urn:microsoft.com/office/officeart/2008/layout/HalfCircleOrganizationChart"/>
    <dgm:cxn modelId="{3BCAD474-AE7D-4C81-9C42-2FCCD6D1ED69}" type="presParOf" srcId="{931BF6F8-7226-4F37-9DE5-794B74999190}" destId="{69FE427C-7BF2-4C12-AA62-94B35518568A}" srcOrd="2" destOrd="0" presId="urn:microsoft.com/office/officeart/2008/layout/HalfCircleOrganizationChart"/>
    <dgm:cxn modelId="{58D28D3E-2DD9-498E-9D13-2339BD0B105E}" type="presParOf" srcId="{69FE427C-7BF2-4C12-AA62-94B35518568A}" destId="{472B1C1B-243E-4AF0-8EB7-D8F47243B27F}" srcOrd="0" destOrd="0" presId="urn:microsoft.com/office/officeart/2008/layout/HalfCircleOrganizationChart"/>
    <dgm:cxn modelId="{DB79D587-E53A-4D6D-899A-D7AE089C6E71}" type="presParOf" srcId="{69FE427C-7BF2-4C12-AA62-94B35518568A}" destId="{BA60D993-AB8C-4AB0-8A8B-532C813ABCD6}" srcOrd="1" destOrd="0" presId="urn:microsoft.com/office/officeart/2008/layout/HalfCircleOrganizationChart"/>
    <dgm:cxn modelId="{A65660CE-823F-4A83-A40F-3D3FC7796672}" type="presParOf" srcId="{BA60D993-AB8C-4AB0-8A8B-532C813ABCD6}" destId="{07B36357-951C-417D-8AC9-2136DD459B42}" srcOrd="0" destOrd="0" presId="urn:microsoft.com/office/officeart/2008/layout/HalfCircleOrganizationChart"/>
    <dgm:cxn modelId="{80A7BCD2-0488-43F7-AAF5-C9166E282703}" type="presParOf" srcId="{07B36357-951C-417D-8AC9-2136DD459B42}" destId="{50CCB83B-BA95-4A5D-9BBC-F89A3890C3ED}" srcOrd="0" destOrd="0" presId="urn:microsoft.com/office/officeart/2008/layout/HalfCircleOrganizationChart"/>
    <dgm:cxn modelId="{76259333-2F7C-46A1-8E30-E99C5135BCA0}" type="presParOf" srcId="{07B36357-951C-417D-8AC9-2136DD459B42}" destId="{7C8A4F13-5764-427E-AE0F-D5E124A651EA}" srcOrd="1" destOrd="0" presId="urn:microsoft.com/office/officeart/2008/layout/HalfCircleOrganizationChart"/>
    <dgm:cxn modelId="{1D43ABDC-8DB4-4166-A932-1E379A65CD8F}" type="presParOf" srcId="{07B36357-951C-417D-8AC9-2136DD459B42}" destId="{0EE6CC24-61D9-451D-A9FF-649452675924}" srcOrd="2" destOrd="0" presId="urn:microsoft.com/office/officeart/2008/layout/HalfCircleOrganizationChart"/>
    <dgm:cxn modelId="{1B84F141-13D4-4FF3-980B-A62CDB401C1B}" type="presParOf" srcId="{07B36357-951C-417D-8AC9-2136DD459B42}" destId="{E8C7EB58-FC38-4D56-8FCF-B0CF859ABA9C}" srcOrd="3" destOrd="0" presId="urn:microsoft.com/office/officeart/2008/layout/HalfCircleOrganizationChart"/>
    <dgm:cxn modelId="{44625007-4731-4BA8-BC11-9BD072B91A59}" type="presParOf" srcId="{BA60D993-AB8C-4AB0-8A8B-532C813ABCD6}" destId="{FE85556C-D680-441F-8442-34EF2C6B7643}" srcOrd="1" destOrd="0" presId="urn:microsoft.com/office/officeart/2008/layout/HalfCircleOrganizationChart"/>
    <dgm:cxn modelId="{EA1F3079-5929-4471-A65B-82335FD6DBDF}" type="presParOf" srcId="{BA60D993-AB8C-4AB0-8A8B-532C813ABCD6}" destId="{3928AA57-B1B2-4D63-9AAB-1C312834C213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52933" y="346440"/>
          <a:ext cx="3075207" cy="261292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2B1C1B-243E-4AF0-8EB7-D8F47243B27F}">
      <dsp:nvSpPr>
        <dsp:cNvPr id="0" name=""/>
        <dsp:cNvSpPr/>
      </dsp:nvSpPr>
      <dsp:spPr>
        <a:xfrm>
          <a:off x="4648577" y="1585306"/>
          <a:ext cx="1014067" cy="733060"/>
        </a:xfrm>
        <a:custGeom>
          <a:avLst/>
          <a:gdLst/>
          <a:ahLst/>
          <a:cxnLst/>
          <a:rect l="0" t="0" r="0" b="0"/>
          <a:pathLst>
            <a:path>
              <a:moveTo>
                <a:pt x="1014067" y="0"/>
              </a:moveTo>
              <a:lnTo>
                <a:pt x="1014067" y="733060"/>
              </a:lnTo>
              <a:lnTo>
                <a:pt x="0" y="733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C8216-5E13-42A9-9118-9357BB61AE99}">
      <dsp:nvSpPr>
        <dsp:cNvPr id="0" name=""/>
        <dsp:cNvSpPr/>
      </dsp:nvSpPr>
      <dsp:spPr>
        <a:xfrm>
          <a:off x="5662645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4435018" y="1991482"/>
              </a:lnTo>
              <a:lnTo>
                <a:pt x="4435018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51AEFD-C774-4156-BFC1-86C2A26E1D64}">
      <dsp:nvSpPr>
        <dsp:cNvPr id="0" name=""/>
        <dsp:cNvSpPr/>
      </dsp:nvSpPr>
      <dsp:spPr>
        <a:xfrm>
          <a:off x="566264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1482"/>
              </a:lnTo>
              <a:lnTo>
                <a:pt x="1478339" y="1991482"/>
              </a:lnTo>
              <a:lnTo>
                <a:pt x="1478339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3FFF-D7C0-4FC1-9FC9-028C54873F59}">
      <dsp:nvSpPr>
        <dsp:cNvPr id="0" name=""/>
        <dsp:cNvSpPr/>
      </dsp:nvSpPr>
      <dsp:spPr>
        <a:xfrm>
          <a:off x="4184305" y="1585306"/>
          <a:ext cx="1478339" cy="2248053"/>
        </a:xfrm>
        <a:custGeom>
          <a:avLst/>
          <a:gdLst/>
          <a:ahLst/>
          <a:cxnLst/>
          <a:rect l="0" t="0" r="0" b="0"/>
          <a:pathLst>
            <a:path>
              <a:moveTo>
                <a:pt x="1478339" y="0"/>
              </a:moveTo>
              <a:lnTo>
                <a:pt x="1478339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C0CF2B-7851-4CBC-88F3-1953E8F4A7E8}">
      <dsp:nvSpPr>
        <dsp:cNvPr id="0" name=""/>
        <dsp:cNvSpPr/>
      </dsp:nvSpPr>
      <dsp:spPr>
        <a:xfrm>
          <a:off x="1227626" y="1585306"/>
          <a:ext cx="4435018" cy="2248053"/>
        </a:xfrm>
        <a:custGeom>
          <a:avLst/>
          <a:gdLst/>
          <a:ahLst/>
          <a:cxnLst/>
          <a:rect l="0" t="0" r="0" b="0"/>
          <a:pathLst>
            <a:path>
              <a:moveTo>
                <a:pt x="4435018" y="0"/>
              </a:moveTo>
              <a:lnTo>
                <a:pt x="4435018" y="1991482"/>
              </a:lnTo>
              <a:lnTo>
                <a:pt x="0" y="1991482"/>
              </a:lnTo>
              <a:lnTo>
                <a:pt x="0" y="224805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07016-DB86-4965-91A5-81BFB8106494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EFE6F2-6278-4209-9C58-25FE6DF78A89}">
      <dsp:nvSpPr>
        <dsp:cNvPr id="0" name=""/>
        <dsp:cNvSpPr/>
      </dsp:nvSpPr>
      <dsp:spPr>
        <a:xfrm>
          <a:off x="5051760" y="363538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87AB3C-750D-435B-897C-5AB6A741F96C}">
      <dsp:nvSpPr>
        <dsp:cNvPr id="0" name=""/>
        <dsp:cNvSpPr/>
      </dsp:nvSpPr>
      <dsp:spPr>
        <a:xfrm>
          <a:off x="4440876" y="583456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4440876" y="583456"/>
        <a:ext cx="2443536" cy="781931"/>
      </dsp:txXfrm>
    </dsp:sp>
    <dsp:sp modelId="{35520001-9D8D-4B46-B792-3A5EB93C3D51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E04AE6-5B38-43CA-A1FA-997D02F323D8}">
      <dsp:nvSpPr>
        <dsp:cNvPr id="0" name=""/>
        <dsp:cNvSpPr/>
      </dsp:nvSpPr>
      <dsp:spPr>
        <a:xfrm>
          <a:off x="616742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DD24B5-6E20-4878-99D4-C3EAA7ABECC7}">
      <dsp:nvSpPr>
        <dsp:cNvPr id="0" name=""/>
        <dsp:cNvSpPr/>
      </dsp:nvSpPr>
      <dsp:spPr>
        <a:xfrm>
          <a:off x="5858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causes small, red spots on the face and back</a:t>
          </a:r>
        </a:p>
      </dsp:txBody>
      <dsp:txXfrm>
        <a:off x="5858" y="4053278"/>
        <a:ext cx="2443536" cy="781931"/>
      </dsp:txXfrm>
    </dsp:sp>
    <dsp:sp modelId="{3263EA36-22D6-4A72-9817-017447AD321D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4B4DE-ADD5-4290-A91D-792FE0223E0C}">
      <dsp:nvSpPr>
        <dsp:cNvPr id="0" name=""/>
        <dsp:cNvSpPr/>
      </dsp:nvSpPr>
      <dsp:spPr>
        <a:xfrm>
          <a:off x="3573421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0494A8-C106-47CC-A2A7-D16915EB599F}">
      <dsp:nvSpPr>
        <dsp:cNvPr id="0" name=""/>
        <dsp:cNvSpPr/>
      </dsp:nvSpPr>
      <dsp:spPr>
        <a:xfrm>
          <a:off x="2962537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affects 70-80% of young people between 12 &amp; 30</a:t>
          </a:r>
        </a:p>
      </dsp:txBody>
      <dsp:txXfrm>
        <a:off x="2962537" y="4053278"/>
        <a:ext cx="2443536" cy="781931"/>
      </dsp:txXfrm>
    </dsp:sp>
    <dsp:sp modelId="{F156B281-1BDF-4F8B-B00E-82B12D3AA9A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FB5D3B-C0A3-42DC-8961-517FA33A3730}">
      <dsp:nvSpPr>
        <dsp:cNvPr id="0" name=""/>
        <dsp:cNvSpPr/>
      </dsp:nvSpPr>
      <dsp:spPr>
        <a:xfrm>
          <a:off x="6530100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8A78A-897E-4AF8-8D4E-D1DD9372FE14}">
      <dsp:nvSpPr>
        <dsp:cNvPr id="0" name=""/>
        <dsp:cNvSpPr/>
      </dsp:nvSpPr>
      <dsp:spPr>
        <a:xfrm>
          <a:off x="5919216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more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girls have </a:t>
          </a: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acne than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boys.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>
              <a:solidFill>
                <a:srgbClr val="00A9A5"/>
              </a:solidFill>
              <a:latin typeface="ChronicaPro-Book"/>
            </a:rPr>
            <a:t>- not </a:t>
          </a:r>
          <a:r>
            <a:rPr lang="en-US" sz="1700" b="1" kern="1200" dirty="0">
              <a:solidFill>
                <a:srgbClr val="00A9A5"/>
              </a:solidFill>
              <a:latin typeface="ChronicaPro-Book"/>
            </a:rPr>
            <a:t>a serious disease</a:t>
          </a:r>
        </a:p>
      </dsp:txBody>
      <dsp:txXfrm>
        <a:off x="5919216" y="4053278"/>
        <a:ext cx="2443536" cy="781931"/>
      </dsp:txXfrm>
    </dsp:sp>
    <dsp:sp modelId="{6CBD5659-10AA-4784-B30F-24CAA8DD1E8F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22C9F6-120E-4E9B-B628-866F48EB96A1}">
      <dsp:nvSpPr>
        <dsp:cNvPr id="0" name=""/>
        <dsp:cNvSpPr/>
      </dsp:nvSpPr>
      <dsp:spPr>
        <a:xfrm>
          <a:off x="9486779" y="3833360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829C46-62AC-4883-93C2-2033141A3AB5}">
      <dsp:nvSpPr>
        <dsp:cNvPr id="0" name=""/>
        <dsp:cNvSpPr/>
      </dsp:nvSpPr>
      <dsp:spPr>
        <a:xfrm>
          <a:off x="8875895" y="4053278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rgbClr val="00A9A5"/>
              </a:solidFill>
              <a:latin typeface="ChronicaPro-Book"/>
            </a:rPr>
            <a:t>Tips</a:t>
          </a:r>
        </a:p>
      </dsp:txBody>
      <dsp:txXfrm>
        <a:off x="8875895" y="4053278"/>
        <a:ext cx="2443536" cy="781931"/>
      </dsp:txXfrm>
    </dsp:sp>
    <dsp:sp modelId="{7C8A4F13-5764-427E-AE0F-D5E124A651EA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E6CC24-61D9-451D-A9FF-649452675924}">
      <dsp:nvSpPr>
        <dsp:cNvPr id="0" name=""/>
        <dsp:cNvSpPr/>
      </dsp:nvSpPr>
      <dsp:spPr>
        <a:xfrm>
          <a:off x="3573421" y="2098449"/>
          <a:ext cx="1221768" cy="1221768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CCB83B-BA95-4A5D-9BBC-F89A3890C3ED}">
      <dsp:nvSpPr>
        <dsp:cNvPr id="0" name=""/>
        <dsp:cNvSpPr/>
      </dsp:nvSpPr>
      <dsp:spPr>
        <a:xfrm>
          <a:off x="2962537" y="2318367"/>
          <a:ext cx="2443536" cy="78193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>
              <a:solidFill>
                <a:srgbClr val="00A9A5"/>
              </a:solidFill>
              <a:latin typeface="ChronicaPro-Book"/>
            </a:rPr>
            <a:t>a </a:t>
          </a:r>
          <a:r>
            <a:rPr lang="en-US" sz="1700" b="1" kern="1200" smtClean="0">
              <a:solidFill>
                <a:srgbClr val="00A9A5"/>
              </a:solidFill>
              <a:latin typeface="ChronicaPro-Book"/>
            </a:rPr>
            <a:t>skin condition</a:t>
          </a:r>
          <a:endParaRPr lang="en-US" sz="1700" b="1" kern="1200" dirty="0">
            <a:solidFill>
              <a:srgbClr val="00A9A5"/>
            </a:solidFill>
            <a:latin typeface="ChronicaPro-Book"/>
          </a:endParaRPr>
        </a:p>
      </dsp:txBody>
      <dsp:txXfrm>
        <a:off x="2962537" y="2318367"/>
        <a:ext cx="2443536" cy="7819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174884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73510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7000" r="-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74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49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0042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5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29.jpeg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jpeg"/><Relationship Id="rId4" Type="http://schemas.openxmlformats.org/officeDocument/2006/relationships/diagramData" Target="../diagrams/data2.xm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45767" y="1647629"/>
            <a:ext cx="572863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 smtClean="0">
                <a:solidFill>
                  <a:srgbClr val="F7941E"/>
                </a:solidFill>
              </a:rPr>
              <a:t>take </a:t>
            </a:r>
            <a:r>
              <a:rPr lang="en-US" sz="6000" b="1" dirty="0">
                <a:solidFill>
                  <a:srgbClr val="F7941E"/>
                </a:solidFill>
              </a:rPr>
              <a:t>care </a:t>
            </a:r>
            <a:r>
              <a:rPr lang="en-US" sz="6000" b="1" dirty="0" smtClean="0">
                <a:solidFill>
                  <a:srgbClr val="F7941E"/>
                </a:solidFill>
              </a:rPr>
              <a:t>of </a:t>
            </a:r>
            <a:r>
              <a:rPr lang="en-US" sz="4400" b="1" dirty="0" smtClean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phr</a:t>
            </a:r>
            <a:r>
              <a:rPr lang="en-US" sz="4400" b="1" dirty="0" smtClean="0">
                <a:solidFill>
                  <a:srgbClr val="F7941E"/>
                </a:solidFill>
              </a:rPr>
              <a:t> 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1798" y="43053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/>
              <a:t>chăm sóc 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08746" y="3188592"/>
            <a:ext cx="28369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 smtClean="0">
                <a:solidFill>
                  <a:srgbClr val="0FB7BD"/>
                </a:solidFill>
              </a:rPr>
              <a:t>te</a:t>
            </a:r>
            <a:r>
              <a:rPr lang="en-US" sz="3600" b="1" dirty="0" err="1">
                <a:solidFill>
                  <a:srgbClr val="0FB7BD"/>
                </a:solidFill>
              </a:rPr>
              <a:t>ɪk</a:t>
            </a:r>
            <a:r>
              <a:rPr lang="en-US" sz="3600" b="1" dirty="0" smtClean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keər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əv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11111" r="4197" b="14999"/>
          <a:stretch/>
        </p:blipFill>
        <p:spPr>
          <a:xfrm>
            <a:off x="5775100" y="2305070"/>
            <a:ext cx="6416900" cy="348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60487" y="1721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p</a:t>
            </a:r>
            <a:r>
              <a:rPr lang="en-US" sz="6000" b="1" smtClean="0">
                <a:solidFill>
                  <a:srgbClr val="F7941E"/>
                </a:solidFill>
              </a:rPr>
              <a:t>op </a:t>
            </a:r>
            <a:r>
              <a:rPr lang="en-US" sz="4400" b="1" smtClean="0">
                <a:solidFill>
                  <a:srgbClr val="F7941E"/>
                </a:solidFill>
              </a:rPr>
              <a:t>(v)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08227" y="426324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nặn</a:t>
            </a:r>
            <a:r>
              <a:rPr lang="en-US" sz="3600" dirty="0"/>
              <a:t>, </a:t>
            </a:r>
            <a:r>
              <a:rPr lang="en-US" sz="3600" dirty="0" err="1"/>
              <a:t>bóp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469869" y="3159757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pɒp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067" y="208434"/>
            <a:ext cx="41865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OS:Pimple Removal Treatment In Hyderabad | Acne Removal Treatment">
            <a:extLst>
              <a:ext uri="{FF2B5EF4-FFF2-40B4-BE49-F238E27FC236}">
                <a16:creationId xmlns:a16="http://schemas.microsoft.com/office/drawing/2014/main" id="{4214C254-4775-4AF4-8E6F-9BE6C30C43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802" y="1471232"/>
            <a:ext cx="4023383" cy="40233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583276"/>
              </p:ext>
            </p:extLst>
          </p:nvPr>
        </p:nvGraphicFramePr>
        <p:xfrm>
          <a:off x="1396032" y="1402823"/>
          <a:ext cx="939993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disease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dɪˈziːz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bệnh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tật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serious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adj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/ˈ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sɪəriəs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nghiêm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trọng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take </a:t>
                      </a:r>
                      <a:r>
                        <a:rPr lang="en-US" sz="25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care 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of (</a:t>
                      </a:r>
                      <a:r>
                        <a:rPr lang="en-US" sz="25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phr</a:t>
                      </a:r>
                      <a:r>
                        <a:rPr lang="en-US" sz="25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teɪk</a:t>
                      </a:r>
                      <a:r>
                        <a:rPr lang="en-US" sz="25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keər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əv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chăm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sóc</a:t>
                      </a:r>
                      <a:r>
                        <a:rPr lang="en-US" sz="2400" dirty="0"/>
                        <a:t>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</a:t>
                      </a:r>
                      <a:r>
                        <a:rPr lang="en-US" sz="25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(v)</a:t>
                      </a:r>
                      <a:endParaRPr lang="en-US" sz="25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/pɒp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dirty="0"/>
                        <a:t>nặn, bóp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7" y="1520349"/>
            <a:ext cx="3192041" cy="210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104C0B-D1A8-4AD9-B97C-A9DF126D7CB6}"/>
              </a:ext>
            </a:extLst>
          </p:cNvPr>
          <p:cNvSpPr txBox="1"/>
          <p:nvPr/>
        </p:nvSpPr>
        <p:spPr>
          <a:xfrm>
            <a:off x="8124420" y="6242395"/>
            <a:ext cx="1718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Calibri (Body)"/>
              </a:rPr>
              <a:t>sunburn</a:t>
            </a:r>
            <a:endParaRPr lang="en-US" sz="2800" dirty="0">
              <a:latin typeface="Calibri (Body)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A965DA-EC23-4465-882F-C5D36B3B1735}"/>
              </a:ext>
            </a:extLst>
          </p:cNvPr>
          <p:cNvSpPr txBox="1"/>
          <p:nvPr/>
        </p:nvSpPr>
        <p:spPr>
          <a:xfrm>
            <a:off x="6668047" y="3967604"/>
            <a:ext cx="2322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 (Body)"/>
              </a:rPr>
              <a:t>chapped skin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8A6539-B65D-4E95-A9D3-529CB22D0CA9}"/>
              </a:ext>
            </a:extLst>
          </p:cNvPr>
          <p:cNvSpPr txBox="1"/>
          <p:nvPr/>
        </p:nvSpPr>
        <p:spPr>
          <a:xfrm>
            <a:off x="10343308" y="3914622"/>
            <a:ext cx="1436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alibri (Body)"/>
              </a:rPr>
              <a:t>acne</a:t>
            </a:r>
            <a:endParaRPr lang="en-US" sz="2800" dirty="0">
              <a:latin typeface="Calibri (Body)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EEC0AA-286C-45BB-8A7B-DF8669271D16}"/>
              </a:ext>
            </a:extLst>
          </p:cNvPr>
          <p:cNvSpPr/>
          <p:nvPr/>
        </p:nvSpPr>
        <p:spPr>
          <a:xfrm>
            <a:off x="393047" y="3914622"/>
            <a:ext cx="414463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200" i="1" dirty="0"/>
              <a:t>Which skin condition is the most common among teenagers?</a:t>
            </a:r>
            <a:endParaRPr lang="en-US" sz="32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974" t="9052" r="2193" b="15392"/>
          <a:stretch/>
        </p:blipFill>
        <p:spPr>
          <a:xfrm>
            <a:off x="6216650" y="1275753"/>
            <a:ext cx="5549900" cy="64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3108" t="2359" r="3097" b="3917"/>
          <a:stretch/>
        </p:blipFill>
        <p:spPr>
          <a:xfrm>
            <a:off x="6332322" y="2074071"/>
            <a:ext cx="2472334" cy="1862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003" y="2021089"/>
            <a:ext cx="2441661" cy="18935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5082" y="4506308"/>
            <a:ext cx="2620737" cy="17239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2322" y="3967604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1.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00841" y="3927322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2.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81238" y="6254496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3.</a:t>
            </a:r>
            <a:endParaRPr lang="en-GB" sz="28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573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match the beginnings in A with the endings in B.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5287" y="2320925"/>
            <a:ext cx="2638425" cy="3257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9612" y="2320925"/>
            <a:ext cx="3381375" cy="32670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4303712" y="3352800"/>
            <a:ext cx="2755900" cy="7874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303712" y="4140200"/>
            <a:ext cx="2755900" cy="113030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303712" y="3352800"/>
            <a:ext cx="2755900" cy="13525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4303712" y="4705350"/>
            <a:ext cx="2755900" cy="587673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2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38" t="1103" r="1866" b="2056"/>
          <a:stretch/>
        </p:blipFill>
        <p:spPr>
          <a:xfrm>
            <a:off x="576198" y="1998857"/>
            <a:ext cx="5100271" cy="452120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5976571" y="3474627"/>
            <a:ext cx="60630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Acne is a skin condition. It causes small, red spots on the face and the back. It affects </a:t>
            </a:r>
            <a:r>
              <a:rPr lang="en-US" sz="2400" b="1" dirty="0" smtClean="0">
                <a:solidFill>
                  <a:schemeClr val="accent6"/>
                </a:solidFill>
              </a:rPr>
              <a:t>70 -</a:t>
            </a:r>
            <a:r>
              <a:rPr lang="en-US" sz="2400" b="1" dirty="0">
                <a:solidFill>
                  <a:schemeClr val="accent6"/>
                </a:solidFill>
              </a:rPr>
              <a:t>80% of young people between 12 and 30. More girls have acne than boys. </a:t>
            </a:r>
          </a:p>
        </p:txBody>
      </p:sp>
      <p:sp>
        <p:nvSpPr>
          <p:cNvPr id="7" name="Oval 6"/>
          <p:cNvSpPr/>
          <p:nvPr/>
        </p:nvSpPr>
        <p:spPr>
          <a:xfrm>
            <a:off x="863600" y="280670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863600" y="612040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83" y="2042183"/>
            <a:ext cx="5202713" cy="463887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(Body)"/>
                <a:cs typeface="Arial" panose="020B0604020202020204" pitchFamily="34" charset="0"/>
              </a:rPr>
              <a:t>Read the passage again and choose the correct answer A, B, or C. 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 (Body)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7" name="Oval 6"/>
          <p:cNvSpPr/>
          <p:nvPr/>
        </p:nvSpPr>
        <p:spPr>
          <a:xfrm>
            <a:off x="2693115" y="2839892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943512" y="4374319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848144" y="1888928"/>
            <a:ext cx="15058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7941E"/>
                </a:solidFill>
              </a:rPr>
              <a:t>Evidence</a:t>
            </a:r>
            <a:endParaRPr lang="en-GB" sz="2800" b="1">
              <a:solidFill>
                <a:srgbClr val="F7941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43512" y="6261124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AF37BE-30AD-40FB-9624-AF0BCF7AC550}"/>
              </a:ext>
            </a:extLst>
          </p:cNvPr>
          <p:cNvSpPr txBox="1"/>
          <p:nvPr/>
        </p:nvSpPr>
        <p:spPr>
          <a:xfrm>
            <a:off x="6373587" y="2424393"/>
            <a:ext cx="5653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It affects 70-80% of young people between 12 and 30.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88ED3E-4C63-4A62-86C1-0A8A094A9118}"/>
              </a:ext>
            </a:extLst>
          </p:cNvPr>
          <p:cNvSpPr txBox="1"/>
          <p:nvPr/>
        </p:nvSpPr>
        <p:spPr>
          <a:xfrm>
            <a:off x="6373587" y="390324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chemeClr val="accent6"/>
                </a:solidFill>
              </a:rPr>
              <a:t>Wash </a:t>
            </a:r>
            <a:r>
              <a:rPr lang="en-US" sz="2400" b="1" dirty="0">
                <a:solidFill>
                  <a:schemeClr val="accent6"/>
                </a:solidFill>
              </a:rPr>
              <a:t>your face with special soap for acne, but no more than twice a day.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0C3B4CC-53E8-4CE0-83DF-2A5E978F39EF}"/>
              </a:ext>
            </a:extLst>
          </p:cNvPr>
          <p:cNvSpPr txBox="1"/>
          <p:nvPr/>
        </p:nvSpPr>
        <p:spPr>
          <a:xfrm>
            <a:off x="6373587" y="5382093"/>
            <a:ext cx="5527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6"/>
                </a:solidFill>
              </a:rPr>
              <a:t>Here are some tips for taking care of skin with </a:t>
            </a:r>
            <a:r>
              <a:rPr lang="en-US" sz="2400" b="1" dirty="0" smtClean="0">
                <a:solidFill>
                  <a:srgbClr val="FF0000"/>
                </a:solidFill>
              </a:rPr>
              <a:t>acne</a:t>
            </a:r>
            <a:r>
              <a:rPr lang="en-US" sz="2400" b="1" dirty="0" smtClean="0">
                <a:solidFill>
                  <a:schemeClr val="accent6"/>
                </a:solidFill>
              </a:rPr>
              <a:t>… If </a:t>
            </a:r>
            <a:r>
              <a:rPr lang="en-US" sz="2400" b="1" u="sng" dirty="0">
                <a:solidFill>
                  <a:srgbClr val="FF0000"/>
                </a:solidFill>
              </a:rPr>
              <a:t>it</a:t>
            </a:r>
            <a:r>
              <a:rPr lang="en-US" sz="2400" b="1" dirty="0">
                <a:solidFill>
                  <a:schemeClr val="accent6"/>
                </a:solidFill>
              </a:rPr>
              <a:t> gets serious, see a doctor.</a:t>
            </a:r>
          </a:p>
        </p:txBody>
      </p:sp>
    </p:spTree>
    <p:extLst>
      <p:ext uri="{BB962C8B-B14F-4D97-AF65-F5344CB8AC3E}">
        <p14:creationId xmlns:p14="http://schemas.microsoft.com/office/powerpoint/2010/main" val="413427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Retelling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57B4E69C-4F18-4618-A3FE-0CB927F433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6732858"/>
              </p:ext>
            </p:extLst>
          </p:nvPr>
        </p:nvGraphicFramePr>
        <p:xfrm>
          <a:off x="325056" y="853996"/>
          <a:ext cx="1132529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098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9E2F8A21-1946-47C7-AC63-6133E2566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071" y="4959109"/>
            <a:ext cx="1040702" cy="6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Eat more Fruit and Vegetables | Chris James Mind Body">
            <a:extLst>
              <a:ext uri="{FF2B5EF4-FFF2-40B4-BE49-F238E27FC236}">
                <a16:creationId xmlns:a16="http://schemas.microsoft.com/office/drawing/2014/main" id="{0C48A454-BE28-4ECB-9CCF-94E47921E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131" y="5998044"/>
            <a:ext cx="1040702" cy="69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98485703-EC6C-4C79-8EFC-D652E417F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693" y="4904752"/>
            <a:ext cx="1083307" cy="108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ow to Stop a Zit from Bleeding: 13 Steps (with Pictures)">
            <a:extLst>
              <a:ext uri="{FF2B5EF4-FFF2-40B4-BE49-F238E27FC236}">
                <a16:creationId xmlns:a16="http://schemas.microsoft.com/office/drawing/2014/main" id="{BCCBEBE0-4F66-42C6-8B54-23183CDCF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0724" y="3813778"/>
            <a:ext cx="1000200" cy="7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Cute boy see doctor Royalty Free Vector Image - VectorStock">
            <a:extLst>
              <a:ext uri="{FF2B5EF4-FFF2-40B4-BE49-F238E27FC236}">
                <a16:creationId xmlns:a16="http://schemas.microsoft.com/office/drawing/2014/main" id="{F5C10469-2E29-4035-A7D9-6A7CF06AD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656" y="3739415"/>
            <a:ext cx="742950" cy="8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32568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614" y="2124353"/>
            <a:ext cx="2691220" cy="1864012"/>
          </a:xfrm>
          <a:prstGeom prst="rect">
            <a:avLst/>
          </a:prstGeom>
        </p:spPr>
      </p:pic>
      <p:pic>
        <p:nvPicPr>
          <p:cNvPr id="14" name="Picture 6" descr="ActiGlow Anti Acne Soap: Buy Online at Best Prices in Pakistan | Daraz.pk">
            <a:extLst>
              <a:ext uri="{FF2B5EF4-FFF2-40B4-BE49-F238E27FC236}">
                <a16:creationId xmlns:a16="http://schemas.microsoft.com/office/drawing/2014/main" id="{B3785C3F-DDFF-4309-9289-1913084CE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7" t="5010" r="3492" b="5311"/>
          <a:stretch/>
        </p:blipFill>
        <p:spPr bwMode="auto">
          <a:xfrm>
            <a:off x="7137400" y="3576002"/>
            <a:ext cx="2463800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again. Pick the tips which you can easily follow. Share your ideas with your partner.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10" name="Picture 2" descr="Early to bed stock vector. Illustration of sleep, success - 128860898">
            <a:extLst>
              <a:ext uri="{FF2B5EF4-FFF2-40B4-BE49-F238E27FC236}">
                <a16:creationId xmlns:a16="http://schemas.microsoft.com/office/drawing/2014/main" id="{AC4C7109-AA02-45DE-A0BA-38D24045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787" y="3958207"/>
            <a:ext cx="2557654" cy="163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Eat more Fruit and Vegetables | Chris James Mind Body">
            <a:extLst>
              <a:ext uri="{FF2B5EF4-FFF2-40B4-BE49-F238E27FC236}">
                <a16:creationId xmlns:a16="http://schemas.microsoft.com/office/drawing/2014/main" id="{BCD44259-1C1A-4220-9CBA-7CEAC94C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09" y="5032071"/>
            <a:ext cx="2557655" cy="1707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ow to Stop a Zit from Bleeding: 13 Steps (with Pictures)">
            <a:extLst>
              <a:ext uri="{FF2B5EF4-FFF2-40B4-BE49-F238E27FC236}">
                <a16:creationId xmlns:a16="http://schemas.microsoft.com/office/drawing/2014/main" id="{ACE930D2-457C-4D45-844E-C0D99D083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1" y="1817063"/>
            <a:ext cx="2458116" cy="184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HEALTHY LIVING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1338445894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72230-9005-4396-8090-57195D39ECF1}"/>
              </a:ext>
            </a:extLst>
          </p:cNvPr>
          <p:cNvSpPr txBox="1"/>
          <p:nvPr/>
        </p:nvSpPr>
        <p:spPr>
          <a:xfrm>
            <a:off x="827500" y="2687763"/>
            <a:ext cx="30146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some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lip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balm.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C24CE1-7FAD-4795-A400-484F679B10DA}"/>
              </a:ext>
            </a:extLst>
          </p:cNvPr>
          <p:cNvSpPr txBox="1"/>
          <p:nvPr/>
        </p:nvSpPr>
        <p:spPr>
          <a:xfrm>
            <a:off x="827500" y="3273276"/>
            <a:ext cx="521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coconut oil or 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body </a:t>
            </a:r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lotion.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86B655-6414-45AA-9670-BBAE1989CCFF}"/>
              </a:ext>
            </a:extLst>
          </p:cNvPr>
          <p:cNvSpPr txBox="1"/>
          <p:nvPr/>
        </p:nvSpPr>
        <p:spPr>
          <a:xfrm>
            <a:off x="827500" y="4742667"/>
            <a:ext cx="6309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</a:t>
            </a:r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less fast food, meat, and ice cream</a:t>
            </a:r>
            <a:r>
              <a:rPr lang="en-US" sz="280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AA1726-284F-4220-A052-F1A0C31E1C55}"/>
              </a:ext>
            </a:extLst>
          </p:cNvPr>
          <p:cNvSpPr txBox="1"/>
          <p:nvPr/>
        </p:nvSpPr>
        <p:spPr>
          <a:xfrm>
            <a:off x="827500" y="5334902"/>
            <a:ext cx="5918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Eat more fruit and vegetable.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7067" y="2196875"/>
            <a:ext cx="3413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1. </a:t>
            </a:r>
            <a:r>
              <a:rPr lang="en-US" sz="2800" smtClean="0">
                <a:solidFill>
                  <a:srgbClr val="242021"/>
                </a:solidFill>
              </a:rPr>
              <a:t>I have chapped lips.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7" y="4203321"/>
            <a:ext cx="39002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2. </a:t>
            </a:r>
            <a:r>
              <a:rPr lang="en-US" sz="2800" smtClean="0">
                <a:solidFill>
                  <a:srgbClr val="242021"/>
                </a:solidFill>
              </a:rPr>
              <a:t>I’m putting on weight.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6897" r="7590" b="3935"/>
          <a:stretch/>
        </p:blipFill>
        <p:spPr>
          <a:xfrm rot="21413368">
            <a:off x="6202724" y="1964975"/>
            <a:ext cx="2587805" cy="19704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8738">
            <a:off x="8931023" y="3639906"/>
            <a:ext cx="2799408" cy="315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319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about the health problems below. Discuss and make notes of some tips you can give each person. Then share your ideas with the class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067" y="2132247"/>
            <a:ext cx="6129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3. </a:t>
            </a:r>
            <a:r>
              <a:rPr lang="en-US" sz="2800" smtClean="0">
                <a:solidFill>
                  <a:srgbClr val="242021"/>
                </a:solidFill>
              </a:rPr>
              <a:t>I often feel sleepy during the day.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87067" y="3599293"/>
            <a:ext cx="2529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4. </a:t>
            </a:r>
            <a:r>
              <a:rPr lang="en-US" sz="2800" smtClean="0">
                <a:solidFill>
                  <a:srgbClr val="242021"/>
                </a:solidFill>
              </a:rPr>
              <a:t>I have the flu.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2F9C7-485D-4922-821A-1767BF943CC7}"/>
              </a:ext>
            </a:extLst>
          </p:cNvPr>
          <p:cNvSpPr txBox="1"/>
          <p:nvPr/>
        </p:nvSpPr>
        <p:spPr>
          <a:xfrm>
            <a:off x="675100" y="2542394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Get enough sleep, 7 - 8 hours a day.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E8E374-7B8D-4F23-9896-9173B2DE45AA}"/>
              </a:ext>
            </a:extLst>
          </p:cNvPr>
          <p:cNvSpPr txBox="1"/>
          <p:nvPr/>
        </p:nvSpPr>
        <p:spPr>
          <a:xfrm>
            <a:off x="675100" y="3032548"/>
            <a:ext cx="5547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Don't go to bed too late.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B974CB-B2A0-4000-A16F-C7BADCA08356}"/>
              </a:ext>
            </a:extLst>
          </p:cNvPr>
          <p:cNvSpPr txBox="1"/>
          <p:nvPr/>
        </p:nvSpPr>
        <p:spPr>
          <a:xfrm>
            <a:off x="675100" y="4009440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Keep warm and stay in bed.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501BA1-97A7-4039-AA21-267E36A53D6C}"/>
              </a:ext>
            </a:extLst>
          </p:cNvPr>
          <p:cNvSpPr txBox="1"/>
          <p:nvPr/>
        </p:nvSpPr>
        <p:spPr>
          <a:xfrm>
            <a:off x="675100" y="4499594"/>
            <a:ext cx="6479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Drink plenty of water and eat light food.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487067" y="4972837"/>
            <a:ext cx="2596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smtClean="0">
                <a:solidFill>
                  <a:srgbClr val="F26548"/>
                </a:solidFill>
              </a:rPr>
              <a:t>5. </a:t>
            </a:r>
            <a:r>
              <a:rPr lang="en-US" sz="2800" smtClean="0">
                <a:solidFill>
                  <a:srgbClr val="242021"/>
                </a:solidFill>
              </a:rPr>
              <a:t>My hair is dry.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556CCCB-C938-4986-832A-C34F50541939}"/>
              </a:ext>
            </a:extLst>
          </p:cNvPr>
          <p:cNvSpPr txBox="1"/>
          <p:nvPr/>
        </p:nvSpPr>
        <p:spPr>
          <a:xfrm>
            <a:off x="628982" y="545918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Avoid washing your hair every day.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CBD333-585A-4E4F-A47F-B90F4E260B30}"/>
              </a:ext>
            </a:extLst>
          </p:cNvPr>
          <p:cNvSpPr txBox="1"/>
          <p:nvPr/>
        </p:nvSpPr>
        <p:spPr>
          <a:xfrm>
            <a:off x="628981" y="5943900"/>
            <a:ext cx="652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9A5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Take vitamins.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6061" t="5282" r="7576" b="2411"/>
          <a:stretch/>
        </p:blipFill>
        <p:spPr>
          <a:xfrm rot="21372866">
            <a:off x="7067924" y="1958371"/>
            <a:ext cx="1968392" cy="25899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8939" t="5611" r="13091" b="4700"/>
          <a:stretch/>
        </p:blipFill>
        <p:spPr>
          <a:xfrm rot="222985">
            <a:off x="9415561" y="2202080"/>
            <a:ext cx="2506054" cy="3321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5759" t="4627" r="3964" b="12518"/>
          <a:stretch/>
        </p:blipFill>
        <p:spPr>
          <a:xfrm rot="21446404">
            <a:off x="6792451" y="4769888"/>
            <a:ext cx="24765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389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5" grpId="0"/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0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246243319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the workbook.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9029" y="3459857"/>
            <a:ext cx="4316342" cy="301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 smtClean="0">
                <a:latin typeface="Calibri" panose="020F0502020204030204" pitchFamily="34" charset="0"/>
              </a:rPr>
              <a:t>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acne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talk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about how to deal with some </a:t>
            </a:r>
            <a:r>
              <a:rPr lang="en-US" sz="2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health </a:t>
            </a:r>
            <a:r>
              <a:rPr lang="en-US" sz="280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problems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71988" y="4664433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97208" y="4220126"/>
            <a:ext cx="5929778" cy="159882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4: Read the passage again. Pick the tips which you can easily follow. Share your ideas with your partner</a:t>
            </a:r>
            <a:r>
              <a:rPr lang="en-US">
                <a:solidFill>
                  <a:schemeClr val="tx1"/>
                </a:solidFill>
              </a:rPr>
              <a:t>. </a:t>
            </a:r>
            <a:endParaRPr lang="en-US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5: Read about the health problems below. Discuss and make notes of some tips you can give each person. Then share your ideas with the class.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47356" y="2929101"/>
            <a:ext cx="880607" cy="173533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834952" y="5913509"/>
            <a:ext cx="1950733" cy="69758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8" idx="3"/>
            <a:endCxn id="27" idx="0"/>
          </p:cNvCxnSpPr>
          <p:nvPr/>
        </p:nvCxnSpPr>
        <p:spPr>
          <a:xfrm>
            <a:off x="2922721" y="5019536"/>
            <a:ext cx="887598" cy="89397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7208" y="5926130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19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56" y="3356517"/>
            <a:ext cx="1906482" cy="190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138860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559032" y="2692911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9358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43A4CE-EFAC-4382-BD8E-80BC4D376CF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2" y="1285545"/>
            <a:ext cx="4344352" cy="4344352"/>
          </a:xfrm>
          <a:prstGeom prst="rect">
            <a:avLst/>
          </a:prstGeom>
          <a:noFill/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99DA75-A5CC-4E7F-AE78-A6DB5E51E497}"/>
              </a:ext>
            </a:extLst>
          </p:cNvPr>
          <p:cNvSpPr txBox="1"/>
          <p:nvPr/>
        </p:nvSpPr>
        <p:spPr>
          <a:xfrm>
            <a:off x="5161360" y="2920484"/>
            <a:ext cx="60936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 K I N C O N D I T I O N</a:t>
            </a:r>
            <a:endParaRPr lang="en-US" sz="4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793582" y="3505199"/>
            <a:ext cx="2428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150769" y="3500437"/>
            <a:ext cx="27622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41294" y="3500437"/>
            <a:ext cx="1381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91326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39001" y="3500437"/>
            <a:ext cx="2666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622382" y="3500437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079582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529638" y="3500437"/>
            <a:ext cx="319087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65407" y="3500437"/>
            <a:ext cx="13334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9213057" y="3500437"/>
            <a:ext cx="252412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9582151" y="3500437"/>
            <a:ext cx="135730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287000" y="3500437"/>
            <a:ext cx="335755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9829801" y="3502818"/>
            <a:ext cx="342899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88" y="109073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27962" y="26014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30399"/>
            <a:ext cx="5926886" cy="57573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Hangman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8839" y="1785473"/>
            <a:ext cx="5935415" cy="232746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dirty="0">
                <a:solidFill>
                  <a:schemeClr val="tx1"/>
                </a:solidFill>
              </a:rPr>
              <a:t>* Practice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1: Read the passage and match the beginnings in A with the endings in B.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2: Read the passage again and choose the correct answer A, B, or 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Task 3: Retelling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5" y="1418268"/>
            <a:ext cx="947574" cy="118313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414357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787967" y="150523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>
                <a:solidFill>
                  <a:srgbClr val="F7941E"/>
                </a:solidFill>
              </a:rPr>
              <a:t>disease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r>
              <a:rPr lang="en-US" sz="4400" b="1">
                <a:solidFill>
                  <a:srgbClr val="F7941E"/>
                </a:solidFill>
              </a:rPr>
              <a:t>(n)</a:t>
            </a:r>
            <a:r>
              <a:rPr lang="en-US" sz="4800" b="1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185" y="426720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bệnh</a:t>
            </a:r>
            <a:r>
              <a:rPr lang="en-US" sz="3600" dirty="0"/>
              <a:t> </a:t>
            </a:r>
            <a:r>
              <a:rPr lang="en-US" sz="3600" dirty="0" err="1"/>
              <a:t>tật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74560" y="2987290"/>
            <a:ext cx="18261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dɪˈ</a:t>
            </a:r>
            <a:r>
              <a:rPr lang="en-US" sz="3600" b="1" err="1">
                <a:solidFill>
                  <a:srgbClr val="0FB7BD"/>
                </a:solidFill>
              </a:rPr>
              <a:t>ziːz</a:t>
            </a:r>
            <a:r>
              <a:rPr lang="en-US" sz="3600" b="1" smtClean="0">
                <a:solidFill>
                  <a:srgbClr val="0FB7BD"/>
                </a:solidFill>
              </a:rPr>
              <a:t>/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PRE-READING: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131" t="3430" r="28399" b="2045"/>
          <a:stretch/>
        </p:blipFill>
        <p:spPr>
          <a:xfrm>
            <a:off x="6096001" y="1291741"/>
            <a:ext cx="5426610" cy="51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31484" y="14397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serious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</a:t>
            </a:r>
            <a:r>
              <a:rPr lang="en-US" sz="4400" b="1" dirty="0" err="1" smtClean="0">
                <a:solidFill>
                  <a:srgbClr val="F7941E"/>
                </a:solidFill>
              </a:rPr>
              <a:t>adj</a:t>
            </a:r>
            <a:r>
              <a:rPr lang="en-US" sz="4400" b="1" dirty="0" smtClean="0">
                <a:solidFill>
                  <a:srgbClr val="F7941E"/>
                </a:solidFill>
              </a:rPr>
              <a:t>)</a:t>
            </a:r>
            <a:r>
              <a:rPr lang="en-US" sz="4800" b="1" dirty="0" smtClean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3487" y="4224570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nghiêm</a:t>
            </a:r>
            <a:r>
              <a:rPr lang="en-US" sz="3600" dirty="0"/>
              <a:t> </a:t>
            </a:r>
            <a:r>
              <a:rPr lang="en-US" sz="3600" dirty="0" err="1"/>
              <a:t>trọng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791458" y="2936945"/>
            <a:ext cx="1976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sɪəriəs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Serious GIF - The Boss Baby Serious - Discover &amp;amp;amp; Share GIFs">
            <a:extLst>
              <a:ext uri="{FF2B5EF4-FFF2-40B4-BE49-F238E27FC236}">
                <a16:creationId xmlns:a16="http://schemas.microsoft.com/office/drawing/2014/main" id="{5329F1DB-17A7-42DB-B080-34BE6FAE9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1768424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3114</TotalTime>
  <Words>1035</Words>
  <Application>Microsoft Office PowerPoint</Application>
  <PresentationFormat>Widescreen</PresentationFormat>
  <Paragraphs>197</Paragraphs>
  <Slides>25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Adobe Gothic Std B</vt:lpstr>
      <vt:lpstr>Arial</vt:lpstr>
      <vt:lpstr>Calibri</vt:lpstr>
      <vt:lpstr>Calibri (Body)</vt:lpstr>
      <vt:lpstr>Calibri Light</vt:lpstr>
      <vt:lpstr>ChronicaPro-Book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160</cp:revision>
  <dcterms:created xsi:type="dcterms:W3CDTF">2020-12-09T02:04:09Z</dcterms:created>
  <dcterms:modified xsi:type="dcterms:W3CDTF">2023-04-19T03:35:16Z</dcterms:modified>
</cp:coreProperties>
</file>