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2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2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4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7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08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0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8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4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8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9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EFF90-6AD6-4CE4-B206-109245B53524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F4DD-A418-41DA-9897-290226791F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0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VBT Tự nhiên và Xã hội 3 Bài 66: Bề mặt trái đâ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72390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5791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67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5638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trụ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2" name="Picture 4" descr="Thiên thạch khổng lồ sắp bay sượt qua Trái đất vào ngày 15/2 - VietNam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696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398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Top 10 dàn ý bài văn tả cơn mưa chi tiết nhất - Toplist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229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59436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sét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nirogen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bón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4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Quang hợp là gì? Vai trò quan trọng của quang hợp đối với sự số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69" y="160338"/>
            <a:ext cx="8377931" cy="631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3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56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VnTeach.Com; May01</dc:creator>
  <cp:keywords>VnTeach.Com</cp:keywords>
  <cp:lastModifiedBy>May01</cp:lastModifiedBy>
  <cp:revision>3</cp:revision>
  <dcterms:created xsi:type="dcterms:W3CDTF">2021-04-18T13:52:37Z</dcterms:created>
  <dcterms:modified xsi:type="dcterms:W3CDTF">2021-04-18T15:24:58Z</dcterms:modified>
</cp:coreProperties>
</file>