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8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EFF90-6AD6-4CE4-B206-109245B53524}" type="datetimeFigureOut">
              <a:rPr lang="en-US" smtClean="0"/>
              <a:t>4/18/2021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FF4DD-A418-41DA-9897-290226791F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38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EFF90-6AD6-4CE4-B206-109245B53524}" type="datetimeFigureOut">
              <a:rPr lang="en-US" smtClean="0"/>
              <a:t>4/18/2021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FF4DD-A418-41DA-9897-290226791F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729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EFF90-6AD6-4CE4-B206-109245B53524}" type="datetimeFigureOut">
              <a:rPr lang="en-US" smtClean="0"/>
              <a:t>4/18/2021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FF4DD-A418-41DA-9897-290226791F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023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EFF90-6AD6-4CE4-B206-109245B53524}" type="datetimeFigureOut">
              <a:rPr lang="en-US" smtClean="0"/>
              <a:t>4/18/2021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FF4DD-A418-41DA-9897-290226791F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341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EFF90-6AD6-4CE4-B206-109245B53524}" type="datetimeFigureOut">
              <a:rPr lang="en-US" smtClean="0"/>
              <a:t>4/18/2021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FF4DD-A418-41DA-9897-290226791F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675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EFF90-6AD6-4CE4-B206-109245B53524}" type="datetimeFigureOut">
              <a:rPr lang="en-US" smtClean="0"/>
              <a:t>4/18/2021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FF4DD-A418-41DA-9897-290226791F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808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EFF90-6AD6-4CE4-B206-109245B53524}" type="datetimeFigureOut">
              <a:rPr lang="en-US" smtClean="0"/>
              <a:t>4/18/2021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FF4DD-A418-41DA-9897-290226791F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802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EFF90-6AD6-4CE4-B206-109245B53524}" type="datetimeFigureOut">
              <a:rPr lang="en-US" smtClean="0"/>
              <a:t>4/18/2021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FF4DD-A418-41DA-9897-290226791F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385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EFF90-6AD6-4CE4-B206-109245B53524}" type="datetimeFigureOut">
              <a:rPr lang="en-US" smtClean="0"/>
              <a:t>4/18/2021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FF4DD-A418-41DA-9897-290226791F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949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EFF90-6AD6-4CE4-B206-109245B53524}" type="datetimeFigureOut">
              <a:rPr lang="en-US" smtClean="0"/>
              <a:t>4/18/2021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FF4DD-A418-41DA-9897-290226791F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981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EFF90-6AD6-4CE4-B206-109245B53524}" type="datetimeFigureOut">
              <a:rPr lang="en-US" smtClean="0"/>
              <a:t>4/18/2021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FF4DD-A418-41DA-9897-290226791F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894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5EFF90-6AD6-4CE4-B206-109245B53524}" type="datetimeFigureOut">
              <a:rPr lang="en-US" smtClean="0"/>
              <a:t>4/18/2021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1FF4DD-A418-41DA-9897-290226791F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103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VBT Tự nhiên và Xã hội 3 Bài 66: Bề mặt trái đâ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04800"/>
            <a:ext cx="7239000" cy="579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33400" y="5791200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Sụ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luân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giúp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bề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nóng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lạnh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16778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5638800"/>
            <a:ext cx="8153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Giúp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bảo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vệ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khỏi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thiên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thạc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rơi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vũ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trụ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2052" name="Picture 4" descr="Thiên thạch khổng lồ sắp bay sượt qua Trái đất vào ngày 15/2 - VietNamNe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33400"/>
            <a:ext cx="7696200" cy="502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03981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Top 10 dàn ý bài văn tả cơn mưa chi tiết nhất - Toplist.v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8600"/>
            <a:ext cx="8229600" cy="556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6200" y="5943600"/>
            <a:ext cx="8839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mưa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giông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sấm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sét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nirogen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lợi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cối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bón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22476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AutoShape 2" descr="Quang hợp là gì? Vai trò quan trọng của quang hợp đối với sự số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869" y="160338"/>
            <a:ext cx="8377931" cy="6316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803992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56</Words>
  <Application>Microsoft Office PowerPoint</Application>
  <PresentationFormat>On-screen Show (4:3)</PresentationFormat>
  <Paragraphs>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VnTeach.Com; May01</dc:creator>
  <cp:keywords>VnTeach.Com</cp:keywords>
  <cp:lastModifiedBy>May01</cp:lastModifiedBy>
  <cp:revision>3</cp:revision>
  <dcterms:created xsi:type="dcterms:W3CDTF">2021-04-18T13:52:37Z</dcterms:created>
  <dcterms:modified xsi:type="dcterms:W3CDTF">2021-04-18T15:24:58Z</dcterms:modified>
</cp:coreProperties>
</file>