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828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204119" y="3922098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Phum</a:t>
            </a:r>
            <a:r>
              <a:rPr lang="nl-NL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sóc: </a:t>
            </a:r>
            <a:r>
              <a:rPr lang="nl-NL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xóm, làng ở vùng đồng bào dân tộc Khmer.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15" name="Group 14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HỘI ĐUA GHE NGO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2022-08-22T07:38:10Z</dcterms:modified>
</cp:coreProperties>
</file>