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 Light" pitchFamily="34" charset="0"/>
      <p:regular r:id="rId3"/>
      <p:italic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-1992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4" t="49612" r="51110" b="35349"/>
          <a:stretch/>
        </p:blipFill>
        <p:spPr bwMode="auto">
          <a:xfrm>
            <a:off x="3642360" y="1798320"/>
            <a:ext cx="3764280" cy="327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t="38760" r="61072" b="47938"/>
          <a:stretch/>
        </p:blipFill>
        <p:spPr bwMode="auto">
          <a:xfrm>
            <a:off x="6217920" y="1987434"/>
            <a:ext cx="117348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77</cp:revision>
  <dcterms:created xsi:type="dcterms:W3CDTF">2018-01-28T07:11:08Z</dcterms:created>
  <dcterms:modified xsi:type="dcterms:W3CDTF">2022-08-27T08:05:52Z</dcterms:modified>
</cp:coreProperties>
</file>