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37" r:id="rId6"/>
    <p:sldId id="316" r:id="rId7"/>
    <p:sldId id="331" r:id="rId8"/>
    <p:sldId id="276" r:id="rId9"/>
    <p:sldId id="298" r:id="rId10"/>
    <p:sldId id="332" r:id="rId11"/>
    <p:sldId id="327" r:id="rId12"/>
    <p:sldId id="333" r:id="rId13"/>
    <p:sldId id="334" r:id="rId14"/>
    <p:sldId id="325" r:id="rId15"/>
    <p:sldId id="313" r:id="rId16"/>
    <p:sldId id="314" r:id="rId17"/>
    <p:sldId id="336" r:id="rId18"/>
    <p:sldId id="3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0" autoAdjust="0"/>
    <p:restoredTop sz="94640"/>
  </p:normalViewPr>
  <p:slideViewPr>
    <p:cSldViewPr snapToGrid="0" showGuides="1">
      <p:cViewPr varScale="1">
        <p:scale>
          <a:sx n="104" d="100"/>
          <a:sy n="104" d="100"/>
        </p:scale>
        <p:origin x="9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9856" y="1944785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5E776D-F8EE-8B19-2613-146C607484AF}"/>
              </a:ext>
            </a:extLst>
          </p:cNvPr>
          <p:cNvSpPr/>
          <p:nvPr/>
        </p:nvSpPr>
        <p:spPr>
          <a:xfrm>
            <a:off x="7841658" y="285574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4154531" y="432115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F8060F-BBE0-569A-FAC2-C4DC8872BD71}"/>
              </a:ext>
            </a:extLst>
          </p:cNvPr>
          <p:cNvSpPr/>
          <p:nvPr/>
        </p:nvSpPr>
        <p:spPr>
          <a:xfrm>
            <a:off x="513443" y="577459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150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24128"/>
            <a:ext cx="101577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889618E-6489-7496-E0E6-164C03F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1026018" y="4176346"/>
            <a:ext cx="2983482" cy="19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>
            <a:extLst>
              <a:ext uri="{FF2B5EF4-FFF2-40B4-BE49-F238E27FC236}">
                <a16:creationId xmlns:a16="http://schemas.microsoft.com/office/drawing/2014/main" id="{F466D2DF-EE0E-4154-557B-ADBE08D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66" y="2180510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24506" y="2565695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619762" y="5402551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1588004" y="2546382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likes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s</a:t>
            </a:r>
            <a:r>
              <a:rPr lang="en-US" sz="3200">
                <a:solidFill>
                  <a:srgbClr val="FF0000"/>
                </a:solidFill>
                <a:effectLst/>
              </a:rPr>
              <a:t>urfing / </a:t>
            </a:r>
            <a:r>
              <a:rPr lang="en-US" sz="3200" dirty="0">
                <a:solidFill>
                  <a:srgbClr val="FF0000"/>
                </a:solidFill>
                <a:effectLst/>
              </a:rPr>
              <a:t>to surf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574416" y="5402551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2623"/>
            <a:ext cx="10298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659179" y="2763488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327981" y="4845883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2938645" y="2772280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483711" y="4837091"/>
            <a:ext cx="489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hates going / </a:t>
            </a:r>
            <a:r>
              <a:rPr lang="en-US" sz="3200" dirty="0">
                <a:solidFill>
                  <a:srgbClr val="FF0000"/>
                </a:solidFill>
              </a:rPr>
              <a:t>to go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AD94-47CB-01C5-1755-4EEB27B7B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59" y="2149501"/>
            <a:ext cx="3206710" cy="2127955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>
            <a:extLst>
              <a:ext uri="{FF2B5EF4-FFF2-40B4-BE49-F238E27FC236}">
                <a16:creationId xmlns:a16="http://schemas.microsoft.com/office/drawing/2014/main" id="{12D476EE-29C9-3FA3-D2A6-4B8A0F52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993919" y="417103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4128"/>
            <a:ext cx="10210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487067" y="2763488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443107" y="3281817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prefer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doing / </a:t>
            </a:r>
            <a:r>
              <a:rPr lang="en-US" sz="3200" dirty="0">
                <a:solidFill>
                  <a:srgbClr val="FF0000"/>
                </a:solidFill>
              </a:rPr>
              <a:t>to do puzzles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C1676C-1C02-6C7F-3AE8-3613235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14" y="2228897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01411"/>
              </p:ext>
            </p:extLst>
          </p:nvPr>
        </p:nvGraphicFramePr>
        <p:xfrm>
          <a:off x="2631544" y="2101831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267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>
            <a:extLst>
              <a:ext uri="{FF2B5EF4-FFF2-40B4-BE49-F238E27FC236}">
                <a16:creationId xmlns:a16="http://schemas.microsoft.com/office/drawing/2014/main" id="{A70872AD-60C0-3CD0-EA1D-33A2AC02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5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>
            <a:extLst>
              <a:ext uri="{FF2B5EF4-FFF2-40B4-BE49-F238E27FC236}">
                <a16:creationId xmlns:a16="http://schemas.microsoft.com/office/drawing/2014/main" id="{F6A5F992-EC34-9C95-600D-BCE80CCD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3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078804" y="3376960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512" y="1271288"/>
            <a:ext cx="39198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Likes and dislikes mimes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06" b="12899"/>
          <a:stretch/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02067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6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20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019BD0AE-3A67-78BA-67DD-D48C0B75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7494" y="207070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606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57494" y="491184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459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Find someone who…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81283"/>
            <a:ext cx="6034592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Verbs of liking / disliking + gerunds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Verbs of liking / disliking + to-infinitives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3008208"/>
            <a:ext cx="6034592" cy="17299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sz="1800" dirty="0">
                <a:solidFill>
                  <a:schemeClr val="tx1"/>
                </a:solidFill>
                <a:effectLst/>
              </a:rPr>
              <a:t>Work in pairs. Put the verbs in the appropriate column. </a:t>
            </a:r>
            <a:endParaRPr lang="en-US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1800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3. </a:t>
            </a:r>
            <a:r>
              <a:rPr lang="en-US" sz="1800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C</a:t>
            </a:r>
            <a:r>
              <a:rPr lang="en-US" sz="1800" dirty="0">
                <a:solidFill>
                  <a:schemeClr val="tx1"/>
                </a:solidFill>
                <a:effectLst/>
              </a:rPr>
              <a:t>omplete the sentences about yourself.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942554"/>
            <a:ext cx="6037484" cy="5843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</a:rPr>
              <a:t>Game: Likes and dislikes mimes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70376" cy="6615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9507"/>
            <a:ext cx="1170376" cy="9811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661367"/>
            <a:ext cx="1170376" cy="125047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85355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212568"/>
            <a:ext cx="1170376" cy="6409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53552"/>
            <a:ext cx="605236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163073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86361" y="3275937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CFA2A4-3601-FFB9-4F64-8CF80125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59765"/>
              </p:ext>
            </p:extLst>
          </p:nvPr>
        </p:nvGraphicFramePr>
        <p:xfrm>
          <a:off x="5598992" y="1898638"/>
          <a:ext cx="6219226" cy="484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137">
                  <a:extLst>
                    <a:ext uri="{9D8B030D-6E8A-4147-A177-3AD203B41FA5}">
                      <a16:colId xmlns:a16="http://schemas.microsoft.com/office/drawing/2014/main" val="3284336024"/>
                    </a:ext>
                  </a:extLst>
                </a:gridCol>
                <a:gridCol w="1409089">
                  <a:extLst>
                    <a:ext uri="{9D8B030D-6E8A-4147-A177-3AD203B41FA5}">
                      <a16:colId xmlns:a16="http://schemas.microsoft.com/office/drawing/2014/main" val="4132285911"/>
                    </a:ext>
                  </a:extLst>
                </a:gridCol>
              </a:tblGrid>
              <a:tr h="5388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  <a:endParaRPr lang="en-VN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  <a:r>
                        <a:rPr lang="en-VN" sz="2800" dirty="0"/>
                        <a:t>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551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likes playing computer games.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6582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enjoys knitting.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9343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detests cooking.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8470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fancies going shopping.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939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loves doing puzzles.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26741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  <a:endParaRPr lang="en-V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6385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dislikes watching TV.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59754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prefers going to the cinema.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8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4BEF36-E73C-12AC-DC0F-D693F64BDF6B}"/>
              </a:ext>
            </a:extLst>
          </p:cNvPr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pic>
        <p:nvPicPr>
          <p:cNvPr id="1026" name="Picture 2" descr="Pink, like, thumb up Icon in Gesture">
            <a:extLst>
              <a:ext uri="{FF2B5EF4-FFF2-40B4-BE49-F238E27FC236}">
                <a16:creationId xmlns:a16="http://schemas.microsoft.com/office/drawing/2014/main" id="{7F988AF9-A90D-7C86-F677-54E7932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CEB066-5261-EF6D-D8D9-A36F8CEF7739}"/>
              </a:ext>
            </a:extLst>
          </p:cNvPr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75D51B4B-178E-BB9B-A568-11F48F0AE93F}"/>
              </a:ext>
            </a:extLst>
          </p:cNvPr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812A8-35D2-9BD1-005A-6D50586B40B8}"/>
              </a:ext>
            </a:extLst>
          </p:cNvPr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/>
              <a:t>positive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18634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0FA571-29A8-B0F5-9D1A-DF73B1BA59C5}"/>
              </a:ext>
            </a:extLst>
          </p:cNvPr>
          <p:cNvSpPr/>
          <p:nvPr/>
        </p:nvSpPr>
        <p:spPr>
          <a:xfrm>
            <a:off x="1027194" y="1554506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8" name="Picture 4" descr="Pink, unlike Icon">
            <a:extLst>
              <a:ext uri="{FF2B5EF4-FFF2-40B4-BE49-F238E27FC236}">
                <a16:creationId xmlns:a16="http://schemas.microsoft.com/office/drawing/2014/main" id="{36FB2FA8-D999-A5FA-F687-C2C0AC4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83" y="2291958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F6834652-379E-3212-F94D-F63C89C15A4D}"/>
              </a:ext>
            </a:extLst>
          </p:cNvPr>
          <p:cNvSpPr/>
          <p:nvPr/>
        </p:nvSpPr>
        <p:spPr>
          <a:xfrm>
            <a:off x="5157793" y="2231972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2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7678DA-CC4C-824B-7521-6F07FC38AB96}"/>
              </a:ext>
            </a:extLst>
          </p:cNvPr>
          <p:cNvSpPr/>
          <p:nvPr/>
        </p:nvSpPr>
        <p:spPr>
          <a:xfrm>
            <a:off x="6861847" y="1554506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3478B-BD8A-7347-847E-D69E710F7018}"/>
              </a:ext>
            </a:extLst>
          </p:cNvPr>
          <p:cNvSpPr txBox="1"/>
          <p:nvPr/>
        </p:nvSpPr>
        <p:spPr>
          <a:xfrm>
            <a:off x="156321" y="4294853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/>
              <a:t>negative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5" y="1362170"/>
            <a:ext cx="2885078" cy="26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503476" y="2127738"/>
            <a:ext cx="8410100" cy="38422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verbs of liking and disliking can be followed by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only.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dislike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surfing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 net.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are followed by both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and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hronicaPro"/>
            </a:endParaRPr>
          </a:p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hronicaPro"/>
              </a:rPr>
              <a:t>    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BookIt"/>
              </a:rPr>
              <a:t>to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-infinitives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I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love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going / to go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to the cinema.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22665"/>
            <a:ext cx="91041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0219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995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E6E78E-CE7E-F207-E54F-A6485706F663}"/>
              </a:ext>
            </a:extLst>
          </p:cNvPr>
          <p:cNvSpPr/>
          <p:nvPr/>
        </p:nvSpPr>
        <p:spPr>
          <a:xfrm>
            <a:off x="2553415" y="1837081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</a:rPr>
              <a:t>love		like		detest		fancy</a:t>
            </a:r>
          </a:p>
          <a:p>
            <a:r>
              <a:rPr lang="en-VN" sz="2800" dirty="0">
                <a:solidFill>
                  <a:schemeClr val="tx1"/>
                </a:solidFill>
              </a:rPr>
              <a:t>dislike		enjoy		hate		prefer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2962FB6-A075-B9B4-1988-20E589D7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56475"/>
              </p:ext>
            </p:extLst>
          </p:nvPr>
        </p:nvGraphicFramePr>
        <p:xfrm>
          <a:off x="2032000" y="3141395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12306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3229596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1815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28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1A98B3-EAFF-D1E6-2465-5D366F51C72A}"/>
              </a:ext>
            </a:extLst>
          </p:cNvPr>
          <p:cNvSpPr txBox="1"/>
          <p:nvPr/>
        </p:nvSpPr>
        <p:spPr>
          <a:xfrm>
            <a:off x="3426507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detest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8A021-1678-8324-08AD-FE8682808893}"/>
              </a:ext>
            </a:extLst>
          </p:cNvPr>
          <p:cNvSpPr txBox="1"/>
          <p:nvPr/>
        </p:nvSpPr>
        <p:spPr>
          <a:xfrm>
            <a:off x="3426507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fancy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61BE7-3F8E-0DFA-A662-CB34C5AC55A0}"/>
              </a:ext>
            </a:extLst>
          </p:cNvPr>
          <p:cNvSpPr txBox="1"/>
          <p:nvPr/>
        </p:nvSpPr>
        <p:spPr>
          <a:xfrm>
            <a:off x="3426507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dislike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13953-3299-66AF-2775-518BBEF43193}"/>
              </a:ext>
            </a:extLst>
          </p:cNvPr>
          <p:cNvSpPr txBox="1"/>
          <p:nvPr/>
        </p:nvSpPr>
        <p:spPr>
          <a:xfrm>
            <a:off x="3426507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enjoy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C633A-7A96-B407-FF57-657D6409EBB2}"/>
              </a:ext>
            </a:extLst>
          </p:cNvPr>
          <p:cNvSpPr txBox="1"/>
          <p:nvPr/>
        </p:nvSpPr>
        <p:spPr>
          <a:xfrm>
            <a:off x="7385013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5ABA3-09CB-00E4-FFD3-E2E3CF7417B7}"/>
              </a:ext>
            </a:extLst>
          </p:cNvPr>
          <p:cNvSpPr txBox="1"/>
          <p:nvPr/>
        </p:nvSpPr>
        <p:spPr>
          <a:xfrm>
            <a:off x="7385013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like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61767-ED98-5E66-A9C3-67B2C2CF8E49}"/>
              </a:ext>
            </a:extLst>
          </p:cNvPr>
          <p:cNvSpPr txBox="1"/>
          <p:nvPr/>
        </p:nvSpPr>
        <p:spPr>
          <a:xfrm>
            <a:off x="7385013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8E8032-AD8E-631C-FB54-C7761CA9996D}"/>
              </a:ext>
            </a:extLst>
          </p:cNvPr>
          <p:cNvSpPr txBox="1"/>
          <p:nvPr/>
        </p:nvSpPr>
        <p:spPr>
          <a:xfrm>
            <a:off x="7385013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22400" y="116215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2800" b="1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2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186" y="10595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C. to travel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59232" y="349145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75186" y="562956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3621</TotalTime>
  <Words>774</Words>
  <Application>Microsoft Office PowerPoint</Application>
  <PresentationFormat>Widescreen</PresentationFormat>
  <Paragraphs>145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ChronicaPro</vt:lpstr>
      <vt:lpstr>ChronicaProBookIt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HEID</cp:lastModifiedBy>
  <cp:revision>212</cp:revision>
  <dcterms:created xsi:type="dcterms:W3CDTF">2020-12-09T02:04:09Z</dcterms:created>
  <dcterms:modified xsi:type="dcterms:W3CDTF">2023-04-27T04:01:14Z</dcterms:modified>
</cp:coreProperties>
</file>