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4" r:id="rId11"/>
    <p:sldId id="26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F9F589-EE21-4E1E-BCF8-43B88065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3" y="212036"/>
            <a:ext cx="8859815" cy="1522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85CAB-1301-4840-B3DD-D28B6D09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80" y="2239617"/>
            <a:ext cx="9028168" cy="1522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008A0-127E-4410-B664-A3A6A3CF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277" y="3898594"/>
            <a:ext cx="8674774" cy="20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1B1E30-9C24-4C7F-B964-8F02FFA0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4" y="485422"/>
            <a:ext cx="9448800" cy="1930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0FDEDC-F188-496C-AE88-9745EC37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44" y="2551917"/>
            <a:ext cx="9245599" cy="33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E12F11-7393-4A6A-8B35-FBBEA03F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8" y="304800"/>
            <a:ext cx="8998226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FF6F29-198E-4E60-8A06-C759E3EA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1537252"/>
            <a:ext cx="9475304" cy="2053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B7F2FD-4C8C-4A5F-937B-60D037017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87" y="4055166"/>
            <a:ext cx="9236765" cy="17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9FFF46-90C4-4B6C-9545-D72BEA18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4" y="1007165"/>
            <a:ext cx="8918713" cy="45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050538-B5C3-4B21-A624-32512F96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4" y="172278"/>
            <a:ext cx="6758608" cy="1027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AD480B-0D79-4831-A5BA-0FB584C1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5" y="1722783"/>
            <a:ext cx="6864624" cy="14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0DE4F0-CADD-408D-8738-AC68AFC8F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74" y="365470"/>
            <a:ext cx="7334043" cy="1675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EB5004-7450-47AD-808B-9351E156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843" y="2406305"/>
            <a:ext cx="7460973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3F3F42-9605-4B41-A35F-8B8A7A1E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8" y="874643"/>
            <a:ext cx="8282608" cy="3568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E40EF9-6831-463E-BA9C-DEE899D7A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18" y="4598505"/>
            <a:ext cx="8150085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853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0B7C94-BDBB-4517-84B0-3F25CDEF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6" y="344723"/>
            <a:ext cx="10475902" cy="9422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476AD20-0DE4-4AFD-8EA0-5C49C69A01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4276" y="1286933"/>
            <a:ext cx="5004682" cy="2729403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561666" y="4600222"/>
            <a:ext cx="3265311" cy="2105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182511" y="4368799"/>
            <a:ext cx="3265311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D57FBF52-1B71-436B-B848-C8F79B1A86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13310" y="1287373"/>
            <a:ext cx="4986868" cy="2799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1EC837-E87D-4A50-98DF-7AE28511E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76" y="4087017"/>
            <a:ext cx="5034657" cy="2676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657751-E138-40DE-B8A4-E76DBD898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534" y="4176889"/>
            <a:ext cx="4831644" cy="25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0DA4F4-FB8C-424C-BF7B-F8699DA5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3" y="440267"/>
            <a:ext cx="10266186" cy="1184297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361796" y="4205111"/>
            <a:ext cx="5181600" cy="245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61D91E5-E962-4E12-8B21-A5A78ACF0B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9504" y="1727200"/>
            <a:ext cx="4587874" cy="238125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41C74BA-81F4-4789-8C19-885B18BE89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36356" y="1624564"/>
            <a:ext cx="4234393" cy="2404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788EC7-43BE-492B-9312-BE08C725F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312" y="4205112"/>
            <a:ext cx="5734756" cy="24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F480948-FD7C-47A4-95AC-E10473F66A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9155" y="620889"/>
            <a:ext cx="4504267" cy="503977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42BB6A1-822F-4AA3-9829-AA2469CDA7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4615" y="620889"/>
            <a:ext cx="4663198" cy="47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13</cp:revision>
  <dcterms:created xsi:type="dcterms:W3CDTF">2020-09-13T11:39:07Z</dcterms:created>
  <dcterms:modified xsi:type="dcterms:W3CDTF">2020-09-15T15:48:27Z</dcterms:modified>
</cp:coreProperties>
</file>