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0"/>
  </p:notesMasterIdLst>
  <p:handoutMasterIdLst>
    <p:handoutMasterId r:id="rId31"/>
  </p:handoutMasterIdLst>
  <p:sldIdLst>
    <p:sldId id="256" r:id="rId2"/>
    <p:sldId id="257" r:id="rId3"/>
    <p:sldId id="258" r:id="rId4"/>
    <p:sldId id="273" r:id="rId5"/>
    <p:sldId id="260" r:id="rId6"/>
    <p:sldId id="261" r:id="rId7"/>
    <p:sldId id="269" r:id="rId8"/>
    <p:sldId id="267" r:id="rId9"/>
    <p:sldId id="262" r:id="rId10"/>
    <p:sldId id="263" r:id="rId11"/>
    <p:sldId id="270" r:id="rId12"/>
    <p:sldId id="264" r:id="rId13"/>
    <p:sldId id="268" r:id="rId14"/>
    <p:sldId id="265" r:id="rId15"/>
    <p:sldId id="278" r:id="rId16"/>
    <p:sldId id="275" r:id="rId17"/>
    <p:sldId id="266" r:id="rId18"/>
    <p:sldId id="283" r:id="rId19"/>
    <p:sldId id="271" r:id="rId20"/>
    <p:sldId id="272" r:id="rId21"/>
    <p:sldId id="279" r:id="rId22"/>
    <p:sldId id="274" r:id="rId23"/>
    <p:sldId id="276" r:id="rId24"/>
    <p:sldId id="277" r:id="rId25"/>
    <p:sldId id="282" r:id="rId26"/>
    <p:sldId id="281" r:id="rId27"/>
    <p:sldId id="280" r:id="rId28"/>
    <p:sldId id="284" r:id="rId29"/>
  </p:sldIdLst>
  <p:sldSz cx="18291175" cy="10290175"/>
  <p:notesSz cx="6858000" cy="9144000"/>
  <p:defaultTextStyle>
    <a:defPPr>
      <a:defRPr lang="tr-TR"/>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D6F"/>
    <a:srgbClr val="009CD6"/>
    <a:srgbClr val="376091"/>
    <a:srgbClr val="2B4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705" autoAdjust="0"/>
  </p:normalViewPr>
  <p:slideViewPr>
    <p:cSldViewPr>
      <p:cViewPr>
        <p:scale>
          <a:sx n="50" d="100"/>
          <a:sy n="50" d="100"/>
        </p:scale>
        <p:origin x="-1210" y="-490"/>
      </p:cViewPr>
      <p:guideLst>
        <p:guide orient="horz" pos="3241"/>
        <p:guide pos="5761"/>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71" d="100"/>
          <a:sy n="71" d="100"/>
        </p:scale>
        <p:origin x="-3077"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Series 1</c:v>
                </c:pt>
              </c:strCache>
            </c:strRef>
          </c:tx>
          <c:spPr>
            <a:solidFill>
              <a:srgbClr val="565D6F"/>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bg1">
                <a:lumMod val="6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37609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overlap val="-25"/>
        <c:axId val="284471680"/>
        <c:axId val="284473216"/>
      </c:barChart>
      <c:catAx>
        <c:axId val="284471680"/>
        <c:scaling>
          <c:orientation val="minMax"/>
        </c:scaling>
        <c:delete val="0"/>
        <c:axPos val="b"/>
        <c:majorTickMark val="none"/>
        <c:minorTickMark val="none"/>
        <c:tickLblPos val="nextTo"/>
        <c:crossAx val="284473216"/>
        <c:crosses val="autoZero"/>
        <c:auto val="1"/>
        <c:lblAlgn val="ctr"/>
        <c:lblOffset val="100"/>
        <c:noMultiLvlLbl val="0"/>
      </c:catAx>
      <c:valAx>
        <c:axId val="284473216"/>
        <c:scaling>
          <c:orientation val="minMax"/>
        </c:scaling>
        <c:delete val="1"/>
        <c:axPos val="l"/>
        <c:numFmt formatCode="General" sourceLinked="1"/>
        <c:majorTickMark val="none"/>
        <c:minorTickMark val="none"/>
        <c:tickLblPos val="nextTo"/>
        <c:crossAx val="284471680"/>
        <c:crosses val="autoZero"/>
        <c:crossBetween val="between"/>
      </c:valAx>
    </c:plotArea>
    <c:legend>
      <c:legendPos val="t"/>
      <c:layout/>
      <c:overlay val="0"/>
    </c:legend>
    <c:plotVisOnly val="1"/>
    <c:dispBlanksAs val="gap"/>
    <c:showDLblsOverMax val="0"/>
  </c:chart>
  <c:txPr>
    <a:bodyPr/>
    <a:lstStyle/>
    <a:p>
      <a:pPr>
        <a:defRPr sz="2000">
          <a:latin typeface="Caviar Dreams" pitchFamily="34" charset="-94"/>
        </a:defRPr>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29086-8C99-467B-ABD5-FCD2180FD651}" type="doc">
      <dgm:prSet loTypeId="urn:microsoft.com/office/officeart/2005/8/layout/chart3" loCatId="cycle" qsTypeId="urn:microsoft.com/office/officeart/2005/8/quickstyle/simple1" qsCatId="simple" csTypeId="urn:microsoft.com/office/officeart/2005/8/colors/accent1_2" csCatId="accent1" phldr="1"/>
      <dgm:spPr/>
    </dgm:pt>
    <dgm:pt modelId="{835FC6CD-05D2-4827-870D-39F6445984E7}">
      <dgm:prSet phldrT="[Text]" custT="1"/>
      <dgm:spPr>
        <a:solidFill>
          <a:schemeClr val="bg1">
            <a:lumMod val="65000"/>
          </a:schemeClr>
        </a:solidFill>
      </dgm:spPr>
      <dgm:t>
        <a:bodyPr/>
        <a:lstStyle/>
        <a:p>
          <a:r>
            <a:rPr lang="tr-TR" sz="4500" dirty="0" smtClean="0">
              <a:latin typeface="Caviar Dreams" pitchFamily="34" charset="-94"/>
            </a:rPr>
            <a:t>TEXT</a:t>
          </a:r>
          <a:endParaRPr lang="tr-TR" sz="4500" dirty="0">
            <a:latin typeface="Caviar Dreams" pitchFamily="34" charset="-94"/>
          </a:endParaRPr>
        </a:p>
      </dgm:t>
    </dgm:pt>
    <dgm:pt modelId="{DDABA3B0-6014-4F70-846A-D918F9BB28CA}" type="parTrans" cxnId="{45E903D7-EB7D-4A42-A663-5209DE7277B5}">
      <dgm:prSet/>
      <dgm:spPr/>
      <dgm:t>
        <a:bodyPr/>
        <a:lstStyle/>
        <a:p>
          <a:endParaRPr lang="tr-TR"/>
        </a:p>
      </dgm:t>
    </dgm:pt>
    <dgm:pt modelId="{6CBB4143-1D4D-470D-97F6-EF8998D0429F}" type="sibTrans" cxnId="{45E903D7-EB7D-4A42-A663-5209DE7277B5}">
      <dgm:prSet/>
      <dgm:spPr/>
      <dgm:t>
        <a:bodyPr/>
        <a:lstStyle/>
        <a:p>
          <a:endParaRPr lang="tr-TR"/>
        </a:p>
      </dgm:t>
    </dgm:pt>
    <dgm:pt modelId="{F7C185C5-CADA-4B2A-9632-1604C4CE1A7C}">
      <dgm:prSet phldrT="[Text]" custT="1"/>
      <dgm:spPr>
        <a:solidFill>
          <a:srgbClr val="2B4F67"/>
        </a:solidFill>
      </dgm:spPr>
      <dgm:t>
        <a:bodyPr/>
        <a:lstStyle/>
        <a:p>
          <a:r>
            <a:rPr lang="tr-TR" sz="4400" dirty="0" smtClean="0">
              <a:latin typeface="Caviar Dreams" pitchFamily="34" charset="-94"/>
            </a:rPr>
            <a:t>TEXT</a:t>
          </a:r>
          <a:endParaRPr lang="tr-TR" sz="4400" dirty="0">
            <a:latin typeface="Caviar Dreams" pitchFamily="34" charset="-94"/>
          </a:endParaRPr>
        </a:p>
      </dgm:t>
    </dgm:pt>
    <dgm:pt modelId="{0ECD9BE6-EFBC-4655-888B-D116C86FB11A}" type="parTrans" cxnId="{6A47BAEC-6410-41C4-8983-58813AB5CDDC}">
      <dgm:prSet/>
      <dgm:spPr/>
      <dgm:t>
        <a:bodyPr/>
        <a:lstStyle/>
        <a:p>
          <a:endParaRPr lang="tr-TR"/>
        </a:p>
      </dgm:t>
    </dgm:pt>
    <dgm:pt modelId="{A447017B-3EFF-41AF-96E1-C66DF8985D0B}" type="sibTrans" cxnId="{6A47BAEC-6410-41C4-8983-58813AB5CDDC}">
      <dgm:prSet/>
      <dgm:spPr/>
      <dgm:t>
        <a:bodyPr/>
        <a:lstStyle/>
        <a:p>
          <a:endParaRPr lang="tr-TR"/>
        </a:p>
      </dgm:t>
    </dgm:pt>
    <dgm:pt modelId="{8CCA936F-DDF9-4EC3-857D-8804F6E8839D}">
      <dgm:prSet phldrT="[Text]" custT="1"/>
      <dgm:spPr>
        <a:solidFill>
          <a:srgbClr val="565D6F"/>
        </a:solidFill>
        <a:ln>
          <a:noFill/>
        </a:ln>
      </dgm:spPr>
      <dgm:t>
        <a:bodyPr/>
        <a:lstStyle/>
        <a:p>
          <a:r>
            <a:rPr lang="tr-TR" sz="4400" dirty="0" smtClean="0">
              <a:latin typeface="Caviar Dreams" pitchFamily="34" charset="-94"/>
            </a:rPr>
            <a:t>TEXT</a:t>
          </a:r>
          <a:endParaRPr lang="tr-TR" sz="4400" dirty="0">
            <a:latin typeface="Caviar Dreams" pitchFamily="34" charset="-94"/>
          </a:endParaRPr>
        </a:p>
      </dgm:t>
    </dgm:pt>
    <dgm:pt modelId="{802C54E3-9F66-4296-9CC2-83D3619F5BEF}" type="parTrans" cxnId="{6619CB9A-7ACF-4A1E-8F81-B364F2E09AA0}">
      <dgm:prSet/>
      <dgm:spPr/>
      <dgm:t>
        <a:bodyPr/>
        <a:lstStyle/>
        <a:p>
          <a:endParaRPr lang="tr-TR"/>
        </a:p>
      </dgm:t>
    </dgm:pt>
    <dgm:pt modelId="{555F5D7E-46F4-4420-AD7E-D906DF727D12}" type="sibTrans" cxnId="{6619CB9A-7ACF-4A1E-8F81-B364F2E09AA0}">
      <dgm:prSet/>
      <dgm:spPr/>
      <dgm:t>
        <a:bodyPr/>
        <a:lstStyle/>
        <a:p>
          <a:endParaRPr lang="tr-TR"/>
        </a:p>
      </dgm:t>
    </dgm:pt>
    <dgm:pt modelId="{66EEFB5B-61C5-40E4-BB4C-F2E8E4586927}" type="pres">
      <dgm:prSet presAssocID="{77229086-8C99-467B-ABD5-FCD2180FD651}" presName="compositeShape" presStyleCnt="0">
        <dgm:presLayoutVars>
          <dgm:chMax val="7"/>
          <dgm:dir/>
          <dgm:resizeHandles val="exact"/>
        </dgm:presLayoutVars>
      </dgm:prSet>
      <dgm:spPr/>
    </dgm:pt>
    <dgm:pt modelId="{CC35A420-19B6-4545-8D20-1D3E627623E1}" type="pres">
      <dgm:prSet presAssocID="{77229086-8C99-467B-ABD5-FCD2180FD651}" presName="wedge1" presStyleLbl="node1" presStyleIdx="0" presStyleCnt="3"/>
      <dgm:spPr/>
      <dgm:t>
        <a:bodyPr/>
        <a:lstStyle/>
        <a:p>
          <a:endParaRPr lang="tr-TR"/>
        </a:p>
      </dgm:t>
    </dgm:pt>
    <dgm:pt modelId="{30F89B61-A4DC-4F6A-9B73-638F14F4263C}" type="pres">
      <dgm:prSet presAssocID="{77229086-8C99-467B-ABD5-FCD2180FD651}" presName="wedge1Tx" presStyleLbl="node1" presStyleIdx="0" presStyleCnt="3">
        <dgm:presLayoutVars>
          <dgm:chMax val="0"/>
          <dgm:chPref val="0"/>
          <dgm:bulletEnabled val="1"/>
        </dgm:presLayoutVars>
      </dgm:prSet>
      <dgm:spPr/>
      <dgm:t>
        <a:bodyPr/>
        <a:lstStyle/>
        <a:p>
          <a:endParaRPr lang="tr-TR"/>
        </a:p>
      </dgm:t>
    </dgm:pt>
    <dgm:pt modelId="{C7530627-5533-4EEB-818B-4BD0A1BB347F}" type="pres">
      <dgm:prSet presAssocID="{77229086-8C99-467B-ABD5-FCD2180FD651}" presName="wedge2" presStyleLbl="node1" presStyleIdx="1" presStyleCnt="3"/>
      <dgm:spPr/>
      <dgm:t>
        <a:bodyPr/>
        <a:lstStyle/>
        <a:p>
          <a:endParaRPr lang="tr-TR"/>
        </a:p>
      </dgm:t>
    </dgm:pt>
    <dgm:pt modelId="{B8F6C684-CD6D-4EAD-8EB2-51C1128F04FD}" type="pres">
      <dgm:prSet presAssocID="{77229086-8C99-467B-ABD5-FCD2180FD651}" presName="wedge2Tx" presStyleLbl="node1" presStyleIdx="1" presStyleCnt="3">
        <dgm:presLayoutVars>
          <dgm:chMax val="0"/>
          <dgm:chPref val="0"/>
          <dgm:bulletEnabled val="1"/>
        </dgm:presLayoutVars>
      </dgm:prSet>
      <dgm:spPr/>
      <dgm:t>
        <a:bodyPr/>
        <a:lstStyle/>
        <a:p>
          <a:endParaRPr lang="tr-TR"/>
        </a:p>
      </dgm:t>
    </dgm:pt>
    <dgm:pt modelId="{4E7D974C-B314-4090-BB80-0CF534457565}" type="pres">
      <dgm:prSet presAssocID="{77229086-8C99-467B-ABD5-FCD2180FD651}" presName="wedge3" presStyleLbl="node1" presStyleIdx="2" presStyleCnt="3" custLinFactNeighborX="-1416" custLinFactNeighborY="-2189"/>
      <dgm:spPr/>
      <dgm:t>
        <a:bodyPr/>
        <a:lstStyle/>
        <a:p>
          <a:endParaRPr lang="tr-TR"/>
        </a:p>
      </dgm:t>
    </dgm:pt>
    <dgm:pt modelId="{3ACE9EF2-F87E-41B2-8828-76A302F577F4}" type="pres">
      <dgm:prSet presAssocID="{77229086-8C99-467B-ABD5-FCD2180FD651}" presName="wedge3Tx" presStyleLbl="node1" presStyleIdx="2" presStyleCnt="3">
        <dgm:presLayoutVars>
          <dgm:chMax val="0"/>
          <dgm:chPref val="0"/>
          <dgm:bulletEnabled val="1"/>
        </dgm:presLayoutVars>
      </dgm:prSet>
      <dgm:spPr/>
      <dgm:t>
        <a:bodyPr/>
        <a:lstStyle/>
        <a:p>
          <a:endParaRPr lang="tr-TR"/>
        </a:p>
      </dgm:t>
    </dgm:pt>
  </dgm:ptLst>
  <dgm:cxnLst>
    <dgm:cxn modelId="{D9CDE1AC-6643-4385-BABF-97FE603F9CFD}" type="presOf" srcId="{835FC6CD-05D2-4827-870D-39F6445984E7}" destId="{30F89B61-A4DC-4F6A-9B73-638F14F4263C}" srcOrd="1" destOrd="0" presId="urn:microsoft.com/office/officeart/2005/8/layout/chart3"/>
    <dgm:cxn modelId="{16455526-0D7C-4EC7-A72D-D265BC297ABB}" type="presOf" srcId="{835FC6CD-05D2-4827-870D-39F6445984E7}" destId="{CC35A420-19B6-4545-8D20-1D3E627623E1}" srcOrd="0" destOrd="0" presId="urn:microsoft.com/office/officeart/2005/8/layout/chart3"/>
    <dgm:cxn modelId="{2B7F96EB-2FF8-4FB8-B042-7F257C3CA7F1}" type="presOf" srcId="{F7C185C5-CADA-4B2A-9632-1604C4CE1A7C}" destId="{B8F6C684-CD6D-4EAD-8EB2-51C1128F04FD}" srcOrd="1" destOrd="0" presId="urn:microsoft.com/office/officeart/2005/8/layout/chart3"/>
    <dgm:cxn modelId="{C256EE18-C33B-4B2C-BDA1-7D857926DD7F}" type="presOf" srcId="{77229086-8C99-467B-ABD5-FCD2180FD651}" destId="{66EEFB5B-61C5-40E4-BB4C-F2E8E4586927}" srcOrd="0" destOrd="0" presId="urn:microsoft.com/office/officeart/2005/8/layout/chart3"/>
    <dgm:cxn modelId="{6619CB9A-7ACF-4A1E-8F81-B364F2E09AA0}" srcId="{77229086-8C99-467B-ABD5-FCD2180FD651}" destId="{8CCA936F-DDF9-4EC3-857D-8804F6E8839D}" srcOrd="2" destOrd="0" parTransId="{802C54E3-9F66-4296-9CC2-83D3619F5BEF}" sibTransId="{555F5D7E-46F4-4420-AD7E-D906DF727D12}"/>
    <dgm:cxn modelId="{88F2846B-7F93-47D5-B531-2EEB9EF92730}" type="presOf" srcId="{8CCA936F-DDF9-4EC3-857D-8804F6E8839D}" destId="{3ACE9EF2-F87E-41B2-8828-76A302F577F4}" srcOrd="1" destOrd="0" presId="urn:microsoft.com/office/officeart/2005/8/layout/chart3"/>
    <dgm:cxn modelId="{45E903D7-EB7D-4A42-A663-5209DE7277B5}" srcId="{77229086-8C99-467B-ABD5-FCD2180FD651}" destId="{835FC6CD-05D2-4827-870D-39F6445984E7}" srcOrd="0" destOrd="0" parTransId="{DDABA3B0-6014-4F70-846A-D918F9BB28CA}" sibTransId="{6CBB4143-1D4D-470D-97F6-EF8998D0429F}"/>
    <dgm:cxn modelId="{6A47BAEC-6410-41C4-8983-58813AB5CDDC}" srcId="{77229086-8C99-467B-ABD5-FCD2180FD651}" destId="{F7C185C5-CADA-4B2A-9632-1604C4CE1A7C}" srcOrd="1" destOrd="0" parTransId="{0ECD9BE6-EFBC-4655-888B-D116C86FB11A}" sibTransId="{A447017B-3EFF-41AF-96E1-C66DF8985D0B}"/>
    <dgm:cxn modelId="{590B2BE3-67A7-4A71-A991-7C7D76F3CA00}" type="presOf" srcId="{F7C185C5-CADA-4B2A-9632-1604C4CE1A7C}" destId="{C7530627-5533-4EEB-818B-4BD0A1BB347F}" srcOrd="0" destOrd="0" presId="urn:microsoft.com/office/officeart/2005/8/layout/chart3"/>
    <dgm:cxn modelId="{E5D46747-9B76-4ADF-8605-7801656F2F7A}" type="presOf" srcId="{8CCA936F-DDF9-4EC3-857D-8804F6E8839D}" destId="{4E7D974C-B314-4090-BB80-0CF534457565}" srcOrd="0" destOrd="0" presId="urn:microsoft.com/office/officeart/2005/8/layout/chart3"/>
    <dgm:cxn modelId="{A7D493FD-63DD-4FCB-89A6-3FC91FA944D8}" type="presParOf" srcId="{66EEFB5B-61C5-40E4-BB4C-F2E8E4586927}" destId="{CC35A420-19B6-4545-8D20-1D3E627623E1}" srcOrd="0" destOrd="0" presId="urn:microsoft.com/office/officeart/2005/8/layout/chart3"/>
    <dgm:cxn modelId="{56CE4646-E514-47B2-BA49-352424447BDC}" type="presParOf" srcId="{66EEFB5B-61C5-40E4-BB4C-F2E8E4586927}" destId="{30F89B61-A4DC-4F6A-9B73-638F14F4263C}" srcOrd="1" destOrd="0" presId="urn:microsoft.com/office/officeart/2005/8/layout/chart3"/>
    <dgm:cxn modelId="{1B3FA71E-CA71-4C63-AA46-CB178450C725}" type="presParOf" srcId="{66EEFB5B-61C5-40E4-BB4C-F2E8E4586927}" destId="{C7530627-5533-4EEB-818B-4BD0A1BB347F}" srcOrd="2" destOrd="0" presId="urn:microsoft.com/office/officeart/2005/8/layout/chart3"/>
    <dgm:cxn modelId="{95E45E07-3FD2-4713-BAE0-83B8015BD197}" type="presParOf" srcId="{66EEFB5B-61C5-40E4-BB4C-F2E8E4586927}" destId="{B8F6C684-CD6D-4EAD-8EB2-51C1128F04FD}" srcOrd="3" destOrd="0" presId="urn:microsoft.com/office/officeart/2005/8/layout/chart3"/>
    <dgm:cxn modelId="{57DB7610-4C75-45EB-9F7B-5E5968B4EC79}" type="presParOf" srcId="{66EEFB5B-61C5-40E4-BB4C-F2E8E4586927}" destId="{4E7D974C-B314-4090-BB80-0CF534457565}" srcOrd="4" destOrd="0" presId="urn:microsoft.com/office/officeart/2005/8/layout/chart3"/>
    <dgm:cxn modelId="{5D306C57-CA03-47BD-A8BC-4DE8C23E04DB}" type="presParOf" srcId="{66EEFB5B-61C5-40E4-BB4C-F2E8E4586927}" destId="{3ACE9EF2-F87E-41B2-8828-76A302F577F4}"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A420-19B6-4545-8D20-1D3E627623E1}">
      <dsp:nvSpPr>
        <dsp:cNvPr id="0" name=""/>
        <dsp:cNvSpPr/>
      </dsp:nvSpPr>
      <dsp:spPr>
        <a:xfrm>
          <a:off x="992568" y="364158"/>
          <a:ext cx="4531752" cy="4531752"/>
        </a:xfrm>
        <a:prstGeom prst="pie">
          <a:avLst>
            <a:gd name="adj1" fmla="val 16200000"/>
            <a:gd name="adj2" fmla="val 18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tr-TR" sz="4500" kern="1200" dirty="0" smtClean="0">
              <a:latin typeface="Caviar Dreams" pitchFamily="34" charset="-94"/>
            </a:rPr>
            <a:t>TEXT</a:t>
          </a:r>
          <a:endParaRPr lang="tr-TR" sz="4500" kern="1200" dirty="0">
            <a:latin typeface="Caviar Dreams" pitchFamily="34" charset="-94"/>
          </a:endParaRPr>
        </a:p>
      </dsp:txBody>
      <dsp:txXfrm>
        <a:off x="3456439" y="1200375"/>
        <a:ext cx="1537559" cy="1510584"/>
      </dsp:txXfrm>
    </dsp:sp>
    <dsp:sp modelId="{C7530627-5533-4EEB-818B-4BD0A1BB347F}">
      <dsp:nvSpPr>
        <dsp:cNvPr id="0" name=""/>
        <dsp:cNvSpPr/>
      </dsp:nvSpPr>
      <dsp:spPr>
        <a:xfrm>
          <a:off x="758967" y="499032"/>
          <a:ext cx="4531752" cy="4531752"/>
        </a:xfrm>
        <a:prstGeom prst="pie">
          <a:avLst>
            <a:gd name="adj1" fmla="val 1800000"/>
            <a:gd name="adj2" fmla="val 9000000"/>
          </a:avLst>
        </a:prstGeom>
        <a:solidFill>
          <a:srgbClr val="2B4F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tr-TR" sz="4400" kern="1200" dirty="0" smtClean="0">
              <a:latin typeface="Caviar Dreams" pitchFamily="34" charset="-94"/>
            </a:rPr>
            <a:t>TEXT</a:t>
          </a:r>
          <a:endParaRPr lang="tr-TR" sz="4400" kern="1200" dirty="0">
            <a:latin typeface="Caviar Dreams" pitchFamily="34" charset="-94"/>
          </a:endParaRPr>
        </a:p>
      </dsp:txBody>
      <dsp:txXfrm>
        <a:off x="1999804" y="3358352"/>
        <a:ext cx="2050078" cy="1402685"/>
      </dsp:txXfrm>
    </dsp:sp>
    <dsp:sp modelId="{4E7D974C-B314-4090-BB80-0CF534457565}">
      <dsp:nvSpPr>
        <dsp:cNvPr id="0" name=""/>
        <dsp:cNvSpPr/>
      </dsp:nvSpPr>
      <dsp:spPr>
        <a:xfrm>
          <a:off x="694797" y="399832"/>
          <a:ext cx="4531752" cy="4531752"/>
        </a:xfrm>
        <a:prstGeom prst="pie">
          <a:avLst>
            <a:gd name="adj1" fmla="val 9000000"/>
            <a:gd name="adj2" fmla="val 16200000"/>
          </a:avLst>
        </a:prstGeom>
        <a:solidFill>
          <a:srgbClr val="565D6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tr-TR" sz="4400" kern="1200" dirty="0" smtClean="0">
              <a:latin typeface="Caviar Dreams" pitchFamily="34" charset="-94"/>
            </a:rPr>
            <a:t>TEXT</a:t>
          </a:r>
          <a:endParaRPr lang="tr-TR" sz="4400" kern="1200" dirty="0">
            <a:latin typeface="Caviar Dreams" pitchFamily="34" charset="-94"/>
          </a:endParaRPr>
        </a:p>
      </dsp:txBody>
      <dsp:txXfrm>
        <a:off x="1180342" y="1289998"/>
        <a:ext cx="1537559" cy="151058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0CBB7A-33AF-434C-B8C5-B5F21D294CDF}" type="datetimeFigureOut">
              <a:rPr lang="tr-TR" smtClean="0"/>
              <a:t>29.10.2013</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44CA8F-E702-4354-BF18-6C51F0B1C292}" type="slidenum">
              <a:rPr lang="tr-TR" smtClean="0"/>
              <a:t>‹#›</a:t>
            </a:fld>
            <a:endParaRPr lang="tr-TR"/>
          </a:p>
        </p:txBody>
      </p:sp>
    </p:spTree>
    <p:extLst>
      <p:ext uri="{BB962C8B-B14F-4D97-AF65-F5344CB8AC3E}">
        <p14:creationId xmlns:p14="http://schemas.microsoft.com/office/powerpoint/2010/main" val="191172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C1039-E6FF-4F78-9751-FFD9A3AC8099}" type="datetimeFigureOut">
              <a:rPr lang="tr-TR" smtClean="0"/>
              <a:t>29.10.2013</a:t>
            </a:fld>
            <a:endParaRPr lang="tr-T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DA432-7CF7-4A2F-BE93-45834DC6981A}" type="slidenum">
              <a:rPr lang="tr-TR" smtClean="0"/>
              <a:t>‹#›</a:t>
            </a:fld>
            <a:endParaRPr lang="tr-TR"/>
          </a:p>
        </p:txBody>
      </p:sp>
    </p:spTree>
    <p:extLst>
      <p:ext uri="{BB962C8B-B14F-4D97-AF65-F5344CB8AC3E}">
        <p14:creationId xmlns:p14="http://schemas.microsoft.com/office/powerpoint/2010/main" val="227152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10</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11</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12</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13</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14</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15</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16</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17</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18</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19</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20</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21</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22</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23</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24</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25</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26</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27</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28</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3</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4</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5</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6</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7</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8</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9</a:t>
            </a:fld>
            <a:endParaRPr lang="tr-TR"/>
          </a:p>
        </p:txBody>
      </p:sp>
    </p:spTree>
    <p:extLst>
      <p:ext uri="{BB962C8B-B14F-4D97-AF65-F5344CB8AC3E}">
        <p14:creationId xmlns:p14="http://schemas.microsoft.com/office/powerpoint/2010/main" val="6051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7225"/>
            <a:ext cx="15547975" cy="2205038"/>
          </a:xfrm>
        </p:spPr>
        <p:txBody>
          <a:bodyPr/>
          <a:lstStyle/>
          <a:p>
            <a:r>
              <a:rPr lang="en-US" smtClean="0"/>
              <a:t>Click to edit Master title style</a:t>
            </a:r>
            <a:endParaRPr lang="tr-TR"/>
          </a:p>
        </p:txBody>
      </p:sp>
      <p:sp>
        <p:nvSpPr>
          <p:cNvPr id="3" name="Subtitle 2"/>
          <p:cNvSpPr>
            <a:spLocks noGrp="1"/>
          </p:cNvSpPr>
          <p:nvPr>
            <p:ph type="subTitle" idx="1"/>
          </p:nvPr>
        </p:nvSpPr>
        <p:spPr>
          <a:xfrm>
            <a:off x="2743200" y="5830888"/>
            <a:ext cx="12804775" cy="26304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385351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22223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61975" y="412750"/>
            <a:ext cx="4114800" cy="87788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914400" y="412750"/>
            <a:ext cx="12195175" cy="877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42200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386248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6611938"/>
            <a:ext cx="15547975" cy="2044700"/>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1444625" y="4360863"/>
            <a:ext cx="15547975" cy="2251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C75F7-98FD-4D05-8C3F-C506B544AE03}" type="datetimeFigureOut">
              <a:rPr lang="tr-TR" smtClean="0"/>
              <a:t>29.10.2013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165649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914400" y="2400300"/>
            <a:ext cx="8154988"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9221788" y="2400300"/>
            <a:ext cx="8154987"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DC9C75F7-98FD-4D05-8C3F-C506B544AE03}" type="datetimeFigureOut">
              <a:rPr lang="tr-TR" smtClean="0"/>
              <a:t>29.10.2013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427751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914400" y="2303463"/>
            <a:ext cx="8081963"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3263900"/>
            <a:ext cx="8081963"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9291638" y="2303463"/>
            <a:ext cx="8085137"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1638" y="3263900"/>
            <a:ext cx="8085137"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DC9C75F7-98FD-4D05-8C3F-C506B544AE03}" type="datetimeFigureOut">
              <a:rPr lang="tr-TR" smtClean="0"/>
              <a:t>29.10.2013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237732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DC9C75F7-98FD-4D05-8C3F-C506B544AE03}" type="datetimeFigureOut">
              <a:rPr lang="tr-TR" smtClean="0"/>
              <a:t>29.10.2013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32432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C75F7-98FD-4D05-8C3F-C506B544AE03}" type="datetimeFigureOut">
              <a:rPr lang="tr-TR" smtClean="0"/>
              <a:t>29.10.2013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19583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6018213" cy="1743075"/>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7151688" y="409575"/>
            <a:ext cx="10225087" cy="8782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914400" y="2152650"/>
            <a:ext cx="6018213" cy="7038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t>29.10.2013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5938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7202488"/>
            <a:ext cx="10975975" cy="850900"/>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3584575" y="919163"/>
            <a:ext cx="10975975" cy="6173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3584575" y="8053388"/>
            <a:ext cx="10975975" cy="1208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t>29.10.2013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t>‹#›</a:t>
            </a:fld>
            <a:endParaRPr lang="tr-TR"/>
          </a:p>
        </p:txBody>
      </p:sp>
    </p:spTree>
    <p:extLst>
      <p:ext uri="{BB962C8B-B14F-4D97-AF65-F5344CB8AC3E}">
        <p14:creationId xmlns:p14="http://schemas.microsoft.com/office/powerpoint/2010/main" val="168391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750"/>
            <a:ext cx="16462375" cy="17145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914400" y="2400300"/>
            <a:ext cx="16462375" cy="67913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914400" y="9537700"/>
            <a:ext cx="4268788"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DC9C75F7-98FD-4D05-8C3F-C506B544AE03}" type="datetimeFigureOut">
              <a:rPr lang="tr-TR" smtClean="0"/>
              <a:t>29.10.2013</a:t>
            </a:fld>
            <a:endParaRPr lang="tr-TR"/>
          </a:p>
        </p:txBody>
      </p:sp>
      <p:sp>
        <p:nvSpPr>
          <p:cNvPr id="5" name="Footer Placeholder 4"/>
          <p:cNvSpPr>
            <a:spLocks noGrp="1"/>
          </p:cNvSpPr>
          <p:nvPr>
            <p:ph type="ftr" sz="quarter" idx="3"/>
          </p:nvPr>
        </p:nvSpPr>
        <p:spPr>
          <a:xfrm>
            <a:off x="6249988" y="9537700"/>
            <a:ext cx="5791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3107988" y="9537700"/>
            <a:ext cx="4268787"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20D0E238-7050-4959-A490-93359CB179BA}" type="slidenum">
              <a:rPr lang="tr-TR" smtClean="0"/>
              <a:t>‹#›</a:t>
            </a:fld>
            <a:endParaRPr lang="tr-TR"/>
          </a:p>
        </p:txBody>
      </p:sp>
    </p:spTree>
    <p:extLst>
      <p:ext uri="{BB962C8B-B14F-4D97-AF65-F5344CB8AC3E}">
        <p14:creationId xmlns:p14="http://schemas.microsoft.com/office/powerpoint/2010/main" val="401604362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image" Target="../media/image3.png"/><Relationship Id="rId10"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85447" y="2768823"/>
            <a:ext cx="2520280" cy="25202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8821551" y="3200871"/>
            <a:ext cx="648072" cy="1615827"/>
          </a:xfrm>
          <a:prstGeom prst="rect">
            <a:avLst/>
          </a:prstGeom>
          <a:noFill/>
        </p:spPr>
        <p:txBody>
          <a:bodyPr wrap="square" rtlCol="0">
            <a:spAutoFit/>
          </a:bodyPr>
          <a:lstStyle/>
          <a:p>
            <a:pPr algn="ctr"/>
            <a:r>
              <a:rPr lang="tr-TR" sz="9900" b="1" dirty="0" smtClean="0">
                <a:solidFill>
                  <a:schemeClr val="bg1"/>
                </a:solidFill>
                <a:latin typeface="Caviar Dreams" pitchFamily="34" charset="-94"/>
                <a:ea typeface="Open Sans" pitchFamily="34" charset="0"/>
                <a:cs typeface="Open Sans" pitchFamily="34" charset="0"/>
              </a:rPr>
              <a:t>M</a:t>
            </a:r>
            <a:endParaRPr lang="tr-TR" sz="9900" b="1" dirty="0">
              <a:solidFill>
                <a:schemeClr val="bg1"/>
              </a:solidFill>
              <a:latin typeface="Caviar Dreams" pitchFamily="34" charset="-94"/>
              <a:ea typeface="Open Sans" pitchFamily="34" charset="0"/>
              <a:cs typeface="Open Sans" pitchFamily="34" charset="0"/>
            </a:endParaRPr>
          </a:p>
        </p:txBody>
      </p:sp>
      <p:sp>
        <p:nvSpPr>
          <p:cNvPr id="10" name="TextBox 9"/>
          <p:cNvSpPr txBox="1"/>
          <p:nvPr/>
        </p:nvSpPr>
        <p:spPr>
          <a:xfrm>
            <a:off x="6837933" y="5361111"/>
            <a:ext cx="4615309" cy="861774"/>
          </a:xfrm>
          <a:prstGeom prst="rect">
            <a:avLst/>
          </a:prstGeom>
          <a:noFill/>
        </p:spPr>
        <p:txBody>
          <a:bodyPr wrap="square" rtlCol="0">
            <a:spAutoFit/>
          </a:bodyPr>
          <a:lstStyle/>
          <a:p>
            <a:pPr algn="ctr"/>
            <a:r>
              <a:rPr lang="tr-TR" sz="5000" b="1" dirty="0" smtClean="0">
                <a:solidFill>
                  <a:schemeClr val="tx1">
                    <a:lumMod val="65000"/>
                    <a:lumOff val="35000"/>
                  </a:schemeClr>
                </a:solidFill>
                <a:latin typeface="Caviar Dreams" pitchFamily="34" charset="-94"/>
                <a:ea typeface="Open Sans" pitchFamily="34" charset="0"/>
                <a:cs typeface="Open Sans" pitchFamily="34" charset="0"/>
              </a:rPr>
              <a:t>MILTON</a:t>
            </a:r>
            <a:endParaRPr lang="tr-TR" sz="50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1" name="TextBox 10"/>
          <p:cNvSpPr txBox="1"/>
          <p:nvPr/>
        </p:nvSpPr>
        <p:spPr>
          <a:xfrm>
            <a:off x="3492959" y="6103257"/>
            <a:ext cx="11305256" cy="553998"/>
          </a:xfrm>
          <a:prstGeom prst="rect">
            <a:avLst/>
          </a:prstGeom>
          <a:noFill/>
        </p:spPr>
        <p:txBody>
          <a:bodyPr wrap="square" rtlCol="0">
            <a:spAutoFit/>
          </a:bodyPr>
          <a:lstStyle/>
          <a:p>
            <a:pPr algn="ctr"/>
            <a:r>
              <a:rPr lang="tr-TR" sz="3000" b="1" dirty="0" smtClean="0">
                <a:solidFill>
                  <a:schemeClr val="tx1">
                    <a:lumMod val="65000"/>
                    <a:lumOff val="35000"/>
                  </a:schemeClr>
                </a:solidFill>
                <a:latin typeface="Caviar Dreams" pitchFamily="34" charset="-94"/>
                <a:ea typeface="Open Sans" pitchFamily="34" charset="0"/>
                <a:cs typeface="Open Sans" pitchFamily="34" charset="0"/>
              </a:rPr>
              <a:t>A PROFESSIONAL BUSINESS TEMPLATE</a:t>
            </a:r>
            <a:endParaRPr lang="tr-TR" sz="30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8870" y="9523364"/>
            <a:ext cx="346350" cy="55888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3970" y="9601739"/>
            <a:ext cx="372254" cy="42028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2753" y="9689693"/>
            <a:ext cx="582297" cy="351938"/>
          </a:xfrm>
          <a:prstGeom prst="rect">
            <a:avLst/>
          </a:prstGeom>
        </p:spPr>
      </p:pic>
      <p:sp>
        <p:nvSpPr>
          <p:cNvPr id="12" name="TextBox 11"/>
          <p:cNvSpPr txBox="1"/>
          <p:nvPr/>
        </p:nvSpPr>
        <p:spPr>
          <a:xfrm>
            <a:off x="2569437" y="9609583"/>
            <a:ext cx="5664339" cy="430887"/>
          </a:xfrm>
          <a:prstGeom prst="rect">
            <a:avLst/>
          </a:prstGeom>
          <a:noFill/>
        </p:spPr>
        <p:txBody>
          <a:bodyPr wrap="square" rtlCol="0">
            <a:spAutoFit/>
          </a:bodyPr>
          <a:lstStyle/>
          <a:p>
            <a:pPr algn="ctr"/>
            <a:r>
              <a:rPr lang="tr-TR" sz="2200" b="1" dirty="0" smtClean="0">
                <a:solidFill>
                  <a:schemeClr val="bg1"/>
                </a:solidFill>
                <a:latin typeface="Caviar Dreams" pitchFamily="34" charset="-94"/>
                <a:ea typeface="Open Sans" pitchFamily="34" charset="0"/>
                <a:cs typeface="Open Sans" pitchFamily="34" charset="0"/>
              </a:rPr>
              <a:t>mail@company.com</a:t>
            </a:r>
            <a:endParaRPr lang="tr-TR" sz="2200" b="1" dirty="0">
              <a:solidFill>
                <a:schemeClr val="bg1"/>
              </a:solidFill>
              <a:latin typeface="Caviar Dreams" pitchFamily="34" charset="-94"/>
              <a:ea typeface="Open Sans" pitchFamily="34" charset="0"/>
              <a:cs typeface="Open Sans" pitchFamily="34" charset="0"/>
            </a:endParaRPr>
          </a:p>
        </p:txBody>
      </p:sp>
      <p:sp>
        <p:nvSpPr>
          <p:cNvPr id="13" name="TextBox 12"/>
          <p:cNvSpPr txBox="1"/>
          <p:nvPr/>
        </p:nvSpPr>
        <p:spPr>
          <a:xfrm>
            <a:off x="6483058" y="9609583"/>
            <a:ext cx="5664339" cy="430887"/>
          </a:xfrm>
          <a:prstGeom prst="rect">
            <a:avLst/>
          </a:prstGeom>
          <a:noFill/>
        </p:spPr>
        <p:txBody>
          <a:bodyPr wrap="square" rtlCol="0">
            <a:spAutoFit/>
          </a:bodyPr>
          <a:lstStyle/>
          <a:p>
            <a:pPr algn="ctr"/>
            <a:r>
              <a:rPr lang="tr-TR" sz="2200" b="1" dirty="0" smtClean="0">
                <a:solidFill>
                  <a:schemeClr val="bg1"/>
                </a:solidFill>
                <a:latin typeface="Caviar Dreams" pitchFamily="34" charset="-94"/>
                <a:ea typeface="Open Sans" pitchFamily="34" charset="0"/>
                <a:cs typeface="Open Sans" pitchFamily="34" charset="0"/>
              </a:rPr>
              <a:t>323-43-546-7</a:t>
            </a:r>
            <a:endParaRPr lang="tr-TR" sz="2200" b="1" dirty="0">
              <a:solidFill>
                <a:schemeClr val="bg1"/>
              </a:solidFill>
              <a:latin typeface="Caviar Dreams" pitchFamily="34" charset="-94"/>
              <a:ea typeface="Open Sans" pitchFamily="34" charset="0"/>
              <a:cs typeface="Open Sans" pitchFamily="34" charset="0"/>
            </a:endParaRPr>
          </a:p>
        </p:txBody>
      </p:sp>
      <p:sp>
        <p:nvSpPr>
          <p:cNvPr id="14" name="TextBox 13"/>
          <p:cNvSpPr txBox="1"/>
          <p:nvPr/>
        </p:nvSpPr>
        <p:spPr>
          <a:xfrm>
            <a:off x="10538032" y="9609583"/>
            <a:ext cx="5664339" cy="430887"/>
          </a:xfrm>
          <a:prstGeom prst="rect">
            <a:avLst/>
          </a:prstGeom>
          <a:noFill/>
        </p:spPr>
        <p:txBody>
          <a:bodyPr wrap="square" rtlCol="0">
            <a:spAutoFit/>
          </a:bodyPr>
          <a:lstStyle/>
          <a:p>
            <a:pPr algn="ctr"/>
            <a:r>
              <a:rPr lang="tr-TR" sz="2200" b="1" dirty="0">
                <a:solidFill>
                  <a:schemeClr val="bg1"/>
                </a:solidFill>
                <a:latin typeface="Caviar Dreams" pitchFamily="34" charset="-94"/>
                <a:ea typeface="Open Sans" pitchFamily="34" charset="0"/>
                <a:cs typeface="Open Sans" pitchFamily="34" charset="0"/>
              </a:rPr>
              <a:t>c</a:t>
            </a:r>
            <a:r>
              <a:rPr lang="tr-TR" sz="2200" b="1" dirty="0" smtClean="0">
                <a:solidFill>
                  <a:schemeClr val="bg1"/>
                </a:solidFill>
                <a:latin typeface="Caviar Dreams" pitchFamily="34" charset="-94"/>
                <a:ea typeface="Open Sans" pitchFamily="34" charset="0"/>
                <a:cs typeface="Open Sans" pitchFamily="34" charset="0"/>
              </a:rPr>
              <a:t>ompany.com</a:t>
            </a:r>
            <a:endParaRPr lang="tr-TR" sz="2200" b="1" dirty="0">
              <a:solidFill>
                <a:schemeClr val="bg1"/>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3258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5" name="Rectangle 64"/>
          <p:cNvSpPr/>
          <p:nvPr/>
        </p:nvSpPr>
        <p:spPr>
          <a:xfrm>
            <a:off x="12744730" y="3878285"/>
            <a:ext cx="4160304" cy="3816424"/>
          </a:xfrm>
          <a:prstGeom prst="rect">
            <a:avLst/>
          </a:prstGeom>
          <a:solidFill>
            <a:srgbClr val="565D6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Rectangle 54"/>
          <p:cNvSpPr/>
          <p:nvPr/>
        </p:nvSpPr>
        <p:spPr>
          <a:xfrm>
            <a:off x="7139343" y="3130780"/>
            <a:ext cx="4160304" cy="3816424"/>
          </a:xfrm>
          <a:prstGeom prst="rect">
            <a:avLst/>
          </a:prstGeom>
          <a:solidFill>
            <a:srgbClr val="565D6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PRICING TABLES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25" name="Rectangle 24"/>
          <p:cNvSpPr/>
          <p:nvPr/>
        </p:nvSpPr>
        <p:spPr>
          <a:xfrm>
            <a:off x="1041376" y="3056855"/>
            <a:ext cx="5031816" cy="912724"/>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extBox 25"/>
          <p:cNvSpPr txBox="1"/>
          <p:nvPr/>
        </p:nvSpPr>
        <p:spPr>
          <a:xfrm>
            <a:off x="1152699" y="3086551"/>
            <a:ext cx="4809170"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LIGHT PACKAGE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27" name="Rectangle 26"/>
          <p:cNvSpPr/>
          <p:nvPr/>
        </p:nvSpPr>
        <p:spPr>
          <a:xfrm>
            <a:off x="1477132" y="3878285"/>
            <a:ext cx="4160304" cy="2202906"/>
          </a:xfrm>
          <a:prstGeom prst="rect">
            <a:avLst/>
          </a:prstGeom>
          <a:solidFill>
            <a:srgbClr val="565D6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2077346" y="4896744"/>
            <a:ext cx="2959876" cy="65895"/>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30" name="TextBox 29"/>
          <p:cNvSpPr txBox="1"/>
          <p:nvPr/>
        </p:nvSpPr>
        <p:spPr>
          <a:xfrm>
            <a:off x="1152699" y="4099202"/>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1</a:t>
            </a:r>
            <a:endParaRPr lang="tr-TR" sz="4500" b="1" dirty="0">
              <a:solidFill>
                <a:srgbClr val="565D6F"/>
              </a:solidFill>
              <a:latin typeface="Caviar Dreams" pitchFamily="34" charset="-94"/>
              <a:ea typeface="Open Sans" pitchFamily="34" charset="0"/>
              <a:cs typeface="Open Sans" pitchFamily="34" charset="0"/>
            </a:endParaRPr>
          </a:p>
        </p:txBody>
      </p:sp>
      <p:sp>
        <p:nvSpPr>
          <p:cNvPr id="32" name="TextBox 31"/>
          <p:cNvSpPr txBox="1"/>
          <p:nvPr/>
        </p:nvSpPr>
        <p:spPr>
          <a:xfrm>
            <a:off x="1152699" y="4962639"/>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2</a:t>
            </a:r>
            <a:endParaRPr lang="tr-TR" sz="4500" b="1" dirty="0">
              <a:solidFill>
                <a:srgbClr val="565D6F"/>
              </a:solidFill>
              <a:latin typeface="Caviar Dreams" pitchFamily="34" charset="-94"/>
              <a:ea typeface="Open Sans" pitchFamily="34" charset="0"/>
              <a:cs typeface="Open Sans" pitchFamily="34" charset="0"/>
            </a:endParaRPr>
          </a:p>
        </p:txBody>
      </p:sp>
      <p:sp>
        <p:nvSpPr>
          <p:cNvPr id="53" name="Rectangle 52"/>
          <p:cNvSpPr/>
          <p:nvPr/>
        </p:nvSpPr>
        <p:spPr>
          <a:xfrm>
            <a:off x="6703587" y="3056855"/>
            <a:ext cx="5031816" cy="912724"/>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6814910" y="3086551"/>
            <a:ext cx="4809170"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SUPER PACKAGE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6" name="Rectangle 55"/>
          <p:cNvSpPr/>
          <p:nvPr/>
        </p:nvSpPr>
        <p:spPr>
          <a:xfrm>
            <a:off x="7739557" y="4896744"/>
            <a:ext cx="2959876" cy="65895"/>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57" name="TextBox 56"/>
          <p:cNvSpPr txBox="1"/>
          <p:nvPr/>
        </p:nvSpPr>
        <p:spPr>
          <a:xfrm>
            <a:off x="6814910" y="4099202"/>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1</a:t>
            </a:r>
            <a:endParaRPr lang="tr-TR" sz="4500" b="1" dirty="0">
              <a:solidFill>
                <a:srgbClr val="565D6F"/>
              </a:solidFill>
              <a:latin typeface="Caviar Dreams" pitchFamily="34" charset="-94"/>
              <a:ea typeface="Open Sans" pitchFamily="34" charset="0"/>
              <a:cs typeface="Open Sans" pitchFamily="34" charset="0"/>
            </a:endParaRPr>
          </a:p>
        </p:txBody>
      </p:sp>
      <p:sp>
        <p:nvSpPr>
          <p:cNvPr id="58" name="TextBox 57"/>
          <p:cNvSpPr txBox="1"/>
          <p:nvPr/>
        </p:nvSpPr>
        <p:spPr>
          <a:xfrm>
            <a:off x="6814910" y="4962639"/>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2</a:t>
            </a:r>
            <a:endParaRPr lang="tr-TR" sz="4500" b="1" dirty="0">
              <a:solidFill>
                <a:srgbClr val="565D6F"/>
              </a:solidFill>
              <a:latin typeface="Caviar Dreams" pitchFamily="34" charset="-94"/>
              <a:ea typeface="Open Sans" pitchFamily="34" charset="0"/>
              <a:cs typeface="Open Sans" pitchFamily="34" charset="0"/>
            </a:endParaRPr>
          </a:p>
        </p:txBody>
      </p:sp>
      <p:sp>
        <p:nvSpPr>
          <p:cNvPr id="59" name="Rectangle 58"/>
          <p:cNvSpPr/>
          <p:nvPr/>
        </p:nvSpPr>
        <p:spPr>
          <a:xfrm>
            <a:off x="7739557" y="5747469"/>
            <a:ext cx="2959876" cy="65895"/>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60" name="TextBox 59"/>
          <p:cNvSpPr txBox="1"/>
          <p:nvPr/>
        </p:nvSpPr>
        <p:spPr>
          <a:xfrm>
            <a:off x="6814910" y="5902426"/>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3</a:t>
            </a:r>
            <a:endParaRPr lang="tr-TR" sz="4500" b="1" dirty="0">
              <a:solidFill>
                <a:srgbClr val="565D6F"/>
              </a:solidFill>
              <a:latin typeface="Caviar Dreams" pitchFamily="34" charset="-94"/>
              <a:ea typeface="Open Sans" pitchFamily="34" charset="0"/>
              <a:cs typeface="Open Sans" pitchFamily="34" charset="0"/>
            </a:endParaRPr>
          </a:p>
        </p:txBody>
      </p:sp>
      <p:sp>
        <p:nvSpPr>
          <p:cNvPr id="63" name="Rectangle 62"/>
          <p:cNvSpPr/>
          <p:nvPr/>
        </p:nvSpPr>
        <p:spPr>
          <a:xfrm>
            <a:off x="12308974" y="3056855"/>
            <a:ext cx="5031816" cy="912724"/>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TextBox 63"/>
          <p:cNvSpPr txBox="1"/>
          <p:nvPr/>
        </p:nvSpPr>
        <p:spPr>
          <a:xfrm>
            <a:off x="12420297" y="3086551"/>
            <a:ext cx="4809170"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ULTRA PACKAGE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66" name="Rectangle 65"/>
          <p:cNvSpPr/>
          <p:nvPr/>
        </p:nvSpPr>
        <p:spPr>
          <a:xfrm>
            <a:off x="13344944" y="4896744"/>
            <a:ext cx="2959876" cy="65895"/>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67" name="TextBox 66"/>
          <p:cNvSpPr txBox="1"/>
          <p:nvPr/>
        </p:nvSpPr>
        <p:spPr>
          <a:xfrm>
            <a:off x="12420297" y="4099202"/>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1</a:t>
            </a:r>
            <a:endParaRPr lang="tr-TR" sz="4500" b="1" dirty="0">
              <a:solidFill>
                <a:srgbClr val="565D6F"/>
              </a:solidFill>
              <a:latin typeface="Caviar Dreams" pitchFamily="34" charset="-94"/>
              <a:ea typeface="Open Sans" pitchFamily="34" charset="0"/>
              <a:cs typeface="Open Sans" pitchFamily="34" charset="0"/>
            </a:endParaRPr>
          </a:p>
        </p:txBody>
      </p:sp>
      <p:sp>
        <p:nvSpPr>
          <p:cNvPr id="68" name="TextBox 67"/>
          <p:cNvSpPr txBox="1"/>
          <p:nvPr/>
        </p:nvSpPr>
        <p:spPr>
          <a:xfrm>
            <a:off x="12420297" y="4962639"/>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2</a:t>
            </a:r>
            <a:endParaRPr lang="tr-TR" sz="4500" b="1" dirty="0">
              <a:solidFill>
                <a:srgbClr val="565D6F"/>
              </a:solidFill>
              <a:latin typeface="Caviar Dreams" pitchFamily="34" charset="-94"/>
              <a:ea typeface="Open Sans" pitchFamily="34" charset="0"/>
              <a:cs typeface="Open Sans" pitchFamily="34" charset="0"/>
            </a:endParaRPr>
          </a:p>
        </p:txBody>
      </p:sp>
      <p:sp>
        <p:nvSpPr>
          <p:cNvPr id="69" name="Rectangle 68"/>
          <p:cNvSpPr/>
          <p:nvPr/>
        </p:nvSpPr>
        <p:spPr>
          <a:xfrm>
            <a:off x="13344944" y="5747469"/>
            <a:ext cx="2959876" cy="65895"/>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0" name="TextBox 69"/>
          <p:cNvSpPr txBox="1"/>
          <p:nvPr/>
        </p:nvSpPr>
        <p:spPr>
          <a:xfrm>
            <a:off x="12420297" y="5902426"/>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3</a:t>
            </a:r>
            <a:endParaRPr lang="tr-TR" sz="4500" b="1" dirty="0">
              <a:solidFill>
                <a:srgbClr val="565D6F"/>
              </a:solidFill>
              <a:latin typeface="Caviar Dreams" pitchFamily="34" charset="-94"/>
              <a:ea typeface="Open Sans" pitchFamily="34" charset="0"/>
              <a:cs typeface="Open Sans" pitchFamily="34" charset="0"/>
            </a:endParaRPr>
          </a:p>
        </p:txBody>
      </p:sp>
      <p:sp>
        <p:nvSpPr>
          <p:cNvPr id="71" name="TextBox 70"/>
          <p:cNvSpPr txBox="1"/>
          <p:nvPr/>
        </p:nvSpPr>
        <p:spPr>
          <a:xfrm>
            <a:off x="12420297" y="6765863"/>
            <a:ext cx="4809170"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FEATURE 4</a:t>
            </a:r>
            <a:endParaRPr lang="tr-TR" sz="4500" b="1" dirty="0">
              <a:solidFill>
                <a:srgbClr val="565D6F"/>
              </a:solidFill>
              <a:latin typeface="Caviar Dreams" pitchFamily="34" charset="-94"/>
              <a:ea typeface="Open Sans" pitchFamily="34" charset="0"/>
              <a:cs typeface="Open Sans" pitchFamily="34" charset="0"/>
            </a:endParaRPr>
          </a:p>
        </p:txBody>
      </p:sp>
      <p:sp>
        <p:nvSpPr>
          <p:cNvPr id="72" name="Rectangle 71"/>
          <p:cNvSpPr/>
          <p:nvPr/>
        </p:nvSpPr>
        <p:spPr>
          <a:xfrm>
            <a:off x="13344944" y="6661869"/>
            <a:ext cx="2959876" cy="65895"/>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3" name="Oval 7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TextBox 7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31" name="Rectangle 30"/>
          <p:cNvSpPr/>
          <p:nvPr/>
        </p:nvSpPr>
        <p:spPr>
          <a:xfrm rot="5400000">
            <a:off x="9147483" y="468939"/>
            <a:ext cx="144015" cy="5031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75000"/>
                </a:schemeClr>
              </a:solidFill>
            </a:endParaRPr>
          </a:p>
        </p:txBody>
      </p:sp>
      <p:sp>
        <p:nvSpPr>
          <p:cNvPr id="33" name="Rectangle 32"/>
          <p:cNvSpPr/>
          <p:nvPr/>
        </p:nvSpPr>
        <p:spPr>
          <a:xfrm rot="5400000">
            <a:off x="3485277" y="468939"/>
            <a:ext cx="144015" cy="5031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75000"/>
                </a:schemeClr>
              </a:solidFill>
            </a:endParaRPr>
          </a:p>
        </p:txBody>
      </p:sp>
      <p:sp>
        <p:nvSpPr>
          <p:cNvPr id="34" name="Rectangle 33"/>
          <p:cNvSpPr/>
          <p:nvPr/>
        </p:nvSpPr>
        <p:spPr>
          <a:xfrm rot="5400000">
            <a:off x="14752874" y="468939"/>
            <a:ext cx="144015" cy="5031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75000"/>
                </a:schemeClr>
              </a:solidFill>
            </a:endParaRPr>
          </a:p>
        </p:txBody>
      </p:sp>
    </p:spTree>
    <p:extLst>
      <p:ext uri="{BB962C8B-B14F-4D97-AF65-F5344CB8AC3E}">
        <p14:creationId xmlns:p14="http://schemas.microsoft.com/office/powerpoint/2010/main" val="41141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5" grpId="0" animBg="1"/>
      <p:bldP spid="2" grpId="0" animBg="1"/>
      <p:bldP spid="9" grpId="0" animBg="1"/>
      <p:bldP spid="12" grpId="0"/>
      <p:bldP spid="25" grpId="0" animBg="1"/>
      <p:bldP spid="26" grpId="0"/>
      <p:bldP spid="27" grpId="0" animBg="1"/>
      <p:bldP spid="29" grpId="0" animBg="1"/>
      <p:bldP spid="30" grpId="0"/>
      <p:bldP spid="32" grpId="0"/>
      <p:bldP spid="53" grpId="0" animBg="1"/>
      <p:bldP spid="54" grpId="0"/>
      <p:bldP spid="56" grpId="0" animBg="1"/>
      <p:bldP spid="57" grpId="0"/>
      <p:bldP spid="58" grpId="0"/>
      <p:bldP spid="59" grpId="0" animBg="1"/>
      <p:bldP spid="60" grpId="0"/>
      <p:bldP spid="63" grpId="0" animBg="1"/>
      <p:bldP spid="64" grpId="0"/>
      <p:bldP spid="66" grpId="0" animBg="1"/>
      <p:bldP spid="67" grpId="0"/>
      <p:bldP spid="68" grpId="0"/>
      <p:bldP spid="69" grpId="0" animBg="1"/>
      <p:bldP spid="70" grpId="0"/>
      <p:bldP spid="71" grpId="0"/>
      <p:bldP spid="72" grpId="0" animBg="1"/>
      <p:bldP spid="31"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6089930" y="2729473"/>
            <a:ext cx="2448272" cy="2448272"/>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9482096" y="2751245"/>
            <a:ext cx="2448272" cy="2448272"/>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p:cNvSpPr/>
          <p:nvPr/>
        </p:nvSpPr>
        <p:spPr>
          <a:xfrm>
            <a:off x="12940158" y="2751245"/>
            <a:ext cx="2448272" cy="2448272"/>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2664867" y="2707701"/>
            <a:ext cx="2448272" cy="2448272"/>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5" name="Picture 34"/>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176906"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MEET THE TEAM</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73" name="Oval 7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TextBox 7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40" name="TextBox 39"/>
          <p:cNvSpPr txBox="1"/>
          <p:nvPr/>
        </p:nvSpPr>
        <p:spPr>
          <a:xfrm>
            <a:off x="1594254" y="5443705"/>
            <a:ext cx="4615309"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JANE</a:t>
            </a:r>
            <a:endParaRPr lang="tr-TR" sz="4000" b="1" dirty="0">
              <a:solidFill>
                <a:srgbClr val="565D6F"/>
              </a:solidFill>
              <a:latin typeface="Caviar Dreams" pitchFamily="34" charset="-94"/>
              <a:ea typeface="Open Sans" pitchFamily="34" charset="0"/>
              <a:cs typeface="Open Sans" pitchFamily="34" charset="0"/>
            </a:endParaRPr>
          </a:p>
        </p:txBody>
      </p:sp>
      <p:sp>
        <p:nvSpPr>
          <p:cNvPr id="41" name="TextBox 40"/>
          <p:cNvSpPr txBox="1"/>
          <p:nvPr/>
        </p:nvSpPr>
        <p:spPr>
          <a:xfrm>
            <a:off x="2222624" y="6166870"/>
            <a:ext cx="3358568" cy="2123658"/>
          </a:xfrm>
          <a:prstGeom prst="rect">
            <a:avLst/>
          </a:prstGeom>
          <a:noFill/>
        </p:spPr>
        <p:txBody>
          <a:bodyPr wrap="square" rtlCol="0">
            <a:spAutoFit/>
          </a:bodyPr>
          <a:lstStyle/>
          <a:p>
            <a:pPr algn="ctr"/>
            <a:r>
              <a:rPr lang="tr-TR" sz="2200" b="1" dirty="0" smtClean="0">
                <a:solidFill>
                  <a:schemeClr val="tx1">
                    <a:lumMod val="65000"/>
                    <a:lumOff val="35000"/>
                  </a:schemeClr>
                </a:solidFill>
                <a:latin typeface="Caviar Dreams" pitchFamily="34" charset="-94"/>
              </a:rPr>
              <a:t>To insert your own portraits, just right click</a:t>
            </a:r>
          </a:p>
          <a:p>
            <a:pPr algn="ctr"/>
            <a:r>
              <a:rPr lang="tr-TR" sz="2200" b="1" dirty="0" smtClean="0">
                <a:solidFill>
                  <a:schemeClr val="tx1">
                    <a:lumMod val="65000"/>
                    <a:lumOff val="35000"/>
                  </a:schemeClr>
                </a:solidFill>
                <a:latin typeface="Caviar Dreams" pitchFamily="34" charset="-94"/>
                <a:ea typeface="Open Sans" pitchFamily="34" charset="0"/>
                <a:cs typeface="Open Sans" pitchFamily="34" charset="0"/>
              </a:rPr>
              <a:t>a circle, choose Format Picture and select your own photo under the Fill option</a:t>
            </a:r>
            <a:endParaRPr lang="tr-TR" sz="2200" b="1" dirty="0">
              <a:solidFill>
                <a:srgbClr val="009CD6"/>
              </a:solidFill>
              <a:latin typeface="Caviar Dreams" pitchFamily="34" charset="-94"/>
              <a:ea typeface="Open Sans" pitchFamily="34" charset="0"/>
              <a:cs typeface="Open Sans" pitchFamily="34" charset="0"/>
            </a:endParaRPr>
          </a:p>
        </p:txBody>
      </p:sp>
      <p:sp>
        <p:nvSpPr>
          <p:cNvPr id="42" name="TextBox 41"/>
          <p:cNvSpPr txBox="1"/>
          <p:nvPr/>
        </p:nvSpPr>
        <p:spPr>
          <a:xfrm>
            <a:off x="4951982" y="5443705"/>
            <a:ext cx="4615309"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JOE</a:t>
            </a:r>
            <a:endParaRPr lang="tr-TR" sz="4000" b="1" dirty="0">
              <a:solidFill>
                <a:srgbClr val="565D6F"/>
              </a:solidFill>
              <a:latin typeface="Caviar Dreams" pitchFamily="34" charset="-94"/>
              <a:ea typeface="Open Sans" pitchFamily="34" charset="0"/>
              <a:cs typeface="Open Sans" pitchFamily="34" charset="0"/>
            </a:endParaRPr>
          </a:p>
        </p:txBody>
      </p:sp>
      <p:sp>
        <p:nvSpPr>
          <p:cNvPr id="43" name="TextBox 42"/>
          <p:cNvSpPr txBox="1"/>
          <p:nvPr/>
        </p:nvSpPr>
        <p:spPr>
          <a:xfrm>
            <a:off x="5580352" y="6166870"/>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44" name="TextBox 43"/>
          <p:cNvSpPr txBox="1"/>
          <p:nvPr/>
        </p:nvSpPr>
        <p:spPr>
          <a:xfrm>
            <a:off x="8386750" y="5443705"/>
            <a:ext cx="4615309"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JANE</a:t>
            </a:r>
            <a:endParaRPr lang="tr-TR" sz="4000" b="1" dirty="0">
              <a:solidFill>
                <a:srgbClr val="565D6F"/>
              </a:solidFill>
              <a:latin typeface="Caviar Dreams" pitchFamily="34" charset="-94"/>
              <a:ea typeface="Open Sans" pitchFamily="34" charset="0"/>
              <a:cs typeface="Open Sans" pitchFamily="34" charset="0"/>
            </a:endParaRPr>
          </a:p>
        </p:txBody>
      </p:sp>
      <p:sp>
        <p:nvSpPr>
          <p:cNvPr id="45" name="TextBox 44"/>
          <p:cNvSpPr txBox="1"/>
          <p:nvPr/>
        </p:nvSpPr>
        <p:spPr>
          <a:xfrm>
            <a:off x="9015120" y="6166870"/>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46" name="TextBox 45"/>
          <p:cNvSpPr txBox="1"/>
          <p:nvPr/>
        </p:nvSpPr>
        <p:spPr>
          <a:xfrm>
            <a:off x="11867525" y="5443705"/>
            <a:ext cx="4615309"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JOE</a:t>
            </a:r>
            <a:endParaRPr lang="tr-TR" sz="4000" b="1" dirty="0">
              <a:solidFill>
                <a:srgbClr val="565D6F"/>
              </a:solidFill>
              <a:latin typeface="Caviar Dreams" pitchFamily="34" charset="-94"/>
              <a:ea typeface="Open Sans" pitchFamily="34" charset="0"/>
              <a:cs typeface="Open Sans" pitchFamily="34" charset="0"/>
            </a:endParaRPr>
          </a:p>
        </p:txBody>
      </p:sp>
      <p:sp>
        <p:nvSpPr>
          <p:cNvPr id="47" name="TextBox 46"/>
          <p:cNvSpPr txBox="1"/>
          <p:nvPr/>
        </p:nvSpPr>
        <p:spPr>
          <a:xfrm>
            <a:off x="12495895" y="6166870"/>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335397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48" grpId="0" animBg="1"/>
      <p:bldP spid="2" grpId="0" animBg="1"/>
      <p:bldP spid="9" grpId="0" animBg="1"/>
      <p:bldP spid="12" grpId="0"/>
      <p:bldP spid="40" grpId="0"/>
      <p:bldP spid="41" grpId="0"/>
      <p:bldP spid="42" grpId="0"/>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85447" y="2912839"/>
            <a:ext cx="2520280" cy="25202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6837933" y="5651465"/>
            <a:ext cx="4615309" cy="861774"/>
          </a:xfrm>
          <a:prstGeom prst="rect">
            <a:avLst/>
          </a:prstGeom>
          <a:noFill/>
        </p:spPr>
        <p:txBody>
          <a:bodyPr wrap="square" rtlCol="0">
            <a:spAutoFit/>
          </a:bodyPr>
          <a:lstStyle/>
          <a:p>
            <a:pPr algn="ctr"/>
            <a:r>
              <a:rPr lang="tr-TR" sz="5000" b="1" dirty="0" smtClean="0">
                <a:solidFill>
                  <a:schemeClr val="tx1">
                    <a:lumMod val="65000"/>
                    <a:lumOff val="35000"/>
                  </a:schemeClr>
                </a:solidFill>
                <a:latin typeface="Caviar Dreams" pitchFamily="34" charset="-94"/>
                <a:ea typeface="Open Sans" pitchFamily="34" charset="0"/>
                <a:cs typeface="Open Sans" pitchFamily="34" charset="0"/>
              </a:rPr>
              <a:t>INTERMISSION</a:t>
            </a:r>
            <a:endParaRPr lang="tr-TR" sz="50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009CD6"/>
                </a:solidFill>
                <a:latin typeface="Caviar Dreams" pitchFamily="34" charset="-94"/>
                <a:ea typeface="Open Sans" pitchFamily="34" charset="0"/>
                <a:cs typeface="Open Sans" pitchFamily="34" charset="0"/>
              </a:rPr>
              <a:t>M</a:t>
            </a:r>
            <a:endParaRPr lang="tr-TR" sz="3300" b="1" dirty="0">
              <a:solidFill>
                <a:srgbClr val="009CD6"/>
              </a:solidFill>
              <a:latin typeface="Caviar Dreams" pitchFamily="34" charset="-94"/>
              <a:ea typeface="Open Sans" pitchFamily="34" charset="0"/>
              <a:cs typeface="Open Sans"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049" y="3272879"/>
            <a:ext cx="1821075" cy="1446957"/>
          </a:xfrm>
          <a:prstGeom prst="rect">
            <a:avLst/>
          </a:prstGeom>
        </p:spPr>
      </p:pic>
    </p:spTree>
    <p:extLst>
      <p:ext uri="{BB962C8B-B14F-4D97-AF65-F5344CB8AC3E}">
        <p14:creationId xmlns:p14="http://schemas.microsoft.com/office/powerpoint/2010/main" val="85593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STATISTICS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4" name="Picture 3"/>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485609" y="5822093"/>
            <a:ext cx="594065" cy="1341127"/>
          </a:xfrm>
          <a:prstGeom prst="rect">
            <a:avLst/>
          </a:prstGeom>
        </p:spPr>
      </p:pic>
      <p:pic>
        <p:nvPicPr>
          <p:cNvPr id="5" name="Picture 4"/>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478149" y="3488903"/>
            <a:ext cx="529518" cy="1356666"/>
          </a:xfrm>
          <a:prstGeom prst="rect">
            <a:avLst/>
          </a:prstGeom>
        </p:spPr>
      </p:pic>
      <p:pic>
        <p:nvPicPr>
          <p:cNvPr id="27" name="Picture 26"/>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42245" y="3488903"/>
            <a:ext cx="529518" cy="1356666"/>
          </a:xfrm>
          <a:prstGeom prst="rect">
            <a:avLst/>
          </a:prstGeom>
        </p:spPr>
      </p:pic>
      <p:pic>
        <p:nvPicPr>
          <p:cNvPr id="28" name="Picture 27"/>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06341" y="3488903"/>
            <a:ext cx="529518" cy="1356666"/>
          </a:xfrm>
          <a:prstGeom prst="rect">
            <a:avLst/>
          </a:prstGeom>
        </p:spPr>
      </p:pic>
      <p:pic>
        <p:nvPicPr>
          <p:cNvPr id="35" name="Picture 34"/>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070437" y="3488903"/>
            <a:ext cx="529518" cy="1356666"/>
          </a:xfrm>
          <a:prstGeom prst="rect">
            <a:avLst/>
          </a:prstGeom>
        </p:spPr>
      </p:pic>
      <p:pic>
        <p:nvPicPr>
          <p:cNvPr id="42" name="Picture 41"/>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34533" y="3488903"/>
            <a:ext cx="529518" cy="1356666"/>
          </a:xfrm>
          <a:prstGeom prst="rect">
            <a:avLst/>
          </a:prstGeom>
        </p:spPr>
      </p:pic>
      <p:pic>
        <p:nvPicPr>
          <p:cNvPr id="43" name="Picture 42"/>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798629" y="3488903"/>
            <a:ext cx="529518" cy="1356666"/>
          </a:xfrm>
          <a:prstGeom prst="rect">
            <a:avLst/>
          </a:prstGeom>
        </p:spPr>
      </p:pic>
      <p:pic>
        <p:nvPicPr>
          <p:cNvPr id="44" name="Picture 43"/>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62725" y="3488903"/>
            <a:ext cx="529518" cy="1356666"/>
          </a:xfrm>
          <a:prstGeom prst="rect">
            <a:avLst/>
          </a:prstGeom>
        </p:spPr>
      </p:pic>
      <p:pic>
        <p:nvPicPr>
          <p:cNvPr id="45" name="Picture 44"/>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526821" y="3488903"/>
            <a:ext cx="529518" cy="1356666"/>
          </a:xfrm>
          <a:prstGeom prst="rect">
            <a:avLst/>
          </a:prstGeom>
        </p:spPr>
      </p:pic>
      <p:pic>
        <p:nvPicPr>
          <p:cNvPr id="48" name="Picture 47"/>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30655" y="5822093"/>
            <a:ext cx="594065" cy="1341127"/>
          </a:xfrm>
          <a:prstGeom prst="rect">
            <a:avLst/>
          </a:prstGeom>
        </p:spPr>
      </p:pic>
      <p:pic>
        <p:nvPicPr>
          <p:cNvPr id="49" name="Picture 48"/>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178992" y="5822093"/>
            <a:ext cx="594065" cy="1341127"/>
          </a:xfrm>
          <a:prstGeom prst="rect">
            <a:avLst/>
          </a:prstGeom>
        </p:spPr>
      </p:pic>
      <p:pic>
        <p:nvPicPr>
          <p:cNvPr id="50" name="Picture 49"/>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055956" y="5822093"/>
            <a:ext cx="594065" cy="1341127"/>
          </a:xfrm>
          <a:prstGeom prst="rect">
            <a:avLst/>
          </a:prstGeom>
        </p:spPr>
      </p:pic>
      <p:pic>
        <p:nvPicPr>
          <p:cNvPr id="51" name="Picture 50"/>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14522" y="5822093"/>
            <a:ext cx="594065" cy="1341127"/>
          </a:xfrm>
          <a:prstGeom prst="rect">
            <a:avLst/>
          </a:prstGeom>
        </p:spPr>
      </p:pic>
      <p:pic>
        <p:nvPicPr>
          <p:cNvPr id="52" name="Picture 51"/>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759568" y="5822093"/>
            <a:ext cx="594065" cy="1341127"/>
          </a:xfrm>
          <a:prstGeom prst="rect">
            <a:avLst/>
          </a:prstGeom>
        </p:spPr>
      </p:pic>
      <p:pic>
        <p:nvPicPr>
          <p:cNvPr id="58" name="Picture 57"/>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17227" y="5822093"/>
            <a:ext cx="594065" cy="1341127"/>
          </a:xfrm>
          <a:prstGeom prst="rect">
            <a:avLst/>
          </a:prstGeom>
        </p:spPr>
      </p:pic>
      <p:pic>
        <p:nvPicPr>
          <p:cNvPr id="6" name="Picture 5"/>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498936" y="5822093"/>
            <a:ext cx="594065" cy="1341127"/>
          </a:xfrm>
          <a:prstGeom prst="rect">
            <a:avLst/>
          </a:prstGeom>
        </p:spPr>
      </p:pic>
      <p:pic>
        <p:nvPicPr>
          <p:cNvPr id="10" name="Picture 9"/>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385409" y="3488903"/>
            <a:ext cx="535025" cy="1370775"/>
          </a:xfrm>
          <a:prstGeom prst="rect">
            <a:avLst/>
          </a:prstGeom>
        </p:spPr>
      </p:pic>
      <p:pic>
        <p:nvPicPr>
          <p:cNvPr id="62" name="Picture 61"/>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249505" y="3488903"/>
            <a:ext cx="535025" cy="1370775"/>
          </a:xfrm>
          <a:prstGeom prst="rect">
            <a:avLst/>
          </a:prstGeom>
        </p:spPr>
      </p:pic>
      <p:pic>
        <p:nvPicPr>
          <p:cNvPr id="63" name="Picture 62"/>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367107" y="5822093"/>
            <a:ext cx="594065" cy="1341127"/>
          </a:xfrm>
          <a:prstGeom prst="rect">
            <a:avLst/>
          </a:prstGeom>
        </p:spPr>
      </p:pic>
      <p:pic>
        <p:nvPicPr>
          <p:cNvPr id="64" name="Picture 63"/>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231203" y="5822093"/>
            <a:ext cx="594065" cy="1341127"/>
          </a:xfrm>
          <a:prstGeom prst="rect">
            <a:avLst/>
          </a:prstGeom>
        </p:spPr>
      </p:pic>
      <p:sp>
        <p:nvSpPr>
          <p:cNvPr id="65" name="TextBox 64"/>
          <p:cNvSpPr txBox="1"/>
          <p:nvPr/>
        </p:nvSpPr>
        <p:spPr>
          <a:xfrm>
            <a:off x="10009683" y="3697678"/>
            <a:ext cx="2016224" cy="938719"/>
          </a:xfrm>
          <a:prstGeom prst="rect">
            <a:avLst/>
          </a:prstGeom>
          <a:noFill/>
        </p:spPr>
        <p:txBody>
          <a:bodyPr wrap="square" rtlCol="0">
            <a:spAutoFit/>
          </a:bodyPr>
          <a:lstStyle/>
          <a:p>
            <a:pPr algn="ctr"/>
            <a:r>
              <a:rPr lang="tr-TR" sz="5500" b="1" dirty="0" smtClean="0">
                <a:solidFill>
                  <a:srgbClr val="565D6F"/>
                </a:solidFill>
                <a:latin typeface="Caviar Dreams" pitchFamily="34" charset="-94"/>
                <a:ea typeface="Open Sans" pitchFamily="34" charset="0"/>
                <a:cs typeface="Open Sans" pitchFamily="34" charset="0"/>
              </a:rPr>
              <a:t>80%</a:t>
            </a:r>
            <a:endParaRPr lang="tr-TR" sz="5500" b="1" dirty="0">
              <a:solidFill>
                <a:srgbClr val="565D6F"/>
              </a:solidFill>
              <a:latin typeface="Caviar Dreams" pitchFamily="34" charset="-94"/>
              <a:ea typeface="Open Sans" pitchFamily="34" charset="0"/>
              <a:cs typeface="Open Sans" pitchFamily="34" charset="0"/>
            </a:endParaRPr>
          </a:p>
        </p:txBody>
      </p:sp>
      <p:sp>
        <p:nvSpPr>
          <p:cNvPr id="66" name="TextBox 65"/>
          <p:cNvSpPr txBox="1"/>
          <p:nvPr/>
        </p:nvSpPr>
        <p:spPr>
          <a:xfrm>
            <a:off x="12075614" y="3606952"/>
            <a:ext cx="4846837" cy="1107996"/>
          </a:xfrm>
          <a:prstGeom prst="rect">
            <a:avLst/>
          </a:prstGeom>
          <a:noFill/>
        </p:spPr>
        <p:txBody>
          <a:bodyPr wrap="square" rtlCol="0">
            <a:spAutoFit/>
          </a:bodyPr>
          <a:lstStyle/>
          <a:p>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67" name="TextBox 66"/>
          <p:cNvSpPr txBox="1"/>
          <p:nvPr/>
        </p:nvSpPr>
        <p:spPr>
          <a:xfrm>
            <a:off x="10009683" y="5981452"/>
            <a:ext cx="2016224" cy="938719"/>
          </a:xfrm>
          <a:prstGeom prst="rect">
            <a:avLst/>
          </a:prstGeom>
          <a:noFill/>
        </p:spPr>
        <p:txBody>
          <a:bodyPr wrap="square" rtlCol="0">
            <a:spAutoFit/>
          </a:bodyPr>
          <a:lstStyle/>
          <a:p>
            <a:pPr algn="ctr"/>
            <a:r>
              <a:rPr lang="tr-TR" sz="5500" b="1" dirty="0">
                <a:solidFill>
                  <a:srgbClr val="565D6F"/>
                </a:solidFill>
                <a:latin typeface="Caviar Dreams" pitchFamily="34" charset="-94"/>
                <a:ea typeface="Open Sans" pitchFamily="34" charset="0"/>
                <a:cs typeface="Open Sans" pitchFamily="34" charset="0"/>
              </a:rPr>
              <a:t>7</a:t>
            </a:r>
            <a:r>
              <a:rPr lang="tr-TR" sz="5500" b="1" dirty="0" smtClean="0">
                <a:solidFill>
                  <a:srgbClr val="565D6F"/>
                </a:solidFill>
                <a:latin typeface="Caviar Dreams" pitchFamily="34" charset="-94"/>
                <a:ea typeface="Open Sans" pitchFamily="34" charset="0"/>
                <a:cs typeface="Open Sans" pitchFamily="34" charset="0"/>
              </a:rPr>
              <a:t>0%</a:t>
            </a:r>
            <a:endParaRPr lang="tr-TR" sz="5500" b="1" dirty="0">
              <a:solidFill>
                <a:srgbClr val="565D6F"/>
              </a:solidFill>
              <a:latin typeface="Caviar Dreams" pitchFamily="34" charset="-94"/>
              <a:ea typeface="Open Sans" pitchFamily="34" charset="0"/>
              <a:cs typeface="Open Sans" pitchFamily="34" charset="0"/>
            </a:endParaRPr>
          </a:p>
        </p:txBody>
      </p:sp>
      <p:sp>
        <p:nvSpPr>
          <p:cNvPr id="68" name="TextBox 67"/>
          <p:cNvSpPr txBox="1"/>
          <p:nvPr/>
        </p:nvSpPr>
        <p:spPr>
          <a:xfrm>
            <a:off x="12075614" y="5896813"/>
            <a:ext cx="4846837" cy="1107996"/>
          </a:xfrm>
          <a:prstGeom prst="rect">
            <a:avLst/>
          </a:prstGeom>
          <a:noFill/>
        </p:spPr>
        <p:txBody>
          <a:bodyPr wrap="square" rtlCol="0">
            <a:spAutoFit/>
          </a:bodyPr>
          <a:lstStyle/>
          <a:p>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0248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par>
                                <p:cTn id="81" presetID="10"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fade">
                                      <p:cBhvr>
                                        <p:cTn id="9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65"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TIMELINE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26" name="Oval 25"/>
          <p:cNvSpPr/>
          <p:nvPr/>
        </p:nvSpPr>
        <p:spPr>
          <a:xfrm>
            <a:off x="1048222" y="4929063"/>
            <a:ext cx="720080" cy="7200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1408262" y="5205473"/>
            <a:ext cx="15658205" cy="216024"/>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Oval 29"/>
          <p:cNvSpPr/>
          <p:nvPr/>
        </p:nvSpPr>
        <p:spPr>
          <a:xfrm>
            <a:off x="4753099" y="4929063"/>
            <a:ext cx="720080" cy="7200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8784058" y="4929063"/>
            <a:ext cx="720080" cy="7200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12601971" y="4929063"/>
            <a:ext cx="720080" cy="7200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p:cNvSpPr/>
          <p:nvPr/>
        </p:nvSpPr>
        <p:spPr>
          <a:xfrm>
            <a:off x="16706427" y="4929063"/>
            <a:ext cx="720080" cy="7200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TextBox 33"/>
          <p:cNvSpPr txBox="1"/>
          <p:nvPr/>
        </p:nvSpPr>
        <p:spPr>
          <a:xfrm>
            <a:off x="360611" y="5777615"/>
            <a:ext cx="2016224"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2001</a:t>
            </a:r>
            <a:endParaRPr lang="tr-TR" sz="4500" b="1" dirty="0">
              <a:solidFill>
                <a:srgbClr val="565D6F"/>
              </a:solidFill>
              <a:latin typeface="Caviar Dreams" pitchFamily="34" charset="-94"/>
              <a:ea typeface="Open Sans" pitchFamily="34" charset="0"/>
              <a:cs typeface="Open Sans" pitchFamily="34" charset="0"/>
            </a:endParaRPr>
          </a:p>
        </p:txBody>
      </p:sp>
      <p:sp>
        <p:nvSpPr>
          <p:cNvPr id="36" name="TextBox 35"/>
          <p:cNvSpPr txBox="1"/>
          <p:nvPr/>
        </p:nvSpPr>
        <p:spPr>
          <a:xfrm>
            <a:off x="4105027" y="3946351"/>
            <a:ext cx="2016224"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2004</a:t>
            </a:r>
            <a:endParaRPr lang="tr-TR" sz="4500" b="1" dirty="0">
              <a:solidFill>
                <a:srgbClr val="565D6F"/>
              </a:solidFill>
              <a:latin typeface="Caviar Dreams" pitchFamily="34" charset="-94"/>
              <a:ea typeface="Open Sans" pitchFamily="34" charset="0"/>
              <a:cs typeface="Open Sans" pitchFamily="34" charset="0"/>
            </a:endParaRPr>
          </a:p>
        </p:txBody>
      </p:sp>
      <p:sp>
        <p:nvSpPr>
          <p:cNvPr id="37" name="TextBox 36"/>
          <p:cNvSpPr txBox="1"/>
          <p:nvPr/>
        </p:nvSpPr>
        <p:spPr>
          <a:xfrm>
            <a:off x="8124271" y="5777615"/>
            <a:ext cx="2016224"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2007</a:t>
            </a:r>
            <a:endParaRPr lang="tr-TR" sz="4500" b="1" dirty="0">
              <a:solidFill>
                <a:srgbClr val="565D6F"/>
              </a:solidFill>
              <a:latin typeface="Caviar Dreams" pitchFamily="34" charset="-94"/>
              <a:ea typeface="Open Sans" pitchFamily="34" charset="0"/>
              <a:cs typeface="Open Sans" pitchFamily="34" charset="0"/>
            </a:endParaRPr>
          </a:p>
        </p:txBody>
      </p:sp>
      <p:sp>
        <p:nvSpPr>
          <p:cNvPr id="38" name="TextBox 37"/>
          <p:cNvSpPr txBox="1"/>
          <p:nvPr/>
        </p:nvSpPr>
        <p:spPr>
          <a:xfrm>
            <a:off x="11953899" y="3946351"/>
            <a:ext cx="2016224"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2009</a:t>
            </a:r>
            <a:endParaRPr lang="tr-TR" sz="4500" b="1" dirty="0">
              <a:solidFill>
                <a:srgbClr val="565D6F"/>
              </a:solidFill>
              <a:latin typeface="Caviar Dreams" pitchFamily="34" charset="-94"/>
              <a:ea typeface="Open Sans" pitchFamily="34" charset="0"/>
              <a:cs typeface="Open Sans" pitchFamily="34" charset="0"/>
            </a:endParaRPr>
          </a:p>
        </p:txBody>
      </p:sp>
      <p:sp>
        <p:nvSpPr>
          <p:cNvPr id="39" name="TextBox 38"/>
          <p:cNvSpPr txBox="1"/>
          <p:nvPr/>
        </p:nvSpPr>
        <p:spPr>
          <a:xfrm>
            <a:off x="16058355" y="5777615"/>
            <a:ext cx="2016224" cy="784830"/>
          </a:xfrm>
          <a:prstGeom prst="rect">
            <a:avLst/>
          </a:prstGeom>
          <a:noFill/>
        </p:spPr>
        <p:txBody>
          <a:bodyPr wrap="square" rtlCol="0">
            <a:spAutoFit/>
          </a:bodyPr>
          <a:lstStyle/>
          <a:p>
            <a:pPr algn="ctr"/>
            <a:r>
              <a:rPr lang="tr-TR" sz="4500" b="1" dirty="0" smtClean="0">
                <a:solidFill>
                  <a:srgbClr val="565D6F"/>
                </a:solidFill>
                <a:latin typeface="Caviar Dreams" pitchFamily="34" charset="-94"/>
                <a:ea typeface="Open Sans" pitchFamily="34" charset="0"/>
                <a:cs typeface="Open Sans" pitchFamily="34" charset="0"/>
              </a:rPr>
              <a:t>2013</a:t>
            </a:r>
            <a:endParaRPr lang="tr-TR" sz="4500" b="1" dirty="0">
              <a:solidFill>
                <a:srgbClr val="565D6F"/>
              </a:solidFill>
              <a:latin typeface="Caviar Dreams" pitchFamily="34" charset="-94"/>
              <a:ea typeface="Open Sans" pitchFamily="34" charset="0"/>
              <a:cs typeface="Open Sans" pitchFamily="34" charset="0"/>
            </a:endParaRPr>
          </a:p>
        </p:txBody>
      </p:sp>
      <p:sp>
        <p:nvSpPr>
          <p:cNvPr id="40" name="TextBox 39"/>
          <p:cNvSpPr txBox="1"/>
          <p:nvPr/>
        </p:nvSpPr>
        <p:spPr>
          <a:xfrm>
            <a:off x="576635" y="6513239"/>
            <a:ext cx="3744416" cy="1446550"/>
          </a:xfrm>
          <a:prstGeom prst="rect">
            <a:avLst/>
          </a:prstGeom>
          <a:noFill/>
        </p:spPr>
        <p:txBody>
          <a:bodyPr wrap="square" rtlCol="0">
            <a:spAutoFit/>
          </a:bodyPr>
          <a:lstStyle/>
          <a:p>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41" name="TextBox 40"/>
          <p:cNvSpPr txBox="1"/>
          <p:nvPr/>
        </p:nvSpPr>
        <p:spPr>
          <a:xfrm>
            <a:off x="3240931" y="2518022"/>
            <a:ext cx="3744416"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55" name="TextBox 54"/>
          <p:cNvSpPr txBox="1"/>
          <p:nvPr/>
        </p:nvSpPr>
        <p:spPr>
          <a:xfrm>
            <a:off x="7260175" y="6578857"/>
            <a:ext cx="3744416"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56" name="TextBox 55"/>
          <p:cNvSpPr txBox="1"/>
          <p:nvPr/>
        </p:nvSpPr>
        <p:spPr>
          <a:xfrm>
            <a:off x="11089803" y="2518022"/>
            <a:ext cx="3744416"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57" name="TextBox 56"/>
          <p:cNvSpPr txBox="1"/>
          <p:nvPr/>
        </p:nvSpPr>
        <p:spPr>
          <a:xfrm>
            <a:off x="14021766" y="6578857"/>
            <a:ext cx="3744416" cy="1446550"/>
          </a:xfrm>
          <a:prstGeom prst="rect">
            <a:avLst/>
          </a:prstGeom>
          <a:noFill/>
        </p:spPr>
        <p:txBody>
          <a:bodyPr wrap="square" rtlCol="0">
            <a:spAutoFit/>
          </a:bodyPr>
          <a:lstStyle/>
          <a:p>
            <a:pPr algn="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8972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00"/>
                                        <p:tgtEl>
                                          <p:spTgt spid="33"/>
                                        </p:tgtEl>
                                      </p:cBhvr>
                                    </p:animEffect>
                                  </p:childTnLst>
                                </p:cTn>
                              </p:par>
                            </p:childTnLst>
                          </p:cTn>
                        </p:par>
                        <p:par>
                          <p:cTn id="33" fill="hold">
                            <p:stCondLst>
                              <p:cond delay="700"/>
                            </p:stCondLst>
                            <p:childTnLst>
                              <p:par>
                                <p:cTn id="34" presetID="10"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12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par>
                          <p:cTn id="47" fill="hold">
                            <p:stCondLst>
                              <p:cond delay="1700"/>
                            </p:stCondLst>
                            <p:childTnLst>
                              <p:par>
                                <p:cTn id="48" presetID="10"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par>
                          <p:cTn id="61" fill="hold">
                            <p:stCondLst>
                              <p:cond delay="2700"/>
                            </p:stCondLst>
                            <p:childTnLst>
                              <p:par>
                                <p:cTn id="62" presetID="10" presetClass="entr" presetSubtype="0"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6" grpId="0" animBg="1"/>
      <p:bldP spid="29" grpId="0" animBg="1"/>
      <p:bldP spid="30" grpId="0" animBg="1"/>
      <p:bldP spid="31" grpId="0" animBg="1"/>
      <p:bldP spid="32" grpId="0" animBg="1"/>
      <p:bldP spid="33" grpId="0" animBg="1"/>
      <p:bldP spid="34" grpId="0"/>
      <p:bldP spid="36" grpId="0"/>
      <p:bldP spid="37" grpId="0"/>
      <p:bldP spid="38" grpId="0"/>
      <p:bldP spid="39" grpId="0"/>
      <p:bldP spid="40" grpId="0"/>
      <p:bldP spid="41"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BAR CHART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graphicFrame>
        <p:nvGraphicFramePr>
          <p:cNvPr id="3" name="Chart 2"/>
          <p:cNvGraphicFramePr/>
          <p:nvPr>
            <p:extLst>
              <p:ext uri="{D42A27DB-BD31-4B8C-83A1-F6EECF244321}">
                <p14:modId xmlns:p14="http://schemas.microsoft.com/office/powerpoint/2010/main" val="2217927198"/>
              </p:ext>
            </p:extLst>
          </p:nvPr>
        </p:nvGraphicFramePr>
        <p:xfrm>
          <a:off x="8909366" y="2453922"/>
          <a:ext cx="8041274" cy="52168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922330" y="3200871"/>
            <a:ext cx="7137704" cy="4154984"/>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72744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Graphic spid="3" grpId="0">
        <p:bldAsOne/>
      </p:bldGraphic>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MOBILE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823998" y="2480791"/>
            <a:ext cx="2689741" cy="5145087"/>
          </a:xfrm>
          <a:prstGeom prst="rect">
            <a:avLst/>
          </a:prstGeom>
        </p:spPr>
      </p:pic>
      <p:sp>
        <p:nvSpPr>
          <p:cNvPr id="18" name="TextBox 17"/>
          <p:cNvSpPr txBox="1"/>
          <p:nvPr/>
        </p:nvSpPr>
        <p:spPr>
          <a:xfrm>
            <a:off x="720651" y="2786528"/>
            <a:ext cx="6408712" cy="4662815"/>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4" name="TextBox 23"/>
          <p:cNvSpPr txBox="1"/>
          <p:nvPr/>
        </p:nvSpPr>
        <p:spPr>
          <a:xfrm>
            <a:off x="11161811" y="2786528"/>
            <a:ext cx="5944344" cy="5170646"/>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Ut ullamcorper, ligula eu tempor congue, eros est euismod turpis, id tincidunt sapien risus a quam. Maecenas fermentum consequat mi. Donec fermentum. Aliquam consequat. Curabitur augue lorem, dapibus quis, laoreet et, pretium ac, nisi. </a:t>
            </a:r>
            <a:r>
              <a:rPr lang="tr-TR" sz="3300" b="1" dirty="0" smtClean="0">
                <a:solidFill>
                  <a:schemeClr val="tx1">
                    <a:lumMod val="65000"/>
                    <a:lumOff val="35000"/>
                  </a:schemeClr>
                </a:solidFill>
                <a:latin typeface="Caviar Dreams" pitchFamily="34" charset="-94"/>
              </a:rPr>
              <a:t>Aenean</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5" name="Oval 24"/>
          <p:cNvSpPr/>
          <p:nvPr/>
        </p:nvSpPr>
        <p:spPr>
          <a:xfrm>
            <a:off x="8504227" y="4272567"/>
            <a:ext cx="1356141" cy="1356141"/>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6027" y="4569023"/>
            <a:ext cx="736482" cy="736482"/>
          </a:xfrm>
          <a:prstGeom prst="rect">
            <a:avLst/>
          </a:prstGeom>
        </p:spPr>
      </p:pic>
    </p:spTree>
    <p:extLst>
      <p:ext uri="{BB962C8B-B14F-4D97-AF65-F5344CB8AC3E}">
        <p14:creationId xmlns:p14="http://schemas.microsoft.com/office/powerpoint/2010/main" val="24776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8" grpId="0"/>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CUSTOM BOXES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14705" y="2806673"/>
            <a:ext cx="5076010" cy="2063029"/>
          </a:xfrm>
          <a:prstGeom prst="rect">
            <a:avLst/>
          </a:prstGeom>
          <a:effectLst/>
        </p:spPr>
      </p:pic>
      <p:sp>
        <p:nvSpPr>
          <p:cNvPr id="28" name="TextBox 27"/>
          <p:cNvSpPr txBox="1"/>
          <p:nvPr/>
        </p:nvSpPr>
        <p:spPr>
          <a:xfrm>
            <a:off x="2016795" y="3426722"/>
            <a:ext cx="3168638"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BOX TEXT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 name="TextBox 4"/>
          <p:cNvSpPr txBox="1"/>
          <p:nvPr/>
        </p:nvSpPr>
        <p:spPr>
          <a:xfrm>
            <a:off x="6514750" y="3053357"/>
            <a:ext cx="10839749" cy="1569660"/>
          </a:xfrm>
          <a:prstGeom prst="rect">
            <a:avLst/>
          </a:prstGeom>
          <a:noFill/>
        </p:spPr>
        <p:txBody>
          <a:bodyPr wrap="square" rtlCol="0">
            <a:spAutoFit/>
          </a:bodyPr>
          <a:lstStyle/>
          <a:p>
            <a:r>
              <a:rPr lang="tr-TR" b="1" dirty="0">
                <a:solidFill>
                  <a:schemeClr val="tx1">
                    <a:lumMod val="65000"/>
                    <a:lumOff val="35000"/>
                  </a:schemeClr>
                </a:solidFill>
                <a:latin typeface="Caviar Dreams" pitchFamily="34" charset="-94"/>
              </a:rPr>
              <a:t>Curabitur pretium tincidunt lacus. Nulla gravida orci a odio. </a:t>
            </a:r>
            <a:r>
              <a:rPr lang="tr-TR" b="1" dirty="0" smtClean="0">
                <a:solidFill>
                  <a:schemeClr val="tx1">
                    <a:lumMod val="65000"/>
                    <a:lumOff val="35000"/>
                  </a:schemeClr>
                </a:solidFill>
                <a:latin typeface="Caviar Dreams" pitchFamily="34" charset="-94"/>
              </a:rPr>
              <a:t>Nullam </a:t>
            </a:r>
            <a:r>
              <a:rPr lang="tr-TR" b="1" dirty="0">
                <a:solidFill>
                  <a:schemeClr val="tx1">
                    <a:lumMod val="65000"/>
                    <a:lumOff val="35000"/>
                  </a:schemeClr>
                </a:solidFill>
                <a:latin typeface="Caviar Dreams" pitchFamily="34" charset="-94"/>
              </a:rPr>
              <a:t>varius, turpis et commodo pharetra, est eros bibendum </a:t>
            </a:r>
            <a:r>
              <a:rPr lang="tr-TR" b="1" dirty="0" smtClean="0">
                <a:solidFill>
                  <a:schemeClr val="tx1">
                    <a:lumMod val="65000"/>
                    <a:lumOff val="35000"/>
                  </a:schemeClr>
                </a:solidFill>
                <a:latin typeface="Caviar Dreams" pitchFamily="34" charset="-94"/>
              </a:rPr>
              <a:t>elit</a:t>
            </a:r>
            <a:r>
              <a:rPr lang="tr-TR" b="1" dirty="0">
                <a:solidFill>
                  <a:schemeClr val="tx1">
                    <a:lumMod val="65000"/>
                    <a:lumOff val="35000"/>
                  </a:schemeClr>
                </a:solidFill>
                <a:latin typeface="Caviar Dreams" pitchFamily="34" charset="-94"/>
              </a:rPr>
              <a:t>, nec luctus magna felis sollicitudin mauris.</a:t>
            </a:r>
            <a:endParaRPr lang="tr-TR" dirty="0"/>
          </a:p>
        </p:txBody>
      </p:sp>
      <p:pic>
        <p:nvPicPr>
          <p:cNvPr id="6" name="Picture 5"/>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1433" y="5782304"/>
            <a:ext cx="5109282" cy="2099087"/>
          </a:xfrm>
          <a:prstGeom prst="rect">
            <a:avLst/>
          </a:prstGeom>
        </p:spPr>
      </p:pic>
      <p:sp>
        <p:nvSpPr>
          <p:cNvPr id="35" name="TextBox 34"/>
          <p:cNvSpPr txBox="1"/>
          <p:nvPr/>
        </p:nvSpPr>
        <p:spPr>
          <a:xfrm>
            <a:off x="6514750" y="5951691"/>
            <a:ext cx="10839749" cy="1569660"/>
          </a:xfrm>
          <a:prstGeom prst="rect">
            <a:avLst/>
          </a:prstGeom>
          <a:noFill/>
        </p:spPr>
        <p:txBody>
          <a:bodyPr wrap="square" rtlCol="0">
            <a:spAutoFit/>
          </a:bodyPr>
          <a:lstStyle/>
          <a:p>
            <a:r>
              <a:rPr lang="tr-TR" b="1" dirty="0">
                <a:solidFill>
                  <a:schemeClr val="tx1">
                    <a:lumMod val="65000"/>
                    <a:lumOff val="35000"/>
                  </a:schemeClr>
                </a:solidFill>
                <a:latin typeface="Caviar Dreams" pitchFamily="34" charset="-94"/>
              </a:rPr>
              <a:t>Curabitur pretium tincidunt lacus. Nulla gravida orci </a:t>
            </a:r>
            <a:r>
              <a:rPr lang="tr-TR" b="1" dirty="0" smtClean="0">
                <a:solidFill>
                  <a:schemeClr val="tx1">
                    <a:lumMod val="65000"/>
                    <a:lumOff val="35000"/>
                  </a:schemeClr>
                </a:solidFill>
                <a:latin typeface="Caviar Dreams" pitchFamily="34" charset="-94"/>
              </a:rPr>
              <a:t>a odio</a:t>
            </a:r>
            <a:r>
              <a:rPr lang="tr-TR" b="1" dirty="0">
                <a:solidFill>
                  <a:schemeClr val="tx1">
                    <a:lumMod val="65000"/>
                    <a:lumOff val="35000"/>
                  </a:schemeClr>
                </a:solidFill>
                <a:latin typeface="Caviar Dreams" pitchFamily="34" charset="-94"/>
              </a:rPr>
              <a:t>. </a:t>
            </a:r>
            <a:r>
              <a:rPr lang="tr-TR" b="1" dirty="0" smtClean="0">
                <a:solidFill>
                  <a:schemeClr val="tx1">
                    <a:lumMod val="65000"/>
                    <a:lumOff val="35000"/>
                  </a:schemeClr>
                </a:solidFill>
                <a:latin typeface="Caviar Dreams" pitchFamily="34" charset="-94"/>
              </a:rPr>
              <a:t>Nullam </a:t>
            </a:r>
            <a:r>
              <a:rPr lang="tr-TR" b="1" dirty="0">
                <a:solidFill>
                  <a:schemeClr val="tx1">
                    <a:lumMod val="65000"/>
                    <a:lumOff val="35000"/>
                  </a:schemeClr>
                </a:solidFill>
                <a:latin typeface="Caviar Dreams" pitchFamily="34" charset="-94"/>
              </a:rPr>
              <a:t>varius, turpis et commodo pharetra, est eros bibendum </a:t>
            </a:r>
            <a:r>
              <a:rPr lang="tr-TR" b="1" dirty="0" smtClean="0">
                <a:solidFill>
                  <a:schemeClr val="tx1">
                    <a:lumMod val="65000"/>
                    <a:lumOff val="35000"/>
                  </a:schemeClr>
                </a:solidFill>
                <a:latin typeface="Caviar Dreams" pitchFamily="34" charset="-94"/>
              </a:rPr>
              <a:t>elit</a:t>
            </a:r>
            <a:r>
              <a:rPr lang="tr-TR" b="1" dirty="0">
                <a:solidFill>
                  <a:schemeClr val="tx1">
                    <a:lumMod val="65000"/>
                    <a:lumOff val="35000"/>
                  </a:schemeClr>
                </a:solidFill>
                <a:latin typeface="Caviar Dreams" pitchFamily="34" charset="-94"/>
              </a:rPr>
              <a:t>, nec luctus magna felis sollicitudin mauris.</a:t>
            </a:r>
            <a:endParaRPr lang="tr-TR" dirty="0"/>
          </a:p>
        </p:txBody>
      </p:sp>
      <p:sp>
        <p:nvSpPr>
          <p:cNvPr id="42" name="TextBox 41"/>
          <p:cNvSpPr txBox="1"/>
          <p:nvPr/>
        </p:nvSpPr>
        <p:spPr>
          <a:xfrm>
            <a:off x="2016795" y="6439432"/>
            <a:ext cx="3168638"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BOX TEXT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40294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8" grpId="0"/>
      <p:bldP spid="5" grpId="0"/>
      <p:bldP spid="35"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814633" y="2526724"/>
            <a:ext cx="610854" cy="951062"/>
          </a:xfrm>
          <a:prstGeom prst="rect">
            <a:avLst/>
          </a:prstGeom>
        </p:spPr>
      </p:pic>
      <p:pic>
        <p:nvPicPr>
          <p:cNvPr id="20" name="Picture 19"/>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62196" y="4267892"/>
            <a:ext cx="610854" cy="951062"/>
          </a:xfrm>
          <a:prstGeom prst="rect">
            <a:avLst/>
          </a:prstGeom>
        </p:spPr>
      </p:pic>
      <p:pic>
        <p:nvPicPr>
          <p:cNvPr id="43" name="Picture 42"/>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NUMBERED BARS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5" name="TextBox 4"/>
          <p:cNvSpPr txBox="1"/>
          <p:nvPr/>
        </p:nvSpPr>
        <p:spPr>
          <a:xfrm>
            <a:off x="11851636" y="2612843"/>
            <a:ext cx="792088" cy="446276"/>
          </a:xfrm>
          <a:prstGeom prst="rect">
            <a:avLst/>
          </a:prstGeom>
          <a:noFill/>
        </p:spPr>
        <p:txBody>
          <a:bodyPr wrap="square" rtlCol="0">
            <a:spAutoFit/>
          </a:bodyPr>
          <a:lstStyle/>
          <a:p>
            <a:r>
              <a:rPr lang="tr-TR" sz="2300" b="1" dirty="0" smtClean="0">
                <a:solidFill>
                  <a:srgbClr val="565D6F"/>
                </a:solidFill>
                <a:latin typeface="Caviar Dreams" pitchFamily="34" charset="-94"/>
              </a:rPr>
              <a:t>22</a:t>
            </a:r>
            <a:endParaRPr lang="tr-TR" sz="2300" dirty="0">
              <a:solidFill>
                <a:srgbClr val="565D6F"/>
              </a:solidFill>
            </a:endParaRPr>
          </a:p>
        </p:txBody>
      </p:sp>
      <p:sp>
        <p:nvSpPr>
          <p:cNvPr id="14" name="Rectangle 13"/>
          <p:cNvSpPr/>
          <p:nvPr/>
        </p:nvSpPr>
        <p:spPr>
          <a:xfrm>
            <a:off x="4444432" y="3691951"/>
            <a:ext cx="9331813" cy="144016"/>
          </a:xfrm>
          <a:prstGeom prst="rect">
            <a:avLst/>
          </a:prstGeom>
          <a:solidFill>
            <a:srgbClr val="565D6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4415187" y="3691951"/>
            <a:ext cx="7704873" cy="14401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TextBox 16"/>
          <p:cNvSpPr txBox="1"/>
          <p:nvPr/>
        </p:nvSpPr>
        <p:spPr>
          <a:xfrm>
            <a:off x="7968719" y="4354011"/>
            <a:ext cx="792088" cy="446276"/>
          </a:xfrm>
          <a:prstGeom prst="rect">
            <a:avLst/>
          </a:prstGeom>
          <a:noFill/>
        </p:spPr>
        <p:txBody>
          <a:bodyPr wrap="square" rtlCol="0">
            <a:spAutoFit/>
          </a:bodyPr>
          <a:lstStyle/>
          <a:p>
            <a:r>
              <a:rPr lang="tr-TR" sz="2300" b="1" dirty="0" smtClean="0">
                <a:solidFill>
                  <a:srgbClr val="565D6F"/>
                </a:solidFill>
                <a:latin typeface="Caviar Dreams" pitchFamily="34" charset="-94"/>
              </a:rPr>
              <a:t>12</a:t>
            </a:r>
            <a:endParaRPr lang="tr-TR" sz="2300" dirty="0">
              <a:solidFill>
                <a:srgbClr val="565D6F"/>
              </a:solidFill>
            </a:endParaRPr>
          </a:p>
        </p:txBody>
      </p:sp>
      <p:sp>
        <p:nvSpPr>
          <p:cNvPr id="18" name="Rectangle 17"/>
          <p:cNvSpPr/>
          <p:nvPr/>
        </p:nvSpPr>
        <p:spPr>
          <a:xfrm>
            <a:off x="4444432" y="5433119"/>
            <a:ext cx="9331813" cy="144016"/>
          </a:xfrm>
          <a:prstGeom prst="rect">
            <a:avLst/>
          </a:prstGeom>
          <a:solidFill>
            <a:srgbClr val="565D6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4415188" y="5433119"/>
            <a:ext cx="3852436" cy="14401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Picture 20"/>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2981776" y="5996084"/>
            <a:ext cx="610854" cy="951062"/>
          </a:xfrm>
          <a:prstGeom prst="rect">
            <a:avLst/>
          </a:prstGeom>
        </p:spPr>
      </p:pic>
      <p:sp>
        <p:nvSpPr>
          <p:cNvPr id="22" name="TextBox 21"/>
          <p:cNvSpPr txBox="1"/>
          <p:nvPr/>
        </p:nvSpPr>
        <p:spPr>
          <a:xfrm>
            <a:off x="13034019" y="6082203"/>
            <a:ext cx="792088" cy="446276"/>
          </a:xfrm>
          <a:prstGeom prst="rect">
            <a:avLst/>
          </a:prstGeom>
          <a:noFill/>
        </p:spPr>
        <p:txBody>
          <a:bodyPr wrap="square" rtlCol="0">
            <a:spAutoFit/>
          </a:bodyPr>
          <a:lstStyle/>
          <a:p>
            <a:r>
              <a:rPr lang="tr-TR" sz="2300" b="1" dirty="0" smtClean="0">
                <a:solidFill>
                  <a:srgbClr val="565D6F"/>
                </a:solidFill>
                <a:latin typeface="Caviar Dreams" pitchFamily="34" charset="-94"/>
              </a:rPr>
              <a:t>27</a:t>
            </a:r>
            <a:endParaRPr lang="tr-TR" sz="2300" dirty="0">
              <a:solidFill>
                <a:srgbClr val="565D6F"/>
              </a:solidFill>
            </a:endParaRPr>
          </a:p>
        </p:txBody>
      </p:sp>
      <p:sp>
        <p:nvSpPr>
          <p:cNvPr id="23" name="Rectangle 22"/>
          <p:cNvSpPr/>
          <p:nvPr/>
        </p:nvSpPr>
        <p:spPr>
          <a:xfrm>
            <a:off x="4444432" y="7161311"/>
            <a:ext cx="9331813" cy="144016"/>
          </a:xfrm>
          <a:prstGeom prst="rect">
            <a:avLst/>
          </a:prstGeom>
          <a:solidFill>
            <a:srgbClr val="565D6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4415187" y="7161311"/>
            <a:ext cx="8872015" cy="14401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5" grpId="0"/>
      <p:bldP spid="14" grpId="0" animBg="1"/>
      <p:bldP spid="15" grpId="0" animBg="1"/>
      <p:bldP spid="17" grpId="0"/>
      <p:bldP spid="18" grpId="0" animBg="1"/>
      <p:bldP spid="19" grpId="0" animBg="1"/>
      <p:bldP spid="22" grpId="0"/>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PIE CHART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graphicFrame>
        <p:nvGraphicFramePr>
          <p:cNvPr id="4" name="Diagram 3"/>
          <p:cNvGraphicFramePr/>
          <p:nvPr>
            <p:extLst>
              <p:ext uri="{D42A27DB-BD31-4B8C-83A1-F6EECF244321}">
                <p14:modId xmlns:p14="http://schemas.microsoft.com/office/powerpoint/2010/main" val="616748772"/>
              </p:ext>
            </p:extLst>
          </p:nvPr>
        </p:nvGraphicFramePr>
        <p:xfrm>
          <a:off x="2016795" y="2639174"/>
          <a:ext cx="6283289" cy="539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8129915" y="4721750"/>
            <a:ext cx="1030912" cy="228181"/>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p:cNvSpPr/>
          <p:nvPr/>
        </p:nvSpPr>
        <p:spPr>
          <a:xfrm>
            <a:off x="8129915" y="5257893"/>
            <a:ext cx="1030912" cy="228181"/>
          </a:xfrm>
          <a:prstGeom prst="rect">
            <a:avLst/>
          </a:prstGeom>
          <a:solidFill>
            <a:srgbClr val="2B4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8129915" y="5801870"/>
            <a:ext cx="1030912" cy="2281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50000"/>
                  <a:lumOff val="50000"/>
                </a:schemeClr>
              </a:solidFill>
            </a:endParaRPr>
          </a:p>
        </p:txBody>
      </p:sp>
      <p:sp>
        <p:nvSpPr>
          <p:cNvPr id="22" name="TextBox 21"/>
          <p:cNvSpPr txBox="1"/>
          <p:nvPr/>
        </p:nvSpPr>
        <p:spPr>
          <a:xfrm>
            <a:off x="9361611" y="4569023"/>
            <a:ext cx="6519269" cy="507831"/>
          </a:xfrm>
          <a:prstGeom prst="rect">
            <a:avLst/>
          </a:prstGeom>
          <a:noFill/>
        </p:spPr>
        <p:txBody>
          <a:bodyPr wrap="square" rtlCol="0">
            <a:spAutoFit/>
          </a:bodyPr>
          <a:lstStyle/>
          <a:p>
            <a:r>
              <a:rPr lang="tr-TR" sz="2700" b="1" dirty="0">
                <a:solidFill>
                  <a:schemeClr val="tx1">
                    <a:lumMod val="65000"/>
                    <a:lumOff val="35000"/>
                  </a:schemeClr>
                </a:solidFill>
                <a:latin typeface="Caviar Dreams" pitchFamily="34" charset="-94"/>
              </a:rPr>
              <a:t>Curabitur pretium tincidunt lacus</a:t>
            </a:r>
            <a:r>
              <a:rPr lang="tr-TR" sz="2700" b="1" dirty="0" smtClean="0">
                <a:solidFill>
                  <a:schemeClr val="tx1">
                    <a:lumMod val="65000"/>
                    <a:lumOff val="35000"/>
                  </a:schemeClr>
                </a:solidFill>
                <a:latin typeface="Caviar Dreams" pitchFamily="34" charset="-94"/>
              </a:rPr>
              <a:t>.</a:t>
            </a:r>
            <a:endParaRPr lang="tr-TR" sz="2700" dirty="0"/>
          </a:p>
        </p:txBody>
      </p:sp>
      <p:sp>
        <p:nvSpPr>
          <p:cNvPr id="23" name="TextBox 22"/>
          <p:cNvSpPr txBox="1"/>
          <p:nvPr/>
        </p:nvSpPr>
        <p:spPr>
          <a:xfrm>
            <a:off x="9398262" y="5103559"/>
            <a:ext cx="7884229" cy="507831"/>
          </a:xfrm>
          <a:prstGeom prst="rect">
            <a:avLst/>
          </a:prstGeom>
          <a:noFill/>
        </p:spPr>
        <p:txBody>
          <a:bodyPr wrap="square" rtlCol="0">
            <a:spAutoFit/>
          </a:bodyPr>
          <a:lstStyle/>
          <a:p>
            <a:r>
              <a:rPr lang="tr-TR" sz="2700" b="1" dirty="0">
                <a:solidFill>
                  <a:schemeClr val="tx1">
                    <a:lumMod val="65000"/>
                    <a:lumOff val="35000"/>
                  </a:schemeClr>
                </a:solidFill>
                <a:latin typeface="Caviar Dreams" pitchFamily="34" charset="-94"/>
              </a:rPr>
              <a:t>Pellentesque malesuada nulla a mi. </a:t>
            </a:r>
            <a:endParaRPr lang="tr-TR" sz="27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4" name="TextBox 23"/>
          <p:cNvSpPr txBox="1"/>
          <p:nvPr/>
        </p:nvSpPr>
        <p:spPr>
          <a:xfrm>
            <a:off x="9361611" y="5669455"/>
            <a:ext cx="6519269" cy="507831"/>
          </a:xfrm>
          <a:prstGeom prst="rect">
            <a:avLst/>
          </a:prstGeom>
          <a:noFill/>
        </p:spPr>
        <p:txBody>
          <a:bodyPr wrap="square" rtlCol="0">
            <a:spAutoFit/>
          </a:bodyPr>
          <a:lstStyle/>
          <a:p>
            <a:r>
              <a:rPr lang="tr-TR" sz="2700" b="1" dirty="0">
                <a:solidFill>
                  <a:schemeClr val="tx1">
                    <a:lumMod val="65000"/>
                    <a:lumOff val="35000"/>
                  </a:schemeClr>
                </a:solidFill>
                <a:latin typeface="Caviar Dreams" pitchFamily="34" charset="-94"/>
              </a:rPr>
              <a:t>Curabitur pretium tincidunt lacus</a:t>
            </a:r>
            <a:r>
              <a:rPr lang="tr-TR" sz="2700" b="1" dirty="0" smtClean="0">
                <a:solidFill>
                  <a:schemeClr val="tx1">
                    <a:lumMod val="65000"/>
                    <a:lumOff val="35000"/>
                  </a:schemeClr>
                </a:solidFill>
                <a:latin typeface="Caviar Dreams" pitchFamily="34" charset="-94"/>
              </a:rPr>
              <a:t>.</a:t>
            </a:r>
            <a:endParaRPr lang="tr-TR" sz="2700" dirty="0"/>
          </a:p>
        </p:txBody>
      </p:sp>
    </p:spTree>
    <p:extLst>
      <p:ext uri="{BB962C8B-B14F-4D97-AF65-F5344CB8AC3E}">
        <p14:creationId xmlns:p14="http://schemas.microsoft.com/office/powerpoint/2010/main" val="1707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Graphic spid="4" grpId="0">
        <p:bldAsOne/>
      </p:bldGraphic>
      <p:bldP spid="19" grpId="0" animBg="1"/>
      <p:bldP spid="20" grpId="0" animBg="1"/>
      <p:bldP spid="21" grpId="0" animBg="1"/>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571"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743"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65000"/>
                  <a:lumOff val="35000"/>
                </a:schemeClr>
              </a:solidFill>
            </a:endParaRPr>
          </a:p>
        </p:txBody>
      </p:sp>
      <p:sp>
        <p:nvSpPr>
          <p:cNvPr id="12" name="TextBox 11"/>
          <p:cNvSpPr txBox="1"/>
          <p:nvPr/>
        </p:nvSpPr>
        <p:spPr>
          <a:xfrm>
            <a:off x="393501" y="1040631"/>
            <a:ext cx="4615309"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FULL PAGE TEXT</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3" name="TextBox 12"/>
          <p:cNvSpPr txBox="1"/>
          <p:nvPr/>
        </p:nvSpPr>
        <p:spPr>
          <a:xfrm>
            <a:off x="896986" y="2490945"/>
            <a:ext cx="16457513" cy="5678478"/>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Ut ullamcorper, ligula eu tempor congue, eros est euismod turpis, id tincidunt sapien risus a quam. Maecenas fermentum consequat mi. Donec fermentum. Pellentesque malesuada nulla a mi. Duis sapien sem, aliquet nec, commodo eget, consequat quis, neque. Aliquam faucibus, elit ut dictum aliquet, felis nisl adipiscing sapien, sed malesuada diam lacus eget erat. Cras mollis scelerisque nunc. Nullam arcu. Aliquam consequat. Curabitur augue lorem, dapibus quis, laoreet et, pretium ac, nisi. Aenean magna nisl, mollis quis, molestie eu, feugiat in, orci. In hac habitasse platea dictumst.</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6" name="Oval 15"/>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TextBox 16"/>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chemeClr val="tx1">
                    <a:lumMod val="65000"/>
                    <a:lumOff val="35000"/>
                  </a:schemeClr>
                </a:solidFill>
                <a:latin typeface="Caviar Dreams" pitchFamily="34" charset="-94"/>
                <a:ea typeface="Open Sans" pitchFamily="34" charset="0"/>
                <a:cs typeface="Open Sans" pitchFamily="34" charset="0"/>
              </a:rPr>
              <a:t>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9452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PIE CHARTS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792530" y="3531158"/>
            <a:ext cx="2408841" cy="2408841"/>
          </a:xfrm>
          <a:prstGeom prst="rect">
            <a:avLst/>
          </a:prstGeom>
        </p:spPr>
      </p:pic>
      <p:pic>
        <p:nvPicPr>
          <p:cNvPr id="5" name="Picture 4"/>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888874" y="3495215"/>
            <a:ext cx="2408841" cy="2408841"/>
          </a:xfrm>
          <a:prstGeom prst="rect">
            <a:avLst/>
          </a:prstGeom>
        </p:spPr>
      </p:pic>
      <p:pic>
        <p:nvPicPr>
          <p:cNvPr id="6" name="Picture 5"/>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945787" y="3416894"/>
            <a:ext cx="2565482" cy="2565482"/>
          </a:xfrm>
          <a:prstGeom prst="rect">
            <a:avLst/>
          </a:prstGeom>
        </p:spPr>
      </p:pic>
      <p:pic>
        <p:nvPicPr>
          <p:cNvPr id="7" name="Picture 6"/>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4186147" y="3452838"/>
            <a:ext cx="2565482" cy="2565482"/>
          </a:xfrm>
          <a:prstGeom prst="rect">
            <a:avLst/>
          </a:prstGeom>
        </p:spPr>
      </p:pic>
      <p:pic>
        <p:nvPicPr>
          <p:cNvPr id="8" name="Picture 7"/>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584747" y="3416895"/>
            <a:ext cx="2565482" cy="2565482"/>
          </a:xfrm>
          <a:prstGeom prst="rect">
            <a:avLst/>
          </a:prstGeom>
        </p:spPr>
      </p:pic>
      <p:sp>
        <p:nvSpPr>
          <p:cNvPr id="25" name="TextBox 24"/>
          <p:cNvSpPr txBox="1"/>
          <p:nvPr/>
        </p:nvSpPr>
        <p:spPr>
          <a:xfrm>
            <a:off x="8209483" y="6150584"/>
            <a:ext cx="2016224" cy="938719"/>
          </a:xfrm>
          <a:prstGeom prst="rect">
            <a:avLst/>
          </a:prstGeom>
          <a:noFill/>
        </p:spPr>
        <p:txBody>
          <a:bodyPr wrap="square" rtlCol="0">
            <a:spAutoFit/>
          </a:bodyPr>
          <a:lstStyle/>
          <a:p>
            <a:pPr algn="ctr"/>
            <a:r>
              <a:rPr lang="tr-TR" sz="5500" b="1" dirty="0" smtClean="0">
                <a:solidFill>
                  <a:srgbClr val="565D6F"/>
                </a:solidFill>
                <a:latin typeface="Caviar Dreams" pitchFamily="34" charset="-94"/>
                <a:ea typeface="Open Sans" pitchFamily="34" charset="0"/>
                <a:cs typeface="Open Sans" pitchFamily="34" charset="0"/>
              </a:rPr>
              <a:t>30%</a:t>
            </a:r>
            <a:endParaRPr lang="tr-TR" sz="5500" b="1" dirty="0">
              <a:solidFill>
                <a:srgbClr val="565D6F"/>
              </a:solidFill>
              <a:latin typeface="Caviar Dreams" pitchFamily="34" charset="-94"/>
              <a:ea typeface="Open Sans" pitchFamily="34" charset="0"/>
              <a:cs typeface="Open Sans" pitchFamily="34" charset="0"/>
            </a:endParaRPr>
          </a:p>
        </p:txBody>
      </p:sp>
      <p:sp>
        <p:nvSpPr>
          <p:cNvPr id="26" name="TextBox 25"/>
          <p:cNvSpPr txBox="1"/>
          <p:nvPr/>
        </p:nvSpPr>
        <p:spPr>
          <a:xfrm>
            <a:off x="11372816" y="6150584"/>
            <a:ext cx="2016224" cy="938719"/>
          </a:xfrm>
          <a:prstGeom prst="rect">
            <a:avLst/>
          </a:prstGeom>
          <a:noFill/>
        </p:spPr>
        <p:txBody>
          <a:bodyPr wrap="square" rtlCol="0">
            <a:spAutoFit/>
          </a:bodyPr>
          <a:lstStyle/>
          <a:p>
            <a:pPr algn="ctr"/>
            <a:r>
              <a:rPr lang="tr-TR" sz="5500" b="1" dirty="0">
                <a:solidFill>
                  <a:srgbClr val="565D6F"/>
                </a:solidFill>
                <a:latin typeface="Caviar Dreams" pitchFamily="34" charset="-94"/>
                <a:ea typeface="Open Sans" pitchFamily="34" charset="0"/>
                <a:cs typeface="Open Sans" pitchFamily="34" charset="0"/>
              </a:rPr>
              <a:t>5</a:t>
            </a:r>
            <a:r>
              <a:rPr lang="tr-TR" sz="5500" b="1" dirty="0" smtClean="0">
                <a:solidFill>
                  <a:srgbClr val="565D6F"/>
                </a:solidFill>
                <a:latin typeface="Caviar Dreams" pitchFamily="34" charset="-94"/>
                <a:ea typeface="Open Sans" pitchFamily="34" charset="0"/>
                <a:cs typeface="Open Sans" pitchFamily="34" charset="0"/>
              </a:rPr>
              <a:t>0%</a:t>
            </a:r>
            <a:endParaRPr lang="tr-TR" sz="5500" b="1" dirty="0">
              <a:solidFill>
                <a:srgbClr val="565D6F"/>
              </a:solidFill>
              <a:latin typeface="Caviar Dreams" pitchFamily="34" charset="-94"/>
              <a:ea typeface="Open Sans" pitchFamily="34" charset="0"/>
              <a:cs typeface="Open Sans" pitchFamily="34" charset="0"/>
            </a:endParaRPr>
          </a:p>
        </p:txBody>
      </p:sp>
      <p:sp>
        <p:nvSpPr>
          <p:cNvPr id="27" name="TextBox 26"/>
          <p:cNvSpPr txBox="1"/>
          <p:nvPr/>
        </p:nvSpPr>
        <p:spPr>
          <a:xfrm>
            <a:off x="14683984" y="6150584"/>
            <a:ext cx="2016224" cy="938719"/>
          </a:xfrm>
          <a:prstGeom prst="rect">
            <a:avLst/>
          </a:prstGeom>
          <a:noFill/>
        </p:spPr>
        <p:txBody>
          <a:bodyPr wrap="square" rtlCol="0">
            <a:spAutoFit/>
          </a:bodyPr>
          <a:lstStyle/>
          <a:p>
            <a:pPr algn="ctr"/>
            <a:r>
              <a:rPr lang="tr-TR" sz="5500" b="1" dirty="0" smtClean="0">
                <a:solidFill>
                  <a:srgbClr val="565D6F"/>
                </a:solidFill>
                <a:latin typeface="Caviar Dreams" pitchFamily="34" charset="-94"/>
                <a:ea typeface="Open Sans" pitchFamily="34" charset="0"/>
                <a:cs typeface="Open Sans" pitchFamily="34" charset="0"/>
              </a:rPr>
              <a:t>75%</a:t>
            </a:r>
            <a:endParaRPr lang="tr-TR" sz="5500" b="1" dirty="0">
              <a:solidFill>
                <a:srgbClr val="565D6F"/>
              </a:solidFill>
              <a:latin typeface="Caviar Dreams" pitchFamily="34" charset="-94"/>
              <a:ea typeface="Open Sans" pitchFamily="34" charset="0"/>
              <a:cs typeface="Open Sans" pitchFamily="34" charset="0"/>
            </a:endParaRPr>
          </a:p>
        </p:txBody>
      </p:sp>
      <p:sp>
        <p:nvSpPr>
          <p:cNvPr id="28" name="TextBox 27"/>
          <p:cNvSpPr txBox="1"/>
          <p:nvPr/>
        </p:nvSpPr>
        <p:spPr>
          <a:xfrm>
            <a:off x="5185147" y="6150584"/>
            <a:ext cx="2016224" cy="938719"/>
          </a:xfrm>
          <a:prstGeom prst="rect">
            <a:avLst/>
          </a:prstGeom>
          <a:noFill/>
        </p:spPr>
        <p:txBody>
          <a:bodyPr wrap="square" rtlCol="0">
            <a:spAutoFit/>
          </a:bodyPr>
          <a:lstStyle/>
          <a:p>
            <a:pPr algn="ctr"/>
            <a:r>
              <a:rPr lang="tr-TR" sz="5500" b="1" dirty="0" smtClean="0">
                <a:solidFill>
                  <a:srgbClr val="565D6F"/>
                </a:solidFill>
                <a:latin typeface="Caviar Dreams" pitchFamily="34" charset="-94"/>
                <a:ea typeface="Open Sans" pitchFamily="34" charset="0"/>
                <a:cs typeface="Open Sans" pitchFamily="34" charset="0"/>
              </a:rPr>
              <a:t>25%</a:t>
            </a:r>
            <a:endParaRPr lang="tr-TR" sz="5500" b="1" dirty="0">
              <a:solidFill>
                <a:srgbClr val="565D6F"/>
              </a:solidFill>
              <a:latin typeface="Caviar Dreams" pitchFamily="34" charset="-94"/>
              <a:ea typeface="Open Sans" pitchFamily="34" charset="0"/>
              <a:cs typeface="Open Sans" pitchFamily="34" charset="0"/>
            </a:endParaRPr>
          </a:p>
        </p:txBody>
      </p:sp>
      <p:sp>
        <p:nvSpPr>
          <p:cNvPr id="29" name="TextBox 28"/>
          <p:cNvSpPr txBox="1"/>
          <p:nvPr/>
        </p:nvSpPr>
        <p:spPr>
          <a:xfrm>
            <a:off x="1944787" y="6150584"/>
            <a:ext cx="2016224" cy="938719"/>
          </a:xfrm>
          <a:prstGeom prst="rect">
            <a:avLst/>
          </a:prstGeom>
          <a:noFill/>
        </p:spPr>
        <p:txBody>
          <a:bodyPr wrap="square" rtlCol="0">
            <a:spAutoFit/>
          </a:bodyPr>
          <a:lstStyle/>
          <a:p>
            <a:pPr algn="ctr"/>
            <a:r>
              <a:rPr lang="tr-TR" sz="5500" b="1" dirty="0" smtClean="0">
                <a:solidFill>
                  <a:srgbClr val="565D6F"/>
                </a:solidFill>
                <a:latin typeface="Caviar Dreams" pitchFamily="34" charset="-94"/>
                <a:ea typeface="Open Sans" pitchFamily="34" charset="0"/>
                <a:cs typeface="Open Sans" pitchFamily="34" charset="0"/>
              </a:rPr>
              <a:t>10%</a:t>
            </a:r>
            <a:endParaRPr lang="tr-TR" sz="5500" b="1" dirty="0">
              <a:solidFill>
                <a:srgbClr val="565D6F"/>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1539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208954" y="2903878"/>
            <a:ext cx="2565959" cy="2105567"/>
          </a:xfrm>
          <a:prstGeom prst="rect">
            <a:avLst/>
          </a:prstGeom>
        </p:spPr>
      </p:pic>
      <p:pic>
        <p:nvPicPr>
          <p:cNvPr id="10" name="Picture 9"/>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68980" y="2376994"/>
            <a:ext cx="1984835" cy="2390494"/>
          </a:xfrm>
          <a:prstGeom prst="rect">
            <a:avLst/>
          </a:prstGeom>
        </p:spPr>
      </p:pic>
      <p:pic>
        <p:nvPicPr>
          <p:cNvPr id="11" name="Picture 10"/>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578526" y="5165000"/>
            <a:ext cx="2131323" cy="2237567"/>
          </a:xfrm>
          <a:prstGeom prst="rect">
            <a:avLst/>
          </a:prstGeom>
        </p:spPr>
      </p:pic>
      <p:pic>
        <p:nvPicPr>
          <p:cNvPr id="13" name="Picture 12"/>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387865" y="5165783"/>
            <a:ext cx="1812590" cy="2366348"/>
          </a:xfrm>
          <a:prstGeom prst="rect">
            <a:avLst/>
          </a:prstGeom>
        </p:spPr>
      </p:pic>
      <p:pic>
        <p:nvPicPr>
          <p:cNvPr id="43" name="Picture 42"/>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PIE CHARTS 2</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26" name="TextBox 25"/>
          <p:cNvSpPr txBox="1"/>
          <p:nvPr/>
        </p:nvSpPr>
        <p:spPr>
          <a:xfrm>
            <a:off x="9366217" y="3510836"/>
            <a:ext cx="2016224" cy="707886"/>
          </a:xfrm>
          <a:prstGeom prst="rect">
            <a:avLst/>
          </a:prstGeom>
          <a:noFill/>
        </p:spPr>
        <p:txBody>
          <a:bodyPr wrap="square" rtlCol="0">
            <a:spAutoFit/>
          </a:bodyPr>
          <a:lstStyle/>
          <a:p>
            <a:pPr algn="ctr"/>
            <a:r>
              <a:rPr lang="tr-TR" sz="4000" b="1" dirty="0">
                <a:solidFill>
                  <a:srgbClr val="565D6F"/>
                </a:solidFill>
                <a:latin typeface="Caviar Dreams" pitchFamily="34" charset="-94"/>
                <a:ea typeface="Open Sans" pitchFamily="34" charset="0"/>
                <a:cs typeface="Open Sans" pitchFamily="34" charset="0"/>
              </a:rPr>
              <a:t>5</a:t>
            </a:r>
            <a:r>
              <a:rPr lang="tr-TR" sz="4000" b="1" dirty="0" smtClean="0">
                <a:solidFill>
                  <a:srgbClr val="565D6F"/>
                </a:solidFill>
                <a:latin typeface="Caviar Dreams" pitchFamily="34" charset="-94"/>
                <a:ea typeface="Open Sans" pitchFamily="34" charset="0"/>
                <a:cs typeface="Open Sans" pitchFamily="34" charset="0"/>
              </a:rPr>
              <a:t>0%</a:t>
            </a:r>
            <a:endParaRPr lang="tr-TR" sz="4000" b="1" dirty="0">
              <a:solidFill>
                <a:srgbClr val="565D6F"/>
              </a:solidFill>
              <a:latin typeface="Caviar Dreams" pitchFamily="34" charset="-94"/>
              <a:ea typeface="Open Sans" pitchFamily="34" charset="0"/>
              <a:cs typeface="Open Sans" pitchFamily="34" charset="0"/>
            </a:endParaRPr>
          </a:p>
        </p:txBody>
      </p:sp>
      <p:sp>
        <p:nvSpPr>
          <p:cNvPr id="27" name="TextBox 26"/>
          <p:cNvSpPr txBox="1"/>
          <p:nvPr/>
        </p:nvSpPr>
        <p:spPr>
          <a:xfrm>
            <a:off x="9383765" y="5830332"/>
            <a:ext cx="2016224" cy="707886"/>
          </a:xfrm>
          <a:prstGeom prst="rect">
            <a:avLst/>
          </a:prstGeom>
          <a:noFill/>
        </p:spPr>
        <p:txBody>
          <a:bodyPr wrap="square" rtlCol="0">
            <a:spAutoFit/>
          </a:bodyPr>
          <a:lstStyle/>
          <a:p>
            <a:pPr algn="ctr"/>
            <a:r>
              <a:rPr lang="tr-TR" sz="4000" b="1" dirty="0">
                <a:solidFill>
                  <a:srgbClr val="565D6F"/>
                </a:solidFill>
                <a:latin typeface="Caviar Dreams" pitchFamily="34" charset="-94"/>
                <a:ea typeface="Open Sans" pitchFamily="34" charset="0"/>
                <a:cs typeface="Open Sans" pitchFamily="34" charset="0"/>
              </a:rPr>
              <a:t>8</a:t>
            </a:r>
            <a:r>
              <a:rPr lang="tr-TR" sz="4000" b="1" dirty="0" smtClean="0">
                <a:solidFill>
                  <a:srgbClr val="565D6F"/>
                </a:solidFill>
                <a:latin typeface="Caviar Dreams" pitchFamily="34" charset="-94"/>
                <a:ea typeface="Open Sans" pitchFamily="34" charset="0"/>
                <a:cs typeface="Open Sans" pitchFamily="34" charset="0"/>
              </a:rPr>
              <a:t>5%</a:t>
            </a:r>
            <a:endParaRPr lang="tr-TR" sz="4000" b="1" dirty="0">
              <a:solidFill>
                <a:srgbClr val="565D6F"/>
              </a:solidFill>
              <a:latin typeface="Caviar Dreams" pitchFamily="34" charset="-94"/>
              <a:ea typeface="Open Sans" pitchFamily="34" charset="0"/>
              <a:cs typeface="Open Sans" pitchFamily="34" charset="0"/>
            </a:endParaRPr>
          </a:p>
        </p:txBody>
      </p:sp>
      <p:sp>
        <p:nvSpPr>
          <p:cNvPr id="28" name="TextBox 27"/>
          <p:cNvSpPr txBox="1"/>
          <p:nvPr/>
        </p:nvSpPr>
        <p:spPr>
          <a:xfrm>
            <a:off x="7046721" y="3541316"/>
            <a:ext cx="2016224"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25%</a:t>
            </a:r>
            <a:endParaRPr lang="tr-TR" sz="4000" b="1" dirty="0">
              <a:solidFill>
                <a:srgbClr val="565D6F"/>
              </a:solidFill>
              <a:latin typeface="Caviar Dreams" pitchFamily="34" charset="-94"/>
              <a:ea typeface="Open Sans" pitchFamily="34" charset="0"/>
              <a:cs typeface="Open Sans" pitchFamily="34" charset="0"/>
            </a:endParaRPr>
          </a:p>
        </p:txBody>
      </p:sp>
      <p:sp>
        <p:nvSpPr>
          <p:cNvPr id="29" name="TextBox 28"/>
          <p:cNvSpPr txBox="1"/>
          <p:nvPr/>
        </p:nvSpPr>
        <p:spPr>
          <a:xfrm>
            <a:off x="6959473" y="5788804"/>
            <a:ext cx="2016224"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30%</a:t>
            </a:r>
            <a:endParaRPr lang="tr-TR" sz="4000" b="1" dirty="0">
              <a:solidFill>
                <a:srgbClr val="565D6F"/>
              </a:solidFill>
              <a:latin typeface="Caviar Dreams" pitchFamily="34" charset="-94"/>
              <a:ea typeface="Open Sans" pitchFamily="34" charset="0"/>
              <a:cs typeface="Open Sans" pitchFamily="34" charset="0"/>
            </a:endParaRPr>
          </a:p>
        </p:txBody>
      </p:sp>
      <p:sp>
        <p:nvSpPr>
          <p:cNvPr id="22" name="TextBox 21"/>
          <p:cNvSpPr txBox="1"/>
          <p:nvPr/>
        </p:nvSpPr>
        <p:spPr>
          <a:xfrm>
            <a:off x="1080691" y="4535424"/>
            <a:ext cx="4896544" cy="830997"/>
          </a:xfrm>
          <a:prstGeom prst="rect">
            <a:avLst/>
          </a:prstGeom>
          <a:noFill/>
        </p:spPr>
        <p:txBody>
          <a:bodyPr wrap="square" rtlCol="0">
            <a:spAutoFit/>
          </a:bodyPr>
          <a:lstStyle/>
          <a:p>
            <a:pPr algn="r"/>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pPr algn="r"/>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
        <p:nvSpPr>
          <p:cNvPr id="23" name="TextBox 22"/>
          <p:cNvSpPr txBox="1"/>
          <p:nvPr/>
        </p:nvSpPr>
        <p:spPr>
          <a:xfrm>
            <a:off x="11593859" y="1976735"/>
            <a:ext cx="4896544" cy="830997"/>
          </a:xfrm>
          <a:prstGeom prst="rect">
            <a:avLst/>
          </a:prstGeom>
          <a:noFill/>
        </p:spPr>
        <p:txBody>
          <a:bodyPr wrap="square" rtlCol="0">
            <a:spAutoFit/>
          </a:bodyPr>
          <a:lstStyle/>
          <a:p>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
        <p:nvSpPr>
          <p:cNvPr id="24" name="TextBox 23"/>
          <p:cNvSpPr txBox="1"/>
          <p:nvPr/>
        </p:nvSpPr>
        <p:spPr>
          <a:xfrm>
            <a:off x="11593859" y="6987068"/>
            <a:ext cx="4896544" cy="830997"/>
          </a:xfrm>
          <a:prstGeom prst="rect">
            <a:avLst/>
          </a:prstGeom>
          <a:noFill/>
        </p:spPr>
        <p:txBody>
          <a:bodyPr wrap="square" rtlCol="0">
            <a:spAutoFit/>
          </a:bodyPr>
          <a:lstStyle/>
          <a:p>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
        <p:nvSpPr>
          <p:cNvPr id="30" name="TextBox 29"/>
          <p:cNvSpPr txBox="1"/>
          <p:nvPr/>
        </p:nvSpPr>
        <p:spPr>
          <a:xfrm>
            <a:off x="4203323" y="7618338"/>
            <a:ext cx="4896544" cy="830997"/>
          </a:xfrm>
          <a:prstGeom prst="rect">
            <a:avLst/>
          </a:prstGeom>
          <a:noFill/>
        </p:spPr>
        <p:txBody>
          <a:bodyPr wrap="square" rtlCol="0">
            <a:spAutoFit/>
          </a:bodyPr>
          <a:lstStyle/>
          <a:p>
            <a:pPr algn="ctr"/>
            <a:r>
              <a:rPr lang="tr-TR" sz="2400" b="1" dirty="0">
                <a:solidFill>
                  <a:schemeClr val="tx1">
                    <a:lumMod val="65000"/>
                    <a:lumOff val="35000"/>
                  </a:schemeClr>
                </a:solidFill>
                <a:latin typeface="Caviar Dreams" pitchFamily="34" charset="-94"/>
              </a:rPr>
              <a:t>Curabitur pretium tincidunt lacus. </a:t>
            </a:r>
            <a:endParaRPr lang="tr-TR" sz="2400" b="1" dirty="0" smtClean="0">
              <a:solidFill>
                <a:schemeClr val="tx1">
                  <a:lumMod val="65000"/>
                  <a:lumOff val="35000"/>
                </a:schemeClr>
              </a:solidFill>
              <a:latin typeface="Caviar Dreams" pitchFamily="34" charset="-94"/>
            </a:endParaRPr>
          </a:p>
          <a:p>
            <a:pPr algn="ctr"/>
            <a:r>
              <a:rPr lang="tr-TR" sz="2400" b="1" dirty="0" smtClean="0">
                <a:solidFill>
                  <a:schemeClr val="tx1">
                    <a:lumMod val="65000"/>
                    <a:lumOff val="35000"/>
                  </a:schemeClr>
                </a:solidFill>
                <a:latin typeface="Caviar Dreams" pitchFamily="34" charset="-94"/>
              </a:rPr>
              <a:t>Nulla </a:t>
            </a:r>
            <a:r>
              <a:rPr lang="tr-TR" sz="2400" b="1" dirty="0">
                <a:solidFill>
                  <a:schemeClr val="tx1">
                    <a:lumMod val="65000"/>
                    <a:lumOff val="35000"/>
                  </a:schemeClr>
                </a:solidFill>
                <a:latin typeface="Caviar Dreams" pitchFamily="34" charset="-94"/>
              </a:rPr>
              <a:t>gravida orci </a:t>
            </a:r>
            <a:r>
              <a:rPr lang="tr-TR" sz="2400" b="1" dirty="0" smtClean="0">
                <a:solidFill>
                  <a:schemeClr val="tx1">
                    <a:lumMod val="65000"/>
                    <a:lumOff val="35000"/>
                  </a:schemeClr>
                </a:solidFill>
                <a:latin typeface="Caviar Dreams" pitchFamily="34" charset="-94"/>
              </a:rPr>
              <a:t>a odio.</a:t>
            </a:r>
            <a:endParaRPr lang="tr-TR" sz="2400" dirty="0"/>
          </a:p>
        </p:txBody>
      </p:sp>
    </p:spTree>
    <p:extLst>
      <p:ext uri="{BB962C8B-B14F-4D97-AF65-F5344CB8AC3E}">
        <p14:creationId xmlns:p14="http://schemas.microsoft.com/office/powerpoint/2010/main" val="12058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6" grpId="0"/>
      <p:bldP spid="27" grpId="0"/>
      <p:bldP spid="28" grpId="0"/>
      <p:bldP spid="29" grpId="0"/>
      <p:bldP spid="22" grpId="0"/>
      <p:bldP spid="23" grpId="0"/>
      <p:bldP spid="24"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STEPS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4" name="Picture 3"/>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531611" y="3488903"/>
            <a:ext cx="13238712" cy="664081"/>
          </a:xfrm>
          <a:prstGeom prst="rect">
            <a:avLst/>
          </a:prstGeom>
        </p:spPr>
      </p:pic>
      <p:sp>
        <p:nvSpPr>
          <p:cNvPr id="19" name="TextBox 18"/>
          <p:cNvSpPr txBox="1"/>
          <p:nvPr/>
        </p:nvSpPr>
        <p:spPr>
          <a:xfrm>
            <a:off x="271945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1</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0" name="TextBox 19"/>
          <p:cNvSpPr txBox="1"/>
          <p:nvPr/>
        </p:nvSpPr>
        <p:spPr>
          <a:xfrm>
            <a:off x="631985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2</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1" name="TextBox 20"/>
          <p:cNvSpPr txBox="1"/>
          <p:nvPr/>
        </p:nvSpPr>
        <p:spPr>
          <a:xfrm>
            <a:off x="956021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3</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2" name="TextBox 21"/>
          <p:cNvSpPr txBox="1"/>
          <p:nvPr/>
        </p:nvSpPr>
        <p:spPr>
          <a:xfrm>
            <a:off x="12800575" y="3511470"/>
            <a:ext cx="2520280" cy="600164"/>
          </a:xfrm>
          <a:prstGeom prst="rect">
            <a:avLst/>
          </a:prstGeom>
          <a:noFill/>
        </p:spPr>
        <p:txBody>
          <a:bodyPr wrap="square" rtlCol="0">
            <a:spAutoFit/>
          </a:bodyPr>
          <a:lstStyle/>
          <a:p>
            <a:pPr algn="ctr"/>
            <a:r>
              <a:rPr lang="tr-TR" sz="3300" b="1" dirty="0" smtClean="0">
                <a:solidFill>
                  <a:schemeClr val="bg1">
                    <a:lumMod val="95000"/>
                  </a:schemeClr>
                </a:solidFill>
                <a:latin typeface="Caviar Dreams" pitchFamily="34" charset="-94"/>
                <a:ea typeface="Open Sans" pitchFamily="34" charset="0"/>
                <a:cs typeface="Open Sans" pitchFamily="34" charset="0"/>
              </a:rPr>
              <a:t>STEP 4</a:t>
            </a:r>
            <a:endParaRPr lang="tr-TR" sz="3300" b="1" dirty="0">
              <a:solidFill>
                <a:schemeClr val="bg1">
                  <a:lumMod val="95000"/>
                </a:schemeClr>
              </a:solidFill>
              <a:latin typeface="Caviar Dreams" pitchFamily="34" charset="-94"/>
              <a:ea typeface="Open Sans" pitchFamily="34" charset="0"/>
              <a:cs typeface="Open Sans" pitchFamily="34" charset="0"/>
            </a:endParaRPr>
          </a:p>
        </p:txBody>
      </p:sp>
      <p:sp>
        <p:nvSpPr>
          <p:cNvPr id="23" name="TextBox 22"/>
          <p:cNvSpPr txBox="1"/>
          <p:nvPr/>
        </p:nvSpPr>
        <p:spPr>
          <a:xfrm>
            <a:off x="2652106"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30" name="TextBox 29"/>
          <p:cNvSpPr txBox="1"/>
          <p:nvPr/>
        </p:nvSpPr>
        <p:spPr>
          <a:xfrm>
            <a:off x="6324514"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31" name="TextBox 30"/>
          <p:cNvSpPr txBox="1"/>
          <p:nvPr/>
        </p:nvSpPr>
        <p:spPr>
          <a:xfrm>
            <a:off x="9492866"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32" name="TextBox 31"/>
          <p:cNvSpPr txBox="1"/>
          <p:nvPr/>
        </p:nvSpPr>
        <p:spPr>
          <a:xfrm>
            <a:off x="12765178" y="4555082"/>
            <a:ext cx="2515621" cy="2462213"/>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47101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9" grpId="0"/>
      <p:bldP spid="20" grpId="0"/>
      <p:bldP spid="21" grpId="0"/>
      <p:bldP spid="22" grpId="0"/>
      <p:bldP spid="23"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805380">
            <a:off x="5580166" y="4961468"/>
            <a:ext cx="7119204" cy="76492"/>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rot="20474076">
            <a:off x="5280867" y="4957795"/>
            <a:ext cx="7803040" cy="83840"/>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INFORMATION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25" name="Oval 24"/>
          <p:cNvSpPr/>
          <p:nvPr/>
        </p:nvSpPr>
        <p:spPr>
          <a:xfrm>
            <a:off x="7777436" y="3495804"/>
            <a:ext cx="2821516" cy="29523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4010" y="3783836"/>
            <a:ext cx="2272150" cy="2272150"/>
          </a:xfrm>
          <a:prstGeom prst="rect">
            <a:avLst/>
          </a:prstGeom>
        </p:spPr>
      </p:pic>
      <p:sp>
        <p:nvSpPr>
          <p:cNvPr id="20" name="TextBox 19"/>
          <p:cNvSpPr txBox="1"/>
          <p:nvPr/>
        </p:nvSpPr>
        <p:spPr>
          <a:xfrm>
            <a:off x="2160811" y="5602396"/>
            <a:ext cx="3006630"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1" name="TextBox 20"/>
          <p:cNvSpPr txBox="1"/>
          <p:nvPr/>
        </p:nvSpPr>
        <p:spPr>
          <a:xfrm>
            <a:off x="2203110" y="3027961"/>
            <a:ext cx="3150646"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2" name="Oval 21"/>
          <p:cNvSpPr/>
          <p:nvPr/>
        </p:nvSpPr>
        <p:spPr>
          <a:xfrm>
            <a:off x="5581192" y="4050633"/>
            <a:ext cx="274851" cy="287594"/>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5353756" y="6150706"/>
            <a:ext cx="274851" cy="287594"/>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12473584" y="5719439"/>
            <a:ext cx="274851" cy="287594"/>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2728237" y="3632919"/>
            <a:ext cx="274851" cy="287594"/>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TextBox 27"/>
          <p:cNvSpPr txBox="1"/>
          <p:nvPr/>
        </p:nvSpPr>
        <p:spPr>
          <a:xfrm>
            <a:off x="13028911" y="5139961"/>
            <a:ext cx="3919363" cy="1446550"/>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9" name="TextBox 28"/>
          <p:cNvSpPr txBox="1"/>
          <p:nvPr/>
        </p:nvSpPr>
        <p:spPr>
          <a:xfrm>
            <a:off x="13250043" y="2812375"/>
            <a:ext cx="3036860"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427851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2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200"/>
                                        <p:tgtEl>
                                          <p:spTgt spid="1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2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200"/>
                                        <p:tgtEl>
                                          <p:spTgt spid="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200"/>
                                        <p:tgtEl>
                                          <p:spTgt spid="2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200"/>
                                        <p:tgtEl>
                                          <p:spTgt spid="2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200"/>
                                        <p:tgtEl>
                                          <p:spTgt spid="2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200"/>
                                        <p:tgtEl>
                                          <p:spTgt spid="27"/>
                                        </p:tgtEl>
                                      </p:cBhvr>
                                    </p:animEffect>
                                  </p:childTnLst>
                                </p:cTn>
                              </p:par>
                            </p:childTnLst>
                          </p:cTn>
                        </p:par>
                        <p:par>
                          <p:cTn id="39" fill="hold">
                            <p:stCondLst>
                              <p:cond delay="7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2" grpId="0" animBg="1"/>
      <p:bldP spid="9" grpId="0" animBg="1"/>
      <p:bldP spid="12" grpId="0"/>
      <p:bldP spid="25" grpId="0" animBg="1"/>
      <p:bldP spid="20" grpId="0"/>
      <p:bldP spid="21" grpId="0"/>
      <p:bldP spid="22" grpId="0" animBg="1"/>
      <p:bldP spid="23" grpId="0" animBg="1"/>
      <p:bldP spid="26" grpId="0" animBg="1"/>
      <p:bldP spid="27" grpId="0" animBg="1"/>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704801" y="2912839"/>
            <a:ext cx="5489458" cy="4464496"/>
          </a:xfrm>
          <a:prstGeom prst="rect">
            <a:avLst/>
          </a:prstGeom>
        </p:spPr>
      </p:pic>
      <p:sp>
        <p:nvSpPr>
          <p:cNvPr id="34" name="Oval 33"/>
          <p:cNvSpPr/>
          <p:nvPr/>
        </p:nvSpPr>
        <p:spPr>
          <a:xfrm>
            <a:off x="11615159" y="3920951"/>
            <a:ext cx="1681440" cy="168144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3" name="Picture 42"/>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ATTRIBUTES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1847" y="4205578"/>
            <a:ext cx="1134379" cy="1134379"/>
          </a:xfrm>
          <a:prstGeom prst="rect">
            <a:avLst/>
          </a:prstGeom>
        </p:spPr>
      </p:pic>
      <p:sp>
        <p:nvSpPr>
          <p:cNvPr id="13" name="TextBox 12"/>
          <p:cNvSpPr txBox="1"/>
          <p:nvPr/>
        </p:nvSpPr>
        <p:spPr>
          <a:xfrm>
            <a:off x="1922330" y="2984847"/>
            <a:ext cx="7137704" cy="4154984"/>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00753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9" grpId="0" animBg="1"/>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STEPS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13" name="TextBox 12"/>
          <p:cNvSpPr txBox="1"/>
          <p:nvPr/>
        </p:nvSpPr>
        <p:spPr>
          <a:xfrm>
            <a:off x="3276183" y="6024279"/>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14898" y="4675559"/>
            <a:ext cx="10058400" cy="1026797"/>
          </a:xfrm>
          <a:prstGeom prst="rect">
            <a:avLst/>
          </a:prstGeom>
        </p:spPr>
      </p:pic>
      <p:sp>
        <p:nvSpPr>
          <p:cNvPr id="15" name="TextBox 14"/>
          <p:cNvSpPr txBox="1"/>
          <p:nvPr/>
        </p:nvSpPr>
        <p:spPr>
          <a:xfrm>
            <a:off x="4375399" y="4747567"/>
            <a:ext cx="593724" cy="861774"/>
          </a:xfrm>
          <a:prstGeom prst="rect">
            <a:avLst/>
          </a:prstGeom>
          <a:noFill/>
        </p:spPr>
        <p:txBody>
          <a:bodyPr wrap="square" rtlCol="0">
            <a:spAutoFit/>
          </a:bodyPr>
          <a:lstStyle/>
          <a:p>
            <a:r>
              <a:rPr lang="tr-TR" sz="5000" b="1" dirty="0" smtClean="0">
                <a:solidFill>
                  <a:schemeClr val="bg1"/>
                </a:solidFill>
                <a:latin typeface="Caviar Dreams" pitchFamily="34" charset="-94"/>
              </a:rPr>
              <a:t>1</a:t>
            </a:r>
            <a:endParaRPr lang="tr-TR" sz="5000" b="1" dirty="0">
              <a:solidFill>
                <a:schemeClr val="bg1"/>
              </a:solidFill>
              <a:latin typeface="Caviar Dreams" pitchFamily="34" charset="-94"/>
              <a:ea typeface="Open Sans" pitchFamily="34" charset="0"/>
              <a:cs typeface="Open Sans" pitchFamily="34" charset="0"/>
            </a:endParaRPr>
          </a:p>
        </p:txBody>
      </p:sp>
      <p:sp>
        <p:nvSpPr>
          <p:cNvPr id="16" name="TextBox 15"/>
          <p:cNvSpPr txBox="1"/>
          <p:nvPr/>
        </p:nvSpPr>
        <p:spPr>
          <a:xfrm>
            <a:off x="6610067" y="4747567"/>
            <a:ext cx="593724" cy="861774"/>
          </a:xfrm>
          <a:prstGeom prst="rect">
            <a:avLst/>
          </a:prstGeom>
          <a:noFill/>
        </p:spPr>
        <p:txBody>
          <a:bodyPr wrap="square" rtlCol="0">
            <a:spAutoFit/>
          </a:bodyPr>
          <a:lstStyle/>
          <a:p>
            <a:r>
              <a:rPr lang="tr-TR" sz="5000" b="1" dirty="0">
                <a:solidFill>
                  <a:schemeClr val="bg1"/>
                </a:solidFill>
                <a:latin typeface="Caviar Dreams" pitchFamily="34" charset="-94"/>
              </a:rPr>
              <a:t>2</a:t>
            </a:r>
            <a:endParaRPr lang="tr-TR" sz="5000" b="1" dirty="0">
              <a:solidFill>
                <a:schemeClr val="bg1"/>
              </a:solidFill>
              <a:latin typeface="Caviar Dreams" pitchFamily="34" charset="-94"/>
              <a:ea typeface="Open Sans" pitchFamily="34" charset="0"/>
              <a:cs typeface="Open Sans" pitchFamily="34" charset="0"/>
            </a:endParaRPr>
          </a:p>
        </p:txBody>
      </p:sp>
      <p:sp>
        <p:nvSpPr>
          <p:cNvPr id="17" name="TextBox 16"/>
          <p:cNvSpPr txBox="1"/>
          <p:nvPr/>
        </p:nvSpPr>
        <p:spPr>
          <a:xfrm>
            <a:off x="8850761" y="4747567"/>
            <a:ext cx="593724" cy="861774"/>
          </a:xfrm>
          <a:prstGeom prst="rect">
            <a:avLst/>
          </a:prstGeom>
          <a:noFill/>
        </p:spPr>
        <p:txBody>
          <a:bodyPr wrap="square" rtlCol="0">
            <a:spAutoFit/>
          </a:bodyPr>
          <a:lstStyle/>
          <a:p>
            <a:r>
              <a:rPr lang="tr-TR" sz="5000" b="1" dirty="0" smtClean="0">
                <a:solidFill>
                  <a:schemeClr val="bg1"/>
                </a:solidFill>
                <a:latin typeface="Caviar Dreams" pitchFamily="34" charset="-94"/>
              </a:rPr>
              <a:t>3</a:t>
            </a:r>
            <a:endParaRPr lang="tr-TR" sz="5000" b="1" dirty="0">
              <a:solidFill>
                <a:schemeClr val="bg1"/>
              </a:solidFill>
              <a:latin typeface="Caviar Dreams" pitchFamily="34" charset="-94"/>
              <a:ea typeface="Open Sans" pitchFamily="34" charset="0"/>
              <a:cs typeface="Open Sans" pitchFamily="34" charset="0"/>
            </a:endParaRPr>
          </a:p>
        </p:txBody>
      </p:sp>
      <p:sp>
        <p:nvSpPr>
          <p:cNvPr id="21" name="TextBox 20"/>
          <p:cNvSpPr txBox="1"/>
          <p:nvPr/>
        </p:nvSpPr>
        <p:spPr>
          <a:xfrm>
            <a:off x="11078755" y="4747567"/>
            <a:ext cx="593724" cy="861774"/>
          </a:xfrm>
          <a:prstGeom prst="rect">
            <a:avLst/>
          </a:prstGeom>
          <a:noFill/>
        </p:spPr>
        <p:txBody>
          <a:bodyPr wrap="square" rtlCol="0">
            <a:spAutoFit/>
          </a:bodyPr>
          <a:lstStyle/>
          <a:p>
            <a:r>
              <a:rPr lang="tr-TR" sz="5000" b="1" dirty="0">
                <a:solidFill>
                  <a:schemeClr val="bg1"/>
                </a:solidFill>
                <a:latin typeface="Caviar Dreams" pitchFamily="34" charset="-94"/>
              </a:rPr>
              <a:t>4</a:t>
            </a:r>
            <a:endParaRPr lang="tr-TR" sz="5000" b="1" dirty="0">
              <a:solidFill>
                <a:schemeClr val="bg1"/>
              </a:solidFill>
              <a:latin typeface="Caviar Dreams" pitchFamily="34" charset="-94"/>
              <a:ea typeface="Open Sans" pitchFamily="34" charset="0"/>
              <a:cs typeface="Open Sans" pitchFamily="34" charset="0"/>
            </a:endParaRPr>
          </a:p>
        </p:txBody>
      </p:sp>
      <p:sp>
        <p:nvSpPr>
          <p:cNvPr id="25" name="TextBox 24"/>
          <p:cNvSpPr txBox="1"/>
          <p:nvPr/>
        </p:nvSpPr>
        <p:spPr>
          <a:xfrm>
            <a:off x="13322051" y="4747567"/>
            <a:ext cx="593724" cy="861774"/>
          </a:xfrm>
          <a:prstGeom prst="rect">
            <a:avLst/>
          </a:prstGeom>
          <a:noFill/>
        </p:spPr>
        <p:txBody>
          <a:bodyPr wrap="square" rtlCol="0">
            <a:spAutoFit/>
          </a:bodyPr>
          <a:lstStyle/>
          <a:p>
            <a:r>
              <a:rPr lang="tr-TR" sz="5000" b="1" dirty="0" smtClean="0">
                <a:solidFill>
                  <a:schemeClr val="bg1"/>
                </a:solidFill>
                <a:latin typeface="Caviar Dreams" pitchFamily="34" charset="-94"/>
              </a:rPr>
              <a:t>5</a:t>
            </a:r>
            <a:endParaRPr lang="tr-TR" sz="5000" b="1" dirty="0">
              <a:solidFill>
                <a:schemeClr val="bg1"/>
              </a:solidFill>
              <a:latin typeface="Caviar Dreams" pitchFamily="34" charset="-94"/>
              <a:ea typeface="Open Sans" pitchFamily="34" charset="0"/>
              <a:cs typeface="Open Sans" pitchFamily="34" charset="0"/>
            </a:endParaRPr>
          </a:p>
        </p:txBody>
      </p:sp>
      <p:sp>
        <p:nvSpPr>
          <p:cNvPr id="26" name="TextBox 25"/>
          <p:cNvSpPr txBox="1"/>
          <p:nvPr/>
        </p:nvSpPr>
        <p:spPr>
          <a:xfrm>
            <a:off x="5510851" y="2659335"/>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7" name="TextBox 26"/>
          <p:cNvSpPr txBox="1"/>
          <p:nvPr/>
        </p:nvSpPr>
        <p:spPr>
          <a:xfrm>
            <a:off x="7766785" y="6024279"/>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8" name="TextBox 27"/>
          <p:cNvSpPr txBox="1"/>
          <p:nvPr/>
        </p:nvSpPr>
        <p:spPr>
          <a:xfrm>
            <a:off x="10001453" y="2659335"/>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9" name="TextBox 28"/>
          <p:cNvSpPr txBox="1"/>
          <p:nvPr/>
        </p:nvSpPr>
        <p:spPr>
          <a:xfrm>
            <a:off x="12222835" y="6024279"/>
            <a:ext cx="2792155"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a:t>
            </a:r>
            <a:r>
              <a:rPr lang="tr-TR" sz="2200" b="1" dirty="0" smtClean="0">
                <a:solidFill>
                  <a:schemeClr val="tx1">
                    <a:lumMod val="65000"/>
                    <a:lumOff val="35000"/>
                  </a:schemeClr>
                </a:solidFill>
                <a:latin typeface="Caviar Dreams" pitchFamily="34" charset="-94"/>
              </a:rPr>
              <a:t>commodo</a:t>
            </a:r>
            <a:endParaRPr lang="tr-TR" sz="22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4631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15" grpId="0"/>
      <p:bldP spid="16" grpId="0"/>
      <p:bldP spid="17" grpId="0"/>
      <p:bldP spid="21" grpId="0"/>
      <p:bldP spid="25"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OUR OFFICES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10" name="Picture 9"/>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28090" y="2108118"/>
            <a:ext cx="4608585" cy="7330455"/>
          </a:xfrm>
          <a:prstGeom prst="rect">
            <a:avLst/>
          </a:prstGeom>
        </p:spPr>
      </p:pic>
      <p:sp>
        <p:nvSpPr>
          <p:cNvPr id="27" name="TextBox 26"/>
          <p:cNvSpPr txBox="1"/>
          <p:nvPr/>
        </p:nvSpPr>
        <p:spPr>
          <a:xfrm>
            <a:off x="12169923" y="2786528"/>
            <a:ext cx="4936232" cy="5678478"/>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Ut ullamcorper, ligula eu tempor congue, eros est euismod turpis, id tincidunt sapien risus a quam. Maecenas fermentum consequat mi. Donec fermentum. Aliquam consequat. Curabitur augue lorem, dapibus quis, laoreet et, pretium ac, nisi. </a:t>
            </a:r>
            <a:r>
              <a:rPr lang="tr-TR" sz="3300" b="1" dirty="0" smtClean="0">
                <a:solidFill>
                  <a:schemeClr val="tx1">
                    <a:lumMod val="65000"/>
                    <a:lumOff val="35000"/>
                  </a:schemeClr>
                </a:solidFill>
                <a:latin typeface="Caviar Dreams" pitchFamily="34" charset="-94"/>
              </a:rPr>
              <a:t>Aenean</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1" name="Down Arrow 10"/>
          <p:cNvSpPr/>
          <p:nvPr/>
        </p:nvSpPr>
        <p:spPr>
          <a:xfrm rot="16200000">
            <a:off x="5943821" y="3640048"/>
            <a:ext cx="469886" cy="948637"/>
          </a:xfrm>
          <a:prstGeom prst="downArrow">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TextBox 28"/>
          <p:cNvSpPr txBox="1"/>
          <p:nvPr/>
        </p:nvSpPr>
        <p:spPr>
          <a:xfrm>
            <a:off x="3276934" y="3783201"/>
            <a:ext cx="2268253" cy="600164"/>
          </a:xfrm>
          <a:prstGeom prst="rect">
            <a:avLst/>
          </a:prstGeom>
          <a:noFill/>
        </p:spPr>
        <p:txBody>
          <a:bodyPr wrap="square" rtlCol="0">
            <a:spAutoFit/>
          </a:bodyPr>
          <a:lstStyle/>
          <a:p>
            <a:pPr algn="r"/>
            <a:r>
              <a:rPr lang="tr-TR" sz="3300" b="1" dirty="0" smtClean="0">
                <a:solidFill>
                  <a:schemeClr val="tx1">
                    <a:lumMod val="65000"/>
                    <a:lumOff val="35000"/>
                  </a:schemeClr>
                </a:solidFill>
                <a:latin typeface="Caviar Dreams" pitchFamily="34" charset="-94"/>
              </a:rPr>
              <a:t>12th Floor</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0" name="TextBox 29"/>
          <p:cNvSpPr txBox="1"/>
          <p:nvPr/>
        </p:nvSpPr>
        <p:spPr>
          <a:xfrm>
            <a:off x="808818" y="6153199"/>
            <a:ext cx="4936232" cy="1615827"/>
          </a:xfrm>
          <a:prstGeom prst="rect">
            <a:avLst/>
          </a:prstGeom>
          <a:noFill/>
        </p:spPr>
        <p:txBody>
          <a:bodyPr wrap="square" rtlCol="0">
            <a:spAutoFit/>
          </a:bodyPr>
          <a:lstStyle/>
          <a:p>
            <a:pPr algn="r"/>
            <a:r>
              <a:rPr lang="tr-TR" sz="3300" b="1" dirty="0" smtClean="0">
                <a:solidFill>
                  <a:schemeClr val="tx1">
                    <a:lumMod val="65000"/>
                    <a:lumOff val="35000"/>
                  </a:schemeClr>
                </a:solidFill>
                <a:latin typeface="Caviar Dreams" pitchFamily="34" charset="-94"/>
              </a:rPr>
              <a:t>Our Offices are located on</a:t>
            </a:r>
            <a:r>
              <a:rPr lang="tr-TR" sz="3300" b="1" dirty="0">
                <a:solidFill>
                  <a:schemeClr val="tx1">
                    <a:lumMod val="65000"/>
                    <a:lumOff val="35000"/>
                  </a:schemeClr>
                </a:solidFill>
                <a:latin typeface="Caviar Dreams" pitchFamily="34" charset="-94"/>
                <a:ea typeface="Open Sans" pitchFamily="34" charset="0"/>
                <a:cs typeface="Open Sans" pitchFamily="34" charset="0"/>
              </a:rPr>
              <a:t> </a:t>
            </a:r>
            <a:r>
              <a:rPr lang="tr-TR" sz="3300" b="1" dirty="0" smtClean="0">
                <a:solidFill>
                  <a:schemeClr val="tx1">
                    <a:lumMod val="65000"/>
                    <a:lumOff val="35000"/>
                  </a:schemeClr>
                </a:solidFill>
                <a:latin typeface="Caviar Dreams" pitchFamily="34" charset="-94"/>
                <a:ea typeface="Open Sans" pitchFamily="34" charset="0"/>
                <a:cs typeface="Open Sans" pitchFamily="34" charset="0"/>
              </a:rPr>
              <a:t>the Building of Awesomeness</a:t>
            </a:r>
            <a:endParaRPr lang="tr-TR" sz="3300" b="1" dirty="0" smtClean="0">
              <a:solidFill>
                <a:schemeClr val="tx1">
                  <a:lumMod val="65000"/>
                  <a:lumOff val="35000"/>
                </a:schemeClr>
              </a:solidFill>
              <a:latin typeface="Caviar Dreams" pitchFamily="34" charset="-94"/>
            </a:endParaRPr>
          </a:p>
        </p:txBody>
      </p:sp>
    </p:spTree>
    <p:extLst>
      <p:ext uri="{BB962C8B-B14F-4D97-AF65-F5344CB8AC3E}">
        <p14:creationId xmlns:p14="http://schemas.microsoft.com/office/powerpoint/2010/main" val="5887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27" grpId="0"/>
      <p:bldP spid="11" grpId="0" animBg="1"/>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9329050" y="7093173"/>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9308273" y="5520138"/>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9325306" y="3924821"/>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9308273" y="2336775"/>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7638891" y="2340645"/>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7638891" y="3924821"/>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7638891" y="5508997"/>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7612642" y="7093173"/>
            <a:ext cx="1328705" cy="1328705"/>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504341" y="1040631"/>
            <a:ext cx="4392774"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CONTACT US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6560" y="7525221"/>
            <a:ext cx="714423" cy="4317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0398" y="4327399"/>
            <a:ext cx="486749" cy="5495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6582" y="5710439"/>
            <a:ext cx="560823" cy="90496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023" y="7397444"/>
            <a:ext cx="714423" cy="67516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81887" y="5822565"/>
            <a:ext cx="596661" cy="70657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4272" y="4229092"/>
            <a:ext cx="714423" cy="714423"/>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2732" y="2624807"/>
            <a:ext cx="533854" cy="71442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25358" y="2643917"/>
            <a:ext cx="337585" cy="714423"/>
          </a:xfrm>
          <a:prstGeom prst="rect">
            <a:avLst/>
          </a:prstGeom>
        </p:spPr>
      </p:pic>
      <p:sp>
        <p:nvSpPr>
          <p:cNvPr id="30" name="TextBox 29"/>
          <p:cNvSpPr txBox="1"/>
          <p:nvPr/>
        </p:nvSpPr>
        <p:spPr>
          <a:xfrm>
            <a:off x="11017795" y="2611650"/>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Twitter/company</a:t>
            </a:r>
            <a:endParaRPr lang="tr-TR" sz="3800" dirty="0"/>
          </a:p>
        </p:txBody>
      </p:sp>
      <p:sp>
        <p:nvSpPr>
          <p:cNvPr id="31" name="TextBox 30"/>
          <p:cNvSpPr txBox="1"/>
          <p:nvPr/>
        </p:nvSpPr>
        <p:spPr>
          <a:xfrm>
            <a:off x="11017795" y="4199847"/>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Company.com</a:t>
            </a:r>
            <a:endParaRPr lang="tr-TR" sz="3800" dirty="0"/>
          </a:p>
        </p:txBody>
      </p:sp>
      <p:sp>
        <p:nvSpPr>
          <p:cNvPr id="32" name="TextBox 31"/>
          <p:cNvSpPr txBox="1"/>
          <p:nvPr/>
        </p:nvSpPr>
        <p:spPr>
          <a:xfrm>
            <a:off x="11017795" y="5834795"/>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Youtube/company</a:t>
            </a:r>
            <a:endParaRPr lang="tr-TR" sz="3800" dirty="0"/>
          </a:p>
        </p:txBody>
      </p:sp>
      <p:sp>
        <p:nvSpPr>
          <p:cNvPr id="33" name="TextBox 32"/>
          <p:cNvSpPr txBox="1"/>
          <p:nvPr/>
        </p:nvSpPr>
        <p:spPr>
          <a:xfrm>
            <a:off x="11017795" y="7402564"/>
            <a:ext cx="4896544" cy="677108"/>
          </a:xfrm>
          <a:prstGeom prst="rect">
            <a:avLst/>
          </a:prstGeom>
          <a:noFill/>
        </p:spPr>
        <p:txBody>
          <a:bodyPr wrap="square" rtlCol="0">
            <a:spAutoFit/>
          </a:bodyPr>
          <a:lstStyle/>
          <a:p>
            <a:r>
              <a:rPr lang="tr-TR" sz="3800" b="1" dirty="0" smtClean="0">
                <a:solidFill>
                  <a:schemeClr val="tx1">
                    <a:lumMod val="65000"/>
                    <a:lumOff val="35000"/>
                  </a:schemeClr>
                </a:solidFill>
                <a:latin typeface="Caviar Dreams" pitchFamily="34" charset="-94"/>
              </a:rPr>
              <a:t>Mail@company</a:t>
            </a:r>
            <a:endParaRPr lang="tr-TR" sz="3800" dirty="0"/>
          </a:p>
        </p:txBody>
      </p:sp>
      <p:sp>
        <p:nvSpPr>
          <p:cNvPr id="35" name="TextBox 34"/>
          <p:cNvSpPr txBox="1"/>
          <p:nvPr/>
        </p:nvSpPr>
        <p:spPr>
          <a:xfrm>
            <a:off x="2304827" y="2611650"/>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Facebook/company</a:t>
            </a:r>
            <a:endParaRPr lang="tr-TR" sz="3800" dirty="0"/>
          </a:p>
        </p:txBody>
      </p:sp>
      <p:sp>
        <p:nvSpPr>
          <p:cNvPr id="36" name="TextBox 35"/>
          <p:cNvSpPr txBox="1"/>
          <p:nvPr/>
        </p:nvSpPr>
        <p:spPr>
          <a:xfrm>
            <a:off x="2304827" y="4216757"/>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Skype ID: Company</a:t>
            </a:r>
            <a:endParaRPr lang="tr-TR" sz="3800" dirty="0"/>
          </a:p>
        </p:txBody>
      </p:sp>
      <p:sp>
        <p:nvSpPr>
          <p:cNvPr id="37" name="TextBox 36"/>
          <p:cNvSpPr txBox="1"/>
          <p:nvPr/>
        </p:nvSpPr>
        <p:spPr>
          <a:xfrm>
            <a:off x="2304827" y="5834795"/>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Company Number</a:t>
            </a:r>
            <a:endParaRPr lang="tr-TR" sz="3800" dirty="0"/>
          </a:p>
        </p:txBody>
      </p:sp>
      <p:sp>
        <p:nvSpPr>
          <p:cNvPr id="38" name="TextBox 37"/>
          <p:cNvSpPr txBox="1"/>
          <p:nvPr/>
        </p:nvSpPr>
        <p:spPr>
          <a:xfrm>
            <a:off x="2304827" y="7395505"/>
            <a:ext cx="4896544" cy="677108"/>
          </a:xfrm>
          <a:prstGeom prst="rect">
            <a:avLst/>
          </a:prstGeom>
          <a:noFill/>
        </p:spPr>
        <p:txBody>
          <a:bodyPr wrap="square" rtlCol="0">
            <a:spAutoFit/>
          </a:bodyPr>
          <a:lstStyle/>
          <a:p>
            <a:pPr algn="r"/>
            <a:r>
              <a:rPr lang="tr-TR" sz="3800" b="1" dirty="0" smtClean="0">
                <a:solidFill>
                  <a:schemeClr val="tx1">
                    <a:lumMod val="65000"/>
                    <a:lumOff val="35000"/>
                  </a:schemeClr>
                </a:solidFill>
                <a:latin typeface="Caviar Dreams" pitchFamily="34" charset="-94"/>
              </a:rPr>
              <a:t>LinkedIN/Company</a:t>
            </a:r>
            <a:endParaRPr lang="tr-TR" sz="3800" dirty="0"/>
          </a:p>
        </p:txBody>
      </p:sp>
    </p:spTree>
    <p:extLst>
      <p:ext uri="{BB962C8B-B14F-4D97-AF65-F5344CB8AC3E}">
        <p14:creationId xmlns:p14="http://schemas.microsoft.com/office/powerpoint/2010/main" val="18158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6" grpId="0" animBg="1"/>
      <p:bldP spid="25" grpId="0" animBg="1"/>
      <p:bldP spid="23" grpId="0" animBg="1"/>
      <p:bldP spid="22" grpId="0" animBg="1"/>
      <p:bldP spid="21" grpId="0" animBg="1"/>
      <p:bldP spid="2" grpId="0" animBg="1"/>
      <p:bldP spid="9" grpId="0" animBg="1"/>
      <p:bldP spid="12" grpId="0"/>
      <p:bldP spid="30" grpId="0"/>
      <p:bldP spid="31" grpId="0"/>
      <p:bldP spid="32" grpId="0"/>
      <p:bldP spid="33" grpId="0"/>
      <p:bldP spid="35" grpId="0"/>
      <p:bldP spid="36" grpId="0"/>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49443" y="2912839"/>
            <a:ext cx="2520280" cy="25202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4465067" y="5593104"/>
            <a:ext cx="9220422" cy="553998"/>
          </a:xfrm>
          <a:prstGeom prst="rect">
            <a:avLst/>
          </a:prstGeom>
          <a:noFill/>
        </p:spPr>
        <p:txBody>
          <a:bodyPr wrap="square" rtlCol="0">
            <a:spAutoFit/>
          </a:bodyPr>
          <a:lstStyle/>
          <a:p>
            <a:pPr algn="ctr"/>
            <a:r>
              <a:rPr lang="tr-TR" sz="3000" b="1" dirty="0" smtClean="0">
                <a:solidFill>
                  <a:schemeClr val="tx1">
                    <a:lumMod val="65000"/>
                    <a:lumOff val="35000"/>
                  </a:schemeClr>
                </a:solidFill>
                <a:latin typeface="Caviar Dreams" pitchFamily="34" charset="-94"/>
                <a:ea typeface="Open Sans" pitchFamily="34" charset="0"/>
                <a:cs typeface="Open Sans" pitchFamily="34" charset="0"/>
              </a:rPr>
              <a:t>THANK YOU FOR LISTENING</a:t>
            </a:r>
            <a:endParaRPr lang="tr-TR" sz="30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9" name="TextBox 8"/>
          <p:cNvSpPr txBox="1"/>
          <p:nvPr/>
        </p:nvSpPr>
        <p:spPr>
          <a:xfrm>
            <a:off x="2775005" y="6086127"/>
            <a:ext cx="12836062" cy="707886"/>
          </a:xfrm>
          <a:prstGeom prst="rect">
            <a:avLst/>
          </a:prstGeom>
          <a:noFill/>
        </p:spPr>
        <p:txBody>
          <a:bodyPr wrap="square" rtlCol="0">
            <a:spAutoFit/>
          </a:bodyPr>
          <a:lstStyle/>
          <a:p>
            <a:pPr algn="ctr"/>
            <a:r>
              <a:rPr lang="tr-TR" sz="4000" b="1" dirty="0" smtClean="0">
                <a:solidFill>
                  <a:schemeClr val="tx1">
                    <a:lumMod val="65000"/>
                    <a:lumOff val="35000"/>
                  </a:schemeClr>
                </a:solidFill>
                <a:latin typeface="Caviar Dreams" pitchFamily="34" charset="-94"/>
                <a:ea typeface="Open Sans" pitchFamily="34" charset="0"/>
                <a:cs typeface="Open Sans" pitchFamily="34" charset="0"/>
              </a:rPr>
              <a:t>WE WILL NOW BE ANSWERING QUESTIONS</a:t>
            </a:r>
            <a:endParaRPr lang="tr-TR" sz="40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290" y="3666027"/>
            <a:ext cx="1240538" cy="1240538"/>
          </a:xfrm>
          <a:prstGeom prst="rect">
            <a:avLst/>
          </a:prstGeom>
        </p:spPr>
      </p:pic>
    </p:spTree>
    <p:extLst>
      <p:ext uri="{BB962C8B-B14F-4D97-AF65-F5344CB8AC3E}">
        <p14:creationId xmlns:p14="http://schemas.microsoft.com/office/powerpoint/2010/main" val="27361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65000"/>
                  <a:lumOff val="35000"/>
                </a:schemeClr>
              </a:solidFill>
            </a:endParaRP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FIRST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3" name="TextBox 12"/>
          <p:cNvSpPr txBox="1"/>
          <p:nvPr/>
        </p:nvSpPr>
        <p:spPr>
          <a:xfrm>
            <a:off x="896986" y="2490945"/>
            <a:ext cx="7888561" cy="6186309"/>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Ut ullamcorper, ligula eu tempor congue, eros est euismod turpis, id tincidunt sapien risus a quam. Maecenas fermentum consequat mi. Donec fermentum.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7" name="Rectangle 6"/>
          <p:cNvSpPr/>
          <p:nvPr/>
        </p:nvSpPr>
        <p:spPr>
          <a:xfrm>
            <a:off x="12888093"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65000"/>
                  <a:lumOff val="35000"/>
                </a:schemeClr>
              </a:solidFill>
            </a:endParaRPr>
          </a:p>
        </p:txBody>
      </p:sp>
      <p:sp>
        <p:nvSpPr>
          <p:cNvPr id="8" name="Rectangle 7"/>
          <p:cNvSpPr/>
          <p:nvPr/>
        </p:nvSpPr>
        <p:spPr>
          <a:xfrm>
            <a:off x="12798083"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13138596"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SECOND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4" name="TextBox 13"/>
          <p:cNvSpPr txBox="1"/>
          <p:nvPr/>
        </p:nvSpPr>
        <p:spPr>
          <a:xfrm>
            <a:off x="9577635" y="2490945"/>
            <a:ext cx="7888561" cy="6186309"/>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Pellentesque malesuada nulla a mi. Duis sapien sem, aliquet nec, commodo eget, consequat quis, neque. Aliquam faucibus, elit ut dictum aliquet, felis nisl adipiscing sapien, sed malesuada diam lacus eget erat. Cras mollis scelerisque nunc. Nullam arcu. Aliquam consequat. Curabitur augue lorem, dapibus quis, laoreet et, pretium ac, nisi. Aenean magna nisl, mollis quis, molestie eu, feugiat in, orci. In hac habitasse platea dictumst.</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chemeClr val="tx1">
                    <a:lumMod val="65000"/>
                    <a:lumOff val="35000"/>
                  </a:schemeClr>
                </a:solidFill>
                <a:latin typeface="Caviar Dreams" pitchFamily="34" charset="-94"/>
                <a:ea typeface="Open Sans" pitchFamily="34" charset="0"/>
                <a:cs typeface="Open Sans" pitchFamily="34" charset="0"/>
              </a:rPr>
              <a:t>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17149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7" grpId="0" animBg="1"/>
      <p:bldP spid="8" grpId="0" animBg="1"/>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FIRST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3" name="TextBox 12"/>
          <p:cNvSpPr txBox="1"/>
          <p:nvPr/>
        </p:nvSpPr>
        <p:spPr>
          <a:xfrm>
            <a:off x="720651" y="2490945"/>
            <a:ext cx="5152256" cy="6694140"/>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7" name="Rectangle 6"/>
          <p:cNvSpPr/>
          <p:nvPr/>
        </p:nvSpPr>
        <p:spPr>
          <a:xfrm>
            <a:off x="12888093"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8" name="Rectangle 7"/>
          <p:cNvSpPr/>
          <p:nvPr/>
        </p:nvSpPr>
        <p:spPr>
          <a:xfrm>
            <a:off x="12722656"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13138596"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THIRD</a:t>
            </a:r>
            <a:r>
              <a:rPr lang="en-US" sz="4500" b="1" dirty="0" smtClean="0">
                <a:solidFill>
                  <a:schemeClr val="bg1">
                    <a:lumMod val="95000"/>
                  </a:schemeClr>
                </a:solidFill>
                <a:latin typeface="Caviar Dreams" pitchFamily="34" charset="-94"/>
                <a:ea typeface="Open Sans" pitchFamily="34" charset="0"/>
                <a:cs typeface="Open Sans" pitchFamily="34" charset="0"/>
              </a:rPr>
              <a:t>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4" name="TextBox 13"/>
          <p:cNvSpPr txBox="1"/>
          <p:nvPr/>
        </p:nvSpPr>
        <p:spPr>
          <a:xfrm>
            <a:off x="12529963" y="2490945"/>
            <a:ext cx="5172169" cy="6186309"/>
          </a:xfrm>
          <a:prstGeom prst="rect">
            <a:avLst/>
          </a:prstGeom>
          <a:noFill/>
        </p:spPr>
        <p:txBody>
          <a:bodyPr wrap="square" rtlCol="0">
            <a:spAutoFit/>
          </a:bodyPr>
          <a:lstStyle/>
          <a:p>
            <a:pPr algn="r"/>
            <a:r>
              <a:rPr lang="tr-TR" sz="3300" b="1" dirty="0">
                <a:solidFill>
                  <a:schemeClr val="tx1">
                    <a:lumMod val="65000"/>
                    <a:lumOff val="35000"/>
                  </a:schemeClr>
                </a:solidFill>
                <a:latin typeface="Caviar Dreams" pitchFamily="34" charset="-94"/>
              </a:rPr>
              <a:t>Pellentesque malesuada nulla a mi. Duis sapien sem, aliquet nec, commodo eget, consequat quis, neque. Aliquam faucibus, elit ut dictum aliquet, felis nisl adipiscing sapien, sed malesuada diam lacus eget erat. Cras mollis scelerisque nunc. Nullam arcu.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15" name="Oval 1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18" name="Rectangle 17"/>
          <p:cNvSpPr/>
          <p:nvPr/>
        </p:nvSpPr>
        <p:spPr>
          <a:xfrm>
            <a:off x="6499293"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19" name="Rectangle 18"/>
          <p:cNvSpPr/>
          <p:nvPr/>
        </p:nvSpPr>
        <p:spPr>
          <a:xfrm>
            <a:off x="631710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6749796" y="1040631"/>
            <a:ext cx="5008241" cy="784830"/>
          </a:xfrm>
          <a:prstGeom prst="rect">
            <a:avLst/>
          </a:prstGeom>
          <a:noFill/>
        </p:spPr>
        <p:txBody>
          <a:bodyPr wrap="square" rtlCol="0">
            <a:spAutoFit/>
          </a:bodyPr>
          <a:lstStyle/>
          <a:p>
            <a:pPr algn="ctr"/>
            <a:r>
              <a:rPr lang="en-US" sz="4500" b="1" dirty="0" smtClean="0">
                <a:solidFill>
                  <a:schemeClr val="bg1">
                    <a:lumMod val="95000"/>
                  </a:schemeClr>
                </a:solidFill>
                <a:latin typeface="Caviar Dreams" pitchFamily="34" charset="-94"/>
                <a:ea typeface="Open Sans" pitchFamily="34" charset="0"/>
                <a:cs typeface="Open Sans" pitchFamily="34" charset="0"/>
              </a:rPr>
              <a:t>SECOND COLUMN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21" name="Rectangle 20"/>
          <p:cNvSpPr/>
          <p:nvPr/>
        </p:nvSpPr>
        <p:spPr>
          <a:xfrm>
            <a:off x="11900464"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TextBox 21"/>
          <p:cNvSpPr txBox="1"/>
          <p:nvPr/>
        </p:nvSpPr>
        <p:spPr>
          <a:xfrm>
            <a:off x="6623750" y="2490945"/>
            <a:ext cx="5152256" cy="6186309"/>
          </a:xfrm>
          <a:prstGeom prst="rect">
            <a:avLst/>
          </a:prstGeom>
          <a:noFill/>
        </p:spPr>
        <p:txBody>
          <a:bodyPr wrap="square" rtlCol="0">
            <a:spAutoFit/>
          </a:bodyPr>
          <a:lstStyle/>
          <a:p>
            <a:pPr algn="ctr"/>
            <a:r>
              <a:rPr lang="tr-TR" sz="3300" b="1" dirty="0">
                <a:solidFill>
                  <a:schemeClr val="tx1">
                    <a:lumMod val="65000"/>
                    <a:lumOff val="35000"/>
                  </a:schemeClr>
                </a:solidFill>
                <a:latin typeface="Caviar Dreams" pitchFamily="34" charset="-94"/>
              </a:rPr>
              <a:t>Ut ullamcorper, ligula eu tempor congue, eros est euismod turpis, id tincidunt sapien risus a quam. Maecenas fermentum consequat mi. Donec fermentum. Aliquam consequat. Curabitur augue lorem, dapibus quis, laoreet et, pretium ac, nisi. Aenean magna </a:t>
            </a:r>
            <a:r>
              <a:rPr lang="tr-TR" sz="3300" b="1" dirty="0" smtClean="0">
                <a:solidFill>
                  <a:schemeClr val="tx1">
                    <a:lumMod val="65000"/>
                    <a:lumOff val="35000"/>
                  </a:schemeClr>
                </a:solidFill>
                <a:latin typeface="Caviar Dreams" pitchFamily="34" charset="-94"/>
              </a:rPr>
              <a:t>nisl, mollis quis.</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38069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7" grpId="0" animBg="1"/>
      <p:bldP spid="8" grpId="0" animBg="1"/>
      <p:bldP spid="11" grpId="0"/>
      <p:bldP spid="14" grpId="0"/>
      <p:bldP spid="18" grpId="0" animBg="1"/>
      <p:bldP spid="19" grpId="0" animBg="1"/>
      <p:bldP spid="20"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6" name="Oval 5"/>
          <p:cNvSpPr/>
          <p:nvPr/>
        </p:nvSpPr>
        <p:spPr>
          <a:xfrm>
            <a:off x="7878650" y="2132762"/>
            <a:ext cx="2520280" cy="25202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2618667" y="4941074"/>
            <a:ext cx="4615309"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FAST</a:t>
            </a:r>
            <a:endParaRPr lang="tr-TR" sz="4000" b="1" dirty="0">
              <a:solidFill>
                <a:srgbClr val="565D6F"/>
              </a:solidFill>
              <a:latin typeface="Caviar Dreams" pitchFamily="34" charset="-94"/>
              <a:ea typeface="Open Sans" pitchFamily="34" charset="0"/>
              <a:cs typeface="Open Sans" pitchFamily="34" charset="0"/>
            </a:endParaRPr>
          </a:p>
        </p:txBody>
      </p:sp>
      <p:sp>
        <p:nvSpPr>
          <p:cNvPr id="7" name="Oval 6"/>
          <p:cNvSpPr/>
          <p:nvPr/>
        </p:nvSpPr>
        <p:spPr>
          <a:xfrm>
            <a:off x="3666182" y="2132762"/>
            <a:ext cx="2520280" cy="25202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2091118" y="2132762"/>
            <a:ext cx="2520280" cy="2520280"/>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324" y="2780834"/>
            <a:ext cx="1240538" cy="124053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6053" y="2780834"/>
            <a:ext cx="1240538" cy="124053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08713" y="2764432"/>
            <a:ext cx="1085090" cy="1240538"/>
          </a:xfrm>
          <a:prstGeom prst="rect">
            <a:avLst/>
          </a:prstGeom>
        </p:spPr>
      </p:pic>
      <p:sp>
        <p:nvSpPr>
          <p:cNvPr id="17" name="TextBox 16"/>
          <p:cNvSpPr txBox="1"/>
          <p:nvPr/>
        </p:nvSpPr>
        <p:spPr>
          <a:xfrm>
            <a:off x="6971753" y="4941074"/>
            <a:ext cx="4615309"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ECO-FRIENDLY</a:t>
            </a:r>
            <a:endParaRPr lang="tr-TR" sz="4000" b="1" dirty="0">
              <a:solidFill>
                <a:srgbClr val="565D6F"/>
              </a:solidFill>
              <a:latin typeface="Caviar Dreams" pitchFamily="34" charset="-94"/>
              <a:ea typeface="Open Sans" pitchFamily="34" charset="0"/>
              <a:cs typeface="Open Sans" pitchFamily="34" charset="0"/>
            </a:endParaRPr>
          </a:p>
        </p:txBody>
      </p:sp>
      <p:sp>
        <p:nvSpPr>
          <p:cNvPr id="18" name="TextBox 17"/>
          <p:cNvSpPr txBox="1"/>
          <p:nvPr/>
        </p:nvSpPr>
        <p:spPr>
          <a:xfrm>
            <a:off x="11083006" y="4941074"/>
            <a:ext cx="4615309" cy="707886"/>
          </a:xfrm>
          <a:prstGeom prst="rect">
            <a:avLst/>
          </a:prstGeom>
          <a:noFill/>
        </p:spPr>
        <p:txBody>
          <a:bodyPr wrap="square" rtlCol="0">
            <a:spAutoFit/>
          </a:bodyPr>
          <a:lstStyle/>
          <a:p>
            <a:pPr algn="ctr"/>
            <a:r>
              <a:rPr lang="tr-TR" sz="4000" b="1" dirty="0" smtClean="0">
                <a:solidFill>
                  <a:srgbClr val="565D6F"/>
                </a:solidFill>
                <a:latin typeface="Caviar Dreams" pitchFamily="34" charset="-94"/>
                <a:ea typeface="Open Sans" pitchFamily="34" charset="0"/>
                <a:cs typeface="Open Sans" pitchFamily="34" charset="0"/>
              </a:rPr>
              <a:t>SECURE</a:t>
            </a:r>
            <a:endParaRPr lang="tr-TR" sz="4000" b="1" dirty="0">
              <a:solidFill>
                <a:srgbClr val="565D6F"/>
              </a:solidFill>
              <a:latin typeface="Caviar Dreams" pitchFamily="34" charset="-94"/>
              <a:ea typeface="Open Sans" pitchFamily="34" charset="0"/>
              <a:cs typeface="Open Sans" pitchFamily="34" charset="0"/>
            </a:endParaRPr>
          </a:p>
        </p:txBody>
      </p:sp>
      <p:sp>
        <p:nvSpPr>
          <p:cNvPr id="19" name="TextBox 18"/>
          <p:cNvSpPr txBox="1"/>
          <p:nvPr/>
        </p:nvSpPr>
        <p:spPr>
          <a:xfrm>
            <a:off x="3266739" y="5664239"/>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0" name="TextBox 19"/>
          <p:cNvSpPr txBox="1"/>
          <p:nvPr/>
        </p:nvSpPr>
        <p:spPr>
          <a:xfrm>
            <a:off x="7487309" y="5664239"/>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1" name="TextBox 20"/>
          <p:cNvSpPr txBox="1"/>
          <p:nvPr/>
        </p:nvSpPr>
        <p:spPr>
          <a:xfrm>
            <a:off x="11711376" y="5664239"/>
            <a:ext cx="3358568" cy="1785104"/>
          </a:xfrm>
          <a:prstGeom prst="rect">
            <a:avLst/>
          </a:prstGeom>
          <a:noFill/>
        </p:spPr>
        <p:txBody>
          <a:bodyPr wrap="square" rtlCol="0">
            <a:spAutoFit/>
          </a:bodyPr>
          <a:lstStyle/>
          <a:p>
            <a:pPr algn="ctr"/>
            <a:r>
              <a:rPr lang="tr-TR" sz="2200" b="1" dirty="0">
                <a:solidFill>
                  <a:schemeClr val="tx1">
                    <a:lumMod val="65000"/>
                    <a:lumOff val="35000"/>
                  </a:schemeClr>
                </a:solidFill>
                <a:latin typeface="Caviar Dreams" pitchFamily="34" charset="-94"/>
              </a:rPr>
              <a:t>Curabitur pretium tincidunt lacus. Nulla gravida orci a odio. Nullam varius, turpis et commodo pharetra</a:t>
            </a:r>
            <a:endParaRPr lang="tr-TR" sz="2200" b="1" dirty="0">
              <a:solidFill>
                <a:srgbClr val="009CD6"/>
              </a:solidFill>
              <a:latin typeface="Caviar Dreams" pitchFamily="34" charset="-94"/>
              <a:ea typeface="Open Sans" pitchFamily="34" charset="0"/>
              <a:cs typeface="Open Sans" pitchFamily="34" charset="0"/>
            </a:endParaRPr>
          </a:p>
        </p:txBody>
      </p:sp>
      <p:sp>
        <p:nvSpPr>
          <p:cNvPr id="22" name="Oval 21"/>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TextBox 22"/>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0208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7" grpId="0" animBg="1"/>
      <p:bldP spid="9" grpId="0" animBg="1"/>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BULLET POINTS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15" name="TextBox 14"/>
          <p:cNvSpPr txBox="1"/>
          <p:nvPr/>
        </p:nvSpPr>
        <p:spPr>
          <a:xfrm>
            <a:off x="2016795" y="266893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0" name="Oval 19"/>
          <p:cNvSpPr/>
          <p:nvPr/>
        </p:nvSpPr>
        <p:spPr>
          <a:xfrm>
            <a:off x="1296715" y="3048923"/>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21" name="Oval 20"/>
          <p:cNvSpPr/>
          <p:nvPr/>
        </p:nvSpPr>
        <p:spPr>
          <a:xfrm>
            <a:off x="1296715" y="4489083"/>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22" name="Oval 21"/>
          <p:cNvSpPr/>
          <p:nvPr/>
        </p:nvSpPr>
        <p:spPr>
          <a:xfrm>
            <a:off x="1296715" y="5857235"/>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23" name="Oval 22"/>
          <p:cNvSpPr/>
          <p:nvPr/>
        </p:nvSpPr>
        <p:spPr>
          <a:xfrm>
            <a:off x="1296715" y="7225387"/>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24" name="TextBox 23"/>
          <p:cNvSpPr txBox="1"/>
          <p:nvPr/>
        </p:nvSpPr>
        <p:spPr>
          <a:xfrm>
            <a:off x="2016795" y="410909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5" name="TextBox 24"/>
          <p:cNvSpPr txBox="1"/>
          <p:nvPr/>
        </p:nvSpPr>
        <p:spPr>
          <a:xfrm>
            <a:off x="2016795" y="5477251"/>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6" name="TextBox 25"/>
          <p:cNvSpPr txBox="1"/>
          <p:nvPr/>
        </p:nvSpPr>
        <p:spPr>
          <a:xfrm>
            <a:off x="2016795" y="6845403"/>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7" name="TextBox 26"/>
          <p:cNvSpPr txBox="1"/>
          <p:nvPr/>
        </p:nvSpPr>
        <p:spPr>
          <a:xfrm>
            <a:off x="10513739" y="266893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Cras mollis scelerisque nunc. Nullam arcu.</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28" name="Oval 27"/>
          <p:cNvSpPr/>
          <p:nvPr/>
        </p:nvSpPr>
        <p:spPr>
          <a:xfrm>
            <a:off x="9793659" y="3048923"/>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29" name="Oval 28"/>
          <p:cNvSpPr/>
          <p:nvPr/>
        </p:nvSpPr>
        <p:spPr>
          <a:xfrm>
            <a:off x="9793659" y="4489083"/>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30" name="Oval 29"/>
          <p:cNvSpPr/>
          <p:nvPr/>
        </p:nvSpPr>
        <p:spPr>
          <a:xfrm>
            <a:off x="9793659" y="5857235"/>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31" name="Oval 30"/>
          <p:cNvSpPr/>
          <p:nvPr/>
        </p:nvSpPr>
        <p:spPr>
          <a:xfrm>
            <a:off x="9793659" y="7225387"/>
            <a:ext cx="348029" cy="348029"/>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32" name="TextBox 31"/>
          <p:cNvSpPr txBox="1"/>
          <p:nvPr/>
        </p:nvSpPr>
        <p:spPr>
          <a:xfrm>
            <a:off x="10513739" y="4109099"/>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3" name="TextBox 32"/>
          <p:cNvSpPr txBox="1"/>
          <p:nvPr/>
        </p:nvSpPr>
        <p:spPr>
          <a:xfrm>
            <a:off x="10513739" y="5477251"/>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Aenean magna nisl, mollis quis, molestie eu</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4" name="TextBox 33"/>
          <p:cNvSpPr txBox="1"/>
          <p:nvPr/>
        </p:nvSpPr>
        <p:spPr>
          <a:xfrm>
            <a:off x="10513739" y="6845403"/>
            <a:ext cx="6480720"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35" name="Oval 3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196458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
                                        <p:tgtEl>
                                          <p:spTgt spid="20"/>
                                        </p:tgtEl>
                                      </p:cBhvr>
                                    </p:animEffect>
                                  </p:childTnLst>
                                </p:cTn>
                              </p:par>
                            </p:childTnLst>
                          </p:cTn>
                        </p:par>
                        <p:par>
                          <p:cTn id="21" fill="hold">
                            <p:stCondLst>
                              <p:cond delay="7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
                                        <p:tgtEl>
                                          <p:spTgt spid="24"/>
                                        </p:tgtEl>
                                      </p:cBhvr>
                                    </p:animEffect>
                                  </p:childTnLst>
                                </p:cTn>
                              </p:par>
                            </p:childTnLst>
                          </p:cTn>
                        </p:par>
                        <p:par>
                          <p:cTn id="28" fill="hold">
                            <p:stCondLst>
                              <p:cond delay="9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
                                        <p:tgtEl>
                                          <p:spTgt spid="22"/>
                                        </p:tgtEl>
                                      </p:cBhvr>
                                    </p:animEffect>
                                  </p:childTnLst>
                                </p:cTn>
                              </p:par>
                            </p:childTnLst>
                          </p:cTn>
                        </p:par>
                        <p:par>
                          <p:cTn id="35" fill="hold">
                            <p:stCondLst>
                              <p:cond delay="11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
                                        <p:tgtEl>
                                          <p:spTgt spid="26"/>
                                        </p:tgtEl>
                                      </p:cBhvr>
                                    </p:animEffect>
                                  </p:childTnLst>
                                </p:cTn>
                              </p:par>
                            </p:childTnLst>
                          </p:cTn>
                        </p:par>
                        <p:par>
                          <p:cTn id="42" fill="hold">
                            <p:stCondLst>
                              <p:cond delay="13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200"/>
                                        <p:tgtEl>
                                          <p:spTgt spid="27"/>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
                                        <p:tgtEl>
                                          <p:spTgt spid="29"/>
                                        </p:tgtEl>
                                      </p:cBhvr>
                                    </p:animEffect>
                                  </p:childTnLst>
                                </p:cTn>
                              </p:par>
                            </p:childTnLst>
                          </p:cTn>
                        </p:par>
                        <p:par>
                          <p:cTn id="56" fill="hold">
                            <p:stCondLst>
                              <p:cond delay="17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200"/>
                                        <p:tgtEl>
                                          <p:spTgt spid="30"/>
                                        </p:tgtEl>
                                      </p:cBhvr>
                                    </p:animEffect>
                                  </p:childTnLst>
                                </p:cTn>
                              </p:par>
                            </p:childTnLst>
                          </p:cTn>
                        </p:par>
                        <p:par>
                          <p:cTn id="63" fill="hold">
                            <p:stCondLst>
                              <p:cond delay="1900"/>
                            </p:stCondLst>
                            <p:childTnLst>
                              <p:par>
                                <p:cTn id="64" presetID="10"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2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5" grpId="0"/>
      <p:bldP spid="20" grpId="0" animBg="1"/>
      <p:bldP spid="21" grpId="0" animBg="1"/>
      <p:bldP spid="22" grpId="0" animBg="1"/>
      <p:bldP spid="23" grpId="0" animBg="1"/>
      <p:bldP spid="24" grpId="0"/>
      <p:bldP spid="25" grpId="0"/>
      <p:bldP spid="26" grpId="0"/>
      <p:bldP spid="27" grpId="0"/>
      <p:bldP spid="28" grpId="0" animBg="1"/>
      <p:bldP spid="29" grpId="0" animBg="1"/>
      <p:bldP spid="30" grpId="0" animBg="1"/>
      <p:bldP spid="31" grpId="0" animBg="1"/>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1637" y="2"/>
            <a:ext cx="5412810" cy="10064984"/>
          </a:xfrm>
          <a:prstGeom prst="rect">
            <a:avLst/>
          </a:prstGeom>
          <a:solidFill>
            <a:srgbClr val="565D6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pic>
        <p:nvPicPr>
          <p:cNvPr id="37" name="Picture 36"/>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FULL WIDTH IMAGE</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35" name="Oval 3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
        <p:nvSpPr>
          <p:cNvPr id="39" name="TextBox 38"/>
          <p:cNvSpPr txBox="1"/>
          <p:nvPr/>
        </p:nvSpPr>
        <p:spPr>
          <a:xfrm>
            <a:off x="261318" y="2228849"/>
            <a:ext cx="5035526" cy="2092881"/>
          </a:xfrm>
          <a:prstGeom prst="rect">
            <a:avLst/>
          </a:prstGeom>
          <a:noFill/>
        </p:spPr>
        <p:txBody>
          <a:bodyPr wrap="square" rtlCol="0">
            <a:spAutoFit/>
          </a:bodyPr>
          <a:lstStyle/>
          <a:p>
            <a:r>
              <a:rPr lang="tr-TR" sz="2600" b="1" dirty="0" smtClean="0">
                <a:solidFill>
                  <a:schemeClr val="bg1">
                    <a:lumMod val="95000"/>
                  </a:schemeClr>
                </a:solidFill>
                <a:latin typeface="Caviar Dreams" pitchFamily="34" charset="-94"/>
                <a:ea typeface="Open Sans" pitchFamily="34" charset="0"/>
                <a:cs typeface="Open Sans" pitchFamily="34" charset="0"/>
              </a:rPr>
              <a:t>Right </a:t>
            </a:r>
            <a:r>
              <a:rPr lang="tr-TR" sz="2600" b="1" dirty="0" smtClean="0">
                <a:solidFill>
                  <a:schemeClr val="bg1">
                    <a:lumMod val="95000"/>
                  </a:schemeClr>
                </a:solidFill>
                <a:latin typeface="Caviar Dreams" pitchFamily="34" charset="-94"/>
                <a:ea typeface="Open Sans" pitchFamily="34" charset="0"/>
                <a:cs typeface="Open Sans" pitchFamily="34" charset="0"/>
              </a:rPr>
              <a:t>click</a:t>
            </a:r>
          </a:p>
          <a:p>
            <a:r>
              <a:rPr lang="tr-TR" sz="2600" b="1" dirty="0" smtClean="0">
                <a:solidFill>
                  <a:schemeClr val="bg1">
                    <a:lumMod val="95000"/>
                  </a:schemeClr>
                </a:solidFill>
                <a:latin typeface="Caviar Dreams" pitchFamily="34" charset="-94"/>
                <a:ea typeface="Open Sans" pitchFamily="34" charset="0"/>
                <a:cs typeface="Open Sans" pitchFamily="34" charset="0"/>
              </a:rPr>
              <a:t>your image and choose</a:t>
            </a:r>
          </a:p>
          <a:p>
            <a:r>
              <a:rPr lang="en-US" sz="2600" b="1" dirty="0" smtClean="0">
                <a:solidFill>
                  <a:schemeClr val="bg1">
                    <a:lumMod val="95000"/>
                  </a:schemeClr>
                </a:solidFill>
                <a:latin typeface="Caviar Dreams" pitchFamily="34" charset="-94"/>
                <a:ea typeface="Open Sans" pitchFamily="34" charset="0"/>
                <a:cs typeface="Open Sans" pitchFamily="34" charset="0"/>
              </a:rPr>
              <a:t>`Send To Back`</a:t>
            </a:r>
            <a:r>
              <a:rPr lang="tr-TR" sz="2600" b="1" dirty="0" smtClean="0">
                <a:solidFill>
                  <a:schemeClr val="bg1">
                    <a:lumMod val="95000"/>
                  </a:schemeClr>
                </a:solidFill>
                <a:latin typeface="Caviar Dreams" pitchFamily="34" charset="-94"/>
                <a:ea typeface="Open Sans" pitchFamily="34" charset="0"/>
                <a:cs typeface="Open Sans" pitchFamily="34" charset="0"/>
              </a:rPr>
              <a:t> to have the overlay and footer on top of</a:t>
            </a:r>
          </a:p>
          <a:p>
            <a:r>
              <a:rPr lang="tr-TR" sz="2600" b="1" dirty="0">
                <a:solidFill>
                  <a:schemeClr val="bg1">
                    <a:lumMod val="95000"/>
                  </a:schemeClr>
                </a:solidFill>
                <a:latin typeface="Caviar Dreams" pitchFamily="34" charset="-94"/>
                <a:ea typeface="Open Sans" pitchFamily="34" charset="0"/>
                <a:cs typeface="Open Sans" pitchFamily="34" charset="0"/>
              </a:rPr>
              <a:t>y</a:t>
            </a:r>
            <a:r>
              <a:rPr lang="tr-TR" sz="2600" b="1" dirty="0" smtClean="0">
                <a:solidFill>
                  <a:schemeClr val="bg1">
                    <a:lumMod val="95000"/>
                  </a:schemeClr>
                </a:solidFill>
                <a:latin typeface="Caviar Dreams" pitchFamily="34" charset="-94"/>
                <a:ea typeface="Open Sans" pitchFamily="34" charset="0"/>
                <a:cs typeface="Open Sans" pitchFamily="34" charset="0"/>
              </a:rPr>
              <a:t>our image.</a:t>
            </a:r>
          </a:p>
        </p:txBody>
      </p:sp>
    </p:spTree>
    <p:extLst>
      <p:ext uri="{BB962C8B-B14F-4D97-AF65-F5344CB8AC3E}">
        <p14:creationId xmlns:p14="http://schemas.microsoft.com/office/powerpoint/2010/main" val="9016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animBg="1"/>
      <p:bldP spid="9" grpId="0" animBg="1"/>
      <p:bldP spid="12"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OUR LOCATION</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35" name="Oval 34"/>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TextBox 35"/>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057355" y="2552799"/>
            <a:ext cx="10058400" cy="5709683"/>
          </a:xfrm>
          <a:prstGeom prst="rect">
            <a:avLst/>
          </a:prstGeom>
        </p:spPr>
      </p:pic>
      <p:sp>
        <p:nvSpPr>
          <p:cNvPr id="37" name="Oval 36"/>
          <p:cNvSpPr/>
          <p:nvPr/>
        </p:nvSpPr>
        <p:spPr>
          <a:xfrm>
            <a:off x="8425508" y="4497015"/>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9865667" y="7305327"/>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12427957" y="7295657"/>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15770323" y="7089303"/>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p:cNvSpPr/>
          <p:nvPr/>
        </p:nvSpPr>
        <p:spPr>
          <a:xfrm>
            <a:off x="15194259" y="3560911"/>
            <a:ext cx="102006" cy="102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TextBox 41"/>
          <p:cNvSpPr txBox="1"/>
          <p:nvPr/>
        </p:nvSpPr>
        <p:spPr>
          <a:xfrm>
            <a:off x="743198" y="2854761"/>
            <a:ext cx="6314157" cy="517064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 odio. Nullam varius, turpis et commodo pharetra, est eros bibendum elit, nec luctus magna felis sollicitudin mauris. Integer in mauris eu nibh euismod gravida. Duis ac tellus et risus vulputate vehicula. Donec lobortis risus a elit. Etiam tempor. </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24776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37" grpId="0" animBg="1"/>
      <p:bldP spid="38" grpId="0" animBg="1"/>
      <p:bldP spid="39" grpId="0" animBg="1"/>
      <p:bldP spid="40" grpId="0" animBg="1"/>
      <p:bldP spid="41"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637" y="9143199"/>
            <a:ext cx="18302812" cy="1146976"/>
          </a:xfrm>
          <a:prstGeom prst="rect">
            <a:avLst/>
          </a:prstGeom>
        </p:spPr>
      </p:pic>
      <p:sp>
        <p:nvSpPr>
          <p:cNvPr id="2" name="Rectangle 1"/>
          <p:cNvSpPr/>
          <p:nvPr/>
        </p:nvSpPr>
        <p:spPr>
          <a:xfrm>
            <a:off x="0" y="1040631"/>
            <a:ext cx="5401171" cy="864096"/>
          </a:xfrm>
          <a:prstGeom prst="rect">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9" name="Rectangle 8"/>
          <p:cNvSpPr/>
          <p:nvPr/>
        </p:nvSpPr>
        <p:spPr>
          <a:xfrm>
            <a:off x="5401172" y="1040631"/>
            <a:ext cx="180020"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288603" y="1040631"/>
            <a:ext cx="5008241" cy="784830"/>
          </a:xfrm>
          <a:prstGeom prst="rect">
            <a:avLst/>
          </a:prstGeom>
          <a:noFill/>
        </p:spPr>
        <p:txBody>
          <a:bodyPr wrap="square" rtlCol="0">
            <a:spAutoFit/>
          </a:bodyPr>
          <a:lstStyle/>
          <a:p>
            <a:pPr algn="ctr"/>
            <a:r>
              <a:rPr lang="tr-TR" sz="4500" b="1" dirty="0" smtClean="0">
                <a:solidFill>
                  <a:schemeClr val="bg1">
                    <a:lumMod val="95000"/>
                  </a:schemeClr>
                </a:solidFill>
                <a:latin typeface="Caviar Dreams" pitchFamily="34" charset="-94"/>
                <a:ea typeface="Open Sans" pitchFamily="34" charset="0"/>
                <a:cs typeface="Open Sans" pitchFamily="34" charset="0"/>
              </a:rPr>
              <a:t>ICON POINTS</a:t>
            </a:r>
            <a:endParaRPr lang="tr-TR" sz="4500" b="1" dirty="0">
              <a:solidFill>
                <a:schemeClr val="bg1">
                  <a:lumMod val="95000"/>
                </a:schemeClr>
              </a:solidFill>
              <a:latin typeface="Caviar Dreams" pitchFamily="34" charset="-94"/>
              <a:ea typeface="Open Sans" pitchFamily="34" charset="0"/>
              <a:cs typeface="Open Sans" pitchFamily="34" charset="0"/>
            </a:endParaRPr>
          </a:p>
        </p:txBody>
      </p:sp>
      <p:sp>
        <p:nvSpPr>
          <p:cNvPr id="35" name="Oval 34"/>
          <p:cNvSpPr/>
          <p:nvPr/>
        </p:nvSpPr>
        <p:spPr>
          <a:xfrm>
            <a:off x="1440731" y="2624807"/>
            <a:ext cx="1512168" cy="1512168"/>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42" name="Oval 41"/>
          <p:cNvSpPr/>
          <p:nvPr/>
        </p:nvSpPr>
        <p:spPr>
          <a:xfrm>
            <a:off x="1440731" y="4785047"/>
            <a:ext cx="1512168" cy="1512168"/>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43" name="Oval 42"/>
          <p:cNvSpPr/>
          <p:nvPr/>
        </p:nvSpPr>
        <p:spPr>
          <a:xfrm>
            <a:off x="1440731" y="7017295"/>
            <a:ext cx="1512168" cy="1512168"/>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44" name="Oval 43"/>
          <p:cNvSpPr/>
          <p:nvPr/>
        </p:nvSpPr>
        <p:spPr>
          <a:xfrm>
            <a:off x="9577635" y="2624807"/>
            <a:ext cx="1512168" cy="1512168"/>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45" name="Oval 44"/>
          <p:cNvSpPr/>
          <p:nvPr/>
        </p:nvSpPr>
        <p:spPr>
          <a:xfrm>
            <a:off x="9577635" y="4785047"/>
            <a:ext cx="1512168" cy="1512168"/>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46" name="Oval 45"/>
          <p:cNvSpPr/>
          <p:nvPr/>
        </p:nvSpPr>
        <p:spPr>
          <a:xfrm>
            <a:off x="9577635" y="7017295"/>
            <a:ext cx="1512168" cy="1512168"/>
          </a:xfrm>
          <a:prstGeom prst="ellipse">
            <a:avLst/>
          </a:prstGeom>
          <a:solidFill>
            <a:srgbClr val="565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65D6F"/>
              </a:solidFill>
            </a:endParaRPr>
          </a:p>
        </p:txBody>
      </p:sp>
      <p:sp>
        <p:nvSpPr>
          <p:cNvPr id="47" name="TextBox 46"/>
          <p:cNvSpPr txBox="1"/>
          <p:nvPr/>
        </p:nvSpPr>
        <p:spPr>
          <a:xfrm>
            <a:off x="3077592" y="279088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a:t>
            </a:r>
            <a:r>
              <a:rPr lang="tr-TR" sz="3300" b="1" dirty="0" smtClean="0">
                <a:solidFill>
                  <a:schemeClr val="tx1">
                    <a:lumMod val="65000"/>
                    <a:lumOff val="35000"/>
                  </a:schemeClr>
                </a:solidFill>
                <a:latin typeface="Caviar Dreams" pitchFamily="34" charset="-94"/>
              </a:rPr>
              <a:t>lacus. Nulla gravida orci 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48" name="TextBox 47"/>
          <p:cNvSpPr txBox="1"/>
          <p:nvPr/>
        </p:nvSpPr>
        <p:spPr>
          <a:xfrm>
            <a:off x="3077592" y="5001071"/>
            <a:ext cx="563594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49" name="TextBox 48"/>
          <p:cNvSpPr txBox="1"/>
          <p:nvPr/>
        </p:nvSpPr>
        <p:spPr>
          <a:xfrm>
            <a:off x="3077592" y="723331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t>
            </a:r>
            <a:r>
              <a:rPr lang="tr-TR" sz="3300" b="1" dirty="0" smtClean="0">
                <a:solidFill>
                  <a:schemeClr val="tx1">
                    <a:lumMod val="65000"/>
                    <a:lumOff val="35000"/>
                  </a:schemeClr>
                </a:solidFill>
                <a:latin typeface="Caviar Dreams" pitchFamily="34" charset="-94"/>
              </a:rPr>
              <a:t>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50" name="TextBox 49"/>
          <p:cNvSpPr txBox="1"/>
          <p:nvPr/>
        </p:nvSpPr>
        <p:spPr>
          <a:xfrm>
            <a:off x="11503100" y="279088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a:t>
            </a:r>
            <a:r>
              <a:rPr lang="tr-TR" sz="3300" b="1" dirty="0" smtClean="0">
                <a:solidFill>
                  <a:schemeClr val="tx1">
                    <a:lumMod val="65000"/>
                    <a:lumOff val="35000"/>
                  </a:schemeClr>
                </a:solidFill>
                <a:latin typeface="Caviar Dreams" pitchFamily="34" charset="-94"/>
              </a:rPr>
              <a:t>lacus. Nulla gravida orci 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51" name="TextBox 50"/>
          <p:cNvSpPr txBox="1"/>
          <p:nvPr/>
        </p:nvSpPr>
        <p:spPr>
          <a:xfrm>
            <a:off x="11503100" y="5001071"/>
            <a:ext cx="563594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Pellentesque malesuada nulla a mi. Duis sapien sem</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sp>
        <p:nvSpPr>
          <p:cNvPr id="52" name="TextBox 51"/>
          <p:cNvSpPr txBox="1"/>
          <p:nvPr/>
        </p:nvSpPr>
        <p:spPr>
          <a:xfrm>
            <a:off x="11503100" y="7233319"/>
            <a:ext cx="6356027" cy="1107996"/>
          </a:xfrm>
          <a:prstGeom prst="rect">
            <a:avLst/>
          </a:prstGeom>
          <a:noFill/>
        </p:spPr>
        <p:txBody>
          <a:bodyPr wrap="square" rtlCol="0">
            <a:spAutoFit/>
          </a:bodyPr>
          <a:lstStyle/>
          <a:p>
            <a:r>
              <a:rPr lang="tr-TR" sz="3300" b="1" dirty="0">
                <a:solidFill>
                  <a:schemeClr val="tx1">
                    <a:lumMod val="65000"/>
                    <a:lumOff val="35000"/>
                  </a:schemeClr>
                </a:solidFill>
                <a:latin typeface="Caviar Dreams" pitchFamily="34" charset="-94"/>
              </a:rPr>
              <a:t>Curabitur pretium tincidunt lacus. Nulla gravida orci </a:t>
            </a:r>
            <a:r>
              <a:rPr lang="tr-TR" sz="3300" b="1" dirty="0" smtClean="0">
                <a:solidFill>
                  <a:schemeClr val="tx1">
                    <a:lumMod val="65000"/>
                    <a:lumOff val="35000"/>
                  </a:schemeClr>
                </a:solidFill>
                <a:latin typeface="Caviar Dreams" pitchFamily="34" charset="-94"/>
              </a:rPr>
              <a:t>a</a:t>
            </a:r>
            <a:endParaRPr lang="tr-TR" sz="3300" b="1" dirty="0">
              <a:solidFill>
                <a:schemeClr val="tx1">
                  <a:lumMod val="65000"/>
                  <a:lumOff val="35000"/>
                </a:schemeClr>
              </a:solidFill>
              <a:latin typeface="Caviar Dreams" pitchFamily="34" charset="-94"/>
              <a:ea typeface="Open Sans" pitchFamily="34" charset="0"/>
              <a:cs typeface="Open Sans"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721" y="3020305"/>
            <a:ext cx="790538" cy="79053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9843" y="7378110"/>
            <a:ext cx="790538" cy="79053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8450" y="2985622"/>
            <a:ext cx="790538" cy="79053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0830" y="5178850"/>
            <a:ext cx="790538" cy="79053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989" y="7411583"/>
            <a:ext cx="790538" cy="789567"/>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0771" y="5228380"/>
            <a:ext cx="790538" cy="691478"/>
          </a:xfrm>
          <a:prstGeom prst="rect">
            <a:avLst/>
          </a:prstGeom>
        </p:spPr>
      </p:pic>
      <p:sp>
        <p:nvSpPr>
          <p:cNvPr id="53" name="Oval 52"/>
          <p:cNvSpPr/>
          <p:nvPr/>
        </p:nvSpPr>
        <p:spPr>
          <a:xfrm>
            <a:off x="8816986" y="9449582"/>
            <a:ext cx="654224" cy="6488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8880355" y="9464822"/>
            <a:ext cx="504056" cy="600164"/>
          </a:xfrm>
          <a:prstGeom prst="rect">
            <a:avLst/>
          </a:prstGeom>
          <a:noFill/>
        </p:spPr>
        <p:txBody>
          <a:bodyPr wrap="square" rtlCol="0">
            <a:spAutoFit/>
          </a:bodyPr>
          <a:lstStyle/>
          <a:p>
            <a:pPr algn="ctr"/>
            <a:r>
              <a:rPr lang="tr-TR" sz="3300" b="1" dirty="0" smtClean="0">
                <a:solidFill>
                  <a:srgbClr val="565D6F"/>
                </a:solidFill>
                <a:latin typeface="Caviar Dreams" pitchFamily="34" charset="-94"/>
                <a:ea typeface="Open Sans" pitchFamily="34" charset="0"/>
                <a:cs typeface="Open Sans" pitchFamily="34" charset="0"/>
              </a:rPr>
              <a:t>M</a:t>
            </a:r>
            <a:endParaRPr lang="tr-TR" sz="3300" b="1" dirty="0">
              <a:solidFill>
                <a:srgbClr val="565D6F"/>
              </a:solidFill>
              <a:latin typeface="Caviar Dreams" pitchFamily="34" charset="-94"/>
              <a:ea typeface="Open Sans" pitchFamily="34" charset="0"/>
              <a:cs typeface="Open Sans" pitchFamily="34" charset="0"/>
            </a:endParaRPr>
          </a:p>
        </p:txBody>
      </p:sp>
    </p:spTree>
    <p:extLst>
      <p:ext uri="{BB962C8B-B14F-4D97-AF65-F5344CB8AC3E}">
        <p14:creationId xmlns:p14="http://schemas.microsoft.com/office/powerpoint/2010/main" val="38923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35" grpId="0" animBg="1"/>
      <p:bldP spid="42" grpId="0" animBg="1"/>
      <p:bldP spid="43" grpId="0" animBg="1"/>
      <p:bldP spid="44" grpId="0" animBg="1"/>
      <p:bldP spid="45" grpId="0" animBg="1"/>
      <p:bldP spid="46" grpId="0" animBg="1"/>
      <p:bldP spid="47" grpId="0"/>
      <p:bldP spid="48" grpId="0"/>
      <p:bldP spid="49" grpId="0"/>
      <p:bldP spid="50" grpId="0"/>
      <p:bldP spid="51" grpId="0"/>
      <p:bldP spid="5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3252</TotalTime>
  <Words>1797</Words>
  <PresentationFormat>Custom</PresentationFormat>
  <Paragraphs>225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2013-09-24T23:05:35Z</dcterms:created>
  <dcterms:modified xsi:type="dcterms:W3CDTF">2013-10-29T11:18:41Z</dcterms:modified>
</cp:coreProperties>
</file>