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9" r:id="rId2"/>
  </p:sldMasterIdLst>
  <p:notesMasterIdLst>
    <p:notesMasterId r:id="rId20"/>
  </p:notesMasterIdLst>
  <p:sldIdLst>
    <p:sldId id="298" r:id="rId3"/>
    <p:sldId id="309" r:id="rId4"/>
    <p:sldId id="308" r:id="rId5"/>
    <p:sldId id="310" r:id="rId6"/>
    <p:sldId id="331" r:id="rId7"/>
    <p:sldId id="332" r:id="rId8"/>
    <p:sldId id="294" r:id="rId9"/>
    <p:sldId id="333" r:id="rId10"/>
    <p:sldId id="311" r:id="rId11"/>
    <p:sldId id="334" r:id="rId12"/>
    <p:sldId id="335" r:id="rId13"/>
    <p:sldId id="336" r:id="rId14"/>
    <p:sldId id="317" r:id="rId15"/>
    <p:sldId id="337" r:id="rId16"/>
    <p:sldId id="321" r:id="rId17"/>
    <p:sldId id="329" r:id="rId18"/>
    <p:sldId id="330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78770" autoAdjust="0"/>
  </p:normalViewPr>
  <p:slideViewPr>
    <p:cSldViewPr snapToGrid="0">
      <p:cViewPr>
        <p:scale>
          <a:sx n="50" d="100"/>
          <a:sy n="50" d="100"/>
        </p:scale>
        <p:origin x="1482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  <a:t>8/10/2023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981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73933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7099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26907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599274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4765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5403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452207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009259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281102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742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586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68871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704269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8606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1056502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105846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8021592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0239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926066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25133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2251267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558028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9694392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528122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6344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004940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99659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544225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1084261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46831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44368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0907255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737448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48226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9269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14093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38406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40442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95961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35645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F1145D29-39FF-45EA-A187-C6C4C37110C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13878886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  <p:sldLayoutId id="2147483707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99C8A427-7E5F-448A-8217-33374493EF4A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42763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1.xml"/><Relationship Id="rId4" Type="http://schemas.microsoft.com/office/2007/relationships/hdphoto" Target="../media/hdphoto1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3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7.png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33.xml"/><Relationship Id="rId7" Type="http://schemas.openxmlformats.org/officeDocument/2006/relationships/image" Target="../media/image5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audio" Target="../media/audio2.wav"/><Relationship Id="rId9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6.wdp"/><Relationship Id="rId18" Type="http://schemas.openxmlformats.org/officeDocument/2006/relationships/image" Target="../media/image13.png"/><Relationship Id="rId3" Type="http://schemas.openxmlformats.org/officeDocument/2006/relationships/image" Target="../media/image7.jpg"/><Relationship Id="rId21" Type="http://schemas.microsoft.com/office/2007/relationships/hdphoto" Target="../media/hdphoto9.wdp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slide" Target="slide4.xml"/><Relationship Id="rId2" Type="http://schemas.openxmlformats.org/officeDocument/2006/relationships/notesSlide" Target="../notesSlides/notesSlide2.xml"/><Relationship Id="rId16" Type="http://schemas.microsoft.com/office/2007/relationships/hdphoto" Target="../media/hdphoto7.wdp"/><Relationship Id="rId20" Type="http://schemas.openxmlformats.org/officeDocument/2006/relationships/image" Target="../media/image14.png"/><Relationship Id="rId1" Type="http://schemas.openxmlformats.org/officeDocument/2006/relationships/slideLayout" Target="../slideLayouts/slideLayout33.xml"/><Relationship Id="rId6" Type="http://schemas.microsoft.com/office/2007/relationships/hdphoto" Target="../media/hdphoto3.wdp"/><Relationship Id="rId11" Type="http://schemas.openxmlformats.org/officeDocument/2006/relationships/slide" Target="slide6.xml"/><Relationship Id="rId5" Type="http://schemas.openxmlformats.org/officeDocument/2006/relationships/image" Target="../media/image8.png"/><Relationship Id="rId15" Type="http://schemas.openxmlformats.org/officeDocument/2006/relationships/image" Target="../media/image12.png"/><Relationship Id="rId10" Type="http://schemas.microsoft.com/office/2007/relationships/hdphoto" Target="../media/hdphoto5.wdp"/><Relationship Id="rId19" Type="http://schemas.microsoft.com/office/2007/relationships/hdphoto" Target="../media/hdphoto8.wdp"/><Relationship Id="rId4" Type="http://schemas.openxmlformats.org/officeDocument/2006/relationships/slide" Target="slide7.xml"/><Relationship Id="rId9" Type="http://schemas.openxmlformats.org/officeDocument/2006/relationships/image" Target="../media/image10.png"/><Relationship Id="rId14" Type="http://schemas.openxmlformats.org/officeDocument/2006/relationships/slide" Target="slide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audio" Target="../media/audio3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13.png"/><Relationship Id="rId5" Type="http://schemas.openxmlformats.org/officeDocument/2006/relationships/slide" Target="slide3.xml"/><Relationship Id="rId4" Type="http://schemas.openxmlformats.org/officeDocument/2006/relationships/image" Target="../media/image15.jpg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audio" Target="../media/audio3.wav"/><Relationship Id="rId7" Type="http://schemas.openxmlformats.org/officeDocument/2006/relationships/image" Target="../media/image12.png"/><Relationship Id="rId12" Type="http://schemas.microsoft.com/office/2007/relationships/hdphoto" Target="../media/hdphoto11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3.xml"/><Relationship Id="rId6" Type="http://schemas.openxmlformats.org/officeDocument/2006/relationships/slide" Target="slide3.xml"/><Relationship Id="rId11" Type="http://schemas.openxmlformats.org/officeDocument/2006/relationships/image" Target="../media/image18.png"/><Relationship Id="rId5" Type="http://schemas.openxmlformats.org/officeDocument/2006/relationships/image" Target="../media/image17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audio" Target="../media/audio3.wav"/><Relationship Id="rId7" Type="http://schemas.openxmlformats.org/officeDocument/2006/relationships/image" Target="../media/image11.png"/><Relationship Id="rId12" Type="http://schemas.microsoft.com/office/2007/relationships/hdphoto" Target="../media/hdphoto11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3.xml"/><Relationship Id="rId6" Type="http://schemas.openxmlformats.org/officeDocument/2006/relationships/slide" Target="slide3.xml"/><Relationship Id="rId11" Type="http://schemas.openxmlformats.org/officeDocument/2006/relationships/image" Target="../media/image18.png"/><Relationship Id="rId5" Type="http://schemas.openxmlformats.org/officeDocument/2006/relationships/image" Target="../media/image19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audio" Target="../media/audio5.wav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audio" Target="../media/audio5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25.png"/><Relationship Id="rId5" Type="http://schemas.openxmlformats.org/officeDocument/2006/relationships/image" Target="../media/image2.png"/><Relationship Id="rId4" Type="http://schemas.openxmlformats.org/officeDocument/2006/relationships/image" Target="../media/image1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D573289-0B9B-0A56-8912-59EF2C612E1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34367" y="1242232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0795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AF6197E-893A-6361-203D-2AF3F92D3269}"/>
              </a:ext>
            </a:extLst>
          </p:cNvPr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696A880-05DA-F9A4-D6D1-AC30D9B1A1CC}"/>
              </a:ext>
            </a:extLst>
          </p:cNvPr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33D5DA0-A6AA-263C-A99D-ADDBE77A7609}"/>
              </a:ext>
            </a:extLst>
          </p:cNvPr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A1399E-5AC6-3B0E-0C6E-7DF1A86B57F5}"/>
              </a:ext>
            </a:extLst>
          </p:cNvPr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</p:spTree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9C5074D-DFF3-DD25-B5B8-1C3B38226844}"/>
              </a:ext>
            </a:extLst>
          </p:cNvPr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31F84F8-C9E5-5A7A-38BB-EA76015DC5BD}"/>
              </a:ext>
            </a:extLst>
          </p:cNvPr>
          <p:cNvGrpSpPr/>
          <p:nvPr/>
        </p:nvGrpSpPr>
        <p:grpSpPr>
          <a:xfrm>
            <a:off x="2349794" y="1332296"/>
            <a:ext cx="3327810" cy="1863229"/>
            <a:chOff x="1312249" y="590073"/>
            <a:chExt cx="3327810" cy="186322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931202F-67F3-89CA-AEC4-61B68681E479}"/>
                </a:ext>
              </a:extLst>
            </p:cNvPr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E3CCC8D-53E3-7154-37AB-3A4038C2A840}"/>
                </a:ext>
              </a:extLst>
            </p:cNvPr>
            <p:cNvSpPr txBox="1"/>
            <p:nvPr/>
          </p:nvSpPr>
          <p:spPr>
            <a:xfrm>
              <a:off x="2609422" y="146132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331C307-EC18-7EA6-AE98-A5A3669A1AB7}"/>
                </a:ext>
              </a:extLst>
            </p:cNvPr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2454B0C-77F9-D42E-8AFA-D8A05DEF9650}"/>
                </a:ext>
              </a:extLst>
            </p:cNvPr>
            <p:cNvCxnSpPr>
              <a:cxnSpLocks/>
            </p:cNvCxnSpPr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72A24DC-B7E5-858C-5EF9-5A93BC222367}"/>
              </a:ext>
            </a:extLst>
          </p:cNvPr>
          <p:cNvSpPr txBox="1"/>
          <p:nvPr/>
        </p:nvSpPr>
        <p:spPr>
          <a:xfrm>
            <a:off x="7638603" y="3178883"/>
            <a:ext cx="20982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68 872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CB010F-67F0-0359-C9D6-76542B57392A}"/>
              </a:ext>
            </a:extLst>
          </p:cNvPr>
          <p:cNvGrpSpPr/>
          <p:nvPr/>
        </p:nvGrpSpPr>
        <p:grpSpPr>
          <a:xfrm>
            <a:off x="6946348" y="1379798"/>
            <a:ext cx="3294237" cy="1863229"/>
            <a:chOff x="4654161" y="552515"/>
            <a:chExt cx="3294237" cy="186322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702BB41-3C77-CBAD-1D42-2BE43D7701E8}"/>
                </a:ext>
              </a:extLst>
            </p:cNvPr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2360F39-3E9D-7C11-A25B-AFFC1313EDEE}"/>
                </a:ext>
              </a:extLst>
            </p:cNvPr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0C526BD-6CA7-BA47-0F3C-917364CC5CFD}"/>
                </a:ext>
              </a:extLst>
            </p:cNvPr>
            <p:cNvSpPr txBox="1"/>
            <p:nvPr/>
          </p:nvSpPr>
          <p:spPr>
            <a:xfrm>
              <a:off x="5308067" y="552515"/>
              <a:ext cx="209824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17 218</a:t>
              </a:r>
              <a:endParaRPr lang="vi-VN" sz="5400" dirty="0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B42DD6-D99D-F7AA-63F1-1F87BD7F5554}"/>
                </a:ext>
              </a:extLst>
            </p:cNvPr>
            <p:cNvCxnSpPr>
              <a:cxnSpLocks/>
            </p:cNvCxnSpPr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6880DF3-4829-4641-BB9B-00D5A6AB2759}"/>
              </a:ext>
            </a:extLst>
          </p:cNvPr>
          <p:cNvGrpSpPr/>
          <p:nvPr/>
        </p:nvGrpSpPr>
        <p:grpSpPr>
          <a:xfrm>
            <a:off x="2575949" y="4315440"/>
            <a:ext cx="7497896" cy="2139315"/>
            <a:chOff x="3563984" y="3724273"/>
            <a:chExt cx="7439633" cy="2066927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2634C3FA-52C1-64C4-E320-794DBFBAB06B}"/>
                </a:ext>
              </a:extLst>
            </p:cNvPr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3794071524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02A10151-99E0-FD7D-A1ED-6A4D40A65F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C524C748-BC35-F3EA-904D-A3D6821F80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C1C8155-88DE-504E-5595-AC033EFC8400}"/>
                </a:ext>
              </a:extLst>
            </p:cNvPr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B588219-58BF-91DF-5349-0FE4BECC570B}"/>
                </a:ext>
              </a:extLst>
            </p:cNvPr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8202AF9-A30D-2276-35FA-DFAF22342313}"/>
              </a:ext>
            </a:extLst>
          </p:cNvPr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B705B58D-084E-E60B-0A0B-7CF35AF2E95A}"/>
                </a:ext>
              </a:extLst>
            </p:cNvPr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  <a:extLst>
                <a:ext uri="{C807C97D-BFC1-408E-A445-0C87EB9F89A2}">
                  <ask:lineSketchStyleProps xmlns:ask="http://schemas.microsoft.com/office/drawing/2018/sketchyshapes" sd="852854689">
                    <a:custGeom>
                      <a:avLst/>
                      <a:gdLst>
                        <a:gd name="connsiteX0" fmla="*/ 0 w 1866666"/>
                        <a:gd name="connsiteY0" fmla="*/ 125543 h 753241"/>
                        <a:gd name="connsiteX1" fmla="*/ 125543 w 1866666"/>
                        <a:gd name="connsiteY1" fmla="*/ 0 h 753241"/>
                        <a:gd name="connsiteX2" fmla="*/ 1741123 w 1866666"/>
                        <a:gd name="connsiteY2" fmla="*/ 0 h 753241"/>
                        <a:gd name="connsiteX3" fmla="*/ 1866666 w 1866666"/>
                        <a:gd name="connsiteY3" fmla="*/ 125543 h 753241"/>
                        <a:gd name="connsiteX4" fmla="*/ 1866666 w 1866666"/>
                        <a:gd name="connsiteY4" fmla="*/ 627698 h 753241"/>
                        <a:gd name="connsiteX5" fmla="*/ 1741123 w 1866666"/>
                        <a:gd name="connsiteY5" fmla="*/ 753241 h 753241"/>
                        <a:gd name="connsiteX6" fmla="*/ 125543 w 1866666"/>
                        <a:gd name="connsiteY6" fmla="*/ 753241 h 753241"/>
                        <a:gd name="connsiteX7" fmla="*/ 0 w 1866666"/>
                        <a:gd name="connsiteY7" fmla="*/ 627698 h 753241"/>
                        <a:gd name="connsiteX8" fmla="*/ 0 w 1866666"/>
                        <a:gd name="connsiteY8" fmla="*/ 125543 h 7532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6666" h="753241" fill="none" extrusionOk="0">
                          <a:moveTo>
                            <a:pt x="0" y="125543"/>
                          </a:moveTo>
                          <a:cubicBezTo>
                            <a:pt x="50" y="57570"/>
                            <a:pt x="62545" y="10635"/>
                            <a:pt x="125543" y="0"/>
                          </a:cubicBezTo>
                          <a:cubicBezTo>
                            <a:pt x="623265" y="45932"/>
                            <a:pt x="1478378" y="-31491"/>
                            <a:pt x="1741123" y="0"/>
                          </a:cubicBezTo>
                          <a:cubicBezTo>
                            <a:pt x="1809369" y="-7495"/>
                            <a:pt x="1865822" y="55953"/>
                            <a:pt x="1866666" y="125543"/>
                          </a:cubicBezTo>
                          <a:cubicBezTo>
                            <a:pt x="1858594" y="333651"/>
                            <a:pt x="1833450" y="526072"/>
                            <a:pt x="1866666" y="627698"/>
                          </a:cubicBezTo>
                          <a:cubicBezTo>
                            <a:pt x="1869216" y="684089"/>
                            <a:pt x="1805675" y="747879"/>
                            <a:pt x="1741123" y="753241"/>
                          </a:cubicBezTo>
                          <a:cubicBezTo>
                            <a:pt x="1439517" y="639341"/>
                            <a:pt x="871898" y="884238"/>
                            <a:pt x="125543" y="753241"/>
                          </a:cubicBezTo>
                          <a:cubicBezTo>
                            <a:pt x="69415" y="751748"/>
                            <a:pt x="-1177" y="697266"/>
                            <a:pt x="0" y="627698"/>
                          </a:cubicBezTo>
                          <a:cubicBezTo>
                            <a:pt x="477" y="419757"/>
                            <a:pt x="23277" y="282252"/>
                            <a:pt x="0" y="125543"/>
                          </a:cubicBezTo>
                          <a:close/>
                        </a:path>
                        <a:path w="1866666" h="753241" stroke="0" extrusionOk="0">
                          <a:moveTo>
                            <a:pt x="0" y="125543"/>
                          </a:moveTo>
                          <a:cubicBezTo>
                            <a:pt x="2702" y="56945"/>
                            <a:pt x="56813" y="1261"/>
                            <a:pt x="125543" y="0"/>
                          </a:cubicBezTo>
                          <a:cubicBezTo>
                            <a:pt x="476001" y="-130401"/>
                            <a:pt x="1063187" y="-46889"/>
                            <a:pt x="1741123" y="0"/>
                          </a:cubicBezTo>
                          <a:cubicBezTo>
                            <a:pt x="1799879" y="-8063"/>
                            <a:pt x="1869961" y="49565"/>
                            <a:pt x="1866666" y="125543"/>
                          </a:cubicBezTo>
                          <a:cubicBezTo>
                            <a:pt x="1847221" y="350631"/>
                            <a:pt x="1836526" y="532892"/>
                            <a:pt x="1866666" y="627698"/>
                          </a:cubicBezTo>
                          <a:cubicBezTo>
                            <a:pt x="1861101" y="699049"/>
                            <a:pt x="1807353" y="752733"/>
                            <a:pt x="1741123" y="753241"/>
                          </a:cubicBezTo>
                          <a:cubicBezTo>
                            <a:pt x="1043657" y="818169"/>
                            <a:pt x="763745" y="704173"/>
                            <a:pt x="125543" y="753241"/>
                          </a:cubicBezTo>
                          <a:cubicBezTo>
                            <a:pt x="49271" y="751840"/>
                            <a:pt x="-4178" y="695140"/>
                            <a:pt x="0" y="627698"/>
                          </a:cubicBezTo>
                          <a:cubicBezTo>
                            <a:pt x="41491" y="379027"/>
                            <a:pt x="36659" y="375478"/>
                            <a:pt x="0" y="125543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5EC0AE8-EBE1-798E-0017-92614E2798C8}"/>
                </a:ext>
              </a:extLst>
            </p:cNvPr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7E23FDA-F2A3-782C-4F13-389CEFFE5F60}"/>
              </a:ext>
            </a:extLst>
          </p:cNvPr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C024A80B-73B4-891E-002F-67C3B937E1E4}"/>
              </a:ext>
            </a:extLst>
          </p:cNvPr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</p:spTree>
    <p:extLst>
      <p:ext uri="{BB962C8B-B14F-4D97-AF65-F5344CB8AC3E}">
        <p14:creationId xmlns:p14="http://schemas.microsoft.com/office/powerpoint/2010/main" val="16048777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77CCD60-446E-C4FC-D153-BEFC7E325B21}"/>
              </a:ext>
            </a:extLst>
          </p:cNvPr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56 472  8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BF40E-EB79-029D-AFC1-E2207A23367E}"/>
              </a:ext>
            </a:extLst>
          </p:cNvPr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5310139B-0D9D-9514-0F17-8B563336802C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87DEBE5-4A79-F30B-2FAF-AF140001EAFB}"/>
                </a:ext>
              </a:extLst>
            </p:cNvPr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0D08570E-16F1-83F6-BEA9-39FFDF8740C1}"/>
              </a:ext>
            </a:extLst>
          </p:cNvPr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3FBCF51-19FC-83EF-0041-F31EBBE9B642}"/>
              </a:ext>
            </a:extLst>
          </p:cNvPr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58B47F1-44DA-6FF2-D4BF-8D1B4DE59423}"/>
              </a:ext>
            </a:extLst>
          </p:cNvPr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7404E99-24D5-49C0-CF48-0AFE22EFDAA8}"/>
              </a:ext>
            </a:extLst>
          </p:cNvPr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5340E14-B99A-641B-91E1-2B09C220B4DE}"/>
              </a:ext>
            </a:extLst>
          </p:cNvPr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4380E5-DE89-74C7-2386-394A3756E4F2}"/>
              </a:ext>
            </a:extLst>
          </p:cNvPr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675B138-29E8-5A28-54B1-C87F6E8A92C4}"/>
              </a:ext>
            </a:extLst>
          </p:cNvPr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5DAF527-15A4-51C4-8433-D793826728CC}"/>
              </a:ext>
            </a:extLst>
          </p:cNvPr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511362B-AD87-506A-7A2D-1CB18680FC2B}"/>
              </a:ext>
            </a:extLst>
          </p:cNvPr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35C5A56-1A3C-A1FD-D3B4-E2A00C9EB838}"/>
              </a:ext>
            </a:extLst>
          </p:cNvPr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9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408EFCB-7324-6EEE-0E2B-6C16DBB4EE3B}"/>
              </a:ext>
            </a:extLst>
          </p:cNvPr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DB2BED14-2103-9506-08F0-9916614FBCFB}"/>
              </a:ext>
            </a:extLst>
          </p:cNvPr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4DB41FB1-8777-E448-AD30-60AAD491A89C}"/>
              </a:ext>
            </a:extLst>
          </p:cNvPr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3AB5F8-6CBF-C4E7-F832-A076D9CD18E9}"/>
              </a:ext>
            </a:extLst>
          </p:cNvPr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503  7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2E329A-A989-3C04-6B93-B1AC758CFF11}"/>
              </a:ext>
            </a:extLst>
          </p:cNvPr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1DE01782-4C32-2D47-BBA4-4BF73CA646F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581D19DA-CFC0-6164-E6BD-71EAE679D42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39118D6-BE04-FFF1-565B-D3F1B21170F8}"/>
              </a:ext>
            </a:extLst>
          </p:cNvPr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2D73DDD-A245-78E4-568A-319E579DC86A}"/>
              </a:ext>
            </a:extLst>
          </p:cNvPr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E847AB0-6AE7-FEF7-3BFE-94E160EF1877}"/>
              </a:ext>
            </a:extLst>
          </p:cNvPr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2381F42-EE6C-6DCA-5980-62003E9356D8}"/>
              </a:ext>
            </a:extLst>
          </p:cNvPr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61CA84B-B06A-22B7-FA5D-FC49C0D8637B}"/>
              </a:ext>
            </a:extLst>
          </p:cNvPr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1404CD7-42B5-F6FD-E654-392186ACC94D}"/>
              </a:ext>
            </a:extLst>
          </p:cNvPr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4A3B2B5-D249-F2D5-24CF-30ED64B1C4FE}"/>
              </a:ext>
            </a:extLst>
          </p:cNvPr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990435E-77C5-61A9-099F-CF82FE74CEC4}"/>
              </a:ext>
            </a:extLst>
          </p:cNvPr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81BDBF2-55A2-E710-388F-54EA525626AD}"/>
              </a:ext>
            </a:extLst>
          </p:cNvPr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B048BF2-AEDF-4119-B0E3-0E32D741F5BA}"/>
              </a:ext>
            </a:extLst>
          </p:cNvPr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018C61-9E08-0019-D556-3C43B21BE83C}"/>
              </a:ext>
            </a:extLst>
          </p:cNvPr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68737C6-0BEF-D070-66F4-C7EE2C2A0D98}"/>
              </a:ext>
            </a:extLst>
          </p:cNvPr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F438C04-1829-88D8-F725-E8A7A7DC4E9D}"/>
              </a:ext>
            </a:extLst>
          </p:cNvPr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45E9FF3-A8B0-20C6-67B6-B58388661AE1}"/>
              </a:ext>
            </a:extLst>
          </p:cNvPr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6064397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54965"/>
            <a:ext cx="11313042" cy="6224570"/>
            <a:chOff x="2552700" y="228601"/>
            <a:chExt cx="8843934" cy="403129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4D5FA98D-48E6-B312-D23F-FC7C66ECB1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0967" y="2039780"/>
            <a:ext cx="9740531" cy="36505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7402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FEAAAC8-453B-02AE-EE4A-521D58AF1D50}"/>
              </a:ext>
            </a:extLst>
          </p:cNvPr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BDF0E9-F2D8-CAF5-235B-B38C053F47E6}"/>
              </a:ext>
            </a:extLst>
          </p:cNvPr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2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C3494B5-729C-93F1-A4F1-A1A223DE4EBE}"/>
              </a:ext>
            </a:extLst>
          </p:cNvPr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864B7FA4-C9CF-9348-3740-F64B777E9828}"/>
              </a:ext>
            </a:extLst>
          </p:cNvPr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8B489BA-582F-404A-EC76-3F069646EC44}"/>
              </a:ext>
            </a:extLst>
          </p:cNvPr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11BF028-6319-A35B-643B-1C1DA9AD1C7A}"/>
              </a:ext>
            </a:extLst>
          </p:cNvPr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6205A432-BF92-0C91-17DA-ECF5D3258A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581399" y="-496262"/>
            <a:ext cx="4419600" cy="313892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1085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- GV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nhập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vào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đây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FB59AEE-0C93-E1DF-79D2-87A5E6A4B5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43819" y="828989"/>
            <a:ext cx="3023878" cy="1542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692EF1F-0955-D78E-5170-3D5CAA36DE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5322" y="1611094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nhẩm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 </a:t>
            </a:r>
          </a:p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8 000 + 9 000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17 000</a:t>
            </a:r>
            <a:endParaRPr sz="5333" b="1" kern="0" dirty="0">
              <a:solidFill>
                <a:srgbClr val="FF0000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6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giá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trị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biểu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thức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</a:t>
            </a:r>
          </a:p>
          <a:p>
            <a:pPr algn="ctr" defTabSz="1219170">
              <a:buClr>
                <a:srgbClr val="000000"/>
              </a:buClr>
            </a:pP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56 554 – (19 233 – 2 533) = ?</a:t>
            </a:r>
            <a:endParaRPr lang="en-VN" sz="50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EDBE42-BD7C-EB47-BE3A-249856CD95EE}"/>
              </a:ext>
            </a:extLst>
          </p:cNvPr>
          <p:cNvSpPr/>
          <p:nvPr/>
        </p:nvSpPr>
        <p:spPr>
          <a:xfrm>
            <a:off x="7896226" y="35433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35 788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3905251" y="35814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4815742" y="4446029"/>
            <a:ext cx="1001617" cy="110186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FE72FF8-7F60-4848-AFB7-94A4D786B49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817275" y="4381361"/>
            <a:ext cx="941541" cy="1115956"/>
          </a:xfrm>
          <a:prstGeom prst="rect">
            <a:avLst/>
          </a:prstGeom>
        </p:spPr>
      </p:pic>
      <p:sp>
        <p:nvSpPr>
          <p:cNvPr id="12" name="Google Shape;745;p50">
            <a:extLst>
              <a:ext uri="{FF2B5EF4-FFF2-40B4-BE49-F238E27FC236}">
                <a16:creationId xmlns:a16="http://schemas.microsoft.com/office/drawing/2014/main" id="{035A8312-5869-5E4D-83FF-6988EAC9677E}"/>
              </a:ext>
            </a:extLst>
          </p:cNvPr>
          <p:cNvSpPr/>
          <p:nvPr/>
        </p:nvSpPr>
        <p:spPr>
          <a:xfrm>
            <a:off x="412748" y="3498553"/>
            <a:ext cx="2901952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34 688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91D6FB8-992F-9441-A386-AD07014CF0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1156520" y="4336613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2686050" y="335964"/>
            <a:ext cx="7934326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?</a:t>
            </a: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  + 714  = 6 250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4" name="Google Shape;745;p50">
            <a:extLst>
              <a:ext uri="{FF2B5EF4-FFF2-40B4-BE49-F238E27FC236}">
                <a16:creationId xmlns:a16="http://schemas.microsoft.com/office/drawing/2014/main" id="{2A8218CB-DC09-1B4A-9BB6-59DFD7CB1D15}"/>
              </a:ext>
            </a:extLst>
          </p:cNvPr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12C4125-41FA-E54B-A568-ABE47E6C8EB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A97892-1E96-3541-BBD7-6801170A3C2F}"/>
              </a:ext>
            </a:extLst>
          </p:cNvPr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5 546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57B25F-25D0-F348-A4AD-83B1113747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79036" y="1214158"/>
            <a:ext cx="2938527" cy="204843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DCC8FC4-724D-CFEA-40B7-DBB33FD57E0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57633" y="1985270"/>
            <a:ext cx="6791533" cy="279221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F3C5F23-108E-1FC9-218C-3C169652AACB}"/>
              </a:ext>
            </a:extLst>
          </p:cNvPr>
          <p:cNvSpPr txBox="1"/>
          <p:nvPr/>
        </p:nvSpPr>
        <p:spPr>
          <a:xfrm>
            <a:off x="7448550" y="4714875"/>
            <a:ext cx="2381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2)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A5EBA37-1F4C-3155-3D3C-C18FC631D3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8791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353A8C5-7008-6CFA-0D84-788586A4B077}"/>
              </a:ext>
            </a:extLst>
          </p:cNvPr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B9865791-FF19-87C4-1454-3FC67A7F9C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2B341B9-EF9A-F405-D3C9-2EF5DA7644F1}"/>
                </a:ext>
              </a:extLst>
            </p:cNvPr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734C57E-EE9D-FAB7-8289-FFD95BBE6D3B}"/>
              </a:ext>
            </a:extLst>
          </p:cNvPr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E60C590A-4A63-8E43-367C-C1EDDE36D6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3E4D29-FF5D-A275-3D2A-510FB33D60EB}"/>
                </a:ext>
              </a:extLst>
            </p:cNvPr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ECD02D9-D1BD-4C6F-9EB3-91248A8A8772}"/>
              </a:ext>
            </a:extLst>
          </p:cNvPr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EC3A0FA-820F-559D-CB9C-DA6231C82F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BC4EDF9-96E1-22B2-920E-B3354045B7EF}"/>
                </a:ext>
              </a:extLst>
            </p:cNvPr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5125DD3-21A9-B9A5-B0E9-8439E8B4ED96}"/>
              </a:ext>
            </a:extLst>
          </p:cNvPr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C57E7107-7559-F6F4-1DB8-95055CFFC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9C51E8-B5F2-B903-907D-186394463ACE}"/>
                </a:ext>
              </a:extLst>
            </p:cNvPr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2820C36-5169-E37E-7F32-4F8580D5E0B0}"/>
              </a:ext>
            </a:extLst>
          </p:cNvPr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43E31FB-FFE8-7E39-4F57-0DEBE5D074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3A1B57-9217-92E0-D3BC-74E63A2FA326}"/>
                </a:ext>
              </a:extLst>
            </p:cNvPr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961BA279-B8EB-5A86-4154-9106FA1AB2B1}"/>
              </a:ext>
            </a:extLst>
          </p:cNvPr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382D8C7-26EB-2FF2-4F7E-85D67873C944}"/>
              </a:ext>
            </a:extLst>
          </p:cNvPr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268A4FF-FDBF-D7E3-0FEF-0D47272EF6AA}"/>
              </a:ext>
            </a:extLst>
          </p:cNvPr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C94BDA4-9A48-3F23-2CEF-5F60DEB71634}"/>
              </a:ext>
            </a:extLst>
          </p:cNvPr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C83E810-387B-65A2-6201-B3DF80CA7D35}"/>
              </a:ext>
            </a:extLst>
          </p:cNvPr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004D1CB-1A39-3FDD-629D-DDC9696BD1DB}"/>
              </a:ext>
            </a:extLst>
          </p:cNvPr>
          <p:cNvCxnSpPr>
            <a:cxnSpLocks/>
          </p:cNvCxnSpPr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D2BEA4F-E020-59B7-4814-40B6005C4139}"/>
              </a:ext>
            </a:extLst>
          </p:cNvPr>
          <p:cNvCxnSpPr>
            <a:cxnSpLocks/>
          </p:cNvCxnSpPr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52</TotalTime>
  <Words>488</Words>
  <PresentationFormat>Widescreen</PresentationFormat>
  <Paragraphs>107</Paragraphs>
  <Slides>17</Slides>
  <Notes>11</Notes>
  <HiddenSlides>0</HiddenSlides>
  <MMClips>1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17</vt:i4>
      </vt:variant>
    </vt:vector>
  </HeadingPairs>
  <TitlesOfParts>
    <vt:vector size="28" baseType="lpstr">
      <vt:lpstr>#9Slide02 Noi dung dai</vt:lpstr>
      <vt:lpstr>Arial</vt:lpstr>
      <vt:lpstr>Balsamiq Sans</vt:lpstr>
      <vt:lpstr>Calibri</vt:lpstr>
      <vt:lpstr>Coiny</vt:lpstr>
      <vt:lpstr>Luckiest Guy</vt:lpstr>
      <vt:lpstr>Montserrat Medium</vt:lpstr>
      <vt:lpstr>Nunito</vt:lpstr>
      <vt:lpstr>Times New Roman</vt:lpstr>
      <vt:lpstr>The Jungle Agency by Slidesgo</vt:lpstr>
      <vt:lpstr>Craft With Numbers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2023-06-12T06:24:41Z</dcterms:created>
  <dcterms:modified xsi:type="dcterms:W3CDTF">2023-08-10T15:05:02Z</dcterms:modified>
</cp:coreProperties>
</file>