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TRẬN ĐÁNH TRÊN KHÔNG</a:t>
            </a:r>
            <a:endParaRPr lang="en-US" sz="28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04119" y="3922098"/>
            <a:ext cx="7239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tiến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9662</TotalTime>
  <Words>26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1043</cp:revision>
  <dcterms:created xsi:type="dcterms:W3CDTF">2008-09-09T22:52:10Z</dcterms:created>
  <dcterms:modified xsi:type="dcterms:W3CDTF">2022-08-02T13:23:02Z</dcterms:modified>
</cp:coreProperties>
</file>