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BA2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7" autoAdjust="0"/>
    <p:restoredTop sz="94660"/>
  </p:normalViewPr>
  <p:slideViewPr>
    <p:cSldViewPr snapToGrid="0" showGuides="1">
      <p:cViewPr varScale="1">
        <p:scale>
          <a:sx n="70" d="100"/>
          <a:sy n="70" d="100"/>
        </p:scale>
        <p:origin x="71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9E7FA-1B17-41A9-A545-41387CA43550}" type="datetimeFigureOut">
              <a:rPr lang="zh-CN" altLang="en-US" smtClean="0"/>
              <a:t>2017/9/26 Tuesday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2B5FA-107F-4226-905E-E594DC5187F9}" type="slidenum">
              <a:rPr lang="zh-CN" altLang="en-US" smtClean="0"/>
              <a:t>‹#›</a:t>
            </a:fld>
            <a:endParaRPr lang="zh-CN" altLang="en-US"/>
          </a:p>
        </p:txBody>
      </p:sp>
    </p:spTree>
    <p:extLst>
      <p:ext uri="{BB962C8B-B14F-4D97-AF65-F5344CB8AC3E}">
        <p14:creationId xmlns:p14="http://schemas.microsoft.com/office/powerpoint/2010/main" val="158955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a:t>
            </a:fld>
            <a:endParaRPr lang="zh-CN" altLang="en-US"/>
          </a:p>
        </p:txBody>
      </p:sp>
    </p:spTree>
    <p:extLst>
      <p:ext uri="{BB962C8B-B14F-4D97-AF65-F5344CB8AC3E}">
        <p14:creationId xmlns:p14="http://schemas.microsoft.com/office/powerpoint/2010/main" val="1681196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10</a:t>
            </a:fld>
            <a:endParaRPr lang="zh-CN" altLang="en-US"/>
          </a:p>
        </p:txBody>
      </p:sp>
    </p:spTree>
    <p:extLst>
      <p:ext uri="{BB962C8B-B14F-4D97-AF65-F5344CB8AC3E}">
        <p14:creationId xmlns:p14="http://schemas.microsoft.com/office/powerpoint/2010/main" val="1752248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11</a:t>
            </a:fld>
            <a:endParaRPr lang="zh-CN" altLang="en-US"/>
          </a:p>
        </p:txBody>
      </p:sp>
    </p:spTree>
    <p:extLst>
      <p:ext uri="{BB962C8B-B14F-4D97-AF65-F5344CB8AC3E}">
        <p14:creationId xmlns:p14="http://schemas.microsoft.com/office/powerpoint/2010/main" val="696065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12</a:t>
            </a:fld>
            <a:endParaRPr lang="zh-CN" altLang="en-US"/>
          </a:p>
        </p:txBody>
      </p:sp>
    </p:spTree>
    <p:extLst>
      <p:ext uri="{BB962C8B-B14F-4D97-AF65-F5344CB8AC3E}">
        <p14:creationId xmlns:p14="http://schemas.microsoft.com/office/powerpoint/2010/main" val="214783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13</a:t>
            </a:fld>
            <a:endParaRPr lang="zh-CN" altLang="en-US"/>
          </a:p>
        </p:txBody>
      </p:sp>
    </p:spTree>
    <p:extLst>
      <p:ext uri="{BB962C8B-B14F-4D97-AF65-F5344CB8AC3E}">
        <p14:creationId xmlns:p14="http://schemas.microsoft.com/office/powerpoint/2010/main" val="150078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14</a:t>
            </a:fld>
            <a:endParaRPr lang="zh-CN" altLang="en-US"/>
          </a:p>
        </p:txBody>
      </p:sp>
    </p:spTree>
    <p:extLst>
      <p:ext uri="{BB962C8B-B14F-4D97-AF65-F5344CB8AC3E}">
        <p14:creationId xmlns:p14="http://schemas.microsoft.com/office/powerpoint/2010/main" val="38789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15</a:t>
            </a:fld>
            <a:endParaRPr lang="zh-CN" altLang="en-US"/>
          </a:p>
        </p:txBody>
      </p:sp>
    </p:spTree>
    <p:extLst>
      <p:ext uri="{BB962C8B-B14F-4D97-AF65-F5344CB8AC3E}">
        <p14:creationId xmlns:p14="http://schemas.microsoft.com/office/powerpoint/2010/main" val="778813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16</a:t>
            </a:fld>
            <a:endParaRPr lang="zh-CN" altLang="en-US"/>
          </a:p>
        </p:txBody>
      </p:sp>
    </p:spTree>
    <p:extLst>
      <p:ext uri="{BB962C8B-B14F-4D97-AF65-F5344CB8AC3E}">
        <p14:creationId xmlns:p14="http://schemas.microsoft.com/office/powerpoint/2010/main" val="147138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17</a:t>
            </a:fld>
            <a:endParaRPr lang="zh-CN" altLang="en-US"/>
          </a:p>
        </p:txBody>
      </p:sp>
    </p:spTree>
    <p:extLst>
      <p:ext uri="{BB962C8B-B14F-4D97-AF65-F5344CB8AC3E}">
        <p14:creationId xmlns:p14="http://schemas.microsoft.com/office/powerpoint/2010/main" val="2026282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18</a:t>
            </a:fld>
            <a:endParaRPr lang="zh-CN" altLang="en-US"/>
          </a:p>
        </p:txBody>
      </p:sp>
    </p:spTree>
    <p:extLst>
      <p:ext uri="{BB962C8B-B14F-4D97-AF65-F5344CB8AC3E}">
        <p14:creationId xmlns:p14="http://schemas.microsoft.com/office/powerpoint/2010/main" val="418083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19</a:t>
            </a:fld>
            <a:endParaRPr lang="zh-CN" altLang="en-US"/>
          </a:p>
        </p:txBody>
      </p:sp>
    </p:spTree>
    <p:extLst>
      <p:ext uri="{BB962C8B-B14F-4D97-AF65-F5344CB8AC3E}">
        <p14:creationId xmlns:p14="http://schemas.microsoft.com/office/powerpoint/2010/main" val="3491040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a:t>
            </a:fld>
            <a:endParaRPr lang="zh-CN" altLang="en-US"/>
          </a:p>
        </p:txBody>
      </p:sp>
    </p:spTree>
    <p:extLst>
      <p:ext uri="{BB962C8B-B14F-4D97-AF65-F5344CB8AC3E}">
        <p14:creationId xmlns:p14="http://schemas.microsoft.com/office/powerpoint/2010/main" val="453411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20</a:t>
            </a:fld>
            <a:endParaRPr lang="zh-CN" altLang="en-US"/>
          </a:p>
        </p:txBody>
      </p:sp>
    </p:spTree>
    <p:extLst>
      <p:ext uri="{BB962C8B-B14F-4D97-AF65-F5344CB8AC3E}">
        <p14:creationId xmlns:p14="http://schemas.microsoft.com/office/powerpoint/2010/main" val="217444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21</a:t>
            </a:fld>
            <a:endParaRPr lang="zh-CN" altLang="en-US"/>
          </a:p>
        </p:txBody>
      </p:sp>
    </p:spTree>
    <p:extLst>
      <p:ext uri="{BB962C8B-B14F-4D97-AF65-F5344CB8AC3E}">
        <p14:creationId xmlns:p14="http://schemas.microsoft.com/office/powerpoint/2010/main" val="400001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22</a:t>
            </a:fld>
            <a:endParaRPr lang="zh-CN" altLang="en-US"/>
          </a:p>
        </p:txBody>
      </p:sp>
    </p:spTree>
    <p:extLst>
      <p:ext uri="{BB962C8B-B14F-4D97-AF65-F5344CB8AC3E}">
        <p14:creationId xmlns:p14="http://schemas.microsoft.com/office/powerpoint/2010/main" val="4021193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23</a:t>
            </a:fld>
            <a:endParaRPr lang="zh-CN" altLang="en-US"/>
          </a:p>
        </p:txBody>
      </p:sp>
    </p:spTree>
    <p:extLst>
      <p:ext uri="{BB962C8B-B14F-4D97-AF65-F5344CB8AC3E}">
        <p14:creationId xmlns:p14="http://schemas.microsoft.com/office/powerpoint/2010/main" val="327645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24</a:t>
            </a:fld>
            <a:endParaRPr lang="zh-CN" altLang="en-US"/>
          </a:p>
        </p:txBody>
      </p:sp>
    </p:spTree>
    <p:extLst>
      <p:ext uri="{BB962C8B-B14F-4D97-AF65-F5344CB8AC3E}">
        <p14:creationId xmlns:p14="http://schemas.microsoft.com/office/powerpoint/2010/main" val="111890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25</a:t>
            </a:fld>
            <a:endParaRPr lang="zh-CN" altLang="en-US"/>
          </a:p>
        </p:txBody>
      </p:sp>
    </p:spTree>
    <p:extLst>
      <p:ext uri="{BB962C8B-B14F-4D97-AF65-F5344CB8AC3E}">
        <p14:creationId xmlns:p14="http://schemas.microsoft.com/office/powerpoint/2010/main" val="248871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26</a:t>
            </a:fld>
            <a:endParaRPr lang="zh-CN" altLang="en-US"/>
          </a:p>
        </p:txBody>
      </p:sp>
    </p:spTree>
    <p:extLst>
      <p:ext uri="{BB962C8B-B14F-4D97-AF65-F5344CB8AC3E}">
        <p14:creationId xmlns:p14="http://schemas.microsoft.com/office/powerpoint/2010/main" val="316887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27</a:t>
            </a:fld>
            <a:endParaRPr lang="zh-CN" altLang="en-US"/>
          </a:p>
        </p:txBody>
      </p:sp>
    </p:spTree>
    <p:extLst>
      <p:ext uri="{BB962C8B-B14F-4D97-AF65-F5344CB8AC3E}">
        <p14:creationId xmlns:p14="http://schemas.microsoft.com/office/powerpoint/2010/main" val="197834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28</a:t>
            </a:fld>
            <a:endParaRPr lang="zh-CN" altLang="en-US"/>
          </a:p>
        </p:txBody>
      </p:sp>
    </p:spTree>
    <p:extLst>
      <p:ext uri="{BB962C8B-B14F-4D97-AF65-F5344CB8AC3E}">
        <p14:creationId xmlns:p14="http://schemas.microsoft.com/office/powerpoint/2010/main" val="50375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3</a:t>
            </a:fld>
            <a:endParaRPr lang="zh-CN" altLang="en-US"/>
          </a:p>
        </p:txBody>
      </p:sp>
    </p:spTree>
    <p:extLst>
      <p:ext uri="{BB962C8B-B14F-4D97-AF65-F5344CB8AC3E}">
        <p14:creationId xmlns:p14="http://schemas.microsoft.com/office/powerpoint/2010/main" val="421906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4</a:t>
            </a:fld>
            <a:endParaRPr lang="zh-CN" altLang="en-US"/>
          </a:p>
        </p:txBody>
      </p:sp>
    </p:spTree>
    <p:extLst>
      <p:ext uri="{BB962C8B-B14F-4D97-AF65-F5344CB8AC3E}">
        <p14:creationId xmlns:p14="http://schemas.microsoft.com/office/powerpoint/2010/main" val="271150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5</a:t>
            </a:fld>
            <a:endParaRPr lang="zh-CN" altLang="en-US"/>
          </a:p>
        </p:txBody>
      </p:sp>
    </p:spTree>
    <p:extLst>
      <p:ext uri="{BB962C8B-B14F-4D97-AF65-F5344CB8AC3E}">
        <p14:creationId xmlns:p14="http://schemas.microsoft.com/office/powerpoint/2010/main" val="366924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6</a:t>
            </a:fld>
            <a:endParaRPr lang="zh-CN" altLang="en-US"/>
          </a:p>
        </p:txBody>
      </p:sp>
    </p:spTree>
    <p:extLst>
      <p:ext uri="{BB962C8B-B14F-4D97-AF65-F5344CB8AC3E}">
        <p14:creationId xmlns:p14="http://schemas.microsoft.com/office/powerpoint/2010/main" val="30267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7</a:t>
            </a:fld>
            <a:endParaRPr lang="zh-CN" altLang="en-US"/>
          </a:p>
        </p:txBody>
      </p:sp>
    </p:spTree>
    <p:extLst>
      <p:ext uri="{BB962C8B-B14F-4D97-AF65-F5344CB8AC3E}">
        <p14:creationId xmlns:p14="http://schemas.microsoft.com/office/powerpoint/2010/main" val="66943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8</a:t>
            </a:fld>
            <a:endParaRPr lang="zh-CN" altLang="en-US"/>
          </a:p>
        </p:txBody>
      </p:sp>
    </p:spTree>
    <p:extLst>
      <p:ext uri="{BB962C8B-B14F-4D97-AF65-F5344CB8AC3E}">
        <p14:creationId xmlns:p14="http://schemas.microsoft.com/office/powerpoint/2010/main" val="420854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12B5FA-107F-4226-905E-E594DC5187F9}" type="slidenum">
              <a:rPr lang="zh-CN" altLang="en-US" smtClean="0"/>
              <a:t>9</a:t>
            </a:fld>
            <a:endParaRPr lang="zh-CN" altLang="en-US"/>
          </a:p>
        </p:txBody>
      </p:sp>
    </p:spTree>
    <p:extLst>
      <p:ext uri="{BB962C8B-B14F-4D97-AF65-F5344CB8AC3E}">
        <p14:creationId xmlns:p14="http://schemas.microsoft.com/office/powerpoint/2010/main" val="429396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2736318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1355422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3569067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9047065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6619903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342894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30665151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26896076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31737631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34111718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9E847A-5732-49F8-9DEB-0DD6EC6D9436}" type="datetimeFigureOut">
              <a:rPr lang="zh-CN" altLang="en-US" smtClean="0"/>
              <a:t>2017/9/26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316210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E847A-5732-49F8-9DEB-0DD6EC6D9436}" type="datetimeFigureOut">
              <a:rPr lang="zh-CN" altLang="en-US" smtClean="0"/>
              <a:t>2017/9/26 Tuesday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D7476-D18F-40B2-A9F5-72B54E6410BE}" type="slidenum">
              <a:rPr lang="zh-CN" altLang="en-US" smtClean="0"/>
              <a:t>‹#›</a:t>
            </a:fld>
            <a:endParaRPr lang="zh-CN" altLang="en-US"/>
          </a:p>
        </p:txBody>
      </p:sp>
    </p:spTree>
    <p:extLst>
      <p:ext uri="{BB962C8B-B14F-4D97-AF65-F5344CB8AC3E}">
        <p14:creationId xmlns:p14="http://schemas.microsoft.com/office/powerpoint/2010/main" val="2219295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tags" Target="../tags/tag50.xml"/><Relationship Id="rId3" Type="http://schemas.openxmlformats.org/officeDocument/2006/relationships/tags" Target="../tags/tag27.x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29" Type="http://schemas.openxmlformats.org/officeDocument/2006/relationships/notesSlide" Target="../notesSlides/notesSlide27.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slideLayout" Target="../slideLayouts/slideLayout7.xml"/><Relationship Id="rId10" Type="http://schemas.openxmlformats.org/officeDocument/2006/relationships/tags" Target="../tags/tag34.xml"/><Relationship Id="rId19" Type="http://schemas.openxmlformats.org/officeDocument/2006/relationships/tags" Target="../tags/tag43.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7.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notesSlide" Target="../notesSlides/notesSlide5.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3505" r="26469" b="35733"/>
          <a:stretch/>
        </p:blipFill>
        <p:spPr>
          <a:xfrm>
            <a:off x="3883843" y="0"/>
            <a:ext cx="3669427" cy="2356701"/>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l="89459"/>
          <a:stretch/>
        </p:blipFill>
        <p:spPr>
          <a:xfrm>
            <a:off x="10708849" y="0"/>
            <a:ext cx="1483151" cy="7034000"/>
          </a:xfrm>
          <a:prstGeom prst="rect">
            <a:avLst/>
          </a:prstGeom>
        </p:spPr>
      </p:pic>
      <p:sp>
        <p:nvSpPr>
          <p:cNvPr id="6" name="文本框 5"/>
          <p:cNvSpPr txBox="1"/>
          <p:nvPr/>
        </p:nvSpPr>
        <p:spPr>
          <a:xfrm>
            <a:off x="1567171" y="2850038"/>
            <a:ext cx="9212779" cy="1446550"/>
          </a:xfrm>
          <a:prstGeom prst="rect">
            <a:avLst/>
          </a:prstGeom>
          <a:noFill/>
        </p:spPr>
        <p:txBody>
          <a:bodyPr wrap="none" rtlCol="0">
            <a:spAutoFit/>
          </a:bodyPr>
          <a:lstStyle/>
          <a:p>
            <a:pPr algn="ctr"/>
            <a:r>
              <a:rPr lang="zh-CN" altLang="en-US" sz="8800" dirty="0" smtClean="0">
                <a:solidFill>
                  <a:srgbClr val="6FBA2B"/>
                </a:solidFill>
                <a:latin typeface="迷你简菱心" panose="02010609000101010101" pitchFamily="49" charset="-122"/>
                <a:ea typeface="迷你简菱心" panose="02010609000101010101" pitchFamily="49" charset="-122"/>
              </a:rPr>
              <a:t>英语教育培训模板</a:t>
            </a:r>
            <a:endParaRPr lang="zh-CN" altLang="en-US" sz="8800" dirty="0">
              <a:solidFill>
                <a:srgbClr val="6FBA2B"/>
              </a:solidFill>
              <a:latin typeface="迷你简菱心" panose="02010609000101010101" pitchFamily="49" charset="-122"/>
              <a:ea typeface="迷你简菱心" panose="02010609000101010101" pitchFamily="49" charset="-122"/>
            </a:endParaRPr>
          </a:p>
        </p:txBody>
      </p:sp>
      <p:sp>
        <p:nvSpPr>
          <p:cNvPr id="7" name="文本框 6"/>
          <p:cNvSpPr txBox="1"/>
          <p:nvPr/>
        </p:nvSpPr>
        <p:spPr>
          <a:xfrm>
            <a:off x="2499321" y="4327221"/>
            <a:ext cx="7348477" cy="461665"/>
          </a:xfrm>
          <a:prstGeom prst="rect">
            <a:avLst/>
          </a:prstGeom>
          <a:noFill/>
        </p:spPr>
        <p:txBody>
          <a:bodyPr wrap="square" rtlCol="0">
            <a:spAutoFit/>
          </a:bodyPr>
          <a:lstStyle/>
          <a:p>
            <a:pPr algn="ct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幼儿园</a:t>
            </a: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中小学</a:t>
            </a: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教师课件</a:t>
            </a: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 [</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公开课等</a:t>
            </a:r>
            <a:r>
              <a:rPr lang="en-US" altLang="zh-CN" sz="2400" spc="300" dirty="0">
                <a:solidFill>
                  <a:schemeClr val="tx1">
                    <a:lumMod val="85000"/>
                    <a:lumOff val="15000"/>
                  </a:schemeClr>
                </a:solidFill>
                <a:latin typeface="迷你简菱心" panose="02010609000101010101" pitchFamily="49" charset="-122"/>
                <a:ea typeface="迷你简菱心" panose="02010609000101010101" pitchFamily="49" charset="-122"/>
              </a:rPr>
              <a:t>]</a:t>
            </a:r>
          </a:p>
        </p:txBody>
      </p:sp>
      <p:sp>
        <p:nvSpPr>
          <p:cNvPr id="8" name="矩形 7"/>
          <p:cNvSpPr/>
          <p:nvPr/>
        </p:nvSpPr>
        <p:spPr>
          <a:xfrm>
            <a:off x="5201947" y="5041305"/>
            <a:ext cx="982978" cy="410493"/>
          </a:xfrm>
          <a:prstGeom prst="rect">
            <a:avLst/>
          </a:prstGeom>
          <a:noFill/>
          <a:ln>
            <a:solidFill>
              <a:srgbClr val="6F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 汇报人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6184925" y="5041305"/>
            <a:ext cx="1150621" cy="410493"/>
          </a:xfrm>
          <a:prstGeom prst="rect">
            <a:avLst/>
          </a:prstGeom>
          <a:solidFill>
            <a:srgbClr val="6FBA2B"/>
          </a:solidFill>
          <a:ln>
            <a:solidFill>
              <a:srgbClr val="6FBA2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70" dirty="0" smtClean="0">
                <a:latin typeface="Arial" panose="020B0604020202020204" pitchFamily="34" charset="0"/>
                <a:ea typeface="微软雅黑" panose="020B0503020204020204" pitchFamily="34" charset="-122"/>
              </a:rPr>
              <a:t>千库网</a:t>
            </a:r>
            <a:endParaRPr lang="zh-CN" altLang="en-US" sz="1970" dirty="0">
              <a:latin typeface="Arial" panose="020B0604020202020204" pitchFamily="34" charset="0"/>
              <a:ea typeface="微软雅黑" panose="020B0503020204020204" pitchFamily="34" charset="-122"/>
            </a:endParaRPr>
          </a:p>
        </p:txBody>
      </p:sp>
      <p:pic>
        <p:nvPicPr>
          <p:cNvPr id="10" name="Lainey Lou - Oceans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7889" y="234315"/>
            <a:ext cx="487363" cy="487363"/>
          </a:xfrm>
          <a:prstGeom prst="rect">
            <a:avLst/>
          </a:prstGeom>
        </p:spPr>
      </p:pic>
    </p:spTree>
    <p:extLst>
      <p:ext uri="{BB962C8B-B14F-4D97-AF65-F5344CB8AC3E}">
        <p14:creationId xmlns:p14="http://schemas.microsoft.com/office/powerpoint/2010/main" val="4082736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par>
                                <p:cTn id="15" presetID="2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2850"/>
                            </p:stCondLst>
                            <p:childTnLst>
                              <p:par>
                                <p:cTn id="30" presetID="2" presetClass="entr" presetSubtype="4"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4400"/>
                            </p:stCondLst>
                            <p:childTnLst>
                              <p:par>
                                <p:cTn id="35" presetID="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4900"/>
                            </p:stCondLst>
                            <p:childTnLst>
                              <p:par>
                                <p:cTn id="40" presetID="2" presetClass="entr" presetSubtype="2"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4" repeatCount="indefinite" fill="hold" display="0">
                  <p:stCondLst>
                    <p:cond delay="indefinite"/>
                  </p:stCondLst>
                  <p:endCondLst>
                    <p:cond evt="onStopAudio" delay="0">
                      <p:tgtEl>
                        <p:sldTgt/>
                      </p:tgtEl>
                    </p:cond>
                  </p:endCondLst>
                </p:cTn>
                <p:tgtEl>
                  <p:spTgt spid="10"/>
                </p:tgtEl>
              </p:cMediaNode>
            </p:audio>
          </p:childTnLst>
        </p:cTn>
      </p:par>
    </p:tnLst>
    <p:bldLst>
      <p:bldP spid="6" grpId="0"/>
      <p:bldP spid="7" grpId="0"/>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3505" r="26469" b="35733"/>
          <a:stretch/>
        </p:blipFill>
        <p:spPr>
          <a:xfrm>
            <a:off x="3883843" y="0"/>
            <a:ext cx="3669427" cy="23567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89459"/>
          <a:stretch/>
        </p:blipFill>
        <p:spPr>
          <a:xfrm>
            <a:off x="10708849" y="0"/>
            <a:ext cx="1483151" cy="7034000"/>
          </a:xfrm>
          <a:prstGeom prst="rect">
            <a:avLst/>
          </a:prstGeom>
        </p:spPr>
      </p:pic>
      <p:sp>
        <p:nvSpPr>
          <p:cNvPr id="13" name="矩形 259"/>
          <p:cNvSpPr>
            <a:spLocks noChangeArrowheads="1"/>
          </p:cNvSpPr>
          <p:nvPr/>
        </p:nvSpPr>
        <p:spPr bwMode="auto">
          <a:xfrm>
            <a:off x="3538778" y="4458003"/>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rgbClr val="6FBA2B"/>
                </a:solidFill>
                <a:latin typeface="迷你简菱心" panose="02010609000101010101" pitchFamily="49" charset="-122"/>
                <a:ea typeface="迷你简菱心" panose="02010609000101010101" pitchFamily="49" charset="-122"/>
              </a:rPr>
              <a:t>此处添加您的标题</a:t>
            </a:r>
          </a:p>
        </p:txBody>
      </p:sp>
      <p:sp>
        <p:nvSpPr>
          <p:cNvPr id="14" name="矩形 259"/>
          <p:cNvSpPr>
            <a:spLocks noChangeArrowheads="1"/>
          </p:cNvSpPr>
          <p:nvPr/>
        </p:nvSpPr>
        <p:spPr bwMode="auto">
          <a:xfrm>
            <a:off x="3215395" y="5203354"/>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We have many PowerPoint </a:t>
            </a:r>
            <a:r>
              <a:rPr lang="zh-CN" altLang="en-US" sz="1400" dirty="0">
                <a:solidFill>
                  <a:schemeClr val="tx1">
                    <a:lumMod val="75000"/>
                    <a:lumOff val="25000"/>
                  </a:schemeClr>
                </a:solidFill>
                <a:latin typeface="Arial" panose="020B0604020202020204" pitchFamily="34" charset="0"/>
                <a:cs typeface="Arial" panose="020B0604020202020204" pitchFamily="34" charset="0"/>
              </a:rPr>
              <a:t>templates</a:t>
            </a:r>
            <a:r>
              <a:rPr lang="en-US" altLang="zh-CN" sz="1400" dirty="0">
                <a:solidFill>
                  <a:schemeClr val="tx1">
                    <a:lumMod val="75000"/>
                    <a:lumOff val="25000"/>
                  </a:schemeClr>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矩形 14"/>
          <p:cNvSpPr/>
          <p:nvPr/>
        </p:nvSpPr>
        <p:spPr>
          <a:xfrm>
            <a:off x="5014610" y="2764794"/>
            <a:ext cx="2291614" cy="1862048"/>
          </a:xfrm>
          <a:prstGeom prst="rect">
            <a:avLst/>
          </a:prstGeom>
          <a:effectLst/>
        </p:spPr>
        <p:txBody>
          <a:bodyPr wrap="square">
            <a:spAutoFit/>
          </a:bodyPr>
          <a:lstStyle/>
          <a:p>
            <a:pPr algn="ctr"/>
            <a:r>
              <a:rPr lang="en-US" altLang="zh-CN" sz="11500" b="1" dirty="0" smtClean="0">
                <a:solidFill>
                  <a:srgbClr val="6FBA2B"/>
                </a:solidFill>
                <a:latin typeface="Agency FB" panose="020B0503020202020204" pitchFamily="34" charset="0"/>
                <a:ea typeface="腾祥澜黑简" panose="01010104010101010101" pitchFamily="2" charset="-122"/>
                <a:cs typeface="Arial" panose="020B0604020202020204" pitchFamily="34" charset="0"/>
              </a:rPr>
              <a:t>02</a:t>
            </a:r>
            <a:endParaRPr lang="zh-CN" altLang="en-US" sz="11500" b="1" dirty="0">
              <a:solidFill>
                <a:srgbClr val="6FBA2B"/>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28988945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2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 calcmode="lin" valueType="num">
                                      <p:cBhvr>
                                        <p:cTn id="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3"/>
                                        </p:tgtEl>
                                      </p:cBhvr>
                                    </p:animEffect>
                                  </p:childTnLst>
                                </p:cTn>
                              </p:par>
                            </p:childTnLst>
                          </p:cTn>
                        </p:par>
                        <p:par>
                          <p:cTn id="35" fill="hold">
                            <p:stCondLst>
                              <p:cond delay="33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12" presetClass="entr" presetSubtype="1" fill="hold" grpId="0" nodeType="withEffect">
                                  <p:stCondLst>
                                    <p:cond delay="2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二、点击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36" name="组合 35"/>
          <p:cNvGrpSpPr/>
          <p:nvPr/>
        </p:nvGrpSpPr>
        <p:grpSpPr>
          <a:xfrm>
            <a:off x="1420858" y="2106103"/>
            <a:ext cx="5494346" cy="4105779"/>
            <a:chOff x="1144105" y="2197100"/>
            <a:chExt cx="5068572" cy="3787611"/>
          </a:xfrm>
        </p:grpSpPr>
        <p:grpSp>
          <p:nvGrpSpPr>
            <p:cNvPr id="37" name="组合 54"/>
            <p:cNvGrpSpPr/>
            <p:nvPr/>
          </p:nvGrpSpPr>
          <p:grpSpPr>
            <a:xfrm>
              <a:off x="1145919" y="4873323"/>
              <a:ext cx="2345260" cy="1111388"/>
              <a:chOff x="0" y="0"/>
              <a:chExt cx="2223504" cy="1054258"/>
            </a:xfrm>
          </p:grpSpPr>
          <p:sp>
            <p:nvSpPr>
              <p:cNvPr id="43" name="矩形 55"/>
              <p:cNvSpPr/>
              <p:nvPr/>
            </p:nvSpPr>
            <p:spPr>
              <a:xfrm>
                <a:off x="96880" y="0"/>
                <a:ext cx="2126624" cy="70717"/>
              </a:xfrm>
              <a:prstGeom prst="rect">
                <a:avLst/>
              </a:prstGeom>
              <a:solidFill>
                <a:srgbClr val="6FBA2B"/>
              </a:solidFill>
              <a:ln>
                <a:noFill/>
              </a:ln>
            </p:spPr>
            <p:txBody>
              <a:bodyPr anchor="ctr"/>
              <a:lstStyle/>
              <a:p>
                <a:pPr algn="ctr">
                  <a:buFont typeface="Arial" pitchFamily="34" charset="0"/>
                  <a:buNone/>
                </a:pPr>
                <a:endParaRPr lang="zh-CN" altLang="zh-CN" dirty="0">
                  <a:solidFill>
                    <a:srgbClr val="FFFFFF"/>
                  </a:solidFill>
                  <a:sym typeface="宋体" pitchFamily="2" charset="-122"/>
                </a:endParaRPr>
              </a:p>
            </p:txBody>
          </p:sp>
          <p:sp>
            <p:nvSpPr>
              <p:cNvPr id="44" name="矩形 56"/>
              <p:cNvSpPr/>
              <p:nvPr/>
            </p:nvSpPr>
            <p:spPr>
              <a:xfrm>
                <a:off x="0" y="149514"/>
                <a:ext cx="2198213" cy="904744"/>
              </a:xfrm>
              <a:prstGeom prst="rect">
                <a:avLst/>
              </a:prstGeom>
              <a:noFill/>
              <a:ln w="9525">
                <a:noFill/>
                <a:miter/>
              </a:ln>
            </p:spPr>
            <p:txBody>
              <a:bodyPr>
                <a:spAutoFit/>
              </a:bodyPr>
              <a:lstStyle/>
              <a:p>
                <a:pPr lvl="0" eaLnBrk="1" hangingPunct="1">
                  <a:lnSpc>
                    <a:spcPct val="13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您的内容打在这里，或者通过复制您的文本后，在此框中选择粘贴，并选择只保留，录入表的描述说明。</a:t>
                </a:r>
              </a:p>
              <a:p>
                <a:pPr lvl="0" eaLnBrk="1" hangingPunct="1">
                  <a:lnSpc>
                    <a:spcPct val="120000"/>
                  </a:lnSpc>
                  <a:buNone/>
                </a:pPr>
                <a:endParaRPr lang="zh-CN" altLang="en-US" sz="1200" dirty="0">
                  <a:solidFill>
                    <a:schemeClr val="bg1">
                      <a:lumMod val="50000"/>
                    </a:schemeClr>
                  </a:solidFill>
                  <a:latin typeface="微软雅黑" pitchFamily="34" charset="-122"/>
                  <a:ea typeface="微软雅黑" pitchFamily="34" charset="-122"/>
                  <a:sym typeface="微软雅黑" pitchFamily="34" charset="-122"/>
                </a:endParaRPr>
              </a:p>
            </p:txBody>
          </p:sp>
        </p:grpSp>
        <p:grpSp>
          <p:nvGrpSpPr>
            <p:cNvPr id="38" name="组合 62"/>
            <p:cNvGrpSpPr/>
            <p:nvPr/>
          </p:nvGrpSpPr>
          <p:grpSpPr>
            <a:xfrm>
              <a:off x="3782398" y="4877897"/>
              <a:ext cx="2420590" cy="907009"/>
              <a:chOff x="0" y="0"/>
              <a:chExt cx="2295900" cy="860374"/>
            </a:xfrm>
          </p:grpSpPr>
          <p:sp>
            <p:nvSpPr>
              <p:cNvPr id="41" name="矩形 63"/>
              <p:cNvSpPr/>
              <p:nvPr/>
            </p:nvSpPr>
            <p:spPr>
              <a:xfrm>
                <a:off x="96879" y="0"/>
                <a:ext cx="2126624" cy="70717"/>
              </a:xfrm>
              <a:prstGeom prst="rect">
                <a:avLst/>
              </a:prstGeom>
              <a:solidFill>
                <a:srgbClr val="6FBA2B"/>
              </a:solidFill>
              <a:ln>
                <a:noFill/>
              </a:ln>
            </p:spPr>
            <p:txBody>
              <a:bodyPr anchor="ctr"/>
              <a:lstStyle/>
              <a:p>
                <a:pPr algn="ctr">
                  <a:buFont typeface="Arial" pitchFamily="34" charset="0"/>
                  <a:buNone/>
                </a:pPr>
                <a:endParaRPr lang="zh-CN" altLang="zh-CN" dirty="0">
                  <a:solidFill>
                    <a:srgbClr val="FFFFFF"/>
                  </a:solidFill>
                  <a:sym typeface="宋体" pitchFamily="2" charset="-122"/>
                </a:endParaRPr>
              </a:p>
            </p:txBody>
          </p:sp>
          <p:sp>
            <p:nvSpPr>
              <p:cNvPr id="42" name="矩形 64"/>
              <p:cNvSpPr/>
              <p:nvPr/>
            </p:nvSpPr>
            <p:spPr>
              <a:xfrm>
                <a:off x="0" y="149514"/>
                <a:ext cx="2295900" cy="710860"/>
              </a:xfrm>
              <a:prstGeom prst="rect">
                <a:avLst/>
              </a:prstGeom>
              <a:noFill/>
              <a:ln w="9525">
                <a:noFill/>
                <a:miter/>
              </a:ln>
            </p:spPr>
            <p:txBody>
              <a:bodyPr>
                <a:spAutoFit/>
              </a:bodyPr>
              <a:lstStyle/>
              <a:p>
                <a:pPr lvl="0" eaLnBrk="1" hangingPunct="1">
                  <a:lnSpc>
                    <a:spcPct val="13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您的内容打在这里，或者通过复制您的文本后，在此框中选择粘贴，并选择只保留，录入上述图表的描述说明。</a:t>
                </a:r>
              </a:p>
            </p:txBody>
          </p:sp>
        </p:grpSp>
        <p:sp>
          <p:nvSpPr>
            <p:cNvPr id="39" name="矩形 38"/>
            <p:cNvSpPr/>
            <p:nvPr/>
          </p:nvSpPr>
          <p:spPr>
            <a:xfrm>
              <a:off x="1144105" y="2197101"/>
              <a:ext cx="2415492" cy="2445890"/>
            </a:xfrm>
            <a:prstGeom prst="rect">
              <a:avLst/>
            </a:prstGeom>
            <a:blipFill dpi="0" rotWithShape="1">
              <a:blip r:embed="rId4"/>
              <a:srcRect/>
              <a:tile tx="0" ty="0" sx="35000" sy="3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p:cNvSpPr/>
            <p:nvPr/>
          </p:nvSpPr>
          <p:spPr>
            <a:xfrm>
              <a:off x="3797185" y="2197100"/>
              <a:ext cx="2415492" cy="2445890"/>
            </a:xfrm>
            <a:prstGeom prst="rect">
              <a:avLst/>
            </a:prstGeom>
            <a:blipFill>
              <a:blip r:embed="rId5"/>
              <a:stretch>
                <a:fillRect/>
              </a:stretch>
            </a:blipFill>
            <a:ln>
              <a:noFill/>
            </a:ln>
          </p:spPr>
          <p:txBody>
            <a:bodyPr anchor="ctr"/>
            <a:lstStyle/>
            <a:p>
              <a:pPr algn="ctr">
                <a:buFont typeface="Arial" pitchFamily="34" charset="0"/>
                <a:buNone/>
              </a:pPr>
              <a:endParaRPr lang="zh-CN" altLang="en-US">
                <a:solidFill>
                  <a:srgbClr val="FFFFFF"/>
                </a:solidFill>
              </a:endParaRPr>
            </a:p>
          </p:txBody>
        </p:sp>
      </p:grpSp>
      <p:sp>
        <p:nvSpPr>
          <p:cNvPr id="45" name="TextBox 9"/>
          <p:cNvSpPr txBox="1"/>
          <p:nvPr/>
        </p:nvSpPr>
        <p:spPr>
          <a:xfrm>
            <a:off x="7259511" y="2083806"/>
            <a:ext cx="3584186" cy="3893117"/>
          </a:xfrm>
          <a:prstGeom prst="rect">
            <a:avLst/>
          </a:prstGeom>
          <a:noFill/>
        </p:spPr>
        <p:txBody>
          <a:bodyPr wrap="square" lIns="0" tIns="0" rIns="91399" bIns="0" numCol="2" spcCol="274258" rtlCol="0">
            <a:noAutofit/>
          </a:bodyPr>
          <a:lstStyle/>
          <a:p>
            <a:pPr algn="just"/>
            <a:r>
              <a:rPr lang="zh-CN" altLang="en-US" sz="1200" dirty="0">
                <a:solidFill>
                  <a:schemeClr val="bg1">
                    <a:lumMod val="50000"/>
                  </a:schemeClr>
                </a:solidFill>
                <a:latin typeface="+mn-ea"/>
                <a:cs typeface="Calibri"/>
              </a:rPr>
              <a:t>相关并符合整体语言风格，语言描述尽量简洁生动。尽量将每页幻灯片的字数控制在</a:t>
            </a:r>
            <a:r>
              <a:rPr lang="en-US" altLang="zh-CN" sz="1200" dirty="0">
                <a:solidFill>
                  <a:schemeClr val="bg1">
                    <a:lumMod val="50000"/>
                  </a:schemeClr>
                </a:solidFill>
                <a:latin typeface="+mn-ea"/>
                <a:cs typeface="Calibri"/>
              </a:rPr>
              <a:t>200</a:t>
            </a:r>
            <a:r>
              <a:rPr lang="zh-CN" altLang="en-US" sz="1200" dirty="0">
                <a:solidFill>
                  <a:schemeClr val="bg1">
                    <a:lumMod val="50000"/>
                  </a:schemeClr>
                </a:solidFill>
                <a:latin typeface="+mn-ea"/>
                <a:cs typeface="Calibri"/>
              </a:rPr>
              <a:t>字以内，据统计每页幻灯片的最好控制在</a:t>
            </a:r>
            <a:r>
              <a:rPr lang="en-US" altLang="zh-CN" sz="1200" dirty="0">
                <a:solidFill>
                  <a:schemeClr val="bg1">
                    <a:lumMod val="50000"/>
                  </a:schemeClr>
                </a:solidFill>
                <a:latin typeface="+mn-ea"/>
                <a:cs typeface="Calibri"/>
              </a:rPr>
              <a:t>5</a:t>
            </a:r>
            <a:r>
              <a:rPr lang="zh-CN" altLang="en-US" sz="1200" dirty="0">
                <a:solidFill>
                  <a:schemeClr val="bg1">
                    <a:lumMod val="50000"/>
                  </a:schemeClr>
                </a:solidFill>
                <a:latin typeface="+mn-ea"/>
                <a:cs typeface="Calibri"/>
              </a:rPr>
              <a:t>分钟之内。此处添加详细文本描述，建议与标题相关并符合整体语言风格，语言描述尽量简洁生动。</a:t>
            </a:r>
            <a:endParaRPr lang="en-US" altLang="zh-CN" sz="1200" dirty="0">
              <a:solidFill>
                <a:schemeClr val="bg1">
                  <a:lumMod val="50000"/>
                </a:schemeClr>
              </a:solidFill>
              <a:latin typeface="+mn-ea"/>
              <a:cs typeface="Calibri"/>
            </a:endParaRPr>
          </a:p>
          <a:p>
            <a:pPr algn="just"/>
            <a:endParaRPr lang="en-US" altLang="zh-CN" sz="1200" dirty="0">
              <a:solidFill>
                <a:schemeClr val="bg1">
                  <a:lumMod val="50000"/>
                </a:schemeClr>
              </a:solidFill>
              <a:latin typeface="+mn-ea"/>
              <a:cs typeface="Calibri"/>
            </a:endParaRPr>
          </a:p>
          <a:p>
            <a:pPr algn="just"/>
            <a:r>
              <a:rPr lang="zh-CN" altLang="en-US" sz="1200" dirty="0">
                <a:solidFill>
                  <a:schemeClr val="bg1">
                    <a:lumMod val="50000"/>
                  </a:schemeClr>
                </a:solidFill>
                <a:latin typeface="+mn-ea"/>
                <a:cs typeface="Calibri"/>
              </a:rPr>
              <a:t>此处添加详细文本描述，建议与标题相关并符合整体语言风格，语言描述尽量简洁生动。</a:t>
            </a:r>
            <a:endParaRPr lang="en-US" altLang="zh-CN" sz="1200" dirty="0">
              <a:solidFill>
                <a:schemeClr val="bg1">
                  <a:lumMod val="50000"/>
                </a:schemeClr>
              </a:solidFill>
              <a:latin typeface="+mn-ea"/>
              <a:cs typeface="Calibri"/>
            </a:endParaRPr>
          </a:p>
          <a:p>
            <a:pPr algn="just"/>
            <a:r>
              <a:rPr lang="zh-CN" altLang="en-US" sz="1200" dirty="0">
                <a:solidFill>
                  <a:schemeClr val="bg1">
                    <a:lumMod val="50000"/>
                  </a:schemeClr>
                </a:solidFill>
                <a:latin typeface="+mn-ea"/>
                <a:cs typeface="Calibri"/>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n-ea"/>
                <a:cs typeface="Calibri"/>
              </a:rPr>
              <a:t>200</a:t>
            </a:r>
            <a:r>
              <a:rPr lang="zh-CN" altLang="en-US" sz="1200" dirty="0">
                <a:solidFill>
                  <a:schemeClr val="bg1">
                    <a:lumMod val="50000"/>
                  </a:schemeClr>
                </a:solidFill>
                <a:latin typeface="+mn-ea"/>
                <a:cs typeface="Calibri"/>
              </a:rPr>
              <a:t>字以内，据统计在</a:t>
            </a:r>
            <a:r>
              <a:rPr lang="en-US" altLang="zh-CN" sz="1200" dirty="0">
                <a:solidFill>
                  <a:schemeClr val="bg1">
                    <a:lumMod val="50000"/>
                  </a:schemeClr>
                </a:solidFill>
                <a:latin typeface="+mn-ea"/>
                <a:cs typeface="Calibri"/>
              </a:rPr>
              <a:t>5</a:t>
            </a:r>
            <a:r>
              <a:rPr lang="zh-CN" altLang="en-US" sz="1200" dirty="0">
                <a:solidFill>
                  <a:schemeClr val="bg1">
                    <a:lumMod val="50000"/>
                  </a:schemeClr>
                </a:solidFill>
                <a:latin typeface="+mn-ea"/>
                <a:cs typeface="Calibri"/>
              </a:rPr>
              <a:t>分钟之内。此处添加详细文本描述，建议与标题相关并符合整体语言风格，语言描述尽量简洁生动。</a:t>
            </a:r>
            <a:endParaRPr lang="en-US" altLang="zh-CN" sz="1200" dirty="0">
              <a:solidFill>
                <a:schemeClr val="bg1">
                  <a:lumMod val="50000"/>
                </a:schemeClr>
              </a:solidFill>
              <a:latin typeface="+mn-ea"/>
              <a:cs typeface="Calibri"/>
            </a:endParaRPr>
          </a:p>
          <a:p>
            <a:pPr algn="just"/>
            <a:endParaRPr lang="en-US" altLang="zh-CN" sz="1200" dirty="0">
              <a:solidFill>
                <a:schemeClr val="bg1">
                  <a:lumMod val="50000"/>
                </a:schemeClr>
              </a:solidFill>
              <a:latin typeface="+mn-ea"/>
              <a:cs typeface="Calibri"/>
            </a:endParaRPr>
          </a:p>
          <a:p>
            <a:pPr algn="just"/>
            <a:r>
              <a:rPr lang="zh-CN" altLang="en-US" sz="1200" dirty="0">
                <a:solidFill>
                  <a:schemeClr val="bg1">
                    <a:lumMod val="50000"/>
                  </a:schemeClr>
                </a:solidFill>
                <a:latin typeface="+mn-ea"/>
                <a:cs typeface="Calibri"/>
              </a:rPr>
              <a:t>尽量将每页幻灯片的字数控制在</a:t>
            </a:r>
            <a:r>
              <a:rPr lang="en-US" altLang="zh-CN" sz="1200" dirty="0">
                <a:solidFill>
                  <a:schemeClr val="bg1">
                    <a:lumMod val="50000"/>
                  </a:schemeClr>
                </a:solidFill>
                <a:latin typeface="+mn-ea"/>
                <a:cs typeface="Calibri"/>
              </a:rPr>
              <a:t>200</a:t>
            </a:r>
            <a:r>
              <a:rPr lang="zh-CN" altLang="en-US" sz="1200" dirty="0">
                <a:solidFill>
                  <a:schemeClr val="bg1">
                    <a:lumMod val="50000"/>
                  </a:schemeClr>
                </a:solidFill>
                <a:latin typeface="+mn-ea"/>
                <a:cs typeface="Calibri"/>
              </a:rPr>
              <a:t>字以内，据统计每页幻灯片的最好控制在</a:t>
            </a:r>
            <a:r>
              <a:rPr lang="en-US" altLang="zh-CN" sz="1200" dirty="0">
                <a:solidFill>
                  <a:schemeClr val="bg1">
                    <a:lumMod val="50000"/>
                  </a:schemeClr>
                </a:solidFill>
                <a:latin typeface="+mn-ea"/>
                <a:cs typeface="Calibri"/>
              </a:rPr>
              <a:t>5</a:t>
            </a:r>
            <a:r>
              <a:rPr lang="zh-CN" altLang="en-US" sz="1200" dirty="0">
                <a:solidFill>
                  <a:schemeClr val="bg1">
                    <a:lumMod val="50000"/>
                  </a:schemeClr>
                </a:solidFill>
                <a:latin typeface="+mn-ea"/>
                <a:cs typeface="Calibri"/>
              </a:rPr>
              <a:t>分钟之内。此处添加详细文本描述，建议与标题尽量将每页幻灯片的字数控制在</a:t>
            </a:r>
            <a:r>
              <a:rPr lang="en-US" altLang="zh-CN" sz="1200" dirty="0">
                <a:solidFill>
                  <a:schemeClr val="bg1">
                    <a:lumMod val="50000"/>
                  </a:schemeClr>
                </a:solidFill>
                <a:latin typeface="+mn-ea"/>
                <a:cs typeface="Calibri"/>
              </a:rPr>
              <a:t>200</a:t>
            </a:r>
            <a:r>
              <a:rPr lang="zh-CN" altLang="en-US" sz="1200" dirty="0">
                <a:solidFill>
                  <a:schemeClr val="bg1">
                    <a:lumMod val="50000"/>
                  </a:schemeClr>
                </a:solidFill>
                <a:latin typeface="+mn-ea"/>
                <a:cs typeface="Calibri"/>
              </a:rPr>
              <a:t>字以内，据统计每页幻灯片的最好控制在</a:t>
            </a:r>
            <a:r>
              <a:rPr lang="en-US" altLang="zh-CN" sz="1200" dirty="0">
                <a:solidFill>
                  <a:schemeClr val="bg1">
                    <a:lumMod val="50000"/>
                  </a:schemeClr>
                </a:solidFill>
                <a:latin typeface="+mn-ea"/>
                <a:cs typeface="Calibri"/>
              </a:rPr>
              <a:t>5</a:t>
            </a:r>
            <a:r>
              <a:rPr lang="zh-CN" altLang="en-US" sz="1200" dirty="0">
                <a:solidFill>
                  <a:schemeClr val="bg1">
                    <a:lumMod val="50000"/>
                  </a:schemeClr>
                </a:solidFill>
                <a:latin typeface="+mn-ea"/>
                <a:cs typeface="Calibri"/>
              </a:rPr>
              <a:t>分钟之内。此处添加详细文本描述，建议与标题</a:t>
            </a:r>
          </a:p>
          <a:p>
            <a:pPr algn="just"/>
            <a:r>
              <a:rPr lang="zh-CN" altLang="en-US" sz="1200" dirty="0">
                <a:solidFill>
                  <a:schemeClr val="bg1">
                    <a:lumMod val="50000"/>
                  </a:schemeClr>
                </a:solidFill>
                <a:latin typeface="+mn-ea"/>
                <a:cs typeface="Calibri"/>
              </a:rPr>
              <a:t>尽量将每页幻灯片的字数控制在</a:t>
            </a:r>
            <a:r>
              <a:rPr lang="en-US" altLang="zh-CN" sz="1200" dirty="0">
                <a:solidFill>
                  <a:schemeClr val="bg1">
                    <a:lumMod val="50000"/>
                  </a:schemeClr>
                </a:solidFill>
                <a:latin typeface="+mn-ea"/>
                <a:cs typeface="Calibri"/>
              </a:rPr>
              <a:t>200</a:t>
            </a:r>
            <a:r>
              <a:rPr lang="zh-CN" altLang="en-US" sz="1200" dirty="0">
                <a:solidFill>
                  <a:schemeClr val="bg1">
                    <a:lumMod val="50000"/>
                  </a:schemeClr>
                </a:solidFill>
                <a:latin typeface="+mn-ea"/>
                <a:cs typeface="Calibri"/>
              </a:rPr>
              <a:t>字以内，据统计每页幻灯片的最好控制在</a:t>
            </a:r>
            <a:r>
              <a:rPr lang="en-US" altLang="zh-CN" sz="1200" dirty="0">
                <a:solidFill>
                  <a:schemeClr val="bg1">
                    <a:lumMod val="50000"/>
                  </a:schemeClr>
                </a:solidFill>
                <a:latin typeface="+mn-ea"/>
                <a:cs typeface="Calibri"/>
              </a:rPr>
              <a:t>5</a:t>
            </a:r>
            <a:r>
              <a:rPr lang="zh-CN" altLang="en-US" sz="1200" dirty="0">
                <a:solidFill>
                  <a:schemeClr val="bg1">
                    <a:lumMod val="50000"/>
                  </a:schemeClr>
                </a:solidFill>
                <a:latin typeface="+mn-ea"/>
                <a:cs typeface="Calibri"/>
              </a:rPr>
              <a:t>分钟之内。此处</a:t>
            </a:r>
          </a:p>
        </p:txBody>
      </p:sp>
    </p:spTree>
    <p:extLst>
      <p:ext uri="{BB962C8B-B14F-4D97-AF65-F5344CB8AC3E}">
        <p14:creationId xmlns:p14="http://schemas.microsoft.com/office/powerpoint/2010/main" val="9798782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8"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0-#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95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二、点击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a:off x="1451063" y="2341612"/>
            <a:ext cx="9310037" cy="3843714"/>
            <a:chOff x="775423" y="1692674"/>
            <a:chExt cx="10560049" cy="4359792"/>
          </a:xfrm>
        </p:grpSpPr>
        <p:sp>
          <p:nvSpPr>
            <p:cNvPr id="6" name="Oval 2"/>
            <p:cNvSpPr/>
            <p:nvPr/>
          </p:nvSpPr>
          <p:spPr>
            <a:xfrm>
              <a:off x="775423" y="1692674"/>
              <a:ext cx="2181014" cy="2180730"/>
            </a:xfrm>
            <a:prstGeom prst="ellipse">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panose="020B0604020202020204" pitchFamily="34" charset="0"/>
              </a:endParaRPr>
            </a:p>
          </p:txBody>
        </p:sp>
        <p:sp>
          <p:nvSpPr>
            <p:cNvPr id="7" name="Oval 3"/>
            <p:cNvSpPr/>
            <p:nvPr/>
          </p:nvSpPr>
          <p:spPr>
            <a:xfrm>
              <a:off x="2432747" y="1692674"/>
              <a:ext cx="2181014" cy="2180730"/>
            </a:xfrm>
            <a:prstGeom prst="ellipse">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panose="020B0604020202020204" pitchFamily="34" charset="0"/>
              </a:endParaRPr>
            </a:p>
          </p:txBody>
        </p:sp>
        <p:sp>
          <p:nvSpPr>
            <p:cNvPr id="8" name="Oval 4"/>
            <p:cNvSpPr/>
            <p:nvPr/>
          </p:nvSpPr>
          <p:spPr>
            <a:xfrm>
              <a:off x="4120876" y="1692674"/>
              <a:ext cx="2181014" cy="2180730"/>
            </a:xfrm>
            <a:prstGeom prst="ellipse">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panose="020B0604020202020204" pitchFamily="34" charset="0"/>
              </a:endParaRPr>
            </a:p>
          </p:txBody>
        </p:sp>
        <p:sp>
          <p:nvSpPr>
            <p:cNvPr id="9" name="Oval 5"/>
            <p:cNvSpPr/>
            <p:nvPr/>
          </p:nvSpPr>
          <p:spPr>
            <a:xfrm>
              <a:off x="5784361" y="1692674"/>
              <a:ext cx="2181014" cy="2180730"/>
            </a:xfrm>
            <a:prstGeom prst="ellipse">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panose="020B0604020202020204" pitchFamily="34" charset="0"/>
              </a:endParaRPr>
            </a:p>
          </p:txBody>
        </p:sp>
        <p:sp>
          <p:nvSpPr>
            <p:cNvPr id="10" name="Oval 6"/>
            <p:cNvSpPr/>
            <p:nvPr/>
          </p:nvSpPr>
          <p:spPr>
            <a:xfrm>
              <a:off x="7472896" y="1692674"/>
              <a:ext cx="2181014" cy="2180730"/>
            </a:xfrm>
            <a:prstGeom prst="ellipse">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panose="020B0604020202020204" pitchFamily="34" charset="0"/>
              </a:endParaRPr>
            </a:p>
          </p:txBody>
        </p:sp>
        <p:sp>
          <p:nvSpPr>
            <p:cNvPr id="11" name="Oval 7"/>
            <p:cNvSpPr/>
            <p:nvPr/>
          </p:nvSpPr>
          <p:spPr>
            <a:xfrm>
              <a:off x="9154458" y="1692674"/>
              <a:ext cx="2181014" cy="2180730"/>
            </a:xfrm>
            <a:prstGeom prst="ellipse">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panose="020B0604020202020204" pitchFamily="34" charset="0"/>
              </a:endParaRPr>
            </a:p>
          </p:txBody>
        </p:sp>
        <p:sp>
          <p:nvSpPr>
            <p:cNvPr id="12" name="Title 20"/>
            <p:cNvSpPr txBox="1">
              <a:spLocks/>
            </p:cNvSpPr>
            <p:nvPr/>
          </p:nvSpPr>
          <p:spPr>
            <a:xfrm>
              <a:off x="1299893" y="4303119"/>
              <a:ext cx="867681" cy="471169"/>
            </a:xfrm>
            <a:prstGeom prst="rect">
              <a:avLst/>
            </a:prstGeom>
          </p:spPr>
          <p:txBody>
            <a:bodyPr vert="horz" lIns="45703" tIns="22852" rIns="45703" bIns="2285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0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01</a:t>
              </a:r>
              <a:r>
                <a:rPr lang="en-US" sz="24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 </a:t>
              </a:r>
            </a:p>
          </p:txBody>
        </p:sp>
        <p:sp>
          <p:nvSpPr>
            <p:cNvPr id="13" name="Title 20"/>
            <p:cNvSpPr txBox="1">
              <a:spLocks/>
            </p:cNvSpPr>
            <p:nvPr/>
          </p:nvSpPr>
          <p:spPr>
            <a:xfrm>
              <a:off x="4553186" y="4344614"/>
              <a:ext cx="867681" cy="401366"/>
            </a:xfrm>
            <a:prstGeom prst="rect">
              <a:avLst/>
            </a:prstGeom>
          </p:spPr>
          <p:txBody>
            <a:bodyPr vert="horz" lIns="45703" tIns="22852" rIns="45703" bIns="2285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0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02 </a:t>
              </a:r>
            </a:p>
          </p:txBody>
        </p:sp>
        <p:sp>
          <p:nvSpPr>
            <p:cNvPr id="14" name="Title 20"/>
            <p:cNvSpPr txBox="1">
              <a:spLocks/>
            </p:cNvSpPr>
            <p:nvPr/>
          </p:nvSpPr>
          <p:spPr>
            <a:xfrm>
              <a:off x="7889286" y="4334973"/>
              <a:ext cx="867681" cy="401366"/>
            </a:xfrm>
            <a:prstGeom prst="rect">
              <a:avLst/>
            </a:prstGeom>
          </p:spPr>
          <p:txBody>
            <a:bodyPr vert="horz" lIns="45703" tIns="22852" rIns="45703" bIns="2285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0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03 </a:t>
              </a:r>
            </a:p>
          </p:txBody>
        </p:sp>
        <p:sp>
          <p:nvSpPr>
            <p:cNvPr id="15" name="Title 20"/>
            <p:cNvSpPr txBox="1">
              <a:spLocks/>
            </p:cNvSpPr>
            <p:nvPr/>
          </p:nvSpPr>
          <p:spPr>
            <a:xfrm>
              <a:off x="1277574" y="5286652"/>
              <a:ext cx="867681" cy="401366"/>
            </a:xfrm>
            <a:prstGeom prst="rect">
              <a:avLst/>
            </a:prstGeom>
          </p:spPr>
          <p:txBody>
            <a:bodyPr vert="horz" lIns="45703" tIns="22852" rIns="45703" bIns="2285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0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04 </a:t>
              </a:r>
            </a:p>
          </p:txBody>
        </p:sp>
        <p:sp>
          <p:nvSpPr>
            <p:cNvPr id="16" name="Title 20"/>
            <p:cNvSpPr txBox="1">
              <a:spLocks/>
            </p:cNvSpPr>
            <p:nvPr/>
          </p:nvSpPr>
          <p:spPr>
            <a:xfrm>
              <a:off x="4516434" y="5293245"/>
              <a:ext cx="867681" cy="401366"/>
            </a:xfrm>
            <a:prstGeom prst="rect">
              <a:avLst/>
            </a:prstGeom>
          </p:spPr>
          <p:txBody>
            <a:bodyPr vert="horz" lIns="45703" tIns="22852" rIns="45703" bIns="2285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0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05 </a:t>
              </a:r>
            </a:p>
          </p:txBody>
        </p:sp>
        <p:sp>
          <p:nvSpPr>
            <p:cNvPr id="17" name="Title 20"/>
            <p:cNvSpPr txBox="1">
              <a:spLocks/>
            </p:cNvSpPr>
            <p:nvPr/>
          </p:nvSpPr>
          <p:spPr>
            <a:xfrm>
              <a:off x="7866964" y="5283602"/>
              <a:ext cx="867681" cy="401366"/>
            </a:xfrm>
            <a:prstGeom prst="rect">
              <a:avLst/>
            </a:prstGeom>
          </p:spPr>
          <p:txBody>
            <a:bodyPr vert="horz" lIns="45703" tIns="22852" rIns="45703" bIns="2285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000" b="1" dirty="0">
                  <a:solidFill>
                    <a:schemeClr val="bg1">
                      <a:lumMod val="50000"/>
                    </a:schemeClr>
                  </a:solidFill>
                  <a:latin typeface="Arial" panose="020B0604020202020204" pitchFamily="34" charset="0"/>
                  <a:ea typeface="微软雅黑" panose="020B0503020204020204" pitchFamily="34" charset="-122"/>
                  <a:cs typeface="Open Sans"/>
                  <a:sym typeface="Arial" panose="020B0604020202020204" pitchFamily="34" charset="0"/>
                </a:rPr>
                <a:t>06 </a:t>
              </a:r>
            </a:p>
          </p:txBody>
        </p:sp>
        <p:cxnSp>
          <p:nvCxnSpPr>
            <p:cNvPr id="18" name="Straight Connector 41"/>
            <p:cNvCxnSpPr/>
            <p:nvPr/>
          </p:nvCxnSpPr>
          <p:spPr>
            <a:xfrm rot="16200000" flipV="1">
              <a:off x="3562748" y="5153783"/>
              <a:ext cx="1767610" cy="2975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50"/>
            <p:cNvCxnSpPr/>
            <p:nvPr/>
          </p:nvCxnSpPr>
          <p:spPr>
            <a:xfrm rot="16200000" flipV="1">
              <a:off x="6930548" y="5153783"/>
              <a:ext cx="1767610" cy="2975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Freeform 91"/>
            <p:cNvSpPr>
              <a:spLocks noChangeArrowheads="1"/>
            </p:cNvSpPr>
            <p:nvPr/>
          </p:nvSpPr>
          <p:spPr bwMode="auto">
            <a:xfrm>
              <a:off x="1351084" y="2156713"/>
              <a:ext cx="906812" cy="1137644"/>
            </a:xfrm>
            <a:custGeom>
              <a:avLst/>
              <a:gdLst>
                <a:gd name="T0" fmla="*/ 192 w 937"/>
                <a:gd name="T1" fmla="*/ 452 h 1171"/>
                <a:gd name="T2" fmla="*/ 192 w 937"/>
                <a:gd name="T3" fmla="*/ 702 h 1171"/>
                <a:gd name="T4" fmla="*/ 744 w 937"/>
                <a:gd name="T5" fmla="*/ 702 h 1171"/>
                <a:gd name="T6" fmla="*/ 744 w 937"/>
                <a:gd name="T7" fmla="*/ 452 h 1171"/>
                <a:gd name="T8" fmla="*/ 744 w 937"/>
                <a:gd name="T9" fmla="*/ 702 h 1171"/>
                <a:gd name="T10" fmla="*/ 694 w 937"/>
                <a:gd name="T11" fmla="*/ 744 h 1171"/>
                <a:gd name="T12" fmla="*/ 552 w 937"/>
                <a:gd name="T13" fmla="*/ 961 h 1171"/>
                <a:gd name="T14" fmla="*/ 476 w 937"/>
                <a:gd name="T15" fmla="*/ 1028 h 1171"/>
                <a:gd name="T16" fmla="*/ 401 w 937"/>
                <a:gd name="T17" fmla="*/ 978 h 1171"/>
                <a:gd name="T18" fmla="*/ 384 w 937"/>
                <a:gd name="T19" fmla="*/ 878 h 1171"/>
                <a:gd name="T20" fmla="*/ 142 w 937"/>
                <a:gd name="T21" fmla="*/ 744 h 1171"/>
                <a:gd name="T22" fmla="*/ 0 w 937"/>
                <a:gd name="T23" fmla="*/ 1062 h 1171"/>
                <a:gd name="T24" fmla="*/ 66 w 937"/>
                <a:gd name="T25" fmla="*/ 1062 h 1171"/>
                <a:gd name="T26" fmla="*/ 317 w 937"/>
                <a:gd name="T27" fmla="*/ 1170 h 1171"/>
                <a:gd name="T28" fmla="*/ 384 w 937"/>
                <a:gd name="T29" fmla="*/ 1062 h 1171"/>
                <a:gd name="T30" fmla="*/ 501 w 937"/>
                <a:gd name="T31" fmla="*/ 1095 h 1171"/>
                <a:gd name="T32" fmla="*/ 618 w 937"/>
                <a:gd name="T33" fmla="*/ 1011 h 1171"/>
                <a:gd name="T34" fmla="*/ 869 w 937"/>
                <a:gd name="T35" fmla="*/ 1170 h 1171"/>
                <a:gd name="T36" fmla="*/ 903 w 937"/>
                <a:gd name="T37" fmla="*/ 1095 h 1171"/>
                <a:gd name="T38" fmla="*/ 936 w 937"/>
                <a:gd name="T39" fmla="*/ 878 h 1171"/>
                <a:gd name="T40" fmla="*/ 744 w 937"/>
                <a:gd name="T41" fmla="*/ 192 h 1171"/>
                <a:gd name="T42" fmla="*/ 409 w 937"/>
                <a:gd name="T43" fmla="*/ 376 h 1171"/>
                <a:gd name="T44" fmla="*/ 309 w 937"/>
                <a:gd name="T45" fmla="*/ 359 h 1171"/>
                <a:gd name="T46" fmla="*/ 460 w 937"/>
                <a:gd name="T47" fmla="*/ 0 h 1171"/>
                <a:gd name="T48" fmla="*/ 376 w 937"/>
                <a:gd name="T49" fmla="*/ 192 h 1171"/>
                <a:gd name="T50" fmla="*/ 301 w 937"/>
                <a:gd name="T51" fmla="*/ 192 h 1171"/>
                <a:gd name="T52" fmla="*/ 376 w 937"/>
                <a:gd name="T53" fmla="*/ 192 h 1171"/>
                <a:gd name="T54" fmla="*/ 460 w 937"/>
                <a:gd name="T55" fmla="*/ 151 h 1171"/>
                <a:gd name="T56" fmla="*/ 460 w 937"/>
                <a:gd name="T57" fmla="*/ 234 h 1171"/>
                <a:gd name="T58" fmla="*/ 627 w 937"/>
                <a:gd name="T59" fmla="*/ 192 h 1171"/>
                <a:gd name="T60" fmla="*/ 543 w 937"/>
                <a:gd name="T61" fmla="*/ 192 h 1171"/>
                <a:gd name="T62" fmla="*/ 627 w 937"/>
                <a:gd name="T63" fmla="*/ 192 h 1171"/>
                <a:gd name="T64" fmla="*/ 627 w 937"/>
                <a:gd name="T65" fmla="*/ 192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7" h="1171">
                  <a:moveTo>
                    <a:pt x="66" y="577"/>
                  </a:moveTo>
                  <a:cubicBezTo>
                    <a:pt x="66" y="510"/>
                    <a:pt x="125" y="452"/>
                    <a:pt x="192" y="452"/>
                  </a:cubicBezTo>
                  <a:cubicBezTo>
                    <a:pt x="259" y="452"/>
                    <a:pt x="317" y="510"/>
                    <a:pt x="317" y="577"/>
                  </a:cubicBezTo>
                  <a:cubicBezTo>
                    <a:pt x="317" y="644"/>
                    <a:pt x="259" y="702"/>
                    <a:pt x="192" y="702"/>
                  </a:cubicBezTo>
                  <a:cubicBezTo>
                    <a:pt x="125" y="702"/>
                    <a:pt x="66" y="644"/>
                    <a:pt x="66" y="577"/>
                  </a:cubicBezTo>
                  <a:close/>
                  <a:moveTo>
                    <a:pt x="744" y="702"/>
                  </a:moveTo>
                  <a:cubicBezTo>
                    <a:pt x="811" y="702"/>
                    <a:pt x="869" y="644"/>
                    <a:pt x="869" y="577"/>
                  </a:cubicBezTo>
                  <a:cubicBezTo>
                    <a:pt x="869" y="510"/>
                    <a:pt x="811" y="452"/>
                    <a:pt x="744" y="452"/>
                  </a:cubicBezTo>
                  <a:cubicBezTo>
                    <a:pt x="677" y="452"/>
                    <a:pt x="618" y="510"/>
                    <a:pt x="618" y="577"/>
                  </a:cubicBezTo>
                  <a:cubicBezTo>
                    <a:pt x="618" y="644"/>
                    <a:pt x="677" y="702"/>
                    <a:pt x="744" y="702"/>
                  </a:cubicBezTo>
                  <a:close/>
                  <a:moveTo>
                    <a:pt x="802" y="744"/>
                  </a:moveTo>
                  <a:cubicBezTo>
                    <a:pt x="694" y="744"/>
                    <a:pt x="694" y="744"/>
                    <a:pt x="694" y="744"/>
                  </a:cubicBezTo>
                  <a:cubicBezTo>
                    <a:pt x="610" y="744"/>
                    <a:pt x="552" y="803"/>
                    <a:pt x="552" y="878"/>
                  </a:cubicBezTo>
                  <a:cubicBezTo>
                    <a:pt x="552" y="961"/>
                    <a:pt x="552" y="961"/>
                    <a:pt x="552" y="961"/>
                  </a:cubicBezTo>
                  <a:cubicBezTo>
                    <a:pt x="552" y="970"/>
                    <a:pt x="552" y="978"/>
                    <a:pt x="543" y="978"/>
                  </a:cubicBezTo>
                  <a:cubicBezTo>
                    <a:pt x="476" y="1028"/>
                    <a:pt x="476" y="1028"/>
                    <a:pt x="476" y="1028"/>
                  </a:cubicBezTo>
                  <a:cubicBezTo>
                    <a:pt x="468" y="1028"/>
                    <a:pt x="468" y="1028"/>
                    <a:pt x="460" y="1028"/>
                  </a:cubicBezTo>
                  <a:cubicBezTo>
                    <a:pt x="401" y="978"/>
                    <a:pt x="401" y="978"/>
                    <a:pt x="401" y="978"/>
                  </a:cubicBezTo>
                  <a:cubicBezTo>
                    <a:pt x="393" y="978"/>
                    <a:pt x="384" y="970"/>
                    <a:pt x="384" y="961"/>
                  </a:cubicBezTo>
                  <a:cubicBezTo>
                    <a:pt x="384" y="878"/>
                    <a:pt x="384" y="878"/>
                    <a:pt x="384" y="878"/>
                  </a:cubicBezTo>
                  <a:cubicBezTo>
                    <a:pt x="384" y="803"/>
                    <a:pt x="326" y="744"/>
                    <a:pt x="251" y="744"/>
                  </a:cubicBezTo>
                  <a:cubicBezTo>
                    <a:pt x="142" y="744"/>
                    <a:pt x="142" y="744"/>
                    <a:pt x="142" y="744"/>
                  </a:cubicBezTo>
                  <a:cubicBezTo>
                    <a:pt x="58" y="744"/>
                    <a:pt x="0" y="803"/>
                    <a:pt x="0" y="878"/>
                  </a:cubicBezTo>
                  <a:cubicBezTo>
                    <a:pt x="0" y="1062"/>
                    <a:pt x="0" y="1062"/>
                    <a:pt x="0" y="1062"/>
                  </a:cubicBezTo>
                  <a:cubicBezTo>
                    <a:pt x="0" y="1078"/>
                    <a:pt x="16" y="1095"/>
                    <a:pt x="33" y="1095"/>
                  </a:cubicBezTo>
                  <a:cubicBezTo>
                    <a:pt x="50" y="1095"/>
                    <a:pt x="66" y="1078"/>
                    <a:pt x="66" y="1062"/>
                  </a:cubicBezTo>
                  <a:cubicBezTo>
                    <a:pt x="66" y="1170"/>
                    <a:pt x="66" y="1170"/>
                    <a:pt x="66" y="1170"/>
                  </a:cubicBezTo>
                  <a:cubicBezTo>
                    <a:pt x="317" y="1170"/>
                    <a:pt x="317" y="1170"/>
                    <a:pt x="317" y="1170"/>
                  </a:cubicBezTo>
                  <a:cubicBezTo>
                    <a:pt x="317" y="1011"/>
                    <a:pt x="317" y="1011"/>
                    <a:pt x="317" y="1011"/>
                  </a:cubicBezTo>
                  <a:cubicBezTo>
                    <a:pt x="384" y="1062"/>
                    <a:pt x="384" y="1062"/>
                    <a:pt x="384" y="1062"/>
                  </a:cubicBezTo>
                  <a:cubicBezTo>
                    <a:pt x="443" y="1095"/>
                    <a:pt x="443" y="1095"/>
                    <a:pt x="443" y="1095"/>
                  </a:cubicBezTo>
                  <a:cubicBezTo>
                    <a:pt x="460" y="1104"/>
                    <a:pt x="485" y="1104"/>
                    <a:pt x="501" y="1095"/>
                  </a:cubicBezTo>
                  <a:cubicBezTo>
                    <a:pt x="552" y="1062"/>
                    <a:pt x="552" y="1062"/>
                    <a:pt x="552" y="1062"/>
                  </a:cubicBezTo>
                  <a:cubicBezTo>
                    <a:pt x="618" y="1011"/>
                    <a:pt x="618" y="1011"/>
                    <a:pt x="618" y="1011"/>
                  </a:cubicBezTo>
                  <a:cubicBezTo>
                    <a:pt x="618" y="1170"/>
                    <a:pt x="618" y="1170"/>
                    <a:pt x="618" y="1170"/>
                  </a:cubicBezTo>
                  <a:cubicBezTo>
                    <a:pt x="869" y="1170"/>
                    <a:pt x="869" y="1170"/>
                    <a:pt x="869" y="1170"/>
                  </a:cubicBezTo>
                  <a:cubicBezTo>
                    <a:pt x="869" y="1062"/>
                    <a:pt x="869" y="1062"/>
                    <a:pt x="869" y="1062"/>
                  </a:cubicBezTo>
                  <a:cubicBezTo>
                    <a:pt x="869" y="1078"/>
                    <a:pt x="886" y="1095"/>
                    <a:pt x="903" y="1095"/>
                  </a:cubicBezTo>
                  <a:cubicBezTo>
                    <a:pt x="919" y="1095"/>
                    <a:pt x="936" y="1078"/>
                    <a:pt x="936" y="1062"/>
                  </a:cubicBezTo>
                  <a:cubicBezTo>
                    <a:pt x="936" y="878"/>
                    <a:pt x="936" y="878"/>
                    <a:pt x="936" y="878"/>
                  </a:cubicBezTo>
                  <a:cubicBezTo>
                    <a:pt x="936" y="803"/>
                    <a:pt x="878" y="744"/>
                    <a:pt x="802" y="744"/>
                  </a:cubicBezTo>
                  <a:close/>
                  <a:moveTo>
                    <a:pt x="744" y="192"/>
                  </a:moveTo>
                  <a:cubicBezTo>
                    <a:pt x="744" y="293"/>
                    <a:pt x="618" y="385"/>
                    <a:pt x="460" y="385"/>
                  </a:cubicBezTo>
                  <a:cubicBezTo>
                    <a:pt x="434" y="385"/>
                    <a:pt x="418" y="385"/>
                    <a:pt x="409" y="376"/>
                  </a:cubicBezTo>
                  <a:cubicBezTo>
                    <a:pt x="367" y="426"/>
                    <a:pt x="284" y="435"/>
                    <a:pt x="284" y="435"/>
                  </a:cubicBezTo>
                  <a:cubicBezTo>
                    <a:pt x="301" y="401"/>
                    <a:pt x="309" y="376"/>
                    <a:pt x="309" y="359"/>
                  </a:cubicBezTo>
                  <a:cubicBezTo>
                    <a:pt x="225" y="326"/>
                    <a:pt x="167" y="259"/>
                    <a:pt x="167" y="192"/>
                  </a:cubicBezTo>
                  <a:cubicBezTo>
                    <a:pt x="167" y="84"/>
                    <a:pt x="292" y="0"/>
                    <a:pt x="460" y="0"/>
                  </a:cubicBezTo>
                  <a:cubicBezTo>
                    <a:pt x="618" y="0"/>
                    <a:pt x="744" y="84"/>
                    <a:pt x="744" y="192"/>
                  </a:cubicBezTo>
                  <a:close/>
                  <a:moveTo>
                    <a:pt x="376" y="192"/>
                  </a:moveTo>
                  <a:cubicBezTo>
                    <a:pt x="376" y="167"/>
                    <a:pt x="359" y="151"/>
                    <a:pt x="343" y="151"/>
                  </a:cubicBezTo>
                  <a:cubicBezTo>
                    <a:pt x="317" y="151"/>
                    <a:pt x="301" y="167"/>
                    <a:pt x="301" y="192"/>
                  </a:cubicBezTo>
                  <a:cubicBezTo>
                    <a:pt x="301" y="209"/>
                    <a:pt x="317" y="234"/>
                    <a:pt x="343" y="234"/>
                  </a:cubicBezTo>
                  <a:cubicBezTo>
                    <a:pt x="359" y="234"/>
                    <a:pt x="376" y="209"/>
                    <a:pt x="376" y="192"/>
                  </a:cubicBezTo>
                  <a:close/>
                  <a:moveTo>
                    <a:pt x="501" y="192"/>
                  </a:moveTo>
                  <a:cubicBezTo>
                    <a:pt x="501" y="167"/>
                    <a:pt x="485" y="151"/>
                    <a:pt x="460" y="151"/>
                  </a:cubicBezTo>
                  <a:cubicBezTo>
                    <a:pt x="443" y="151"/>
                    <a:pt x="418" y="167"/>
                    <a:pt x="418" y="192"/>
                  </a:cubicBezTo>
                  <a:cubicBezTo>
                    <a:pt x="418" y="209"/>
                    <a:pt x="443" y="234"/>
                    <a:pt x="460" y="234"/>
                  </a:cubicBezTo>
                  <a:cubicBezTo>
                    <a:pt x="485" y="234"/>
                    <a:pt x="501" y="209"/>
                    <a:pt x="501" y="192"/>
                  </a:cubicBezTo>
                  <a:close/>
                  <a:moveTo>
                    <a:pt x="627" y="192"/>
                  </a:moveTo>
                  <a:cubicBezTo>
                    <a:pt x="627" y="167"/>
                    <a:pt x="610" y="151"/>
                    <a:pt x="585" y="151"/>
                  </a:cubicBezTo>
                  <a:cubicBezTo>
                    <a:pt x="560" y="151"/>
                    <a:pt x="543" y="167"/>
                    <a:pt x="543" y="192"/>
                  </a:cubicBezTo>
                  <a:cubicBezTo>
                    <a:pt x="543" y="209"/>
                    <a:pt x="560" y="234"/>
                    <a:pt x="585" y="234"/>
                  </a:cubicBezTo>
                  <a:cubicBezTo>
                    <a:pt x="610" y="234"/>
                    <a:pt x="627" y="209"/>
                    <a:pt x="627" y="192"/>
                  </a:cubicBezTo>
                  <a:close/>
                  <a:moveTo>
                    <a:pt x="627" y="192"/>
                  </a:moveTo>
                  <a:lnTo>
                    <a:pt x="627" y="192"/>
                  </a:lnTo>
                  <a:close/>
                </a:path>
              </a:pathLst>
            </a:custGeom>
            <a:solidFill>
              <a:schemeClr val="bg1"/>
            </a:solidFill>
            <a:ln>
              <a:noFill/>
            </a:ln>
            <a:effectLst/>
            <a:extLst/>
          </p:spPr>
          <p:txBody>
            <a:bodyPr wrap="none" lIns="121882" tIns="60941" rIns="121882" bIns="60941"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17"/>
            <p:cNvSpPr>
              <a:spLocks noChangeAspect="1" noChangeArrowheads="1"/>
            </p:cNvSpPr>
            <p:nvPr/>
          </p:nvSpPr>
          <p:spPr bwMode="auto">
            <a:xfrm>
              <a:off x="3146867" y="2278620"/>
              <a:ext cx="723020" cy="1008291"/>
            </a:xfrm>
            <a:custGeom>
              <a:avLst/>
              <a:gdLst>
                <a:gd name="T0" fmla="*/ 326 w 503"/>
                <a:gd name="T1" fmla="*/ 142 h 703"/>
                <a:gd name="T2" fmla="*/ 168 w 503"/>
                <a:gd name="T3" fmla="*/ 142 h 703"/>
                <a:gd name="T4" fmla="*/ 168 w 503"/>
                <a:gd name="T5" fmla="*/ 134 h 703"/>
                <a:gd name="T6" fmla="*/ 184 w 503"/>
                <a:gd name="T7" fmla="*/ 125 h 703"/>
                <a:gd name="T8" fmla="*/ 310 w 503"/>
                <a:gd name="T9" fmla="*/ 125 h 703"/>
                <a:gd name="T10" fmla="*/ 343 w 503"/>
                <a:gd name="T11" fmla="*/ 0 h 703"/>
                <a:gd name="T12" fmla="*/ 151 w 503"/>
                <a:gd name="T13" fmla="*/ 0 h 703"/>
                <a:gd name="T14" fmla="*/ 176 w 503"/>
                <a:gd name="T15" fmla="*/ 125 h 703"/>
                <a:gd name="T16" fmla="*/ 67 w 503"/>
                <a:gd name="T17" fmla="*/ 67 h 703"/>
                <a:gd name="T18" fmla="*/ 75 w 503"/>
                <a:gd name="T19" fmla="*/ 84 h 703"/>
                <a:gd name="T20" fmla="*/ 168 w 503"/>
                <a:gd name="T21" fmla="*/ 134 h 703"/>
                <a:gd name="T22" fmla="*/ 92 w 503"/>
                <a:gd name="T23" fmla="*/ 134 h 703"/>
                <a:gd name="T24" fmla="*/ 84 w 503"/>
                <a:gd name="T25" fmla="*/ 142 h 703"/>
                <a:gd name="T26" fmla="*/ 126 w 503"/>
                <a:gd name="T27" fmla="*/ 159 h 703"/>
                <a:gd name="T28" fmla="*/ 151 w 503"/>
                <a:gd name="T29" fmla="*/ 151 h 703"/>
                <a:gd name="T30" fmla="*/ 0 w 503"/>
                <a:gd name="T31" fmla="*/ 460 h 703"/>
                <a:gd name="T32" fmla="*/ 251 w 503"/>
                <a:gd name="T33" fmla="*/ 702 h 703"/>
                <a:gd name="T34" fmla="*/ 502 w 503"/>
                <a:gd name="T35" fmla="*/ 452 h 703"/>
                <a:gd name="T36" fmla="*/ 326 w 503"/>
                <a:gd name="T37" fmla="*/ 142 h 703"/>
                <a:gd name="T38" fmla="*/ 318 w 503"/>
                <a:gd name="T39" fmla="*/ 535 h 703"/>
                <a:gd name="T40" fmla="*/ 276 w 503"/>
                <a:gd name="T41" fmla="*/ 560 h 703"/>
                <a:gd name="T42" fmla="*/ 276 w 503"/>
                <a:gd name="T43" fmla="*/ 602 h 703"/>
                <a:gd name="T44" fmla="*/ 234 w 503"/>
                <a:gd name="T45" fmla="*/ 602 h 703"/>
                <a:gd name="T46" fmla="*/ 226 w 503"/>
                <a:gd name="T47" fmla="*/ 560 h 703"/>
                <a:gd name="T48" fmla="*/ 176 w 503"/>
                <a:gd name="T49" fmla="*/ 535 h 703"/>
                <a:gd name="T50" fmla="*/ 151 w 503"/>
                <a:gd name="T51" fmla="*/ 485 h 703"/>
                <a:gd name="T52" fmla="*/ 151 w 503"/>
                <a:gd name="T53" fmla="*/ 468 h 703"/>
                <a:gd name="T54" fmla="*/ 193 w 503"/>
                <a:gd name="T55" fmla="*/ 468 h 703"/>
                <a:gd name="T56" fmla="*/ 193 w 503"/>
                <a:gd name="T57" fmla="*/ 476 h 703"/>
                <a:gd name="T58" fmla="*/ 209 w 503"/>
                <a:gd name="T59" fmla="*/ 510 h 703"/>
                <a:gd name="T60" fmla="*/ 251 w 503"/>
                <a:gd name="T61" fmla="*/ 527 h 703"/>
                <a:gd name="T62" fmla="*/ 293 w 503"/>
                <a:gd name="T63" fmla="*/ 510 h 703"/>
                <a:gd name="T64" fmla="*/ 310 w 503"/>
                <a:gd name="T65" fmla="*/ 476 h 703"/>
                <a:gd name="T66" fmla="*/ 293 w 503"/>
                <a:gd name="T67" fmla="*/ 443 h 703"/>
                <a:gd name="T68" fmla="*/ 243 w 503"/>
                <a:gd name="T69" fmla="*/ 426 h 703"/>
                <a:gd name="T70" fmla="*/ 184 w 503"/>
                <a:gd name="T71" fmla="*/ 393 h 703"/>
                <a:gd name="T72" fmla="*/ 159 w 503"/>
                <a:gd name="T73" fmla="*/ 351 h 703"/>
                <a:gd name="T74" fmla="*/ 184 w 503"/>
                <a:gd name="T75" fmla="*/ 293 h 703"/>
                <a:gd name="T76" fmla="*/ 226 w 503"/>
                <a:gd name="T77" fmla="*/ 276 h 703"/>
                <a:gd name="T78" fmla="*/ 226 w 503"/>
                <a:gd name="T79" fmla="*/ 234 h 703"/>
                <a:gd name="T80" fmla="*/ 268 w 503"/>
                <a:gd name="T81" fmla="*/ 234 h 703"/>
                <a:gd name="T82" fmla="*/ 268 w 503"/>
                <a:gd name="T83" fmla="*/ 267 h 703"/>
                <a:gd name="T84" fmla="*/ 318 w 503"/>
                <a:gd name="T85" fmla="*/ 293 h 703"/>
                <a:gd name="T86" fmla="*/ 343 w 503"/>
                <a:gd name="T87" fmla="*/ 351 h 703"/>
                <a:gd name="T88" fmla="*/ 301 w 503"/>
                <a:gd name="T89" fmla="*/ 351 h 703"/>
                <a:gd name="T90" fmla="*/ 284 w 503"/>
                <a:gd name="T91" fmla="*/ 318 h 703"/>
                <a:gd name="T92" fmla="*/ 251 w 503"/>
                <a:gd name="T93" fmla="*/ 301 h 703"/>
                <a:gd name="T94" fmla="*/ 218 w 503"/>
                <a:gd name="T95" fmla="*/ 318 h 703"/>
                <a:gd name="T96" fmla="*/ 201 w 503"/>
                <a:gd name="T97" fmla="*/ 343 h 703"/>
                <a:gd name="T98" fmla="*/ 218 w 503"/>
                <a:gd name="T99" fmla="*/ 376 h 703"/>
                <a:gd name="T100" fmla="*/ 260 w 503"/>
                <a:gd name="T101" fmla="*/ 393 h 703"/>
                <a:gd name="T102" fmla="*/ 326 w 503"/>
                <a:gd name="T103" fmla="*/ 426 h 703"/>
                <a:gd name="T104" fmla="*/ 351 w 503"/>
                <a:gd name="T105" fmla="*/ 476 h 703"/>
                <a:gd name="T106" fmla="*/ 318 w 503"/>
                <a:gd name="T107" fmla="*/ 535 h 703"/>
                <a:gd name="T108" fmla="*/ 318 w 503"/>
                <a:gd name="T109" fmla="*/ 535 h 703"/>
                <a:gd name="T110" fmla="*/ 318 w 503"/>
                <a:gd name="T111" fmla="*/ 535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703">
                  <a:moveTo>
                    <a:pt x="326" y="142"/>
                  </a:moveTo>
                  <a:cubicBezTo>
                    <a:pt x="168" y="142"/>
                    <a:pt x="168" y="142"/>
                    <a:pt x="168" y="142"/>
                  </a:cubicBezTo>
                  <a:cubicBezTo>
                    <a:pt x="168" y="134"/>
                    <a:pt x="168" y="134"/>
                    <a:pt x="168" y="134"/>
                  </a:cubicBezTo>
                  <a:cubicBezTo>
                    <a:pt x="184" y="125"/>
                    <a:pt x="184" y="125"/>
                    <a:pt x="184" y="125"/>
                  </a:cubicBezTo>
                  <a:cubicBezTo>
                    <a:pt x="310" y="125"/>
                    <a:pt x="310" y="125"/>
                    <a:pt x="310" y="125"/>
                  </a:cubicBezTo>
                  <a:cubicBezTo>
                    <a:pt x="343" y="0"/>
                    <a:pt x="343" y="0"/>
                    <a:pt x="343" y="0"/>
                  </a:cubicBezTo>
                  <a:cubicBezTo>
                    <a:pt x="151" y="0"/>
                    <a:pt x="151" y="0"/>
                    <a:pt x="151" y="0"/>
                  </a:cubicBezTo>
                  <a:cubicBezTo>
                    <a:pt x="176" y="125"/>
                    <a:pt x="176" y="125"/>
                    <a:pt x="176" y="125"/>
                  </a:cubicBezTo>
                  <a:cubicBezTo>
                    <a:pt x="159" y="100"/>
                    <a:pt x="109" y="50"/>
                    <a:pt x="67" y="67"/>
                  </a:cubicBezTo>
                  <a:cubicBezTo>
                    <a:pt x="75" y="84"/>
                    <a:pt x="75" y="84"/>
                    <a:pt x="75" y="84"/>
                  </a:cubicBezTo>
                  <a:cubicBezTo>
                    <a:pt x="109" y="67"/>
                    <a:pt x="159" y="117"/>
                    <a:pt x="168" y="134"/>
                  </a:cubicBezTo>
                  <a:cubicBezTo>
                    <a:pt x="142" y="142"/>
                    <a:pt x="109" y="151"/>
                    <a:pt x="92" y="134"/>
                  </a:cubicBezTo>
                  <a:cubicBezTo>
                    <a:pt x="84" y="142"/>
                    <a:pt x="84" y="142"/>
                    <a:pt x="84" y="142"/>
                  </a:cubicBezTo>
                  <a:cubicBezTo>
                    <a:pt x="92" y="151"/>
                    <a:pt x="109" y="159"/>
                    <a:pt x="126" y="159"/>
                  </a:cubicBezTo>
                  <a:cubicBezTo>
                    <a:pt x="134" y="159"/>
                    <a:pt x="142" y="159"/>
                    <a:pt x="151" y="151"/>
                  </a:cubicBezTo>
                  <a:cubicBezTo>
                    <a:pt x="67" y="217"/>
                    <a:pt x="0" y="351"/>
                    <a:pt x="0" y="460"/>
                  </a:cubicBezTo>
                  <a:cubicBezTo>
                    <a:pt x="0" y="594"/>
                    <a:pt x="117" y="702"/>
                    <a:pt x="251" y="702"/>
                  </a:cubicBezTo>
                  <a:cubicBezTo>
                    <a:pt x="393" y="702"/>
                    <a:pt x="502" y="594"/>
                    <a:pt x="502" y="452"/>
                  </a:cubicBezTo>
                  <a:cubicBezTo>
                    <a:pt x="502" y="343"/>
                    <a:pt x="427" y="192"/>
                    <a:pt x="326" y="142"/>
                  </a:cubicBezTo>
                  <a:close/>
                  <a:moveTo>
                    <a:pt x="318" y="535"/>
                  </a:moveTo>
                  <a:cubicBezTo>
                    <a:pt x="310" y="552"/>
                    <a:pt x="293" y="552"/>
                    <a:pt x="276" y="560"/>
                  </a:cubicBezTo>
                  <a:cubicBezTo>
                    <a:pt x="276" y="602"/>
                    <a:pt x="276" y="602"/>
                    <a:pt x="276" y="602"/>
                  </a:cubicBezTo>
                  <a:cubicBezTo>
                    <a:pt x="234" y="602"/>
                    <a:pt x="234" y="602"/>
                    <a:pt x="234" y="602"/>
                  </a:cubicBezTo>
                  <a:cubicBezTo>
                    <a:pt x="226" y="560"/>
                    <a:pt x="226" y="560"/>
                    <a:pt x="226" y="560"/>
                  </a:cubicBezTo>
                  <a:cubicBezTo>
                    <a:pt x="209" y="560"/>
                    <a:pt x="193" y="552"/>
                    <a:pt x="176" y="535"/>
                  </a:cubicBezTo>
                  <a:cubicBezTo>
                    <a:pt x="159" y="518"/>
                    <a:pt x="151" y="502"/>
                    <a:pt x="151" y="485"/>
                  </a:cubicBezTo>
                  <a:cubicBezTo>
                    <a:pt x="151" y="468"/>
                    <a:pt x="151" y="468"/>
                    <a:pt x="151" y="468"/>
                  </a:cubicBezTo>
                  <a:cubicBezTo>
                    <a:pt x="193" y="468"/>
                    <a:pt x="193" y="468"/>
                    <a:pt x="193" y="468"/>
                  </a:cubicBezTo>
                  <a:cubicBezTo>
                    <a:pt x="193" y="476"/>
                    <a:pt x="193" y="476"/>
                    <a:pt x="193" y="476"/>
                  </a:cubicBezTo>
                  <a:cubicBezTo>
                    <a:pt x="193" y="493"/>
                    <a:pt x="201" y="502"/>
                    <a:pt x="209" y="510"/>
                  </a:cubicBezTo>
                  <a:cubicBezTo>
                    <a:pt x="218" y="518"/>
                    <a:pt x="234" y="527"/>
                    <a:pt x="251" y="527"/>
                  </a:cubicBezTo>
                  <a:cubicBezTo>
                    <a:pt x="268" y="527"/>
                    <a:pt x="284" y="518"/>
                    <a:pt x="293" y="510"/>
                  </a:cubicBezTo>
                  <a:cubicBezTo>
                    <a:pt x="301" y="502"/>
                    <a:pt x="310" y="493"/>
                    <a:pt x="310" y="476"/>
                  </a:cubicBezTo>
                  <a:cubicBezTo>
                    <a:pt x="310" y="460"/>
                    <a:pt x="301" y="452"/>
                    <a:pt x="293" y="443"/>
                  </a:cubicBezTo>
                  <a:cubicBezTo>
                    <a:pt x="284" y="435"/>
                    <a:pt x="268" y="426"/>
                    <a:pt x="243" y="426"/>
                  </a:cubicBezTo>
                  <a:cubicBezTo>
                    <a:pt x="218" y="418"/>
                    <a:pt x="193" y="410"/>
                    <a:pt x="184" y="393"/>
                  </a:cubicBezTo>
                  <a:cubicBezTo>
                    <a:pt x="168" y="385"/>
                    <a:pt x="159" y="368"/>
                    <a:pt x="159" y="351"/>
                  </a:cubicBezTo>
                  <a:cubicBezTo>
                    <a:pt x="159" y="326"/>
                    <a:pt x="168" y="309"/>
                    <a:pt x="184" y="293"/>
                  </a:cubicBezTo>
                  <a:cubicBezTo>
                    <a:pt x="201" y="284"/>
                    <a:pt x="209" y="276"/>
                    <a:pt x="226" y="276"/>
                  </a:cubicBezTo>
                  <a:cubicBezTo>
                    <a:pt x="226" y="234"/>
                    <a:pt x="226" y="234"/>
                    <a:pt x="226" y="234"/>
                  </a:cubicBezTo>
                  <a:cubicBezTo>
                    <a:pt x="268" y="234"/>
                    <a:pt x="268" y="234"/>
                    <a:pt x="268" y="234"/>
                  </a:cubicBezTo>
                  <a:cubicBezTo>
                    <a:pt x="268" y="267"/>
                    <a:pt x="268" y="267"/>
                    <a:pt x="268" y="267"/>
                  </a:cubicBezTo>
                  <a:cubicBezTo>
                    <a:pt x="293" y="276"/>
                    <a:pt x="310" y="276"/>
                    <a:pt x="318" y="293"/>
                  </a:cubicBezTo>
                  <a:cubicBezTo>
                    <a:pt x="335" y="301"/>
                    <a:pt x="343" y="326"/>
                    <a:pt x="343" y="351"/>
                  </a:cubicBezTo>
                  <a:cubicBezTo>
                    <a:pt x="301" y="351"/>
                    <a:pt x="301" y="351"/>
                    <a:pt x="301" y="351"/>
                  </a:cubicBezTo>
                  <a:cubicBezTo>
                    <a:pt x="301" y="334"/>
                    <a:pt x="293" y="326"/>
                    <a:pt x="284" y="318"/>
                  </a:cubicBezTo>
                  <a:cubicBezTo>
                    <a:pt x="284" y="309"/>
                    <a:pt x="268" y="301"/>
                    <a:pt x="251" y="301"/>
                  </a:cubicBezTo>
                  <a:cubicBezTo>
                    <a:pt x="234" y="301"/>
                    <a:pt x="226" y="309"/>
                    <a:pt x="218" y="318"/>
                  </a:cubicBezTo>
                  <a:cubicBezTo>
                    <a:pt x="209" y="326"/>
                    <a:pt x="201" y="334"/>
                    <a:pt x="201" y="343"/>
                  </a:cubicBezTo>
                  <a:cubicBezTo>
                    <a:pt x="201" y="360"/>
                    <a:pt x="209" y="368"/>
                    <a:pt x="218" y="376"/>
                  </a:cubicBezTo>
                  <a:cubicBezTo>
                    <a:pt x="226" y="385"/>
                    <a:pt x="234" y="385"/>
                    <a:pt x="260" y="393"/>
                  </a:cubicBezTo>
                  <a:cubicBezTo>
                    <a:pt x="284" y="401"/>
                    <a:pt x="310" y="410"/>
                    <a:pt x="326" y="426"/>
                  </a:cubicBezTo>
                  <a:cubicBezTo>
                    <a:pt x="343" y="435"/>
                    <a:pt x="351" y="452"/>
                    <a:pt x="351" y="476"/>
                  </a:cubicBezTo>
                  <a:cubicBezTo>
                    <a:pt x="351" y="502"/>
                    <a:pt x="343" y="518"/>
                    <a:pt x="318" y="535"/>
                  </a:cubicBezTo>
                  <a:close/>
                  <a:moveTo>
                    <a:pt x="318" y="535"/>
                  </a:moveTo>
                  <a:lnTo>
                    <a:pt x="318" y="535"/>
                  </a:lnTo>
                  <a:close/>
                </a:path>
              </a:pathLst>
            </a:custGeom>
            <a:solidFill>
              <a:schemeClr val="bg1"/>
            </a:solidFill>
            <a:ln>
              <a:noFill/>
            </a:ln>
            <a:effectLst/>
            <a:extLst/>
          </p:spPr>
          <p:txBody>
            <a:bodyPr wrap="none" lIns="121882" tIns="60941" rIns="121882" bIns="60941"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2" name="Group 4681"/>
            <p:cNvGrpSpPr>
              <a:grpSpLocks/>
            </p:cNvGrpSpPr>
            <p:nvPr/>
          </p:nvGrpSpPr>
          <p:grpSpPr bwMode="auto">
            <a:xfrm>
              <a:off x="9818835" y="2210894"/>
              <a:ext cx="855393" cy="1120714"/>
              <a:chOff x="4576763" y="2300287"/>
              <a:chExt cx="276225" cy="361950"/>
            </a:xfrm>
            <a:solidFill>
              <a:schemeClr val="bg1"/>
            </a:solidFill>
          </p:grpSpPr>
          <p:sp>
            <p:nvSpPr>
              <p:cNvPr id="38" name="Freeform 250"/>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251"/>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252"/>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253"/>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254"/>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255"/>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256"/>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257"/>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258"/>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259"/>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Freeform 299"/>
            <p:cNvSpPr>
              <a:spLocks noChangeArrowheads="1"/>
            </p:cNvSpPr>
            <p:nvPr/>
          </p:nvSpPr>
          <p:spPr bwMode="auto">
            <a:xfrm>
              <a:off x="6477238" y="2336797"/>
              <a:ext cx="800100" cy="766134"/>
            </a:xfrm>
            <a:custGeom>
              <a:avLst/>
              <a:gdLst>
                <a:gd name="T0" fmla="*/ 1229 w 1665"/>
                <a:gd name="T1" fmla="*/ 561 h 1598"/>
                <a:gd name="T2" fmla="*/ 911 w 1665"/>
                <a:gd name="T3" fmla="*/ 686 h 1598"/>
                <a:gd name="T4" fmla="*/ 1246 w 1665"/>
                <a:gd name="T5" fmla="*/ 419 h 1598"/>
                <a:gd name="T6" fmla="*/ 1664 w 1665"/>
                <a:gd name="T7" fmla="*/ 76 h 1598"/>
                <a:gd name="T8" fmla="*/ 1597 w 1665"/>
                <a:gd name="T9" fmla="*/ 0 h 1598"/>
                <a:gd name="T10" fmla="*/ 1530 w 1665"/>
                <a:gd name="T11" fmla="*/ 76 h 1598"/>
                <a:gd name="T12" fmla="*/ 1246 w 1665"/>
                <a:gd name="T13" fmla="*/ 276 h 1598"/>
                <a:gd name="T14" fmla="*/ 769 w 1665"/>
                <a:gd name="T15" fmla="*/ 686 h 1598"/>
                <a:gd name="T16" fmla="*/ 435 w 1665"/>
                <a:gd name="T17" fmla="*/ 561 h 1598"/>
                <a:gd name="T18" fmla="*/ 0 w 1665"/>
                <a:gd name="T19" fmla="*/ 1288 h 1598"/>
                <a:gd name="T20" fmla="*/ 201 w 1665"/>
                <a:gd name="T21" fmla="*/ 1597 h 1598"/>
                <a:gd name="T22" fmla="*/ 836 w 1665"/>
                <a:gd name="T23" fmla="*/ 1255 h 1598"/>
                <a:gd name="T24" fmla="*/ 1463 w 1665"/>
                <a:gd name="T25" fmla="*/ 1597 h 1598"/>
                <a:gd name="T26" fmla="*/ 1664 w 1665"/>
                <a:gd name="T27" fmla="*/ 1288 h 1598"/>
                <a:gd name="T28" fmla="*/ 1229 w 1665"/>
                <a:gd name="T29" fmla="*/ 561 h 1598"/>
                <a:gd name="T30" fmla="*/ 1246 w 1665"/>
                <a:gd name="T31" fmla="*/ 811 h 1598"/>
                <a:gd name="T32" fmla="*/ 1338 w 1665"/>
                <a:gd name="T33" fmla="*/ 903 h 1598"/>
                <a:gd name="T34" fmla="*/ 1246 w 1665"/>
                <a:gd name="T35" fmla="*/ 995 h 1598"/>
                <a:gd name="T36" fmla="*/ 1162 w 1665"/>
                <a:gd name="T37" fmla="*/ 903 h 1598"/>
                <a:gd name="T38" fmla="*/ 1246 w 1665"/>
                <a:gd name="T39" fmla="*/ 811 h 1598"/>
                <a:gd name="T40" fmla="*/ 627 w 1665"/>
                <a:gd name="T41" fmla="*/ 1112 h 1598"/>
                <a:gd name="T42" fmla="*/ 485 w 1665"/>
                <a:gd name="T43" fmla="*/ 1112 h 1598"/>
                <a:gd name="T44" fmla="*/ 485 w 1665"/>
                <a:gd name="T45" fmla="*/ 1255 h 1598"/>
                <a:gd name="T46" fmla="*/ 351 w 1665"/>
                <a:gd name="T47" fmla="*/ 1255 h 1598"/>
                <a:gd name="T48" fmla="*/ 351 w 1665"/>
                <a:gd name="T49" fmla="*/ 1112 h 1598"/>
                <a:gd name="T50" fmla="*/ 209 w 1665"/>
                <a:gd name="T51" fmla="*/ 1112 h 1598"/>
                <a:gd name="T52" fmla="*/ 209 w 1665"/>
                <a:gd name="T53" fmla="*/ 970 h 1598"/>
                <a:gd name="T54" fmla="*/ 351 w 1665"/>
                <a:gd name="T55" fmla="*/ 970 h 1598"/>
                <a:gd name="T56" fmla="*/ 351 w 1665"/>
                <a:gd name="T57" fmla="*/ 836 h 1598"/>
                <a:gd name="T58" fmla="*/ 485 w 1665"/>
                <a:gd name="T59" fmla="*/ 836 h 1598"/>
                <a:gd name="T60" fmla="*/ 485 w 1665"/>
                <a:gd name="T61" fmla="*/ 970 h 1598"/>
                <a:gd name="T62" fmla="*/ 627 w 1665"/>
                <a:gd name="T63" fmla="*/ 970 h 1598"/>
                <a:gd name="T64" fmla="*/ 627 w 1665"/>
                <a:gd name="T65" fmla="*/ 1112 h 1598"/>
                <a:gd name="T66" fmla="*/ 1020 w 1665"/>
                <a:gd name="T67" fmla="*/ 1045 h 1598"/>
                <a:gd name="T68" fmla="*/ 1112 w 1665"/>
                <a:gd name="T69" fmla="*/ 954 h 1598"/>
                <a:gd name="T70" fmla="*/ 1204 w 1665"/>
                <a:gd name="T71" fmla="*/ 1045 h 1598"/>
                <a:gd name="T72" fmla="*/ 1112 w 1665"/>
                <a:gd name="T73" fmla="*/ 1129 h 1598"/>
                <a:gd name="T74" fmla="*/ 1020 w 1665"/>
                <a:gd name="T75" fmla="*/ 1045 h 1598"/>
                <a:gd name="T76" fmla="*/ 1246 w 1665"/>
                <a:gd name="T77" fmla="*/ 1271 h 1598"/>
                <a:gd name="T78" fmla="*/ 1162 w 1665"/>
                <a:gd name="T79" fmla="*/ 1179 h 1598"/>
                <a:gd name="T80" fmla="*/ 1246 w 1665"/>
                <a:gd name="T81" fmla="*/ 1087 h 1598"/>
                <a:gd name="T82" fmla="*/ 1338 w 1665"/>
                <a:gd name="T83" fmla="*/ 1179 h 1598"/>
                <a:gd name="T84" fmla="*/ 1246 w 1665"/>
                <a:gd name="T85" fmla="*/ 1271 h 1598"/>
                <a:gd name="T86" fmla="*/ 1480 w 1665"/>
                <a:gd name="T87" fmla="*/ 1045 h 1598"/>
                <a:gd name="T88" fmla="*/ 1388 w 1665"/>
                <a:gd name="T89" fmla="*/ 1129 h 1598"/>
                <a:gd name="T90" fmla="*/ 1296 w 1665"/>
                <a:gd name="T91" fmla="*/ 1045 h 1598"/>
                <a:gd name="T92" fmla="*/ 1388 w 1665"/>
                <a:gd name="T93" fmla="*/ 954 h 1598"/>
                <a:gd name="T94" fmla="*/ 1480 w 1665"/>
                <a:gd name="T95" fmla="*/ 1045 h 1598"/>
                <a:gd name="T96" fmla="*/ 1480 w 1665"/>
                <a:gd name="T97" fmla="*/ 1045 h 1598"/>
                <a:gd name="T98" fmla="*/ 1480 w 1665"/>
                <a:gd name="T99" fmla="*/ 1045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598">
                  <a:moveTo>
                    <a:pt x="1229" y="561"/>
                  </a:moveTo>
                  <a:cubicBezTo>
                    <a:pt x="1079" y="561"/>
                    <a:pt x="1028" y="653"/>
                    <a:pt x="911" y="686"/>
                  </a:cubicBezTo>
                  <a:cubicBezTo>
                    <a:pt x="928" y="552"/>
                    <a:pt x="1012" y="419"/>
                    <a:pt x="1246" y="419"/>
                  </a:cubicBezTo>
                  <a:cubicBezTo>
                    <a:pt x="1580" y="419"/>
                    <a:pt x="1664" y="193"/>
                    <a:pt x="1664" y="76"/>
                  </a:cubicBezTo>
                  <a:cubicBezTo>
                    <a:pt x="1664" y="34"/>
                    <a:pt x="1630" y="0"/>
                    <a:pt x="1597" y="0"/>
                  </a:cubicBezTo>
                  <a:cubicBezTo>
                    <a:pt x="1555" y="0"/>
                    <a:pt x="1530" y="34"/>
                    <a:pt x="1530" y="76"/>
                  </a:cubicBezTo>
                  <a:cubicBezTo>
                    <a:pt x="1530" y="84"/>
                    <a:pt x="1522" y="276"/>
                    <a:pt x="1246" y="276"/>
                  </a:cubicBezTo>
                  <a:cubicBezTo>
                    <a:pt x="870" y="276"/>
                    <a:pt x="786" y="535"/>
                    <a:pt x="769" y="686"/>
                  </a:cubicBezTo>
                  <a:cubicBezTo>
                    <a:pt x="644" y="661"/>
                    <a:pt x="594" y="561"/>
                    <a:pt x="435" y="561"/>
                  </a:cubicBezTo>
                  <a:cubicBezTo>
                    <a:pt x="268" y="561"/>
                    <a:pt x="0" y="887"/>
                    <a:pt x="0" y="1288"/>
                  </a:cubicBezTo>
                  <a:cubicBezTo>
                    <a:pt x="0" y="1489"/>
                    <a:pt x="100" y="1597"/>
                    <a:pt x="201" y="1597"/>
                  </a:cubicBezTo>
                  <a:cubicBezTo>
                    <a:pt x="418" y="1597"/>
                    <a:pt x="460" y="1255"/>
                    <a:pt x="836" y="1255"/>
                  </a:cubicBezTo>
                  <a:cubicBezTo>
                    <a:pt x="1204" y="1255"/>
                    <a:pt x="1246" y="1597"/>
                    <a:pt x="1463" y="1597"/>
                  </a:cubicBezTo>
                  <a:cubicBezTo>
                    <a:pt x="1564" y="1597"/>
                    <a:pt x="1664" y="1497"/>
                    <a:pt x="1664" y="1288"/>
                  </a:cubicBezTo>
                  <a:cubicBezTo>
                    <a:pt x="1664" y="887"/>
                    <a:pt x="1405" y="561"/>
                    <a:pt x="1229" y="561"/>
                  </a:cubicBezTo>
                  <a:close/>
                  <a:moveTo>
                    <a:pt x="1246" y="811"/>
                  </a:moveTo>
                  <a:cubicBezTo>
                    <a:pt x="1296" y="811"/>
                    <a:pt x="1338" y="853"/>
                    <a:pt x="1338" y="903"/>
                  </a:cubicBezTo>
                  <a:cubicBezTo>
                    <a:pt x="1338" y="954"/>
                    <a:pt x="1296" y="995"/>
                    <a:pt x="1246" y="995"/>
                  </a:cubicBezTo>
                  <a:cubicBezTo>
                    <a:pt x="1204" y="995"/>
                    <a:pt x="1162" y="954"/>
                    <a:pt x="1162" y="903"/>
                  </a:cubicBezTo>
                  <a:cubicBezTo>
                    <a:pt x="1162" y="853"/>
                    <a:pt x="1204" y="811"/>
                    <a:pt x="1246" y="811"/>
                  </a:cubicBezTo>
                  <a:close/>
                  <a:moveTo>
                    <a:pt x="627" y="1112"/>
                  </a:moveTo>
                  <a:cubicBezTo>
                    <a:pt x="485" y="1112"/>
                    <a:pt x="485" y="1112"/>
                    <a:pt x="485" y="1112"/>
                  </a:cubicBezTo>
                  <a:cubicBezTo>
                    <a:pt x="485" y="1255"/>
                    <a:pt x="485" y="1255"/>
                    <a:pt x="485" y="1255"/>
                  </a:cubicBezTo>
                  <a:cubicBezTo>
                    <a:pt x="351" y="1255"/>
                    <a:pt x="351" y="1255"/>
                    <a:pt x="351" y="1255"/>
                  </a:cubicBezTo>
                  <a:cubicBezTo>
                    <a:pt x="351" y="1112"/>
                    <a:pt x="351" y="1112"/>
                    <a:pt x="351" y="1112"/>
                  </a:cubicBezTo>
                  <a:cubicBezTo>
                    <a:pt x="209" y="1112"/>
                    <a:pt x="209" y="1112"/>
                    <a:pt x="209" y="1112"/>
                  </a:cubicBezTo>
                  <a:cubicBezTo>
                    <a:pt x="209" y="970"/>
                    <a:pt x="209" y="970"/>
                    <a:pt x="209" y="970"/>
                  </a:cubicBezTo>
                  <a:cubicBezTo>
                    <a:pt x="351" y="970"/>
                    <a:pt x="351" y="970"/>
                    <a:pt x="351" y="970"/>
                  </a:cubicBezTo>
                  <a:cubicBezTo>
                    <a:pt x="351" y="836"/>
                    <a:pt x="351" y="836"/>
                    <a:pt x="351" y="836"/>
                  </a:cubicBezTo>
                  <a:cubicBezTo>
                    <a:pt x="485" y="836"/>
                    <a:pt x="485" y="836"/>
                    <a:pt x="485" y="836"/>
                  </a:cubicBezTo>
                  <a:cubicBezTo>
                    <a:pt x="485" y="970"/>
                    <a:pt x="485" y="970"/>
                    <a:pt x="485" y="970"/>
                  </a:cubicBezTo>
                  <a:cubicBezTo>
                    <a:pt x="627" y="970"/>
                    <a:pt x="627" y="970"/>
                    <a:pt x="627" y="970"/>
                  </a:cubicBezTo>
                  <a:lnTo>
                    <a:pt x="627" y="1112"/>
                  </a:lnTo>
                  <a:close/>
                  <a:moveTo>
                    <a:pt x="1020" y="1045"/>
                  </a:moveTo>
                  <a:cubicBezTo>
                    <a:pt x="1020" y="995"/>
                    <a:pt x="1062" y="954"/>
                    <a:pt x="1112" y="954"/>
                  </a:cubicBezTo>
                  <a:cubicBezTo>
                    <a:pt x="1162" y="954"/>
                    <a:pt x="1204" y="995"/>
                    <a:pt x="1204" y="1045"/>
                  </a:cubicBezTo>
                  <a:cubicBezTo>
                    <a:pt x="1204" y="1087"/>
                    <a:pt x="1162" y="1129"/>
                    <a:pt x="1112" y="1129"/>
                  </a:cubicBezTo>
                  <a:cubicBezTo>
                    <a:pt x="1062" y="1129"/>
                    <a:pt x="1020" y="1087"/>
                    <a:pt x="1020" y="1045"/>
                  </a:cubicBezTo>
                  <a:close/>
                  <a:moveTo>
                    <a:pt x="1246" y="1271"/>
                  </a:moveTo>
                  <a:cubicBezTo>
                    <a:pt x="1204" y="1271"/>
                    <a:pt x="1162" y="1229"/>
                    <a:pt x="1162" y="1179"/>
                  </a:cubicBezTo>
                  <a:cubicBezTo>
                    <a:pt x="1162" y="1129"/>
                    <a:pt x="1204" y="1087"/>
                    <a:pt x="1246" y="1087"/>
                  </a:cubicBezTo>
                  <a:cubicBezTo>
                    <a:pt x="1296" y="1087"/>
                    <a:pt x="1338" y="1129"/>
                    <a:pt x="1338" y="1179"/>
                  </a:cubicBezTo>
                  <a:cubicBezTo>
                    <a:pt x="1338" y="1229"/>
                    <a:pt x="1296" y="1271"/>
                    <a:pt x="1246" y="1271"/>
                  </a:cubicBezTo>
                  <a:close/>
                  <a:moveTo>
                    <a:pt x="1480" y="1045"/>
                  </a:moveTo>
                  <a:cubicBezTo>
                    <a:pt x="1480" y="1087"/>
                    <a:pt x="1438" y="1129"/>
                    <a:pt x="1388" y="1129"/>
                  </a:cubicBezTo>
                  <a:cubicBezTo>
                    <a:pt x="1338" y="1129"/>
                    <a:pt x="1296" y="1087"/>
                    <a:pt x="1296" y="1045"/>
                  </a:cubicBezTo>
                  <a:cubicBezTo>
                    <a:pt x="1296" y="995"/>
                    <a:pt x="1338" y="954"/>
                    <a:pt x="1388" y="954"/>
                  </a:cubicBezTo>
                  <a:cubicBezTo>
                    <a:pt x="1438" y="954"/>
                    <a:pt x="1480" y="995"/>
                    <a:pt x="1480" y="1045"/>
                  </a:cubicBezTo>
                  <a:close/>
                  <a:moveTo>
                    <a:pt x="1480" y="1045"/>
                  </a:moveTo>
                  <a:lnTo>
                    <a:pt x="1480" y="1045"/>
                  </a:lnTo>
                  <a:close/>
                </a:path>
              </a:pathLst>
            </a:custGeom>
            <a:solidFill>
              <a:schemeClr val="bg1"/>
            </a:solidFill>
            <a:ln>
              <a:noFill/>
            </a:ln>
            <a:effectLst/>
            <a:extLst/>
          </p:spPr>
          <p:txBody>
            <a:bodyPr wrap="none" lIns="121882" tIns="60941" rIns="121882" bIns="60941"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106"/>
            <p:cNvSpPr>
              <a:spLocks noChangeArrowheads="1"/>
            </p:cNvSpPr>
            <p:nvPr/>
          </p:nvSpPr>
          <p:spPr bwMode="auto">
            <a:xfrm>
              <a:off x="4851710" y="2435880"/>
              <a:ext cx="760315" cy="657753"/>
            </a:xfrm>
            <a:custGeom>
              <a:avLst/>
              <a:gdLst>
                <a:gd name="T0" fmla="*/ 502 w 1013"/>
                <a:gd name="T1" fmla="*/ 0 h 879"/>
                <a:gd name="T2" fmla="*/ 0 w 1013"/>
                <a:gd name="T3" fmla="*/ 351 h 879"/>
                <a:gd name="T4" fmla="*/ 193 w 1013"/>
                <a:gd name="T5" fmla="*/ 636 h 879"/>
                <a:gd name="T6" fmla="*/ 92 w 1013"/>
                <a:gd name="T7" fmla="*/ 862 h 879"/>
                <a:gd name="T8" fmla="*/ 92 w 1013"/>
                <a:gd name="T9" fmla="*/ 878 h 879"/>
                <a:gd name="T10" fmla="*/ 101 w 1013"/>
                <a:gd name="T11" fmla="*/ 878 h 879"/>
                <a:gd name="T12" fmla="*/ 109 w 1013"/>
                <a:gd name="T13" fmla="*/ 878 h 879"/>
                <a:gd name="T14" fmla="*/ 485 w 1013"/>
                <a:gd name="T15" fmla="*/ 711 h 879"/>
                <a:gd name="T16" fmla="*/ 502 w 1013"/>
                <a:gd name="T17" fmla="*/ 711 h 879"/>
                <a:gd name="T18" fmla="*/ 1012 w 1013"/>
                <a:gd name="T19" fmla="*/ 351 h 879"/>
                <a:gd name="T20" fmla="*/ 502 w 1013"/>
                <a:gd name="T21" fmla="*/ 0 h 879"/>
                <a:gd name="T22" fmla="*/ 502 w 1013"/>
                <a:gd name="T23" fmla="*/ 0 h 879"/>
                <a:gd name="T24" fmla="*/ 502 w 1013"/>
                <a:gd name="T2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879">
                  <a:moveTo>
                    <a:pt x="502" y="0"/>
                  </a:moveTo>
                  <a:cubicBezTo>
                    <a:pt x="226" y="0"/>
                    <a:pt x="0" y="159"/>
                    <a:pt x="0" y="351"/>
                  </a:cubicBezTo>
                  <a:cubicBezTo>
                    <a:pt x="0" y="469"/>
                    <a:pt x="67" y="569"/>
                    <a:pt x="193" y="636"/>
                  </a:cubicBezTo>
                  <a:cubicBezTo>
                    <a:pt x="176" y="711"/>
                    <a:pt x="142" y="811"/>
                    <a:pt x="92" y="862"/>
                  </a:cubicBezTo>
                  <a:cubicBezTo>
                    <a:pt x="92" y="870"/>
                    <a:pt x="92" y="870"/>
                    <a:pt x="92" y="878"/>
                  </a:cubicBezTo>
                  <a:lnTo>
                    <a:pt x="101" y="878"/>
                  </a:lnTo>
                  <a:lnTo>
                    <a:pt x="109" y="878"/>
                  </a:lnTo>
                  <a:cubicBezTo>
                    <a:pt x="118" y="878"/>
                    <a:pt x="335" y="862"/>
                    <a:pt x="485" y="711"/>
                  </a:cubicBezTo>
                  <a:cubicBezTo>
                    <a:pt x="485" y="711"/>
                    <a:pt x="494" y="711"/>
                    <a:pt x="502" y="711"/>
                  </a:cubicBezTo>
                  <a:cubicBezTo>
                    <a:pt x="786" y="711"/>
                    <a:pt x="1012" y="552"/>
                    <a:pt x="1012" y="351"/>
                  </a:cubicBezTo>
                  <a:cubicBezTo>
                    <a:pt x="1012" y="159"/>
                    <a:pt x="786" y="0"/>
                    <a:pt x="502" y="0"/>
                  </a:cubicBezTo>
                  <a:close/>
                  <a:moveTo>
                    <a:pt x="502" y="0"/>
                  </a:moveTo>
                  <a:lnTo>
                    <a:pt x="502" y="0"/>
                  </a:lnTo>
                  <a:close/>
                </a:path>
              </a:pathLst>
            </a:custGeom>
            <a:solidFill>
              <a:schemeClr val="bg1"/>
            </a:solidFill>
            <a:ln>
              <a:noFill/>
            </a:ln>
            <a:effectLst/>
            <a:extLst/>
          </p:spPr>
          <p:txBody>
            <a:bodyPr wrap="none" lIns="121882" tIns="60941" rIns="121882" bIns="60941"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441"/>
            <p:cNvSpPr>
              <a:spLocks noChangeArrowheads="1"/>
            </p:cNvSpPr>
            <p:nvPr/>
          </p:nvSpPr>
          <p:spPr bwMode="auto">
            <a:xfrm>
              <a:off x="8183698" y="2364992"/>
              <a:ext cx="811951" cy="809192"/>
            </a:xfrm>
            <a:custGeom>
              <a:avLst/>
              <a:gdLst>
                <a:gd name="T0" fmla="*/ 1271 w 1348"/>
                <a:gd name="T1" fmla="*/ 677 h 1347"/>
                <a:gd name="T2" fmla="*/ 1196 w 1348"/>
                <a:gd name="T3" fmla="*/ 618 h 1347"/>
                <a:gd name="T4" fmla="*/ 1062 w 1348"/>
                <a:gd name="T5" fmla="*/ 451 h 1347"/>
                <a:gd name="T6" fmla="*/ 1012 w 1348"/>
                <a:gd name="T7" fmla="*/ 585 h 1347"/>
                <a:gd name="T8" fmla="*/ 1062 w 1348"/>
                <a:gd name="T9" fmla="*/ 167 h 1347"/>
                <a:gd name="T10" fmla="*/ 837 w 1348"/>
                <a:gd name="T11" fmla="*/ 359 h 1347"/>
                <a:gd name="T12" fmla="*/ 745 w 1348"/>
                <a:gd name="T13" fmla="*/ 334 h 1347"/>
                <a:gd name="T14" fmla="*/ 552 w 1348"/>
                <a:gd name="T15" fmla="*/ 334 h 1347"/>
                <a:gd name="T16" fmla="*/ 117 w 1348"/>
                <a:gd name="T17" fmla="*/ 694 h 1347"/>
                <a:gd name="T18" fmla="*/ 59 w 1348"/>
                <a:gd name="T19" fmla="*/ 644 h 1347"/>
                <a:gd name="T20" fmla="*/ 126 w 1348"/>
                <a:gd name="T21" fmla="*/ 618 h 1347"/>
                <a:gd name="T22" fmla="*/ 0 w 1348"/>
                <a:gd name="T23" fmla="*/ 652 h 1347"/>
                <a:gd name="T24" fmla="*/ 109 w 1348"/>
                <a:gd name="T25" fmla="*/ 786 h 1347"/>
                <a:gd name="T26" fmla="*/ 259 w 1348"/>
                <a:gd name="T27" fmla="*/ 1095 h 1347"/>
                <a:gd name="T28" fmla="*/ 293 w 1348"/>
                <a:gd name="T29" fmla="*/ 1179 h 1347"/>
                <a:gd name="T30" fmla="*/ 268 w 1348"/>
                <a:gd name="T31" fmla="*/ 1304 h 1347"/>
                <a:gd name="T32" fmla="*/ 510 w 1348"/>
                <a:gd name="T33" fmla="*/ 1346 h 1347"/>
                <a:gd name="T34" fmla="*/ 527 w 1348"/>
                <a:gd name="T35" fmla="*/ 1271 h 1347"/>
                <a:gd name="T36" fmla="*/ 602 w 1348"/>
                <a:gd name="T37" fmla="*/ 1229 h 1347"/>
                <a:gd name="T38" fmla="*/ 678 w 1348"/>
                <a:gd name="T39" fmla="*/ 1237 h 1347"/>
                <a:gd name="T40" fmla="*/ 761 w 1348"/>
                <a:gd name="T41" fmla="*/ 1229 h 1347"/>
                <a:gd name="T42" fmla="*/ 820 w 1348"/>
                <a:gd name="T43" fmla="*/ 1262 h 1347"/>
                <a:gd name="T44" fmla="*/ 837 w 1348"/>
                <a:gd name="T45" fmla="*/ 1346 h 1347"/>
                <a:gd name="T46" fmla="*/ 1079 w 1348"/>
                <a:gd name="T47" fmla="*/ 1304 h 1347"/>
                <a:gd name="T48" fmla="*/ 1054 w 1348"/>
                <a:gd name="T49" fmla="*/ 1170 h 1347"/>
                <a:gd name="T50" fmla="*/ 1079 w 1348"/>
                <a:gd name="T51" fmla="*/ 1112 h 1347"/>
                <a:gd name="T52" fmla="*/ 1162 w 1348"/>
                <a:gd name="T53" fmla="*/ 1011 h 1347"/>
                <a:gd name="T54" fmla="*/ 1254 w 1348"/>
                <a:gd name="T55" fmla="*/ 953 h 1347"/>
                <a:gd name="T56" fmla="*/ 1347 w 1348"/>
                <a:gd name="T57" fmla="*/ 953 h 1347"/>
                <a:gd name="T58" fmla="*/ 1347 w 1348"/>
                <a:gd name="T59" fmla="*/ 677 h 1347"/>
                <a:gd name="T60" fmla="*/ 1271 w 1348"/>
                <a:gd name="T61" fmla="*/ 677 h 1347"/>
                <a:gd name="T62" fmla="*/ 1037 w 1348"/>
                <a:gd name="T63" fmla="*/ 844 h 1347"/>
                <a:gd name="T64" fmla="*/ 954 w 1348"/>
                <a:gd name="T65" fmla="*/ 761 h 1347"/>
                <a:gd name="T66" fmla="*/ 1037 w 1348"/>
                <a:gd name="T67" fmla="*/ 677 h 1347"/>
                <a:gd name="T68" fmla="*/ 1121 w 1348"/>
                <a:gd name="T69" fmla="*/ 761 h 1347"/>
                <a:gd name="T70" fmla="*/ 1037 w 1348"/>
                <a:gd name="T71" fmla="*/ 844 h 1347"/>
                <a:gd name="T72" fmla="*/ 410 w 1348"/>
                <a:gd name="T73" fmla="*/ 276 h 1347"/>
                <a:gd name="T74" fmla="*/ 393 w 1348"/>
                <a:gd name="T75" fmla="*/ 192 h 1347"/>
                <a:gd name="T76" fmla="*/ 586 w 1348"/>
                <a:gd name="T77" fmla="*/ 0 h 1347"/>
                <a:gd name="T78" fmla="*/ 786 w 1348"/>
                <a:gd name="T79" fmla="*/ 192 h 1347"/>
                <a:gd name="T80" fmla="*/ 770 w 1348"/>
                <a:gd name="T81" fmla="*/ 276 h 1347"/>
                <a:gd name="T82" fmla="*/ 410 w 1348"/>
                <a:gd name="T83" fmla="*/ 276 h 1347"/>
                <a:gd name="T84" fmla="*/ 410 w 1348"/>
                <a:gd name="T85" fmla="*/ 276 h 1347"/>
                <a:gd name="T86" fmla="*/ 410 w 1348"/>
                <a:gd name="T87" fmla="*/ 276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8" h="1347">
                  <a:moveTo>
                    <a:pt x="1271" y="677"/>
                  </a:moveTo>
                  <a:cubicBezTo>
                    <a:pt x="1221" y="677"/>
                    <a:pt x="1204" y="635"/>
                    <a:pt x="1196" y="618"/>
                  </a:cubicBezTo>
                  <a:cubicBezTo>
                    <a:pt x="1171" y="568"/>
                    <a:pt x="1129" y="493"/>
                    <a:pt x="1062" y="451"/>
                  </a:cubicBezTo>
                  <a:cubicBezTo>
                    <a:pt x="1037" y="493"/>
                    <a:pt x="1029" y="518"/>
                    <a:pt x="1012" y="585"/>
                  </a:cubicBezTo>
                  <a:cubicBezTo>
                    <a:pt x="970" y="368"/>
                    <a:pt x="1054" y="234"/>
                    <a:pt x="1062" y="167"/>
                  </a:cubicBezTo>
                  <a:cubicBezTo>
                    <a:pt x="987" y="184"/>
                    <a:pt x="878" y="259"/>
                    <a:pt x="837" y="359"/>
                  </a:cubicBezTo>
                  <a:cubicBezTo>
                    <a:pt x="820" y="343"/>
                    <a:pt x="761" y="334"/>
                    <a:pt x="745" y="334"/>
                  </a:cubicBezTo>
                  <a:cubicBezTo>
                    <a:pt x="552" y="334"/>
                    <a:pt x="552" y="334"/>
                    <a:pt x="552" y="334"/>
                  </a:cubicBezTo>
                  <a:cubicBezTo>
                    <a:pt x="360" y="334"/>
                    <a:pt x="159" y="476"/>
                    <a:pt x="117" y="694"/>
                  </a:cubicBezTo>
                  <a:cubicBezTo>
                    <a:pt x="92" y="702"/>
                    <a:pt x="59" y="685"/>
                    <a:pt x="59" y="644"/>
                  </a:cubicBezTo>
                  <a:cubicBezTo>
                    <a:pt x="59" y="585"/>
                    <a:pt x="126" y="594"/>
                    <a:pt x="126" y="618"/>
                  </a:cubicBezTo>
                  <a:cubicBezTo>
                    <a:pt x="126" y="535"/>
                    <a:pt x="0" y="543"/>
                    <a:pt x="0" y="652"/>
                  </a:cubicBezTo>
                  <a:cubicBezTo>
                    <a:pt x="0" y="761"/>
                    <a:pt x="67" y="786"/>
                    <a:pt x="109" y="786"/>
                  </a:cubicBezTo>
                  <a:cubicBezTo>
                    <a:pt x="109" y="903"/>
                    <a:pt x="168" y="1011"/>
                    <a:pt x="259" y="1095"/>
                  </a:cubicBezTo>
                  <a:cubicBezTo>
                    <a:pt x="276" y="1103"/>
                    <a:pt x="301" y="1129"/>
                    <a:pt x="293" y="1179"/>
                  </a:cubicBezTo>
                  <a:cubicBezTo>
                    <a:pt x="285" y="1220"/>
                    <a:pt x="268" y="1304"/>
                    <a:pt x="268" y="1304"/>
                  </a:cubicBezTo>
                  <a:cubicBezTo>
                    <a:pt x="510" y="1346"/>
                    <a:pt x="510" y="1346"/>
                    <a:pt x="510" y="1346"/>
                  </a:cubicBezTo>
                  <a:cubicBezTo>
                    <a:pt x="510" y="1346"/>
                    <a:pt x="519" y="1312"/>
                    <a:pt x="527" y="1271"/>
                  </a:cubicBezTo>
                  <a:cubicBezTo>
                    <a:pt x="536" y="1237"/>
                    <a:pt x="569" y="1229"/>
                    <a:pt x="602" y="1229"/>
                  </a:cubicBezTo>
                  <a:cubicBezTo>
                    <a:pt x="627" y="1237"/>
                    <a:pt x="653" y="1237"/>
                    <a:pt x="678" y="1237"/>
                  </a:cubicBezTo>
                  <a:cubicBezTo>
                    <a:pt x="703" y="1237"/>
                    <a:pt x="736" y="1237"/>
                    <a:pt x="761" y="1229"/>
                  </a:cubicBezTo>
                  <a:cubicBezTo>
                    <a:pt x="778" y="1229"/>
                    <a:pt x="811" y="1229"/>
                    <a:pt x="820" y="1262"/>
                  </a:cubicBezTo>
                  <a:cubicBezTo>
                    <a:pt x="828" y="1296"/>
                    <a:pt x="837" y="1346"/>
                    <a:pt x="837" y="1346"/>
                  </a:cubicBezTo>
                  <a:cubicBezTo>
                    <a:pt x="1079" y="1304"/>
                    <a:pt x="1079" y="1304"/>
                    <a:pt x="1079" y="1304"/>
                  </a:cubicBezTo>
                  <a:cubicBezTo>
                    <a:pt x="1079" y="1304"/>
                    <a:pt x="1062" y="1204"/>
                    <a:pt x="1054" y="1170"/>
                  </a:cubicBezTo>
                  <a:cubicBezTo>
                    <a:pt x="1046" y="1145"/>
                    <a:pt x="1071" y="1120"/>
                    <a:pt x="1079" y="1112"/>
                  </a:cubicBezTo>
                  <a:cubicBezTo>
                    <a:pt x="1121" y="1078"/>
                    <a:pt x="1146" y="1045"/>
                    <a:pt x="1162" y="1011"/>
                  </a:cubicBezTo>
                  <a:cubicBezTo>
                    <a:pt x="1171" y="986"/>
                    <a:pt x="1204" y="953"/>
                    <a:pt x="1254" y="953"/>
                  </a:cubicBezTo>
                  <a:cubicBezTo>
                    <a:pt x="1347" y="953"/>
                    <a:pt x="1347" y="953"/>
                    <a:pt x="1347" y="953"/>
                  </a:cubicBezTo>
                  <a:cubicBezTo>
                    <a:pt x="1347" y="677"/>
                    <a:pt x="1347" y="677"/>
                    <a:pt x="1347" y="677"/>
                  </a:cubicBezTo>
                  <a:lnTo>
                    <a:pt x="1271" y="677"/>
                  </a:lnTo>
                  <a:close/>
                  <a:moveTo>
                    <a:pt x="1037" y="844"/>
                  </a:moveTo>
                  <a:cubicBezTo>
                    <a:pt x="995" y="844"/>
                    <a:pt x="954" y="802"/>
                    <a:pt x="954" y="761"/>
                  </a:cubicBezTo>
                  <a:cubicBezTo>
                    <a:pt x="954" y="710"/>
                    <a:pt x="995" y="677"/>
                    <a:pt x="1037" y="677"/>
                  </a:cubicBezTo>
                  <a:cubicBezTo>
                    <a:pt x="1087" y="677"/>
                    <a:pt x="1121" y="710"/>
                    <a:pt x="1121" y="761"/>
                  </a:cubicBezTo>
                  <a:cubicBezTo>
                    <a:pt x="1121" y="802"/>
                    <a:pt x="1087" y="844"/>
                    <a:pt x="1037" y="844"/>
                  </a:cubicBezTo>
                  <a:close/>
                  <a:moveTo>
                    <a:pt x="410" y="276"/>
                  </a:moveTo>
                  <a:cubicBezTo>
                    <a:pt x="402" y="251"/>
                    <a:pt x="393" y="226"/>
                    <a:pt x="393" y="192"/>
                  </a:cubicBezTo>
                  <a:cubicBezTo>
                    <a:pt x="393" y="83"/>
                    <a:pt x="477" y="0"/>
                    <a:pt x="586" y="0"/>
                  </a:cubicBezTo>
                  <a:cubicBezTo>
                    <a:pt x="694" y="0"/>
                    <a:pt x="786" y="83"/>
                    <a:pt x="786" y="192"/>
                  </a:cubicBezTo>
                  <a:cubicBezTo>
                    <a:pt x="786" y="226"/>
                    <a:pt x="778" y="251"/>
                    <a:pt x="770" y="276"/>
                  </a:cubicBezTo>
                  <a:lnTo>
                    <a:pt x="410" y="276"/>
                  </a:lnTo>
                  <a:close/>
                  <a:moveTo>
                    <a:pt x="410" y="276"/>
                  </a:moveTo>
                  <a:lnTo>
                    <a:pt x="410" y="276"/>
                  </a:lnTo>
                  <a:close/>
                </a:path>
              </a:pathLst>
            </a:custGeom>
            <a:solidFill>
              <a:schemeClr val="bg1"/>
            </a:solidFill>
            <a:ln>
              <a:noFill/>
            </a:ln>
            <a:effectLst/>
            <a:extLst/>
          </p:spPr>
          <p:txBody>
            <a:bodyPr wrap="none" lIns="121882" tIns="60941" rIns="121882" bIns="60941" anchor="ctr"/>
            <a:lstStyle/>
            <a:p>
              <a:pPr defTabSz="543449">
                <a:defRPr/>
              </a:pPr>
              <a:endParaRPr 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13"/>
            <p:cNvSpPr txBox="1"/>
            <p:nvPr/>
          </p:nvSpPr>
          <p:spPr>
            <a:xfrm>
              <a:off x="2086621" y="4277468"/>
              <a:ext cx="1495968" cy="209412"/>
            </a:xfrm>
            <a:prstGeom prst="rect">
              <a:avLst/>
            </a:prstGeom>
            <a:noFill/>
          </p:spPr>
          <p:txBody>
            <a:bodyPr wrap="square" lIns="0" tIns="0" rIns="0" bIns="0" rtlCol="0" anchor="t" anchorCtr="0">
              <a:spAutoFit/>
            </a:bodyPr>
            <a:lstStyle/>
            <a:p>
              <a:pPr defTabSz="1216574">
                <a:spcBef>
                  <a:spcPct val="20000"/>
                </a:spcBef>
                <a:defRPr/>
              </a:pPr>
              <a:r>
                <a:rPr lang="zh-CN" alt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13"/>
            <p:cNvSpPr txBox="1"/>
            <p:nvPr/>
          </p:nvSpPr>
          <p:spPr>
            <a:xfrm>
              <a:off x="2086621" y="4599156"/>
              <a:ext cx="2030282" cy="366470"/>
            </a:xfrm>
            <a:prstGeom prst="rect">
              <a:avLst/>
            </a:prstGeom>
            <a:noFill/>
          </p:spPr>
          <p:txBody>
            <a:bodyPr wrap="square" lIns="0" tIns="0" rIns="0" bIns="0" rtlCol="0" anchor="t" anchorCtr="0">
              <a:spAutoFit/>
            </a:bodyPr>
            <a:lstStyle/>
            <a:p>
              <a:pPr defTabSz="1216574">
                <a:spcBef>
                  <a:spcPct val="20000"/>
                </a:spcBef>
                <a:defRPr/>
              </a:pP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13"/>
            <p:cNvSpPr txBox="1"/>
            <p:nvPr/>
          </p:nvSpPr>
          <p:spPr>
            <a:xfrm>
              <a:off x="2086621" y="5245761"/>
              <a:ext cx="1495968" cy="209412"/>
            </a:xfrm>
            <a:prstGeom prst="rect">
              <a:avLst/>
            </a:prstGeom>
            <a:noFill/>
          </p:spPr>
          <p:txBody>
            <a:bodyPr wrap="square" lIns="0" tIns="0" rIns="0" bIns="0" rtlCol="0" anchor="t" anchorCtr="0">
              <a:spAutoFit/>
            </a:bodyPr>
            <a:lstStyle/>
            <a:p>
              <a:pPr defTabSz="1216574">
                <a:spcBef>
                  <a:spcPct val="20000"/>
                </a:spcBef>
                <a:defRPr/>
              </a:pPr>
              <a:r>
                <a:rPr lang="zh-CN" alt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3"/>
            <p:cNvSpPr txBox="1"/>
            <p:nvPr/>
          </p:nvSpPr>
          <p:spPr>
            <a:xfrm>
              <a:off x="2086621" y="5567448"/>
              <a:ext cx="2030282" cy="366470"/>
            </a:xfrm>
            <a:prstGeom prst="rect">
              <a:avLst/>
            </a:prstGeom>
            <a:noFill/>
          </p:spPr>
          <p:txBody>
            <a:bodyPr wrap="square" lIns="0" tIns="0" rIns="0" bIns="0" rtlCol="0" anchor="t" anchorCtr="0">
              <a:spAutoFit/>
            </a:bodyPr>
            <a:lstStyle/>
            <a:p>
              <a:pPr defTabSz="1216574">
                <a:spcBef>
                  <a:spcPct val="20000"/>
                </a:spcBef>
                <a:defRPr/>
              </a:pP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p:nvPr/>
          </p:nvSpPr>
          <p:spPr>
            <a:xfrm>
              <a:off x="5310517" y="4277468"/>
              <a:ext cx="1495968" cy="209412"/>
            </a:xfrm>
            <a:prstGeom prst="rect">
              <a:avLst/>
            </a:prstGeom>
            <a:noFill/>
          </p:spPr>
          <p:txBody>
            <a:bodyPr wrap="square" lIns="0" tIns="0" rIns="0" bIns="0" rtlCol="0" anchor="t" anchorCtr="0">
              <a:spAutoFit/>
            </a:bodyPr>
            <a:lstStyle/>
            <a:p>
              <a:pPr defTabSz="1216574">
                <a:spcBef>
                  <a:spcPct val="20000"/>
                </a:spcBef>
                <a:defRPr/>
              </a:pPr>
              <a:r>
                <a:rPr lang="zh-CN" alt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5310517" y="4599156"/>
              <a:ext cx="2030282" cy="366470"/>
            </a:xfrm>
            <a:prstGeom prst="rect">
              <a:avLst/>
            </a:prstGeom>
            <a:noFill/>
          </p:spPr>
          <p:txBody>
            <a:bodyPr wrap="square" lIns="0" tIns="0" rIns="0" bIns="0" rtlCol="0" anchor="t" anchorCtr="0">
              <a:spAutoFit/>
            </a:bodyPr>
            <a:lstStyle/>
            <a:p>
              <a:pPr defTabSz="1216574">
                <a:spcBef>
                  <a:spcPct val="20000"/>
                </a:spcBef>
                <a:defRPr/>
              </a:pP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3"/>
            <p:cNvSpPr txBox="1"/>
            <p:nvPr/>
          </p:nvSpPr>
          <p:spPr>
            <a:xfrm>
              <a:off x="5310517" y="5245761"/>
              <a:ext cx="1495968" cy="209412"/>
            </a:xfrm>
            <a:prstGeom prst="rect">
              <a:avLst/>
            </a:prstGeom>
            <a:noFill/>
          </p:spPr>
          <p:txBody>
            <a:bodyPr wrap="square" lIns="0" tIns="0" rIns="0" bIns="0" rtlCol="0" anchor="t" anchorCtr="0">
              <a:spAutoFit/>
            </a:bodyPr>
            <a:lstStyle/>
            <a:p>
              <a:pPr defTabSz="1216574">
                <a:spcBef>
                  <a:spcPct val="20000"/>
                </a:spcBef>
                <a:defRPr/>
              </a:pPr>
              <a:r>
                <a:rPr lang="zh-CN" alt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p:nvPr/>
          </p:nvSpPr>
          <p:spPr>
            <a:xfrm>
              <a:off x="5310517" y="5567449"/>
              <a:ext cx="2030282" cy="366470"/>
            </a:xfrm>
            <a:prstGeom prst="rect">
              <a:avLst/>
            </a:prstGeom>
            <a:noFill/>
          </p:spPr>
          <p:txBody>
            <a:bodyPr wrap="square" lIns="0" tIns="0" rIns="0" bIns="0" rtlCol="0" anchor="t" anchorCtr="0">
              <a:spAutoFit/>
            </a:bodyPr>
            <a:lstStyle/>
            <a:p>
              <a:pPr defTabSz="1216574">
                <a:spcBef>
                  <a:spcPct val="20000"/>
                </a:spcBef>
                <a:defRPr/>
              </a:pP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p:nvPr/>
          </p:nvSpPr>
          <p:spPr>
            <a:xfrm>
              <a:off x="8758911" y="4277468"/>
              <a:ext cx="1495968" cy="209412"/>
            </a:xfrm>
            <a:prstGeom prst="rect">
              <a:avLst/>
            </a:prstGeom>
            <a:noFill/>
          </p:spPr>
          <p:txBody>
            <a:bodyPr wrap="square" lIns="0" tIns="0" rIns="0" bIns="0" rtlCol="0" anchor="t" anchorCtr="0">
              <a:spAutoFit/>
            </a:bodyPr>
            <a:lstStyle/>
            <a:p>
              <a:pPr defTabSz="1216574">
                <a:spcBef>
                  <a:spcPct val="20000"/>
                </a:spcBef>
                <a:defRPr/>
              </a:pPr>
              <a:r>
                <a:rPr lang="zh-CN" alt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p:nvPr/>
          </p:nvSpPr>
          <p:spPr>
            <a:xfrm>
              <a:off x="8758911" y="4599156"/>
              <a:ext cx="2030282" cy="366470"/>
            </a:xfrm>
            <a:prstGeom prst="rect">
              <a:avLst/>
            </a:prstGeom>
            <a:noFill/>
          </p:spPr>
          <p:txBody>
            <a:bodyPr wrap="square" lIns="0" tIns="0" rIns="0" bIns="0" rtlCol="0" anchor="t" anchorCtr="0">
              <a:spAutoFit/>
            </a:bodyPr>
            <a:lstStyle/>
            <a:p>
              <a:pPr defTabSz="1216574">
                <a:spcBef>
                  <a:spcPct val="20000"/>
                </a:spcBef>
                <a:defRPr/>
              </a:pP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p:nvPr/>
          </p:nvSpPr>
          <p:spPr>
            <a:xfrm>
              <a:off x="8758911" y="5245761"/>
              <a:ext cx="1495968" cy="209412"/>
            </a:xfrm>
            <a:prstGeom prst="rect">
              <a:avLst/>
            </a:prstGeom>
            <a:noFill/>
          </p:spPr>
          <p:txBody>
            <a:bodyPr wrap="square" lIns="0" tIns="0" rIns="0" bIns="0" rtlCol="0" anchor="t" anchorCtr="0">
              <a:spAutoFit/>
            </a:bodyPr>
            <a:lstStyle/>
            <a:p>
              <a:pPr defTabSz="1216574">
                <a:spcBef>
                  <a:spcPct val="20000"/>
                </a:spcBef>
                <a:defRPr/>
              </a:pPr>
              <a:r>
                <a:rPr lang="zh-CN" alt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2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p:nvPr/>
          </p:nvSpPr>
          <p:spPr>
            <a:xfrm>
              <a:off x="8758911" y="5567449"/>
              <a:ext cx="2030282" cy="366470"/>
            </a:xfrm>
            <a:prstGeom prst="rect">
              <a:avLst/>
            </a:prstGeom>
            <a:noFill/>
          </p:spPr>
          <p:txBody>
            <a:bodyPr wrap="square" lIns="0" tIns="0" rIns="0" bIns="0" rtlCol="0" anchor="t" anchorCtr="0">
              <a:spAutoFit/>
            </a:bodyPr>
            <a:lstStyle/>
            <a:p>
              <a:pPr defTabSz="1216574">
                <a:spcBef>
                  <a:spcPct val="20000"/>
                </a:spcBef>
                <a:defRPr/>
              </a:pP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2014256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二、点击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a:off x="1463437" y="2191151"/>
            <a:ext cx="9900822" cy="4158826"/>
            <a:chOff x="611561" y="1384878"/>
            <a:chExt cx="7992891" cy="2962839"/>
          </a:xfrm>
        </p:grpSpPr>
        <p:sp>
          <p:nvSpPr>
            <p:cNvPr id="6" name="六边形 5"/>
            <p:cNvSpPr/>
            <p:nvPr/>
          </p:nvSpPr>
          <p:spPr>
            <a:xfrm rot="16200000">
              <a:off x="588110" y="1408330"/>
              <a:ext cx="797366" cy="750462"/>
            </a:xfrm>
            <a:prstGeom prst="hexagon">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7" name="TextBox 19"/>
            <p:cNvSpPr txBox="1"/>
            <p:nvPr/>
          </p:nvSpPr>
          <p:spPr>
            <a:xfrm>
              <a:off x="719410" y="1551151"/>
              <a:ext cx="586349" cy="460263"/>
            </a:xfrm>
            <a:prstGeom prst="rect">
              <a:avLst/>
            </a:prstGeom>
            <a:noFill/>
          </p:spPr>
          <p:txBody>
            <a:bodyPr wrap="none" rtlCol="0">
              <a:spAutoFit/>
            </a:bodyPr>
            <a:lstStyle/>
            <a:p>
              <a:r>
                <a:rPr lang="en-US" altLang="zh-CN" sz="3599" dirty="0">
                  <a:solidFill>
                    <a:schemeClr val="bg1"/>
                  </a:solidFill>
                  <a:latin typeface="微软雅黑" panose="020B0503020204020204" pitchFamily="34" charset="-122"/>
                  <a:ea typeface="微软雅黑" panose="020B0503020204020204" pitchFamily="34" charset="-122"/>
                </a:rPr>
                <a:t>01</a:t>
              </a:r>
              <a:endParaRPr lang="zh-CN" altLang="en-US" sz="3599" dirty="0">
                <a:solidFill>
                  <a:schemeClr val="bg1"/>
                </a:solidFill>
                <a:latin typeface="微软雅黑" panose="020B0503020204020204" pitchFamily="34" charset="-122"/>
                <a:ea typeface="微软雅黑" panose="020B0503020204020204" pitchFamily="34" charset="-122"/>
              </a:endParaRPr>
            </a:p>
          </p:txBody>
        </p:sp>
        <p:sp>
          <p:nvSpPr>
            <p:cNvPr id="8" name="TextBox 20"/>
            <p:cNvSpPr txBox="1"/>
            <p:nvPr/>
          </p:nvSpPr>
          <p:spPr bwMode="auto">
            <a:xfrm>
              <a:off x="1475659" y="1780665"/>
              <a:ext cx="2952328" cy="756295"/>
            </a:xfrm>
            <a:prstGeom prst="rect">
              <a:avLst/>
            </a:prstGeom>
            <a:noFill/>
          </p:spPr>
          <p:txBody>
            <a:bodyPr wrap="square">
              <a:spAutoFit/>
            </a:bodyPr>
            <a:lstStyle/>
            <a:p>
              <a:pPr>
                <a:lnSpc>
                  <a:spcPct val="150000"/>
                </a:lnSpc>
              </a:pPr>
              <a:r>
                <a:rPr lang="zh-CN" altLang="en-US" sz="1400" dirty="0">
                  <a:solidFill>
                    <a:schemeClr val="bg1">
                      <a:lumMod val="50000"/>
                    </a:schemeClr>
                  </a:solidFill>
                </a:rPr>
                <a:t>这里输入简单的文字概述这里输入简单文字概述简单的文字概述这里输入简单的文字概述这里输入</a:t>
              </a:r>
              <a:endParaRPr lang="zh-CN" altLang="en-US" sz="1400" dirty="0">
                <a:solidFill>
                  <a:schemeClr val="bg1">
                    <a:lumMod val="50000"/>
                  </a:schemeClr>
                </a:solidFill>
                <a:latin typeface="Calibri" pitchFamily="34" charset="0"/>
              </a:endParaRPr>
            </a:p>
          </p:txBody>
        </p:sp>
        <p:sp>
          <p:nvSpPr>
            <p:cNvPr id="9" name="矩形 8"/>
            <p:cNvSpPr/>
            <p:nvPr/>
          </p:nvSpPr>
          <p:spPr bwMode="auto">
            <a:xfrm>
              <a:off x="1475658" y="1434008"/>
              <a:ext cx="2020887" cy="284562"/>
            </a:xfrm>
            <a:prstGeom prst="rect">
              <a:avLst/>
            </a:prstGeom>
          </p:spPr>
          <p:txBody>
            <a:bodyPr>
              <a:spAutoFit/>
            </a:body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输入相关标题</a:t>
              </a:r>
              <a:endParaRPr lang="zh-CN" altLang="en-US" sz="2000" b="1" dirty="0">
                <a:solidFill>
                  <a:schemeClr val="bg1">
                    <a:lumMod val="50000"/>
                  </a:schemeClr>
                </a:solidFill>
              </a:endParaRPr>
            </a:p>
          </p:txBody>
        </p:sp>
        <p:sp>
          <p:nvSpPr>
            <p:cNvPr id="10" name="六边形 9"/>
            <p:cNvSpPr/>
            <p:nvPr/>
          </p:nvSpPr>
          <p:spPr>
            <a:xfrm rot="16200000">
              <a:off x="588109" y="3213809"/>
              <a:ext cx="797366" cy="750462"/>
            </a:xfrm>
            <a:prstGeom prst="hexagon">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1" name="TextBox 23"/>
            <p:cNvSpPr txBox="1"/>
            <p:nvPr/>
          </p:nvSpPr>
          <p:spPr>
            <a:xfrm>
              <a:off x="719410" y="3356630"/>
              <a:ext cx="586349" cy="460263"/>
            </a:xfrm>
            <a:prstGeom prst="rect">
              <a:avLst/>
            </a:prstGeom>
            <a:noFill/>
          </p:spPr>
          <p:txBody>
            <a:bodyPr wrap="none" rtlCol="0">
              <a:spAutoFit/>
            </a:bodyPr>
            <a:lstStyle/>
            <a:p>
              <a:r>
                <a:rPr lang="en-US" altLang="zh-CN" sz="3599" dirty="0">
                  <a:solidFill>
                    <a:schemeClr val="bg1"/>
                  </a:solidFill>
                  <a:latin typeface="微软雅黑" panose="020B0503020204020204" pitchFamily="34" charset="-122"/>
                  <a:ea typeface="微软雅黑" panose="020B0503020204020204" pitchFamily="34" charset="-122"/>
                </a:rPr>
                <a:t>03</a:t>
              </a:r>
              <a:endParaRPr lang="zh-CN" altLang="en-US" sz="3599" dirty="0">
                <a:solidFill>
                  <a:schemeClr val="bg1"/>
                </a:solidFill>
                <a:latin typeface="微软雅黑" panose="020B0503020204020204" pitchFamily="34" charset="-122"/>
                <a:ea typeface="微软雅黑" panose="020B0503020204020204" pitchFamily="34" charset="-122"/>
              </a:endParaRPr>
            </a:p>
          </p:txBody>
        </p:sp>
        <p:sp>
          <p:nvSpPr>
            <p:cNvPr id="12" name="TextBox 24"/>
            <p:cNvSpPr txBox="1"/>
            <p:nvPr/>
          </p:nvSpPr>
          <p:spPr bwMode="auto">
            <a:xfrm>
              <a:off x="1475658" y="3586142"/>
              <a:ext cx="2952328" cy="756295"/>
            </a:xfrm>
            <a:prstGeom prst="rect">
              <a:avLst/>
            </a:prstGeom>
            <a:noFill/>
          </p:spPr>
          <p:txBody>
            <a:bodyPr wrap="square">
              <a:spAutoFit/>
            </a:bodyPr>
            <a:lstStyle/>
            <a:p>
              <a:pPr>
                <a:lnSpc>
                  <a:spcPct val="150000"/>
                </a:lnSpc>
              </a:pPr>
              <a:r>
                <a:rPr lang="zh-CN" altLang="en-US" sz="1400" dirty="0">
                  <a:solidFill>
                    <a:schemeClr val="bg1">
                      <a:lumMod val="50000"/>
                    </a:schemeClr>
                  </a:solidFill>
                </a:rPr>
                <a:t>这里输入简单的文字概述这里输入简单文字概述简单的文字概述这里输入简单的文字概述这里输入</a:t>
              </a:r>
              <a:endParaRPr lang="zh-CN" altLang="en-US" sz="1400" dirty="0">
                <a:solidFill>
                  <a:schemeClr val="bg1">
                    <a:lumMod val="50000"/>
                  </a:schemeClr>
                </a:solidFill>
                <a:latin typeface="Calibri" pitchFamily="34" charset="0"/>
              </a:endParaRPr>
            </a:p>
          </p:txBody>
        </p:sp>
        <p:sp>
          <p:nvSpPr>
            <p:cNvPr id="13" name="矩形 12"/>
            <p:cNvSpPr/>
            <p:nvPr/>
          </p:nvSpPr>
          <p:spPr bwMode="auto">
            <a:xfrm>
              <a:off x="1475657" y="3239486"/>
              <a:ext cx="2020887" cy="284562"/>
            </a:xfrm>
            <a:prstGeom prst="rect">
              <a:avLst/>
            </a:prstGeom>
          </p:spPr>
          <p:txBody>
            <a:bodyPr>
              <a:spAutoFit/>
            </a:body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输入相关标题</a:t>
              </a:r>
              <a:endParaRPr lang="zh-CN" altLang="en-US" sz="2000" b="1" dirty="0">
                <a:solidFill>
                  <a:schemeClr val="bg1">
                    <a:lumMod val="50000"/>
                  </a:schemeClr>
                </a:solidFill>
              </a:endParaRPr>
            </a:p>
          </p:txBody>
        </p:sp>
        <p:sp>
          <p:nvSpPr>
            <p:cNvPr id="14" name="六边形 13"/>
            <p:cNvSpPr/>
            <p:nvPr/>
          </p:nvSpPr>
          <p:spPr>
            <a:xfrm rot="16200000">
              <a:off x="4764575" y="1413610"/>
              <a:ext cx="797366" cy="750462"/>
            </a:xfrm>
            <a:prstGeom prst="hexagon">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5" name="TextBox 31"/>
            <p:cNvSpPr txBox="1"/>
            <p:nvPr/>
          </p:nvSpPr>
          <p:spPr>
            <a:xfrm>
              <a:off x="4895875" y="1556431"/>
              <a:ext cx="586349" cy="460263"/>
            </a:xfrm>
            <a:prstGeom prst="rect">
              <a:avLst/>
            </a:prstGeom>
            <a:noFill/>
          </p:spPr>
          <p:txBody>
            <a:bodyPr wrap="none" rtlCol="0">
              <a:spAutoFit/>
            </a:bodyPr>
            <a:lstStyle/>
            <a:p>
              <a:r>
                <a:rPr lang="en-US" altLang="zh-CN" sz="3599" dirty="0">
                  <a:solidFill>
                    <a:schemeClr val="bg1"/>
                  </a:solidFill>
                  <a:latin typeface="微软雅黑" panose="020B0503020204020204" pitchFamily="34" charset="-122"/>
                  <a:ea typeface="微软雅黑" panose="020B0503020204020204" pitchFamily="34" charset="-122"/>
                </a:rPr>
                <a:t>02</a:t>
              </a:r>
              <a:endParaRPr lang="zh-CN" altLang="en-US" sz="3599" dirty="0">
                <a:solidFill>
                  <a:schemeClr val="bg1"/>
                </a:solidFill>
                <a:latin typeface="微软雅黑" panose="020B0503020204020204" pitchFamily="34" charset="-122"/>
                <a:ea typeface="微软雅黑" panose="020B0503020204020204" pitchFamily="34" charset="-122"/>
              </a:endParaRPr>
            </a:p>
          </p:txBody>
        </p:sp>
        <p:sp>
          <p:nvSpPr>
            <p:cNvPr id="16" name="TextBox 32"/>
            <p:cNvSpPr txBox="1"/>
            <p:nvPr/>
          </p:nvSpPr>
          <p:spPr bwMode="auto">
            <a:xfrm>
              <a:off x="5652124" y="1785946"/>
              <a:ext cx="2952328" cy="756295"/>
            </a:xfrm>
            <a:prstGeom prst="rect">
              <a:avLst/>
            </a:prstGeom>
            <a:noFill/>
          </p:spPr>
          <p:txBody>
            <a:bodyPr wrap="square">
              <a:spAutoFit/>
            </a:bodyPr>
            <a:lstStyle/>
            <a:p>
              <a:pPr>
                <a:lnSpc>
                  <a:spcPct val="150000"/>
                </a:lnSpc>
              </a:pPr>
              <a:r>
                <a:rPr lang="zh-CN" altLang="en-US" sz="1400" dirty="0">
                  <a:solidFill>
                    <a:schemeClr val="bg1">
                      <a:lumMod val="50000"/>
                    </a:schemeClr>
                  </a:solidFill>
                </a:rPr>
                <a:t>这里输入简单的文字概述这里输入简单文字概述简单的文字概述这里输入简单的文字概述这里输入</a:t>
              </a:r>
              <a:endParaRPr lang="zh-CN" altLang="en-US" sz="1400" dirty="0">
                <a:solidFill>
                  <a:schemeClr val="bg1">
                    <a:lumMod val="50000"/>
                  </a:schemeClr>
                </a:solidFill>
                <a:latin typeface="Calibri" pitchFamily="34" charset="0"/>
              </a:endParaRPr>
            </a:p>
          </p:txBody>
        </p:sp>
        <p:sp>
          <p:nvSpPr>
            <p:cNvPr id="17" name="矩形 16"/>
            <p:cNvSpPr/>
            <p:nvPr/>
          </p:nvSpPr>
          <p:spPr bwMode="auto">
            <a:xfrm>
              <a:off x="5652123" y="1439288"/>
              <a:ext cx="2020887" cy="284562"/>
            </a:xfrm>
            <a:prstGeom prst="rect">
              <a:avLst/>
            </a:prstGeom>
          </p:spPr>
          <p:txBody>
            <a:bodyPr>
              <a:spAutoFit/>
            </a:body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输入相关标题</a:t>
              </a:r>
              <a:endParaRPr lang="zh-CN" altLang="en-US" sz="2000" b="1" dirty="0">
                <a:solidFill>
                  <a:schemeClr val="bg1">
                    <a:lumMod val="50000"/>
                  </a:schemeClr>
                </a:solidFill>
              </a:endParaRPr>
            </a:p>
          </p:txBody>
        </p:sp>
        <p:sp>
          <p:nvSpPr>
            <p:cNvPr id="18" name="六边形 17"/>
            <p:cNvSpPr/>
            <p:nvPr/>
          </p:nvSpPr>
          <p:spPr>
            <a:xfrm rot="16200000">
              <a:off x="4764574" y="3219089"/>
              <a:ext cx="797366" cy="750462"/>
            </a:xfrm>
            <a:prstGeom prst="hexagon">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9" name="TextBox 35"/>
            <p:cNvSpPr txBox="1"/>
            <p:nvPr/>
          </p:nvSpPr>
          <p:spPr>
            <a:xfrm>
              <a:off x="4895875" y="3361910"/>
              <a:ext cx="586349" cy="460263"/>
            </a:xfrm>
            <a:prstGeom prst="rect">
              <a:avLst/>
            </a:prstGeom>
            <a:noFill/>
          </p:spPr>
          <p:txBody>
            <a:bodyPr wrap="none" rtlCol="0">
              <a:spAutoFit/>
            </a:bodyPr>
            <a:lstStyle/>
            <a:p>
              <a:r>
                <a:rPr lang="en-US" altLang="zh-CN" sz="3599" dirty="0">
                  <a:solidFill>
                    <a:schemeClr val="bg1"/>
                  </a:solidFill>
                  <a:latin typeface="微软雅黑" panose="020B0503020204020204" pitchFamily="34" charset="-122"/>
                  <a:ea typeface="微软雅黑" panose="020B0503020204020204" pitchFamily="34" charset="-122"/>
                </a:rPr>
                <a:t>04</a:t>
              </a:r>
              <a:endParaRPr lang="zh-CN" altLang="en-US" sz="3599" dirty="0">
                <a:solidFill>
                  <a:schemeClr val="bg1"/>
                </a:solidFill>
                <a:latin typeface="微软雅黑" panose="020B0503020204020204" pitchFamily="34" charset="-122"/>
                <a:ea typeface="微软雅黑" panose="020B0503020204020204" pitchFamily="34" charset="-122"/>
              </a:endParaRPr>
            </a:p>
          </p:txBody>
        </p:sp>
        <p:sp>
          <p:nvSpPr>
            <p:cNvPr id="20" name="TextBox 36"/>
            <p:cNvSpPr txBox="1"/>
            <p:nvPr/>
          </p:nvSpPr>
          <p:spPr bwMode="auto">
            <a:xfrm>
              <a:off x="5652123" y="3591422"/>
              <a:ext cx="2952328" cy="756295"/>
            </a:xfrm>
            <a:prstGeom prst="rect">
              <a:avLst/>
            </a:prstGeom>
            <a:noFill/>
          </p:spPr>
          <p:txBody>
            <a:bodyPr wrap="square">
              <a:spAutoFit/>
            </a:bodyPr>
            <a:lstStyle/>
            <a:p>
              <a:pPr>
                <a:lnSpc>
                  <a:spcPct val="150000"/>
                </a:lnSpc>
              </a:pPr>
              <a:r>
                <a:rPr lang="zh-CN" altLang="en-US" sz="1400" dirty="0">
                  <a:solidFill>
                    <a:schemeClr val="bg1">
                      <a:lumMod val="50000"/>
                    </a:schemeClr>
                  </a:solidFill>
                </a:rPr>
                <a:t>这里输入简单的文字概述这里输入简单文字概述简单的文字概述这里输入简单的文字概述这里输入</a:t>
              </a:r>
              <a:endParaRPr lang="zh-CN" altLang="en-US" sz="1400" dirty="0">
                <a:solidFill>
                  <a:schemeClr val="bg1">
                    <a:lumMod val="50000"/>
                  </a:schemeClr>
                </a:solidFill>
                <a:latin typeface="Calibri" pitchFamily="34" charset="0"/>
              </a:endParaRPr>
            </a:p>
          </p:txBody>
        </p:sp>
        <p:sp>
          <p:nvSpPr>
            <p:cNvPr id="21" name="矩形 20"/>
            <p:cNvSpPr/>
            <p:nvPr/>
          </p:nvSpPr>
          <p:spPr bwMode="auto">
            <a:xfrm>
              <a:off x="5652122" y="3244765"/>
              <a:ext cx="2020887" cy="284562"/>
            </a:xfrm>
            <a:prstGeom prst="rect">
              <a:avLst/>
            </a:prstGeom>
          </p:spPr>
          <p:txBody>
            <a:bodyPr>
              <a:spAutoFit/>
            </a:body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输入相关标题</a:t>
              </a:r>
              <a:endParaRPr lang="zh-CN" altLang="en-US" sz="2000" b="1" dirty="0">
                <a:solidFill>
                  <a:schemeClr val="bg1">
                    <a:lumMod val="50000"/>
                  </a:schemeClr>
                </a:solidFill>
              </a:endParaRPr>
            </a:p>
          </p:txBody>
        </p:sp>
      </p:grpSp>
    </p:spTree>
    <p:extLst>
      <p:ext uri="{BB962C8B-B14F-4D97-AF65-F5344CB8AC3E}">
        <p14:creationId xmlns:p14="http://schemas.microsoft.com/office/powerpoint/2010/main" val="1268274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二、点击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sp>
        <p:nvSpPr>
          <p:cNvPr id="5" name="Rectangle 24"/>
          <p:cNvSpPr>
            <a:spLocks noChangeArrowheads="1"/>
          </p:cNvSpPr>
          <p:nvPr/>
        </p:nvSpPr>
        <p:spPr bwMode="auto">
          <a:xfrm>
            <a:off x="955920" y="2381891"/>
            <a:ext cx="2392486"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pPr>
            <a:r>
              <a:rPr lang="zh-CN" altLang="en-US" sz="1100" dirty="0" smtClean="0">
                <a:solidFill>
                  <a:schemeClr val="bg1">
                    <a:lumMod val="50000"/>
                  </a:schemeClr>
                </a:solidFill>
              </a:rPr>
              <a:t>这里输入简单的文字概述这里输入简单文字概述简单的文字概述这里输入简单的文字概述这里输入</a:t>
            </a:r>
            <a:endParaRPr lang="zh-CN" altLang="en-US" sz="1100" dirty="0">
              <a:solidFill>
                <a:schemeClr val="bg1">
                  <a:lumMod val="50000"/>
                </a:schemeClr>
              </a:solidFill>
              <a:latin typeface="Calibri" pitchFamily="34" charset="0"/>
            </a:endParaRPr>
          </a:p>
        </p:txBody>
      </p:sp>
      <p:sp>
        <p:nvSpPr>
          <p:cNvPr id="6" name="Rectangle 24"/>
          <p:cNvSpPr>
            <a:spLocks noChangeArrowheads="1"/>
          </p:cNvSpPr>
          <p:nvPr/>
        </p:nvSpPr>
        <p:spPr bwMode="auto">
          <a:xfrm>
            <a:off x="3572458" y="2444660"/>
            <a:ext cx="777665" cy="59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3199" b="1" dirty="0">
                <a:solidFill>
                  <a:schemeClr val="bg1">
                    <a:lumMod val="50000"/>
                  </a:schemeClr>
                </a:solidFill>
              </a:rPr>
              <a:t>15%</a:t>
            </a:r>
            <a:endParaRPr lang="en-US" altLang="zh-CN" sz="2400" dirty="0">
              <a:solidFill>
                <a:schemeClr val="bg1">
                  <a:lumMod val="50000"/>
                </a:schemeClr>
              </a:solidFill>
            </a:endParaRPr>
          </a:p>
        </p:txBody>
      </p:sp>
      <p:sp>
        <p:nvSpPr>
          <p:cNvPr id="7" name="Rectangle 24"/>
          <p:cNvSpPr>
            <a:spLocks noChangeArrowheads="1"/>
          </p:cNvSpPr>
          <p:nvPr/>
        </p:nvSpPr>
        <p:spPr bwMode="auto">
          <a:xfrm>
            <a:off x="1142816" y="4726295"/>
            <a:ext cx="2392486" cy="7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pPr>
            <a:r>
              <a:rPr lang="zh-CN" altLang="en-US" sz="1100" dirty="0" smtClean="0">
                <a:solidFill>
                  <a:schemeClr val="bg1">
                    <a:lumMod val="50000"/>
                  </a:schemeClr>
                </a:solidFill>
              </a:rPr>
              <a:t>这里输入简单的文字概述这里输入简单文字概述简单的文字概述这里输入简单的文字概述这里输入</a:t>
            </a:r>
            <a:endParaRPr lang="zh-CN" altLang="en-US" sz="1100" dirty="0">
              <a:solidFill>
                <a:schemeClr val="bg1">
                  <a:lumMod val="50000"/>
                </a:schemeClr>
              </a:solidFill>
              <a:latin typeface="Calibri" pitchFamily="34" charset="0"/>
            </a:endParaRPr>
          </a:p>
        </p:txBody>
      </p:sp>
      <p:sp>
        <p:nvSpPr>
          <p:cNvPr id="8" name="Rectangle 24"/>
          <p:cNvSpPr>
            <a:spLocks noChangeArrowheads="1"/>
          </p:cNvSpPr>
          <p:nvPr/>
        </p:nvSpPr>
        <p:spPr bwMode="auto">
          <a:xfrm>
            <a:off x="3759353" y="4789065"/>
            <a:ext cx="777665" cy="59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3199" b="1" dirty="0">
                <a:solidFill>
                  <a:schemeClr val="bg1">
                    <a:lumMod val="50000"/>
                  </a:schemeClr>
                </a:solidFill>
              </a:rPr>
              <a:t>40%</a:t>
            </a:r>
            <a:endParaRPr lang="en-US" altLang="zh-CN" sz="2400" dirty="0">
              <a:solidFill>
                <a:schemeClr val="bg1">
                  <a:lumMod val="50000"/>
                </a:schemeClr>
              </a:solidFill>
            </a:endParaRPr>
          </a:p>
        </p:txBody>
      </p:sp>
      <p:sp>
        <p:nvSpPr>
          <p:cNvPr id="9" name="Rectangle 24"/>
          <p:cNvSpPr>
            <a:spLocks noChangeArrowheads="1"/>
          </p:cNvSpPr>
          <p:nvPr/>
        </p:nvSpPr>
        <p:spPr bwMode="auto">
          <a:xfrm>
            <a:off x="8723788" y="2359702"/>
            <a:ext cx="2392486" cy="7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100" dirty="0" smtClean="0">
                <a:solidFill>
                  <a:schemeClr val="bg1">
                    <a:lumMod val="50000"/>
                  </a:schemeClr>
                </a:solidFill>
              </a:rPr>
              <a:t>这里输入简单的文字概述这里输入简单文字概述简单的文字概述这里输入简单的文字概述这里输入</a:t>
            </a:r>
            <a:endParaRPr lang="zh-CN" altLang="en-US" sz="1100" dirty="0">
              <a:solidFill>
                <a:schemeClr val="bg1">
                  <a:lumMod val="50000"/>
                </a:schemeClr>
              </a:solidFill>
              <a:latin typeface="Calibri" pitchFamily="34" charset="0"/>
            </a:endParaRPr>
          </a:p>
        </p:txBody>
      </p:sp>
      <p:sp>
        <p:nvSpPr>
          <p:cNvPr id="10" name="Rectangle 24"/>
          <p:cNvSpPr>
            <a:spLocks noChangeArrowheads="1"/>
          </p:cNvSpPr>
          <p:nvPr/>
        </p:nvSpPr>
        <p:spPr bwMode="auto">
          <a:xfrm>
            <a:off x="7708401" y="2418586"/>
            <a:ext cx="777665" cy="59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3199" b="1" dirty="0">
                <a:solidFill>
                  <a:schemeClr val="bg1">
                    <a:lumMod val="50000"/>
                  </a:schemeClr>
                </a:solidFill>
              </a:rPr>
              <a:t>20%</a:t>
            </a:r>
            <a:endParaRPr lang="en-US" altLang="zh-CN" sz="2400" dirty="0">
              <a:solidFill>
                <a:schemeClr val="bg1">
                  <a:lumMod val="50000"/>
                </a:schemeClr>
              </a:solidFill>
            </a:endParaRPr>
          </a:p>
        </p:txBody>
      </p:sp>
      <p:sp>
        <p:nvSpPr>
          <p:cNvPr id="11" name="Rectangle 24"/>
          <p:cNvSpPr>
            <a:spLocks noChangeArrowheads="1"/>
          </p:cNvSpPr>
          <p:nvPr/>
        </p:nvSpPr>
        <p:spPr bwMode="auto">
          <a:xfrm>
            <a:off x="8723788" y="4738603"/>
            <a:ext cx="2392486" cy="7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100" dirty="0" smtClean="0">
                <a:solidFill>
                  <a:schemeClr val="bg1">
                    <a:lumMod val="50000"/>
                  </a:schemeClr>
                </a:solidFill>
              </a:rPr>
              <a:t>这里输入简单的文字概述这里输入简单文字概述简单的文字概述这里输入简单的文字概述这里输入</a:t>
            </a:r>
            <a:endParaRPr lang="zh-CN" altLang="en-US" sz="1100" dirty="0">
              <a:solidFill>
                <a:schemeClr val="bg1">
                  <a:lumMod val="50000"/>
                </a:schemeClr>
              </a:solidFill>
              <a:latin typeface="Calibri" pitchFamily="34" charset="0"/>
            </a:endParaRPr>
          </a:p>
        </p:txBody>
      </p:sp>
      <p:sp>
        <p:nvSpPr>
          <p:cNvPr id="12" name="Rectangle 24"/>
          <p:cNvSpPr>
            <a:spLocks noChangeArrowheads="1"/>
          </p:cNvSpPr>
          <p:nvPr/>
        </p:nvSpPr>
        <p:spPr bwMode="auto">
          <a:xfrm>
            <a:off x="7666119" y="4730028"/>
            <a:ext cx="777665" cy="59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3199" b="1" dirty="0">
                <a:solidFill>
                  <a:schemeClr val="bg1">
                    <a:lumMod val="50000"/>
                  </a:schemeClr>
                </a:solidFill>
              </a:rPr>
              <a:t>25%</a:t>
            </a:r>
            <a:endParaRPr lang="en-US" altLang="zh-CN" sz="2400" dirty="0">
              <a:solidFill>
                <a:schemeClr val="bg1">
                  <a:lumMod val="50000"/>
                </a:schemeClr>
              </a:solidFill>
            </a:endParaRPr>
          </a:p>
        </p:txBody>
      </p:sp>
      <p:sp>
        <p:nvSpPr>
          <p:cNvPr id="13" name="Freeform 5"/>
          <p:cNvSpPr/>
          <p:nvPr/>
        </p:nvSpPr>
        <p:spPr bwMode="auto">
          <a:xfrm>
            <a:off x="4820739" y="3212492"/>
            <a:ext cx="506295" cy="1024413"/>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4" name="Freeform 6"/>
          <p:cNvSpPr/>
          <p:nvPr/>
        </p:nvSpPr>
        <p:spPr bwMode="auto">
          <a:xfrm>
            <a:off x="4857178" y="2165059"/>
            <a:ext cx="1217793" cy="1034005"/>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5" name="Freeform 7"/>
          <p:cNvSpPr/>
          <p:nvPr/>
        </p:nvSpPr>
        <p:spPr bwMode="auto">
          <a:xfrm>
            <a:off x="5104570" y="4250334"/>
            <a:ext cx="970398" cy="1028250"/>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6" name="Freeform 8"/>
          <p:cNvSpPr/>
          <p:nvPr/>
        </p:nvSpPr>
        <p:spPr bwMode="auto">
          <a:xfrm>
            <a:off x="6836330" y="3212492"/>
            <a:ext cx="506295" cy="1024413"/>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7" name="Freeform 9"/>
          <p:cNvSpPr/>
          <p:nvPr/>
        </p:nvSpPr>
        <p:spPr bwMode="auto">
          <a:xfrm>
            <a:off x="6088395" y="2165059"/>
            <a:ext cx="1217793" cy="1034005"/>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8" name="Freeform 10"/>
          <p:cNvSpPr/>
          <p:nvPr/>
        </p:nvSpPr>
        <p:spPr bwMode="auto">
          <a:xfrm>
            <a:off x="6088393" y="4250334"/>
            <a:ext cx="974234" cy="1028250"/>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19" name="Rectangle 11"/>
          <p:cNvSpPr>
            <a:spLocks noChangeArrowheads="1"/>
          </p:cNvSpPr>
          <p:nvPr/>
        </p:nvSpPr>
        <p:spPr bwMode="auto">
          <a:xfrm>
            <a:off x="5386485" y="3419676"/>
            <a:ext cx="230134" cy="59470"/>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20" name="Rectangle 12"/>
          <p:cNvSpPr>
            <a:spLocks noChangeArrowheads="1"/>
          </p:cNvSpPr>
          <p:nvPr/>
        </p:nvSpPr>
        <p:spPr bwMode="auto">
          <a:xfrm>
            <a:off x="5616619" y="3419676"/>
            <a:ext cx="232052" cy="59470"/>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21" name="Rectangle 13"/>
          <p:cNvSpPr>
            <a:spLocks noChangeArrowheads="1"/>
          </p:cNvSpPr>
          <p:nvPr/>
        </p:nvSpPr>
        <p:spPr bwMode="auto">
          <a:xfrm>
            <a:off x="5848671" y="3419676"/>
            <a:ext cx="235888" cy="59470"/>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22" name="Rectangle 14"/>
          <p:cNvSpPr>
            <a:spLocks noChangeArrowheads="1"/>
          </p:cNvSpPr>
          <p:nvPr/>
        </p:nvSpPr>
        <p:spPr bwMode="auto">
          <a:xfrm>
            <a:off x="6084558" y="3419676"/>
            <a:ext cx="230134" cy="59470"/>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23" name="Rectangle 15"/>
          <p:cNvSpPr>
            <a:spLocks noChangeArrowheads="1"/>
          </p:cNvSpPr>
          <p:nvPr/>
        </p:nvSpPr>
        <p:spPr bwMode="auto">
          <a:xfrm>
            <a:off x="6314691" y="3419676"/>
            <a:ext cx="232052" cy="59470"/>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24" name="Rectangle 16"/>
          <p:cNvSpPr>
            <a:spLocks noChangeArrowheads="1"/>
          </p:cNvSpPr>
          <p:nvPr/>
        </p:nvSpPr>
        <p:spPr bwMode="auto">
          <a:xfrm>
            <a:off x="6546743" y="3419676"/>
            <a:ext cx="233969" cy="59470"/>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zh-CN" altLang="en-US">
              <a:solidFill>
                <a:srgbClr val="FFFFFF"/>
              </a:solidFill>
            </a:endParaRPr>
          </a:p>
        </p:txBody>
      </p:sp>
      <p:sp>
        <p:nvSpPr>
          <p:cNvPr id="25" name="Freeform 17"/>
          <p:cNvSpPr/>
          <p:nvPr/>
        </p:nvSpPr>
        <p:spPr bwMode="auto">
          <a:xfrm>
            <a:off x="5536073" y="5395604"/>
            <a:ext cx="1091219" cy="90163"/>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91419" tIns="45709" rIns="91419" bIns="45709" numCol="1" anchor="t" anchorCtr="0" compatLnSpc="1"/>
          <a:lstStyle/>
          <a:p>
            <a:endParaRPr lang="zh-CN" altLang="en-US" sz="2799">
              <a:solidFill>
                <a:schemeClr val="bg1">
                  <a:lumMod val="50000"/>
                </a:schemeClr>
              </a:solidFill>
            </a:endParaRPr>
          </a:p>
        </p:txBody>
      </p:sp>
      <p:sp>
        <p:nvSpPr>
          <p:cNvPr id="26" name="Freeform 18"/>
          <p:cNvSpPr/>
          <p:nvPr/>
        </p:nvSpPr>
        <p:spPr bwMode="auto">
          <a:xfrm>
            <a:off x="5536073" y="5545236"/>
            <a:ext cx="1091219" cy="90163"/>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91419" tIns="45709" rIns="91419" bIns="45709" numCol="1" anchor="t" anchorCtr="0" compatLnSpc="1"/>
          <a:lstStyle/>
          <a:p>
            <a:endParaRPr lang="zh-CN" altLang="en-US" sz="2799">
              <a:solidFill>
                <a:schemeClr val="bg1">
                  <a:lumMod val="50000"/>
                </a:schemeClr>
              </a:solidFill>
            </a:endParaRPr>
          </a:p>
        </p:txBody>
      </p:sp>
      <p:sp>
        <p:nvSpPr>
          <p:cNvPr id="27" name="Freeform 19"/>
          <p:cNvSpPr/>
          <p:nvPr/>
        </p:nvSpPr>
        <p:spPr bwMode="auto">
          <a:xfrm>
            <a:off x="5536073" y="5698707"/>
            <a:ext cx="1091219" cy="92082"/>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91419" tIns="45709" rIns="91419" bIns="45709" numCol="1" anchor="t" anchorCtr="0" compatLnSpc="1"/>
          <a:lstStyle/>
          <a:p>
            <a:endParaRPr lang="zh-CN" altLang="en-US" sz="2799">
              <a:solidFill>
                <a:schemeClr val="bg1">
                  <a:lumMod val="50000"/>
                </a:schemeClr>
              </a:solidFill>
            </a:endParaRPr>
          </a:p>
        </p:txBody>
      </p:sp>
      <p:sp>
        <p:nvSpPr>
          <p:cNvPr id="28" name="Freeform 20"/>
          <p:cNvSpPr/>
          <p:nvPr/>
        </p:nvSpPr>
        <p:spPr bwMode="auto">
          <a:xfrm>
            <a:off x="5536073" y="5848341"/>
            <a:ext cx="1091219" cy="322286"/>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91419" tIns="45709" rIns="91419" bIns="45709" numCol="1" anchor="t" anchorCtr="0" compatLnSpc="1"/>
          <a:lstStyle/>
          <a:p>
            <a:endParaRPr lang="zh-CN" altLang="en-US" sz="2799">
              <a:solidFill>
                <a:schemeClr val="bg1">
                  <a:lumMod val="50000"/>
                </a:schemeClr>
              </a:solidFill>
            </a:endParaRPr>
          </a:p>
        </p:txBody>
      </p:sp>
      <p:sp>
        <p:nvSpPr>
          <p:cNvPr id="29" name="Rectangle 24"/>
          <p:cNvSpPr>
            <a:spLocks noChangeArrowheads="1"/>
          </p:cNvSpPr>
          <p:nvPr/>
        </p:nvSpPr>
        <p:spPr bwMode="auto">
          <a:xfrm>
            <a:off x="5208761" y="2952128"/>
            <a:ext cx="1759261" cy="20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200" dirty="0" smtClean="0">
                <a:solidFill>
                  <a:schemeClr val="bg1">
                    <a:lumMod val="50000"/>
                  </a:schemeClr>
                </a:solidFill>
              </a:rPr>
              <a:t>添加标题</a:t>
            </a:r>
            <a:endParaRPr lang="zh-CN" altLang="en-US" sz="1200" dirty="0">
              <a:solidFill>
                <a:schemeClr val="bg1">
                  <a:lumMod val="50000"/>
                </a:schemeClr>
              </a:solidFill>
            </a:endParaRPr>
          </a:p>
        </p:txBody>
      </p:sp>
      <p:sp>
        <p:nvSpPr>
          <p:cNvPr id="30" name="矩形 29"/>
          <p:cNvSpPr/>
          <p:nvPr/>
        </p:nvSpPr>
        <p:spPr>
          <a:xfrm>
            <a:off x="5208761" y="3644398"/>
            <a:ext cx="1759261" cy="549381"/>
          </a:xfrm>
          <a:prstGeom prst="rect">
            <a:avLst/>
          </a:prstGeom>
        </p:spPr>
        <p:txBody>
          <a:bodyPr wrap="square">
            <a:spAutoFit/>
          </a:bodyPr>
          <a:lstStyle/>
          <a:p>
            <a:pPr algn="ctr">
              <a:lnSpc>
                <a:spcPct val="150000"/>
              </a:lnSpc>
            </a:pPr>
            <a:r>
              <a:rPr lang="zh-CN" altLang="en-US" sz="1050" dirty="0" smtClean="0">
                <a:solidFill>
                  <a:schemeClr val="bg1">
                    <a:lumMod val="50000"/>
                  </a:schemeClr>
                </a:solidFill>
              </a:rPr>
              <a:t>这里输入简单的文字概述这里输入简单文字概述</a:t>
            </a:r>
            <a:endParaRPr lang="zh-CN" altLang="en-US" sz="1050" dirty="0">
              <a:solidFill>
                <a:schemeClr val="bg1">
                  <a:lumMod val="50000"/>
                </a:schemeClr>
              </a:solidFill>
              <a:latin typeface="Calibri" pitchFamily="34" charset="0"/>
            </a:endParaRPr>
          </a:p>
        </p:txBody>
      </p:sp>
    </p:spTree>
    <p:extLst>
      <p:ext uri="{BB962C8B-B14F-4D97-AF65-F5344CB8AC3E}">
        <p14:creationId xmlns:p14="http://schemas.microsoft.com/office/powerpoint/2010/main" val="1294518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1000"/>
                                        <p:tgtEl>
                                          <p:spTgt spid="23"/>
                                        </p:tgtEl>
                                      </p:cBhvr>
                                    </p:animEffect>
                                    <p:anim calcmode="lin" valueType="num">
                                      <p:cBhvr>
                                        <p:cTn id="113" dur="1000" fill="hold"/>
                                        <p:tgtEl>
                                          <p:spTgt spid="23"/>
                                        </p:tgtEl>
                                        <p:attrNameLst>
                                          <p:attrName>ppt_x</p:attrName>
                                        </p:attrNameLst>
                                      </p:cBhvr>
                                      <p:tavLst>
                                        <p:tav tm="0">
                                          <p:val>
                                            <p:strVal val="#ppt_x"/>
                                          </p:val>
                                        </p:tav>
                                        <p:tav tm="100000">
                                          <p:val>
                                            <p:strVal val="#ppt_x"/>
                                          </p:val>
                                        </p:tav>
                                      </p:tavLst>
                                    </p:anim>
                                    <p:anim calcmode="lin" valueType="num">
                                      <p:cBhvr>
                                        <p:cTn id="114" dur="1000" fill="hold"/>
                                        <p:tgtEl>
                                          <p:spTgt spid="2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1000"/>
                                        <p:tgtEl>
                                          <p:spTgt spid="24"/>
                                        </p:tgtEl>
                                      </p:cBhvr>
                                    </p:animEffect>
                                    <p:anim calcmode="lin" valueType="num">
                                      <p:cBhvr>
                                        <p:cTn id="118" dur="1000" fill="hold"/>
                                        <p:tgtEl>
                                          <p:spTgt spid="24"/>
                                        </p:tgtEl>
                                        <p:attrNameLst>
                                          <p:attrName>ppt_x</p:attrName>
                                        </p:attrNameLst>
                                      </p:cBhvr>
                                      <p:tavLst>
                                        <p:tav tm="0">
                                          <p:val>
                                            <p:strVal val="#ppt_x"/>
                                          </p:val>
                                        </p:tav>
                                        <p:tav tm="100000">
                                          <p:val>
                                            <p:strVal val="#ppt_x"/>
                                          </p:val>
                                        </p:tav>
                                      </p:tavLst>
                                    </p:anim>
                                    <p:anim calcmode="lin" valueType="num">
                                      <p:cBhvr>
                                        <p:cTn id="119" dur="1000" fill="hold"/>
                                        <p:tgtEl>
                                          <p:spTgt spid="2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1000"/>
                                        <p:tgtEl>
                                          <p:spTgt spid="25"/>
                                        </p:tgtEl>
                                      </p:cBhvr>
                                    </p:animEffect>
                                    <p:anim calcmode="lin" valueType="num">
                                      <p:cBhvr>
                                        <p:cTn id="123" dur="1000" fill="hold"/>
                                        <p:tgtEl>
                                          <p:spTgt spid="25"/>
                                        </p:tgtEl>
                                        <p:attrNameLst>
                                          <p:attrName>ppt_x</p:attrName>
                                        </p:attrNameLst>
                                      </p:cBhvr>
                                      <p:tavLst>
                                        <p:tav tm="0">
                                          <p:val>
                                            <p:strVal val="#ppt_x"/>
                                          </p:val>
                                        </p:tav>
                                        <p:tav tm="100000">
                                          <p:val>
                                            <p:strVal val="#ppt_x"/>
                                          </p:val>
                                        </p:tav>
                                      </p:tavLst>
                                    </p:anim>
                                    <p:anim calcmode="lin" valueType="num">
                                      <p:cBhvr>
                                        <p:cTn id="124" dur="1000" fill="hold"/>
                                        <p:tgtEl>
                                          <p:spTgt spid="25"/>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anim calcmode="lin" valueType="num">
                                      <p:cBhvr>
                                        <p:cTn id="128" dur="1000" fill="hold"/>
                                        <p:tgtEl>
                                          <p:spTgt spid="26"/>
                                        </p:tgtEl>
                                        <p:attrNameLst>
                                          <p:attrName>ppt_x</p:attrName>
                                        </p:attrNameLst>
                                      </p:cBhvr>
                                      <p:tavLst>
                                        <p:tav tm="0">
                                          <p:val>
                                            <p:strVal val="#ppt_x"/>
                                          </p:val>
                                        </p:tav>
                                        <p:tav tm="100000">
                                          <p:val>
                                            <p:strVal val="#ppt_x"/>
                                          </p:val>
                                        </p:tav>
                                      </p:tavLst>
                                    </p:anim>
                                    <p:anim calcmode="lin" valueType="num">
                                      <p:cBhvr>
                                        <p:cTn id="129" dur="1000" fill="hold"/>
                                        <p:tgtEl>
                                          <p:spTgt spid="26"/>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1000"/>
                                        <p:tgtEl>
                                          <p:spTgt spid="27"/>
                                        </p:tgtEl>
                                      </p:cBhvr>
                                    </p:animEffect>
                                    <p:anim calcmode="lin" valueType="num">
                                      <p:cBhvr>
                                        <p:cTn id="133" dur="1000" fill="hold"/>
                                        <p:tgtEl>
                                          <p:spTgt spid="27"/>
                                        </p:tgtEl>
                                        <p:attrNameLst>
                                          <p:attrName>ppt_x</p:attrName>
                                        </p:attrNameLst>
                                      </p:cBhvr>
                                      <p:tavLst>
                                        <p:tav tm="0">
                                          <p:val>
                                            <p:strVal val="#ppt_x"/>
                                          </p:val>
                                        </p:tav>
                                        <p:tav tm="100000">
                                          <p:val>
                                            <p:strVal val="#ppt_x"/>
                                          </p:val>
                                        </p:tav>
                                      </p:tavLst>
                                    </p:anim>
                                    <p:anim calcmode="lin" valueType="num">
                                      <p:cBhvr>
                                        <p:cTn id="134" dur="1000" fill="hold"/>
                                        <p:tgtEl>
                                          <p:spTgt spid="27"/>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1000"/>
                                        <p:tgtEl>
                                          <p:spTgt spid="28"/>
                                        </p:tgtEl>
                                      </p:cBhvr>
                                    </p:animEffect>
                                    <p:anim calcmode="lin" valueType="num">
                                      <p:cBhvr>
                                        <p:cTn id="138" dur="1000" fill="hold"/>
                                        <p:tgtEl>
                                          <p:spTgt spid="28"/>
                                        </p:tgtEl>
                                        <p:attrNameLst>
                                          <p:attrName>ppt_x</p:attrName>
                                        </p:attrNameLst>
                                      </p:cBhvr>
                                      <p:tavLst>
                                        <p:tav tm="0">
                                          <p:val>
                                            <p:strVal val="#ppt_x"/>
                                          </p:val>
                                        </p:tav>
                                        <p:tav tm="100000">
                                          <p:val>
                                            <p:strVal val="#ppt_x"/>
                                          </p:val>
                                        </p:tav>
                                      </p:tavLst>
                                    </p:anim>
                                    <p:anim calcmode="lin" valueType="num">
                                      <p:cBhvr>
                                        <p:cTn id="139" dur="1000" fill="hold"/>
                                        <p:tgtEl>
                                          <p:spTgt spid="2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1000"/>
                                        <p:tgtEl>
                                          <p:spTgt spid="29"/>
                                        </p:tgtEl>
                                      </p:cBhvr>
                                    </p:animEffect>
                                    <p:anim calcmode="lin" valueType="num">
                                      <p:cBhvr>
                                        <p:cTn id="143" dur="1000" fill="hold"/>
                                        <p:tgtEl>
                                          <p:spTgt spid="29"/>
                                        </p:tgtEl>
                                        <p:attrNameLst>
                                          <p:attrName>ppt_x</p:attrName>
                                        </p:attrNameLst>
                                      </p:cBhvr>
                                      <p:tavLst>
                                        <p:tav tm="0">
                                          <p:val>
                                            <p:strVal val="#ppt_x"/>
                                          </p:val>
                                        </p:tav>
                                        <p:tav tm="100000">
                                          <p:val>
                                            <p:strVal val="#ppt_x"/>
                                          </p:val>
                                        </p:tav>
                                      </p:tavLst>
                                    </p:anim>
                                    <p:anim calcmode="lin" valueType="num">
                                      <p:cBhvr>
                                        <p:cTn id="144" dur="1000" fill="hold"/>
                                        <p:tgtEl>
                                          <p:spTgt spid="2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fade">
                                      <p:cBhvr>
                                        <p:cTn id="147" dur="1000"/>
                                        <p:tgtEl>
                                          <p:spTgt spid="30"/>
                                        </p:tgtEl>
                                      </p:cBhvr>
                                    </p:animEffect>
                                    <p:anim calcmode="lin" valueType="num">
                                      <p:cBhvr>
                                        <p:cTn id="148" dur="1000" fill="hold"/>
                                        <p:tgtEl>
                                          <p:spTgt spid="30"/>
                                        </p:tgtEl>
                                        <p:attrNameLst>
                                          <p:attrName>ppt_x</p:attrName>
                                        </p:attrNameLst>
                                      </p:cBhvr>
                                      <p:tavLst>
                                        <p:tav tm="0">
                                          <p:val>
                                            <p:strVal val="#ppt_x"/>
                                          </p:val>
                                        </p:tav>
                                        <p:tav tm="100000">
                                          <p:val>
                                            <p:strVal val="#ppt_x"/>
                                          </p:val>
                                        </p:tav>
                                      </p:tavLst>
                                    </p:anim>
                                    <p:anim calcmode="lin" valueType="num">
                                      <p:cBhvr>
                                        <p:cTn id="1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二、点击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Group 65"/>
          <p:cNvGrpSpPr/>
          <p:nvPr/>
        </p:nvGrpSpPr>
        <p:grpSpPr>
          <a:xfrm>
            <a:off x="4559226" y="2187832"/>
            <a:ext cx="1459187" cy="1613368"/>
            <a:chOff x="3419864" y="1304397"/>
            <a:chExt cx="1094533" cy="1209746"/>
          </a:xfrm>
        </p:grpSpPr>
        <p:sp>
          <p:nvSpPr>
            <p:cNvPr id="6" name="Freeform 44"/>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a:endParaRPr>
            </a:p>
          </p:txBody>
        </p:sp>
        <p:sp>
          <p:nvSpPr>
            <p:cNvPr id="7" name="Rectangle 47"/>
            <p:cNvSpPr/>
            <p:nvPr/>
          </p:nvSpPr>
          <p:spPr>
            <a:xfrm>
              <a:off x="3668210" y="1468512"/>
              <a:ext cx="597838" cy="565409"/>
            </a:xfrm>
            <a:prstGeom prst="rect">
              <a:avLst/>
            </a:prstGeom>
          </p:spPr>
          <p:txBody>
            <a:bodyPr wrap="none">
              <a:spAutoFit/>
            </a:bodyPr>
            <a:lstStyle/>
            <a:p>
              <a:pPr algn="ctr"/>
              <a:r>
                <a:rPr lang="en-US" sz="4300" b="1" dirty="0">
                  <a:solidFill>
                    <a:schemeClr val="bg1"/>
                  </a:solidFill>
                  <a:latin typeface="Arial"/>
                  <a:ea typeface="微软雅黑"/>
                  <a:sym typeface="Arial"/>
                </a:rPr>
                <a:t>01</a:t>
              </a:r>
              <a:endParaRPr lang="en-US" sz="4300" dirty="0">
                <a:solidFill>
                  <a:schemeClr val="bg1"/>
                </a:solidFill>
                <a:latin typeface="Arial"/>
                <a:ea typeface="微软雅黑"/>
                <a:sym typeface="Arial"/>
              </a:endParaRPr>
            </a:p>
          </p:txBody>
        </p:sp>
      </p:grpSp>
      <p:grpSp>
        <p:nvGrpSpPr>
          <p:cNvPr id="8" name="Group 66"/>
          <p:cNvGrpSpPr/>
          <p:nvPr/>
        </p:nvGrpSpPr>
        <p:grpSpPr>
          <a:xfrm>
            <a:off x="6320137" y="2187832"/>
            <a:ext cx="1459187" cy="1613368"/>
            <a:chOff x="4740719" y="1304398"/>
            <a:chExt cx="1094533" cy="1209746"/>
          </a:xfrm>
          <a:solidFill>
            <a:schemeClr val="tx1">
              <a:lumMod val="50000"/>
              <a:lumOff val="50000"/>
            </a:schemeClr>
          </a:solidFill>
        </p:grpSpPr>
        <p:sp>
          <p:nvSpPr>
            <p:cNvPr id="9" name="Freeform 53"/>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a:endParaRPr>
            </a:p>
          </p:txBody>
        </p:sp>
        <p:sp>
          <p:nvSpPr>
            <p:cNvPr id="10" name="Rectangle 54"/>
            <p:cNvSpPr/>
            <p:nvPr/>
          </p:nvSpPr>
          <p:spPr>
            <a:xfrm>
              <a:off x="4989065" y="1468513"/>
              <a:ext cx="597838" cy="565409"/>
            </a:xfrm>
            <a:prstGeom prst="rect">
              <a:avLst/>
            </a:prstGeom>
            <a:noFill/>
          </p:spPr>
          <p:txBody>
            <a:bodyPr wrap="none">
              <a:spAutoFit/>
            </a:bodyPr>
            <a:lstStyle/>
            <a:p>
              <a:pPr algn="ctr"/>
              <a:r>
                <a:rPr lang="en-US" sz="4300" b="1" dirty="0">
                  <a:solidFill>
                    <a:schemeClr val="bg1"/>
                  </a:solidFill>
                  <a:latin typeface="Arial"/>
                  <a:ea typeface="微软雅黑"/>
                  <a:sym typeface="Arial"/>
                </a:rPr>
                <a:t>02</a:t>
              </a:r>
              <a:endParaRPr lang="en-US" sz="4300" dirty="0">
                <a:solidFill>
                  <a:schemeClr val="bg1"/>
                </a:solidFill>
                <a:latin typeface="Arial"/>
                <a:ea typeface="微软雅黑"/>
                <a:sym typeface="Arial"/>
              </a:endParaRPr>
            </a:p>
          </p:txBody>
        </p:sp>
      </p:grpSp>
      <p:grpSp>
        <p:nvGrpSpPr>
          <p:cNvPr id="11" name="Group 69"/>
          <p:cNvGrpSpPr/>
          <p:nvPr/>
        </p:nvGrpSpPr>
        <p:grpSpPr>
          <a:xfrm>
            <a:off x="8029737" y="2223773"/>
            <a:ext cx="2596630" cy="1654257"/>
            <a:chOff x="5603652" y="1660528"/>
            <a:chExt cx="1947726" cy="1240405"/>
          </a:xfrm>
        </p:grpSpPr>
        <p:sp>
          <p:nvSpPr>
            <p:cNvPr id="12" name="Text Placeholder 3"/>
            <p:cNvSpPr txBox="1">
              <a:spLocks/>
            </p:cNvSpPr>
            <p:nvPr/>
          </p:nvSpPr>
          <p:spPr>
            <a:xfrm>
              <a:off x="5603652" y="1660528"/>
              <a:ext cx="673349" cy="16154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b="1" dirty="0">
                  <a:solidFill>
                    <a:schemeClr val="tx1">
                      <a:lumMod val="65000"/>
                      <a:lumOff val="35000"/>
                    </a:schemeClr>
                  </a:solidFill>
                  <a:latin typeface="Arial"/>
                  <a:ea typeface="微软雅黑"/>
                  <a:sym typeface="Arial"/>
                </a:rPr>
                <a:t>添加副标题</a:t>
              </a:r>
              <a:endParaRPr lang="en-US" b="1" dirty="0">
                <a:solidFill>
                  <a:schemeClr val="tx1">
                    <a:lumMod val="65000"/>
                    <a:lumOff val="35000"/>
                  </a:schemeClr>
                </a:solidFill>
                <a:latin typeface="Arial"/>
                <a:ea typeface="微软雅黑"/>
                <a:sym typeface="Arial"/>
              </a:endParaRPr>
            </a:p>
          </p:txBody>
        </p:sp>
        <p:sp>
          <p:nvSpPr>
            <p:cNvPr id="13" name="Text Placeholder 3"/>
            <p:cNvSpPr txBox="1">
              <a:spLocks/>
            </p:cNvSpPr>
            <p:nvPr/>
          </p:nvSpPr>
          <p:spPr>
            <a:xfrm>
              <a:off x="5603652" y="1825895"/>
              <a:ext cx="1947726" cy="10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altLang="zh-CN" dirty="0">
                <a:sym typeface="Arial"/>
              </a:endParaRPr>
            </a:p>
          </p:txBody>
        </p:sp>
      </p:grpSp>
      <p:grpSp>
        <p:nvGrpSpPr>
          <p:cNvPr id="14" name="Group 72"/>
          <p:cNvGrpSpPr/>
          <p:nvPr/>
        </p:nvGrpSpPr>
        <p:grpSpPr>
          <a:xfrm>
            <a:off x="1593141" y="2223774"/>
            <a:ext cx="2596630" cy="1731084"/>
            <a:chOff x="5603652" y="1658567"/>
            <a:chExt cx="1947726" cy="1298012"/>
          </a:xfrm>
        </p:grpSpPr>
        <p:sp>
          <p:nvSpPr>
            <p:cNvPr id="15" name="Text Placeholder 3"/>
            <p:cNvSpPr txBox="1">
              <a:spLocks/>
            </p:cNvSpPr>
            <p:nvPr/>
          </p:nvSpPr>
          <p:spPr>
            <a:xfrm>
              <a:off x="6878029" y="1658567"/>
              <a:ext cx="673349" cy="16154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b="1" dirty="0">
                  <a:solidFill>
                    <a:schemeClr val="tx2">
                      <a:lumMod val="75000"/>
                    </a:schemeClr>
                  </a:solidFill>
                  <a:latin typeface="Arial"/>
                  <a:ea typeface="微软雅黑"/>
                  <a:sym typeface="Arial"/>
                </a:rPr>
                <a:t>添加副标题</a:t>
              </a:r>
              <a:endParaRPr lang="en-US" b="1" dirty="0">
                <a:solidFill>
                  <a:schemeClr val="tx2">
                    <a:lumMod val="75000"/>
                  </a:schemeClr>
                </a:solidFill>
                <a:latin typeface="Arial"/>
                <a:ea typeface="微软雅黑"/>
                <a:sym typeface="Arial"/>
              </a:endParaRPr>
            </a:p>
          </p:txBody>
        </p:sp>
        <p:sp>
          <p:nvSpPr>
            <p:cNvPr id="16" name="Text Placeholder 3"/>
            <p:cNvSpPr txBox="1">
              <a:spLocks/>
            </p:cNvSpPr>
            <p:nvPr/>
          </p:nvSpPr>
          <p:spPr>
            <a:xfrm>
              <a:off x="5603652" y="1881541"/>
              <a:ext cx="1947726" cy="10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a:t>
              </a:r>
              <a:r>
                <a:rPr lang="zh-CN" altLang="en-US" dirty="0" smtClean="0">
                  <a:sym typeface="Arial"/>
                </a:rPr>
                <a:t>风格</a:t>
              </a:r>
              <a:r>
                <a:rPr lang="zh-CN" altLang="en-US" dirty="0">
                  <a:sym typeface="Arial"/>
                </a:rPr>
                <a:t>。</a:t>
              </a:r>
              <a:endParaRPr lang="en-US" dirty="0">
                <a:sym typeface="Arial"/>
              </a:endParaRPr>
            </a:p>
          </p:txBody>
        </p:sp>
      </p:grpSp>
      <p:grpSp>
        <p:nvGrpSpPr>
          <p:cNvPr id="17" name="Group 67"/>
          <p:cNvGrpSpPr/>
          <p:nvPr/>
        </p:nvGrpSpPr>
        <p:grpSpPr>
          <a:xfrm>
            <a:off x="4559226" y="4108510"/>
            <a:ext cx="1459187" cy="1613368"/>
            <a:chOff x="3419864" y="1304397"/>
            <a:chExt cx="1094533" cy="1209746"/>
          </a:xfrm>
          <a:solidFill>
            <a:schemeClr val="tx1">
              <a:lumMod val="50000"/>
              <a:lumOff val="50000"/>
            </a:schemeClr>
          </a:solidFill>
        </p:grpSpPr>
        <p:sp>
          <p:nvSpPr>
            <p:cNvPr id="18" name="Freeform 68"/>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a:endParaRPr>
            </a:p>
          </p:txBody>
        </p:sp>
        <p:sp>
          <p:nvSpPr>
            <p:cNvPr id="19" name="Rectangle 69"/>
            <p:cNvSpPr/>
            <p:nvPr/>
          </p:nvSpPr>
          <p:spPr>
            <a:xfrm>
              <a:off x="3668210" y="1468512"/>
              <a:ext cx="597838" cy="565409"/>
            </a:xfrm>
            <a:prstGeom prst="rect">
              <a:avLst/>
            </a:prstGeom>
            <a:noFill/>
          </p:spPr>
          <p:txBody>
            <a:bodyPr wrap="none">
              <a:spAutoFit/>
            </a:bodyPr>
            <a:lstStyle/>
            <a:p>
              <a:pPr algn="ctr"/>
              <a:r>
                <a:rPr lang="en-US" sz="4300" b="1" dirty="0">
                  <a:solidFill>
                    <a:schemeClr val="bg1"/>
                  </a:solidFill>
                  <a:latin typeface="Arial"/>
                  <a:ea typeface="微软雅黑"/>
                  <a:sym typeface="Arial"/>
                </a:rPr>
                <a:t>03</a:t>
              </a:r>
              <a:endParaRPr lang="en-US" sz="4300" dirty="0">
                <a:solidFill>
                  <a:schemeClr val="bg1"/>
                </a:solidFill>
                <a:latin typeface="Arial"/>
                <a:ea typeface="微软雅黑"/>
                <a:sym typeface="Arial"/>
              </a:endParaRPr>
            </a:p>
          </p:txBody>
        </p:sp>
      </p:grpSp>
      <p:grpSp>
        <p:nvGrpSpPr>
          <p:cNvPr id="20" name="Group 70"/>
          <p:cNvGrpSpPr/>
          <p:nvPr/>
        </p:nvGrpSpPr>
        <p:grpSpPr>
          <a:xfrm>
            <a:off x="6320137" y="4108510"/>
            <a:ext cx="1459187" cy="1613368"/>
            <a:chOff x="4740719" y="1304398"/>
            <a:chExt cx="1094533" cy="1209746"/>
          </a:xfrm>
          <a:solidFill>
            <a:schemeClr val="accent3"/>
          </a:solidFill>
        </p:grpSpPr>
        <p:sp>
          <p:nvSpPr>
            <p:cNvPr id="21" name="Freeform 71"/>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dirty="0">
                <a:solidFill>
                  <a:srgbClr val="FFFFFF"/>
                </a:solidFill>
                <a:sym typeface="Arial"/>
              </a:endParaRPr>
            </a:p>
          </p:txBody>
        </p:sp>
        <p:sp>
          <p:nvSpPr>
            <p:cNvPr id="22" name="Rectangle 73"/>
            <p:cNvSpPr/>
            <p:nvPr/>
          </p:nvSpPr>
          <p:spPr>
            <a:xfrm>
              <a:off x="4989065" y="1468513"/>
              <a:ext cx="597838" cy="565409"/>
            </a:xfrm>
            <a:prstGeom prst="rect">
              <a:avLst/>
            </a:prstGeom>
            <a:noFill/>
          </p:spPr>
          <p:txBody>
            <a:bodyPr wrap="none">
              <a:spAutoFit/>
            </a:bodyPr>
            <a:lstStyle/>
            <a:p>
              <a:pPr algn="ctr"/>
              <a:r>
                <a:rPr lang="en-US" sz="4300" b="1" dirty="0">
                  <a:solidFill>
                    <a:schemeClr val="bg1"/>
                  </a:solidFill>
                  <a:latin typeface="Arial"/>
                  <a:ea typeface="微软雅黑"/>
                  <a:sym typeface="Arial"/>
                </a:rPr>
                <a:t>04</a:t>
              </a:r>
              <a:endParaRPr lang="en-US" sz="4300" dirty="0">
                <a:solidFill>
                  <a:schemeClr val="bg1"/>
                </a:solidFill>
                <a:latin typeface="Arial"/>
                <a:ea typeface="微软雅黑"/>
                <a:sym typeface="Arial"/>
              </a:endParaRPr>
            </a:p>
          </p:txBody>
        </p:sp>
      </p:grpSp>
      <p:grpSp>
        <p:nvGrpSpPr>
          <p:cNvPr id="23" name="Group 69"/>
          <p:cNvGrpSpPr/>
          <p:nvPr/>
        </p:nvGrpSpPr>
        <p:grpSpPr>
          <a:xfrm>
            <a:off x="8029737" y="4144451"/>
            <a:ext cx="2596630" cy="1654257"/>
            <a:chOff x="5603652" y="1660528"/>
            <a:chExt cx="1947726" cy="1240405"/>
          </a:xfrm>
        </p:grpSpPr>
        <p:sp>
          <p:nvSpPr>
            <p:cNvPr id="24" name="Text Placeholder 3"/>
            <p:cNvSpPr txBox="1">
              <a:spLocks/>
            </p:cNvSpPr>
            <p:nvPr/>
          </p:nvSpPr>
          <p:spPr>
            <a:xfrm>
              <a:off x="5603652" y="1660528"/>
              <a:ext cx="673349" cy="16154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b="1" dirty="0">
                  <a:solidFill>
                    <a:schemeClr val="tx1">
                      <a:lumMod val="65000"/>
                      <a:lumOff val="35000"/>
                    </a:schemeClr>
                  </a:solidFill>
                  <a:latin typeface="Arial"/>
                  <a:ea typeface="微软雅黑"/>
                  <a:sym typeface="Arial"/>
                </a:rPr>
                <a:t>添加副标题</a:t>
              </a:r>
              <a:endParaRPr lang="en-US" b="1" dirty="0">
                <a:solidFill>
                  <a:schemeClr val="tx1">
                    <a:lumMod val="65000"/>
                    <a:lumOff val="35000"/>
                  </a:schemeClr>
                </a:solidFill>
                <a:latin typeface="Arial"/>
                <a:ea typeface="微软雅黑"/>
                <a:sym typeface="Arial"/>
              </a:endParaRPr>
            </a:p>
          </p:txBody>
        </p:sp>
        <p:sp>
          <p:nvSpPr>
            <p:cNvPr id="25" name="Text Placeholder 3"/>
            <p:cNvSpPr txBox="1">
              <a:spLocks/>
            </p:cNvSpPr>
            <p:nvPr/>
          </p:nvSpPr>
          <p:spPr>
            <a:xfrm>
              <a:off x="5603652" y="1825895"/>
              <a:ext cx="1947726" cy="10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altLang="zh-CN" dirty="0">
                <a:sym typeface="Arial"/>
              </a:endParaRPr>
            </a:p>
          </p:txBody>
        </p:sp>
      </p:grpSp>
      <p:grpSp>
        <p:nvGrpSpPr>
          <p:cNvPr id="26" name="Group 72"/>
          <p:cNvGrpSpPr/>
          <p:nvPr/>
        </p:nvGrpSpPr>
        <p:grpSpPr>
          <a:xfrm>
            <a:off x="1593141" y="4144451"/>
            <a:ext cx="2596630" cy="1705084"/>
            <a:chOff x="5603652" y="1658567"/>
            <a:chExt cx="1947726" cy="1278517"/>
          </a:xfrm>
        </p:grpSpPr>
        <p:sp>
          <p:nvSpPr>
            <p:cNvPr id="27" name="Text Placeholder 3"/>
            <p:cNvSpPr txBox="1">
              <a:spLocks/>
            </p:cNvSpPr>
            <p:nvPr/>
          </p:nvSpPr>
          <p:spPr>
            <a:xfrm>
              <a:off x="6878029" y="1658567"/>
              <a:ext cx="673349" cy="16154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b="1" dirty="0">
                  <a:solidFill>
                    <a:schemeClr val="tx1">
                      <a:lumMod val="65000"/>
                      <a:lumOff val="35000"/>
                    </a:schemeClr>
                  </a:solidFill>
                  <a:latin typeface="Arial"/>
                  <a:ea typeface="微软雅黑"/>
                  <a:sym typeface="Arial"/>
                </a:rPr>
                <a:t>添加副标题</a:t>
              </a:r>
              <a:endParaRPr lang="en-US" b="1" dirty="0">
                <a:solidFill>
                  <a:schemeClr val="tx1">
                    <a:lumMod val="65000"/>
                    <a:lumOff val="35000"/>
                  </a:schemeClr>
                </a:solidFill>
                <a:latin typeface="Arial"/>
                <a:ea typeface="微软雅黑"/>
                <a:sym typeface="Arial"/>
              </a:endParaRPr>
            </a:p>
          </p:txBody>
        </p:sp>
        <p:sp>
          <p:nvSpPr>
            <p:cNvPr id="28" name="Text Placeholder 3"/>
            <p:cNvSpPr txBox="1">
              <a:spLocks/>
            </p:cNvSpPr>
            <p:nvPr/>
          </p:nvSpPr>
          <p:spPr>
            <a:xfrm>
              <a:off x="5603652" y="1862046"/>
              <a:ext cx="1947726" cy="10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altLang="zh-CN" dirty="0">
                <a:sym typeface="Arial"/>
              </a:endParaRPr>
            </a:p>
          </p:txBody>
        </p:sp>
      </p:grpSp>
    </p:spTree>
    <p:extLst>
      <p:ext uri="{BB962C8B-B14F-4D97-AF65-F5344CB8AC3E}">
        <p14:creationId xmlns:p14="http://schemas.microsoft.com/office/powerpoint/2010/main" val="26537932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4" accel="50000" decel="5000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1950"/>
                            </p:stCondLst>
                            <p:childTnLst>
                              <p:par>
                                <p:cTn id="25" presetID="1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lide(fromRight)">
                                      <p:cBhvr>
                                        <p:cTn id="27" dur="500"/>
                                        <p:tgtEl>
                                          <p:spTgt spid="14"/>
                                        </p:tgtEl>
                                      </p:cBhvr>
                                    </p:animEffect>
                                  </p:childTnLst>
                                </p:cTn>
                              </p:par>
                            </p:childTnLst>
                          </p:cTn>
                        </p:par>
                        <p:par>
                          <p:cTn id="28" fill="hold">
                            <p:stCondLst>
                              <p:cond delay="2450"/>
                            </p:stCondLst>
                            <p:childTnLst>
                              <p:par>
                                <p:cTn id="29" presetID="2" presetClass="entr" presetSubtype="4" accel="50000" decel="5000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2950"/>
                            </p:stCondLst>
                            <p:childTnLst>
                              <p:par>
                                <p:cTn id="34" presetID="1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lide(fromLeft)">
                                      <p:cBhvr>
                                        <p:cTn id="36" dur="500"/>
                                        <p:tgtEl>
                                          <p:spTgt spid="11"/>
                                        </p:tgtEl>
                                      </p:cBhvr>
                                    </p:animEffect>
                                  </p:childTnLst>
                                </p:cTn>
                              </p:par>
                            </p:childTnLst>
                          </p:cTn>
                        </p:par>
                        <p:par>
                          <p:cTn id="37" fill="hold">
                            <p:stCondLst>
                              <p:cond delay="3450"/>
                            </p:stCondLst>
                            <p:childTnLst>
                              <p:par>
                                <p:cTn id="38" presetID="2" presetClass="entr" presetSubtype="4" accel="50000" decel="5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3950"/>
                            </p:stCondLst>
                            <p:childTnLst>
                              <p:par>
                                <p:cTn id="43" presetID="12" presetClass="entr" presetSubtype="2"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slide(fromRight)">
                                      <p:cBhvr>
                                        <p:cTn id="45" dur="500"/>
                                        <p:tgtEl>
                                          <p:spTgt spid="26"/>
                                        </p:tgtEl>
                                      </p:cBhvr>
                                    </p:animEffect>
                                  </p:childTnLst>
                                </p:cTn>
                              </p:par>
                            </p:childTnLst>
                          </p:cTn>
                        </p:par>
                        <p:par>
                          <p:cTn id="46" fill="hold">
                            <p:stCondLst>
                              <p:cond delay="4450"/>
                            </p:stCondLst>
                            <p:childTnLst>
                              <p:par>
                                <p:cTn id="47" presetID="2" presetClass="entr" presetSubtype="4" accel="50000" decel="5000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4950"/>
                            </p:stCondLst>
                            <p:childTnLst>
                              <p:par>
                                <p:cTn id="52" presetID="12" presetClass="entr" presetSubtype="8"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slide(from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3505" r="26469" b="35733"/>
          <a:stretch/>
        </p:blipFill>
        <p:spPr>
          <a:xfrm>
            <a:off x="3883843" y="0"/>
            <a:ext cx="3669427" cy="23567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89459"/>
          <a:stretch/>
        </p:blipFill>
        <p:spPr>
          <a:xfrm>
            <a:off x="10708849" y="0"/>
            <a:ext cx="1483151" cy="7034000"/>
          </a:xfrm>
          <a:prstGeom prst="rect">
            <a:avLst/>
          </a:prstGeom>
        </p:spPr>
      </p:pic>
      <p:sp>
        <p:nvSpPr>
          <p:cNvPr id="13" name="矩形 259"/>
          <p:cNvSpPr>
            <a:spLocks noChangeArrowheads="1"/>
          </p:cNvSpPr>
          <p:nvPr/>
        </p:nvSpPr>
        <p:spPr bwMode="auto">
          <a:xfrm>
            <a:off x="3538778" y="4458003"/>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rgbClr val="6FBA2B"/>
                </a:solidFill>
                <a:latin typeface="迷你简菱心" panose="02010609000101010101" pitchFamily="49" charset="-122"/>
                <a:ea typeface="迷你简菱心" panose="02010609000101010101" pitchFamily="49" charset="-122"/>
              </a:rPr>
              <a:t>此处添加您的标题</a:t>
            </a:r>
          </a:p>
        </p:txBody>
      </p:sp>
      <p:sp>
        <p:nvSpPr>
          <p:cNvPr id="14" name="矩形 259"/>
          <p:cNvSpPr>
            <a:spLocks noChangeArrowheads="1"/>
          </p:cNvSpPr>
          <p:nvPr/>
        </p:nvSpPr>
        <p:spPr bwMode="auto">
          <a:xfrm>
            <a:off x="3215395" y="5203354"/>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We have many PowerPoint </a:t>
            </a:r>
            <a:r>
              <a:rPr lang="zh-CN" altLang="en-US" sz="1400" dirty="0">
                <a:solidFill>
                  <a:schemeClr val="tx1">
                    <a:lumMod val="75000"/>
                    <a:lumOff val="25000"/>
                  </a:schemeClr>
                </a:solidFill>
                <a:latin typeface="Arial" panose="020B0604020202020204" pitchFamily="34" charset="0"/>
                <a:cs typeface="Arial" panose="020B0604020202020204" pitchFamily="34" charset="0"/>
              </a:rPr>
              <a:t>templates</a:t>
            </a:r>
            <a:r>
              <a:rPr lang="en-US" altLang="zh-CN" sz="1400" dirty="0">
                <a:solidFill>
                  <a:schemeClr val="tx1">
                    <a:lumMod val="75000"/>
                    <a:lumOff val="25000"/>
                  </a:schemeClr>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矩形 14"/>
          <p:cNvSpPr/>
          <p:nvPr/>
        </p:nvSpPr>
        <p:spPr>
          <a:xfrm>
            <a:off x="5014610" y="2764794"/>
            <a:ext cx="2291614" cy="1862048"/>
          </a:xfrm>
          <a:prstGeom prst="rect">
            <a:avLst/>
          </a:prstGeom>
          <a:effectLst/>
        </p:spPr>
        <p:txBody>
          <a:bodyPr wrap="square">
            <a:spAutoFit/>
          </a:bodyPr>
          <a:lstStyle/>
          <a:p>
            <a:pPr algn="ctr"/>
            <a:r>
              <a:rPr lang="en-US" altLang="zh-CN" sz="11500" b="1" dirty="0" smtClean="0">
                <a:solidFill>
                  <a:srgbClr val="6FBA2B"/>
                </a:solidFill>
                <a:latin typeface="Agency FB" panose="020B0503020202020204" pitchFamily="34" charset="0"/>
                <a:ea typeface="腾祥澜黑简" panose="01010104010101010101" pitchFamily="2" charset="-122"/>
                <a:cs typeface="Arial" panose="020B0604020202020204" pitchFamily="34" charset="0"/>
              </a:rPr>
              <a:t>03</a:t>
            </a:r>
            <a:endParaRPr lang="zh-CN" altLang="en-US" sz="11500" b="1" dirty="0">
              <a:solidFill>
                <a:srgbClr val="6FBA2B"/>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42522242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2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 calcmode="lin" valueType="num">
                                      <p:cBhvr>
                                        <p:cTn id="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3"/>
                                        </p:tgtEl>
                                      </p:cBhvr>
                                    </p:animEffect>
                                  </p:childTnLst>
                                </p:cTn>
                              </p:par>
                            </p:childTnLst>
                          </p:cTn>
                        </p:par>
                        <p:par>
                          <p:cTn id="35" fill="hold">
                            <p:stCondLst>
                              <p:cond delay="33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12" presetClass="entr" presetSubtype="1" fill="hold" grpId="0" nodeType="withEffect">
                                  <p:stCondLst>
                                    <p:cond delay="2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三、点击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29" name="组合 28"/>
          <p:cNvGrpSpPr/>
          <p:nvPr/>
        </p:nvGrpSpPr>
        <p:grpSpPr>
          <a:xfrm>
            <a:off x="1063455" y="2050878"/>
            <a:ext cx="10065092" cy="4266370"/>
            <a:chOff x="476149" y="1847840"/>
            <a:chExt cx="11238115" cy="4763591"/>
          </a:xfrm>
        </p:grpSpPr>
        <p:cxnSp>
          <p:nvCxnSpPr>
            <p:cNvPr id="30" name="Straight Connector 8"/>
            <p:cNvCxnSpPr>
              <a:cxnSpLocks/>
            </p:cNvCxnSpPr>
            <p:nvPr/>
          </p:nvCxnSpPr>
          <p:spPr>
            <a:xfrm rot="5400000">
              <a:off x="3712884" y="4229107"/>
              <a:ext cx="4763591" cy="1057"/>
            </a:xfrm>
            <a:prstGeom prst="line">
              <a:avLst/>
            </a:prstGeom>
            <a:ln w="12700">
              <a:solidFill>
                <a:schemeClr val="bg1">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1" name="Group 100"/>
            <p:cNvGrpSpPr/>
            <p:nvPr/>
          </p:nvGrpSpPr>
          <p:grpSpPr>
            <a:xfrm>
              <a:off x="5324307" y="4023798"/>
              <a:ext cx="1532805" cy="114301"/>
              <a:chOff x="3993750" y="2774961"/>
              <a:chExt cx="1149753" cy="85726"/>
            </a:xfrm>
          </p:grpSpPr>
          <p:cxnSp>
            <p:nvCxnSpPr>
              <p:cNvPr id="94" name="Straight Connector 48"/>
              <p:cNvCxnSpPr>
                <a:stCxn id="86" idx="3"/>
                <a:endCxn id="42" idx="1"/>
              </p:cNvCxnSpPr>
              <p:nvPr/>
            </p:nvCxnSpPr>
            <p:spPr>
              <a:xfrm>
                <a:off x="3993749" y="2818395"/>
                <a:ext cx="1149753"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5" name="Oval 51"/>
              <p:cNvSpPr/>
              <p:nvPr/>
            </p:nvSpPr>
            <p:spPr>
              <a:xfrm>
                <a:off x="4529137" y="2774961"/>
                <a:ext cx="85726" cy="85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2" name="Group 99"/>
            <p:cNvGrpSpPr/>
            <p:nvPr/>
          </p:nvGrpSpPr>
          <p:grpSpPr>
            <a:xfrm>
              <a:off x="5324307" y="2601397"/>
              <a:ext cx="1532805" cy="114301"/>
              <a:chOff x="3993750" y="1708160"/>
              <a:chExt cx="1149753" cy="85726"/>
            </a:xfrm>
          </p:grpSpPr>
          <p:cxnSp>
            <p:nvCxnSpPr>
              <p:cNvPr id="92" name="Straight Connector 45"/>
              <p:cNvCxnSpPr>
                <a:stCxn id="80" idx="3"/>
                <a:endCxn id="50" idx="1"/>
              </p:cNvCxnSpPr>
              <p:nvPr/>
            </p:nvCxnSpPr>
            <p:spPr>
              <a:xfrm>
                <a:off x="3993749" y="1746825"/>
                <a:ext cx="1149753"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3" name="Oval 52"/>
              <p:cNvSpPr/>
              <p:nvPr/>
            </p:nvSpPr>
            <p:spPr>
              <a:xfrm>
                <a:off x="4529137" y="1708160"/>
                <a:ext cx="85726" cy="85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3" name="Group 101"/>
            <p:cNvGrpSpPr/>
            <p:nvPr/>
          </p:nvGrpSpPr>
          <p:grpSpPr>
            <a:xfrm>
              <a:off x="5324307" y="5547797"/>
              <a:ext cx="1532805" cy="114301"/>
              <a:chOff x="3993749" y="3917960"/>
              <a:chExt cx="1149753" cy="85726"/>
            </a:xfrm>
          </p:grpSpPr>
          <p:cxnSp>
            <p:nvCxnSpPr>
              <p:cNvPr id="90" name="Straight Connector 50"/>
              <p:cNvCxnSpPr>
                <a:stCxn id="65" idx="3"/>
                <a:endCxn id="74" idx="1"/>
              </p:cNvCxnSpPr>
              <p:nvPr/>
            </p:nvCxnSpPr>
            <p:spPr>
              <a:xfrm>
                <a:off x="3993749" y="3961403"/>
                <a:ext cx="1149753"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1" name="Oval 53"/>
              <p:cNvSpPr/>
              <p:nvPr/>
            </p:nvSpPr>
            <p:spPr>
              <a:xfrm>
                <a:off x="4529137" y="3917960"/>
                <a:ext cx="85726" cy="85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4" name="Group 95"/>
            <p:cNvGrpSpPr/>
            <p:nvPr/>
          </p:nvGrpSpPr>
          <p:grpSpPr>
            <a:xfrm>
              <a:off x="476149" y="3562351"/>
              <a:ext cx="4848158" cy="1025190"/>
              <a:chOff x="357158" y="2428874"/>
              <a:chExt cx="3636592" cy="768892"/>
            </a:xfrm>
          </p:grpSpPr>
          <p:grpSp>
            <p:nvGrpSpPr>
              <p:cNvPr id="84" name="Group 88"/>
              <p:cNvGrpSpPr/>
              <p:nvPr/>
            </p:nvGrpSpPr>
            <p:grpSpPr>
              <a:xfrm>
                <a:off x="357158" y="2428874"/>
                <a:ext cx="2643206" cy="768892"/>
                <a:chOff x="357158" y="2428874"/>
                <a:chExt cx="2643206" cy="768892"/>
              </a:xfrm>
            </p:grpSpPr>
            <p:sp>
              <p:nvSpPr>
                <p:cNvPr id="88" name="Rectangle 31"/>
                <p:cNvSpPr/>
                <p:nvPr/>
              </p:nvSpPr>
              <p:spPr>
                <a:xfrm>
                  <a:off x="357158" y="2714626"/>
                  <a:ext cx="2643206" cy="483140"/>
                </a:xfrm>
                <a:prstGeom prst="rect">
                  <a:avLst/>
                </a:prstGeom>
              </p:spPr>
              <p:txBody>
                <a:bodyPr wrap="square">
                  <a:spAutoFit/>
                </a:bodyPr>
                <a:lstStyle/>
                <a:p>
                  <a:pPr algn="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p>
              </p:txBody>
            </p:sp>
            <p:sp>
              <p:nvSpPr>
                <p:cNvPr id="89" name="Rectangle 32"/>
                <p:cNvSpPr/>
                <p:nvPr/>
              </p:nvSpPr>
              <p:spPr>
                <a:xfrm>
                  <a:off x="2207551" y="2428874"/>
                  <a:ext cx="755944" cy="257675"/>
                </a:xfrm>
                <a:prstGeom prst="rect">
                  <a:avLst/>
                </a:prstGeom>
              </p:spPr>
              <p:txBody>
                <a:bodyPr wrap="none">
                  <a:spAutoFit/>
                </a:bodyPr>
                <a:lstStyle/>
                <a:p>
                  <a:pPr algn="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85" name="Group 84"/>
              <p:cNvGrpSpPr/>
              <p:nvPr/>
            </p:nvGrpSpPr>
            <p:grpSpPr>
              <a:xfrm>
                <a:off x="3357554" y="2500312"/>
                <a:ext cx="636196" cy="636164"/>
                <a:chOff x="3357554" y="2500312"/>
                <a:chExt cx="636196" cy="636164"/>
              </a:xfrm>
            </p:grpSpPr>
            <p:sp>
              <p:nvSpPr>
                <p:cNvPr id="86" name="Rectangle 22"/>
                <p:cNvSpPr/>
                <p:nvPr/>
              </p:nvSpPr>
              <p:spPr>
                <a:xfrm>
                  <a:off x="3357554" y="2500312"/>
                  <a:ext cx="636196" cy="636164"/>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a:solidFill>
                      <a:srgbClr val="FFFFFF"/>
                    </a:solidFill>
                  </a:endParaRPr>
                </a:p>
              </p:txBody>
            </p:sp>
            <p:sp>
              <p:nvSpPr>
                <p:cNvPr id="87" name="Freeform 23"/>
                <p:cNvSpPr>
                  <a:spLocks noEditPoints="1"/>
                </p:cNvSpPr>
                <p:nvPr/>
              </p:nvSpPr>
              <p:spPr bwMode="auto">
                <a:xfrm>
                  <a:off x="3477620" y="2660940"/>
                  <a:ext cx="389082" cy="322810"/>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bg1"/>
                </a:solidFill>
                <a:ln w="9525">
                  <a:noFill/>
                  <a:round/>
                  <a:headEnd/>
                  <a:tailEnd/>
                </a:ln>
              </p:spPr>
              <p:txBody>
                <a:bodyPr vert="horz" wrap="square" lIns="91419" tIns="45709" rIns="91419" bIns="45709" numCol="1" anchor="t" anchorCtr="0" compatLnSpc="1">
                  <a:prstTxWarp prst="textNoShape">
                    <a:avLst/>
                  </a:prstTxWarp>
                </a:bodyPr>
                <a:lstStyle/>
                <a:p>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5" name="Group 93"/>
            <p:cNvGrpSpPr/>
            <p:nvPr/>
          </p:nvGrpSpPr>
          <p:grpSpPr>
            <a:xfrm>
              <a:off x="476149" y="2133590"/>
              <a:ext cx="4848158" cy="1025190"/>
              <a:chOff x="357158" y="1357304"/>
              <a:chExt cx="3636592" cy="768892"/>
            </a:xfrm>
          </p:grpSpPr>
          <p:grpSp>
            <p:nvGrpSpPr>
              <p:cNvPr id="78" name="Group 89"/>
              <p:cNvGrpSpPr/>
              <p:nvPr/>
            </p:nvGrpSpPr>
            <p:grpSpPr>
              <a:xfrm>
                <a:off x="357158" y="1357304"/>
                <a:ext cx="2643206" cy="768892"/>
                <a:chOff x="357158" y="1357304"/>
                <a:chExt cx="2643206" cy="768892"/>
              </a:xfrm>
            </p:grpSpPr>
            <p:sp>
              <p:nvSpPr>
                <p:cNvPr id="82" name="Rectangle 29"/>
                <p:cNvSpPr/>
                <p:nvPr/>
              </p:nvSpPr>
              <p:spPr>
                <a:xfrm>
                  <a:off x="357158" y="1643056"/>
                  <a:ext cx="2643206" cy="483140"/>
                </a:xfrm>
                <a:prstGeom prst="rect">
                  <a:avLst/>
                </a:prstGeom>
              </p:spPr>
              <p:txBody>
                <a:bodyPr wrap="square">
                  <a:spAutoFit/>
                </a:bodyPr>
                <a:lstStyle/>
                <a:p>
                  <a:pPr algn="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p>
              </p:txBody>
            </p:sp>
            <p:sp>
              <p:nvSpPr>
                <p:cNvPr id="83" name="Rectangle 30"/>
                <p:cNvSpPr/>
                <p:nvPr/>
              </p:nvSpPr>
              <p:spPr>
                <a:xfrm>
                  <a:off x="2207374" y="1357304"/>
                  <a:ext cx="756120" cy="257735"/>
                </a:xfrm>
                <a:prstGeom prst="rect">
                  <a:avLst/>
                </a:prstGeom>
              </p:spPr>
              <p:txBody>
                <a:bodyPr wrap="none">
                  <a:spAutoFit/>
                </a:bodyPr>
                <a:lstStyle/>
                <a:p>
                  <a:pPr algn="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添加标题</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79" name="Group 83"/>
              <p:cNvGrpSpPr/>
              <p:nvPr/>
            </p:nvGrpSpPr>
            <p:grpSpPr>
              <a:xfrm>
                <a:off x="3357554" y="1428742"/>
                <a:ext cx="636196" cy="636164"/>
                <a:chOff x="3357554" y="1428742"/>
                <a:chExt cx="636196" cy="636164"/>
              </a:xfrm>
            </p:grpSpPr>
            <p:sp>
              <p:nvSpPr>
                <p:cNvPr id="80" name="Rectangle 13"/>
                <p:cNvSpPr/>
                <p:nvPr/>
              </p:nvSpPr>
              <p:spPr>
                <a:xfrm>
                  <a:off x="3357554" y="1428742"/>
                  <a:ext cx="636196" cy="636164"/>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a:solidFill>
                      <a:srgbClr val="FFFFFF"/>
                    </a:solidFill>
                  </a:endParaRPr>
                </a:p>
              </p:txBody>
            </p:sp>
            <p:sp>
              <p:nvSpPr>
                <p:cNvPr id="81" name="Freeform 100"/>
                <p:cNvSpPr>
                  <a:spLocks/>
                </p:cNvSpPr>
                <p:nvPr/>
              </p:nvSpPr>
              <p:spPr bwMode="auto">
                <a:xfrm>
                  <a:off x="3500430" y="1571618"/>
                  <a:ext cx="303570" cy="342050"/>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headEnd/>
                  <a:tailEnd/>
                </a:ln>
              </p:spPr>
              <p:txBody>
                <a:bodyPr vert="horz" wrap="square" lIns="91419" tIns="45709" rIns="91419" bIns="45709" numCol="1" anchor="t" anchorCtr="0" compatLnSpc="1">
                  <a:prstTxWarp prst="textNoShape">
                    <a:avLst/>
                  </a:prstTxWarp>
                </a:bodyPr>
                <a:lstStyle/>
                <a:p>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6" name="Group 98"/>
            <p:cNvGrpSpPr/>
            <p:nvPr/>
          </p:nvGrpSpPr>
          <p:grpSpPr>
            <a:xfrm>
              <a:off x="6857112" y="5086363"/>
              <a:ext cx="4857152" cy="1025190"/>
              <a:chOff x="5143504" y="3571882"/>
              <a:chExt cx="3643338" cy="768892"/>
            </a:xfrm>
          </p:grpSpPr>
          <p:grpSp>
            <p:nvGrpSpPr>
              <p:cNvPr id="72" name="Group 92"/>
              <p:cNvGrpSpPr/>
              <p:nvPr/>
            </p:nvGrpSpPr>
            <p:grpSpPr>
              <a:xfrm>
                <a:off x="6143636" y="3571882"/>
                <a:ext cx="2643206" cy="768892"/>
                <a:chOff x="6143636" y="3571882"/>
                <a:chExt cx="2643206" cy="768892"/>
              </a:xfrm>
            </p:grpSpPr>
            <p:sp>
              <p:nvSpPr>
                <p:cNvPr id="76" name="Rectangle 39"/>
                <p:cNvSpPr/>
                <p:nvPr/>
              </p:nvSpPr>
              <p:spPr>
                <a:xfrm>
                  <a:off x="6143636" y="3857634"/>
                  <a:ext cx="2643206" cy="483140"/>
                </a:xfrm>
                <a:prstGeom prst="rect">
                  <a:avLst/>
                </a:prstGeom>
              </p:spPr>
              <p:txBody>
                <a:bodyPr wrap="square">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p>
              </p:txBody>
            </p:sp>
            <p:sp>
              <p:nvSpPr>
                <p:cNvPr id="77" name="Rectangle 40"/>
                <p:cNvSpPr/>
                <p:nvPr/>
              </p:nvSpPr>
              <p:spPr>
                <a:xfrm>
                  <a:off x="6143636" y="3571882"/>
                  <a:ext cx="755944" cy="257675"/>
                </a:xfrm>
                <a:prstGeom prst="rect">
                  <a:avLst/>
                </a:prstGeom>
              </p:spPr>
              <p:txBody>
                <a:bodyPr wrap="none">
                  <a:spAutoFit/>
                </a:bodyPr>
                <a:lstStyle/>
                <a:p>
                  <a:pPr algn="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73" name="Group 85"/>
              <p:cNvGrpSpPr/>
              <p:nvPr/>
            </p:nvGrpSpPr>
            <p:grpSpPr>
              <a:xfrm>
                <a:off x="5143504" y="3643320"/>
                <a:ext cx="636196" cy="636164"/>
                <a:chOff x="5143504" y="3643320"/>
                <a:chExt cx="636196" cy="636164"/>
              </a:xfrm>
            </p:grpSpPr>
            <p:sp>
              <p:nvSpPr>
                <p:cNvPr id="74" name="Rectangle 27"/>
                <p:cNvSpPr/>
                <p:nvPr/>
              </p:nvSpPr>
              <p:spPr>
                <a:xfrm>
                  <a:off x="5143504" y="3643320"/>
                  <a:ext cx="636196" cy="636164"/>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a:solidFill>
                      <a:srgbClr val="FFFFFF"/>
                    </a:solidFill>
                  </a:endParaRPr>
                </a:p>
              </p:txBody>
            </p:sp>
            <p:sp>
              <p:nvSpPr>
                <p:cNvPr id="75" name="Freeform 107"/>
                <p:cNvSpPr>
                  <a:spLocks noEditPoints="1"/>
                </p:cNvSpPr>
                <p:nvPr/>
              </p:nvSpPr>
              <p:spPr bwMode="auto">
                <a:xfrm>
                  <a:off x="5286380" y="3786196"/>
                  <a:ext cx="365566" cy="314258"/>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chemeClr val="bg1"/>
                </a:solidFill>
                <a:ln w="9525">
                  <a:noFill/>
                  <a:round/>
                  <a:headEnd/>
                  <a:tailEnd/>
                </a:ln>
              </p:spPr>
              <p:txBody>
                <a:bodyPr vert="horz" wrap="square" lIns="91419" tIns="45709" rIns="91419" bIns="45709" numCol="1" anchor="t" anchorCtr="0" compatLnSpc="1">
                  <a:prstTxWarp prst="textNoShape">
                    <a:avLst/>
                  </a:prstTxWarp>
                </a:bodyPr>
                <a:lstStyle/>
                <a:p>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Group 97"/>
            <p:cNvGrpSpPr/>
            <p:nvPr/>
          </p:nvGrpSpPr>
          <p:grpSpPr>
            <a:xfrm>
              <a:off x="476149" y="5086363"/>
              <a:ext cx="4848158" cy="1025190"/>
              <a:chOff x="357158" y="3571882"/>
              <a:chExt cx="3636592" cy="768892"/>
            </a:xfrm>
          </p:grpSpPr>
          <p:grpSp>
            <p:nvGrpSpPr>
              <p:cNvPr id="63" name="Group 87"/>
              <p:cNvGrpSpPr/>
              <p:nvPr/>
            </p:nvGrpSpPr>
            <p:grpSpPr>
              <a:xfrm>
                <a:off x="357158" y="3571882"/>
                <a:ext cx="2643206" cy="768892"/>
                <a:chOff x="357158" y="3571882"/>
                <a:chExt cx="2643206" cy="768892"/>
              </a:xfrm>
            </p:grpSpPr>
            <p:sp>
              <p:nvSpPr>
                <p:cNvPr id="70" name="Rectangle 33"/>
                <p:cNvSpPr/>
                <p:nvPr/>
              </p:nvSpPr>
              <p:spPr>
                <a:xfrm>
                  <a:off x="357158" y="3857634"/>
                  <a:ext cx="2643206" cy="483140"/>
                </a:xfrm>
                <a:prstGeom prst="rect">
                  <a:avLst/>
                </a:prstGeom>
              </p:spPr>
              <p:txBody>
                <a:bodyPr wrap="square">
                  <a:spAutoFit/>
                </a:bodyPr>
                <a:lstStyle/>
                <a:p>
                  <a:pPr algn="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p>
              </p:txBody>
            </p:sp>
            <p:sp>
              <p:nvSpPr>
                <p:cNvPr id="71" name="Rectangle 34"/>
                <p:cNvSpPr/>
                <p:nvPr/>
              </p:nvSpPr>
              <p:spPr>
                <a:xfrm>
                  <a:off x="2207550" y="3571882"/>
                  <a:ext cx="755944" cy="257675"/>
                </a:xfrm>
                <a:prstGeom prst="rect">
                  <a:avLst/>
                </a:prstGeom>
              </p:spPr>
              <p:txBody>
                <a:bodyPr wrap="none">
                  <a:spAutoFit/>
                </a:bodyPr>
                <a:lstStyle/>
                <a:p>
                  <a:pPr algn="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64" name="Group 86"/>
              <p:cNvGrpSpPr/>
              <p:nvPr/>
            </p:nvGrpSpPr>
            <p:grpSpPr>
              <a:xfrm>
                <a:off x="3357554" y="3643320"/>
                <a:ext cx="636196" cy="636164"/>
                <a:chOff x="3357554" y="3643320"/>
                <a:chExt cx="636196" cy="636164"/>
              </a:xfrm>
            </p:grpSpPr>
            <p:sp>
              <p:nvSpPr>
                <p:cNvPr id="65" name="Rectangle 26"/>
                <p:cNvSpPr/>
                <p:nvPr/>
              </p:nvSpPr>
              <p:spPr>
                <a:xfrm>
                  <a:off x="3357554" y="3643320"/>
                  <a:ext cx="636196" cy="636164"/>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a:solidFill>
                      <a:srgbClr val="FFFFFF"/>
                    </a:solidFill>
                  </a:endParaRPr>
                </a:p>
              </p:txBody>
            </p:sp>
            <p:grpSp>
              <p:nvGrpSpPr>
                <p:cNvPr id="66" name="Group 67"/>
                <p:cNvGrpSpPr/>
                <p:nvPr/>
              </p:nvGrpSpPr>
              <p:grpSpPr>
                <a:xfrm>
                  <a:off x="3428992" y="3857634"/>
                  <a:ext cx="503238" cy="177800"/>
                  <a:chOff x="1441430" y="4357700"/>
                  <a:chExt cx="503238" cy="177800"/>
                </a:xfrm>
                <a:solidFill>
                  <a:schemeClr val="bg1"/>
                </a:solidFill>
              </p:grpSpPr>
              <p:sp>
                <p:nvSpPr>
                  <p:cNvPr id="67" name="Freeform 19"/>
                  <p:cNvSpPr>
                    <a:spLocks/>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headEnd/>
                    <a:tailEnd/>
                  </a:ln>
                </p:spPr>
                <p:txBody>
                  <a:bodyPr vert="horz" wrap="square" lIns="91419" tIns="45709" rIns="91419" bIns="45709" numCol="1" anchor="t" anchorCtr="0" compatLnSpc="1">
                    <a:prstTxWarp prst="textNoShape">
                      <a:avLst/>
                    </a:prstTxWarp>
                  </a:bodyPr>
                  <a:lstStyle/>
                  <a:p>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Freeform 20"/>
                  <p:cNvSpPr>
                    <a:spLocks/>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headEnd/>
                    <a:tailEnd/>
                  </a:ln>
                </p:spPr>
                <p:txBody>
                  <a:bodyPr vert="horz" wrap="square" lIns="91419" tIns="45709" rIns="91419" bIns="45709" numCol="1" anchor="t" anchorCtr="0" compatLnSpc="1">
                    <a:prstTxWarp prst="textNoShape">
                      <a:avLst/>
                    </a:prstTxWarp>
                  </a:bodyPr>
                  <a:lstStyle/>
                  <a:p>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Freeform 21"/>
                  <p:cNvSpPr>
                    <a:spLocks/>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headEnd/>
                    <a:tailEnd/>
                  </a:ln>
                </p:spPr>
                <p:txBody>
                  <a:bodyPr vert="horz" wrap="square" lIns="91419" tIns="45709" rIns="91419" bIns="45709" numCol="1" anchor="t" anchorCtr="0" compatLnSpc="1">
                    <a:prstTxWarp prst="textNoShape">
                      <a:avLst/>
                    </a:prstTxWarp>
                  </a:bodyPr>
                  <a:lstStyle/>
                  <a:p>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grpSp>
          <p:nvGrpSpPr>
            <p:cNvPr id="38" name="Group 94"/>
            <p:cNvGrpSpPr/>
            <p:nvPr/>
          </p:nvGrpSpPr>
          <p:grpSpPr>
            <a:xfrm>
              <a:off x="6857112" y="2133590"/>
              <a:ext cx="4857152" cy="1025190"/>
              <a:chOff x="5143504" y="1357304"/>
              <a:chExt cx="3643338" cy="768892"/>
            </a:xfrm>
          </p:grpSpPr>
          <p:grpSp>
            <p:nvGrpSpPr>
              <p:cNvPr id="48" name="Group 90"/>
              <p:cNvGrpSpPr/>
              <p:nvPr/>
            </p:nvGrpSpPr>
            <p:grpSpPr>
              <a:xfrm>
                <a:off x="6143636" y="1357304"/>
                <a:ext cx="2643206" cy="768892"/>
                <a:chOff x="6143636" y="1357304"/>
                <a:chExt cx="2643206" cy="768892"/>
              </a:xfrm>
            </p:grpSpPr>
            <p:sp>
              <p:nvSpPr>
                <p:cNvPr id="61" name="Rectangle 35"/>
                <p:cNvSpPr/>
                <p:nvPr/>
              </p:nvSpPr>
              <p:spPr>
                <a:xfrm>
                  <a:off x="6143636" y="1643056"/>
                  <a:ext cx="2643206" cy="483140"/>
                </a:xfrm>
                <a:prstGeom prst="rect">
                  <a:avLst/>
                </a:prstGeom>
              </p:spPr>
              <p:txBody>
                <a:bodyPr wrap="square">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p>
              </p:txBody>
            </p:sp>
            <p:sp>
              <p:nvSpPr>
                <p:cNvPr id="62" name="Rectangle 36"/>
                <p:cNvSpPr/>
                <p:nvPr/>
              </p:nvSpPr>
              <p:spPr>
                <a:xfrm>
                  <a:off x="6143636" y="1357304"/>
                  <a:ext cx="755944" cy="257675"/>
                </a:xfrm>
                <a:prstGeom prst="rect">
                  <a:avLst/>
                </a:prstGeom>
              </p:spPr>
              <p:txBody>
                <a:bodyPr wrap="none">
                  <a:spAutoFit/>
                </a:bodyPr>
                <a:lstStyle/>
                <a:p>
                  <a:pPr algn="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49" name="Group 82"/>
              <p:cNvGrpSpPr/>
              <p:nvPr/>
            </p:nvGrpSpPr>
            <p:grpSpPr>
              <a:xfrm>
                <a:off x="5143504" y="1428742"/>
                <a:ext cx="636196" cy="636164"/>
                <a:chOff x="5143504" y="1428742"/>
                <a:chExt cx="636196" cy="636164"/>
              </a:xfrm>
            </p:grpSpPr>
            <p:sp>
              <p:nvSpPr>
                <p:cNvPr id="50" name="Rectangle 16"/>
                <p:cNvSpPr/>
                <p:nvPr/>
              </p:nvSpPr>
              <p:spPr>
                <a:xfrm>
                  <a:off x="5143504" y="1428742"/>
                  <a:ext cx="636196" cy="636164"/>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a:solidFill>
                      <a:srgbClr val="FFFFFF"/>
                    </a:solidFill>
                  </a:endParaRPr>
                </a:p>
              </p:txBody>
            </p:sp>
            <p:grpSp>
              <p:nvGrpSpPr>
                <p:cNvPr id="51" name="Group 68"/>
                <p:cNvGrpSpPr/>
                <p:nvPr/>
              </p:nvGrpSpPr>
              <p:grpSpPr>
                <a:xfrm>
                  <a:off x="5301319" y="1581456"/>
                  <a:ext cx="337042" cy="337616"/>
                  <a:chOff x="6998061" y="3496249"/>
                  <a:chExt cx="366051" cy="366676"/>
                </a:xfrm>
                <a:solidFill>
                  <a:schemeClr val="bg1"/>
                </a:solidFill>
              </p:grpSpPr>
              <p:sp>
                <p:nvSpPr>
                  <p:cNvPr id="52" name="AutoShape 7"/>
                  <p:cNvSpPr>
                    <a:spLocks/>
                  </p:cNvSpPr>
                  <p:nvPr/>
                </p:nvSpPr>
                <p:spPr bwMode="auto">
                  <a:xfrm>
                    <a:off x="6998061" y="3496249"/>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3" name="AutoShape 8"/>
                  <p:cNvSpPr>
                    <a:spLocks/>
                  </p:cNvSpPr>
                  <p:nvPr/>
                </p:nvSpPr>
                <p:spPr bwMode="auto">
                  <a:xfrm>
                    <a:off x="7158247" y="3656437"/>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4" name="AutoShape 9"/>
                  <p:cNvSpPr>
                    <a:spLocks/>
                  </p:cNvSpPr>
                  <p:nvPr/>
                </p:nvSpPr>
                <p:spPr bwMode="auto">
                  <a:xfrm>
                    <a:off x="7111943" y="3610758"/>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5" name="AutoShape 10"/>
                  <p:cNvSpPr>
                    <a:spLocks/>
                  </p:cNvSpPr>
                  <p:nvPr/>
                </p:nvSpPr>
                <p:spPr bwMode="auto">
                  <a:xfrm>
                    <a:off x="7203927" y="3702114"/>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6" name="AutoShape 11"/>
                  <p:cNvSpPr>
                    <a:spLocks/>
                  </p:cNvSpPr>
                  <p:nvPr/>
                </p:nvSpPr>
                <p:spPr bwMode="auto">
                  <a:xfrm>
                    <a:off x="7226451" y="3725267"/>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7" name="AutoShape 12"/>
                  <p:cNvSpPr>
                    <a:spLocks/>
                  </p:cNvSpPr>
                  <p:nvPr/>
                </p:nvSpPr>
                <p:spPr bwMode="auto">
                  <a:xfrm>
                    <a:off x="7215188" y="3714003"/>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8" name="AutoShape 13"/>
                  <p:cNvSpPr>
                    <a:spLocks/>
                  </p:cNvSpPr>
                  <p:nvPr/>
                </p:nvSpPr>
                <p:spPr bwMode="auto">
                  <a:xfrm>
                    <a:off x="7100682" y="3599495"/>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59" name="AutoShape 14"/>
                  <p:cNvSpPr>
                    <a:spLocks/>
                  </p:cNvSpPr>
                  <p:nvPr/>
                </p:nvSpPr>
                <p:spPr bwMode="auto">
                  <a:xfrm>
                    <a:off x="7055002" y="3553816"/>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60" name="AutoShape 15"/>
                  <p:cNvSpPr>
                    <a:spLocks/>
                  </p:cNvSpPr>
                  <p:nvPr/>
                </p:nvSpPr>
                <p:spPr bwMode="auto">
                  <a:xfrm>
                    <a:off x="7078154" y="3576343"/>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grpSp>
        <p:grpSp>
          <p:nvGrpSpPr>
            <p:cNvPr id="39" name="Group 96"/>
            <p:cNvGrpSpPr/>
            <p:nvPr/>
          </p:nvGrpSpPr>
          <p:grpSpPr>
            <a:xfrm>
              <a:off x="6857112" y="3562351"/>
              <a:ext cx="4857152" cy="1025190"/>
              <a:chOff x="5143504" y="2428874"/>
              <a:chExt cx="3643338" cy="768892"/>
            </a:xfrm>
          </p:grpSpPr>
          <p:grpSp>
            <p:nvGrpSpPr>
              <p:cNvPr id="40" name="Group 91"/>
              <p:cNvGrpSpPr/>
              <p:nvPr/>
            </p:nvGrpSpPr>
            <p:grpSpPr>
              <a:xfrm>
                <a:off x="6143636" y="2428874"/>
                <a:ext cx="2643206" cy="768892"/>
                <a:chOff x="6143636" y="2428874"/>
                <a:chExt cx="2643206" cy="768892"/>
              </a:xfrm>
            </p:grpSpPr>
            <p:sp>
              <p:nvSpPr>
                <p:cNvPr id="46" name="Rectangle 37"/>
                <p:cNvSpPr/>
                <p:nvPr/>
              </p:nvSpPr>
              <p:spPr>
                <a:xfrm>
                  <a:off x="6143636" y="2714626"/>
                  <a:ext cx="2643206" cy="483140"/>
                </a:xfrm>
                <a:prstGeom prst="rect">
                  <a:avLst/>
                </a:prstGeom>
              </p:spPr>
              <p:txBody>
                <a:bodyPr wrap="square">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p>
              </p:txBody>
            </p:sp>
            <p:sp>
              <p:nvSpPr>
                <p:cNvPr id="47" name="Rectangle 38"/>
                <p:cNvSpPr/>
                <p:nvPr/>
              </p:nvSpPr>
              <p:spPr>
                <a:xfrm>
                  <a:off x="6143636" y="2428874"/>
                  <a:ext cx="755944" cy="257675"/>
                </a:xfrm>
                <a:prstGeom prst="rect">
                  <a:avLst/>
                </a:prstGeom>
              </p:spPr>
              <p:txBody>
                <a:bodyPr wrap="none">
                  <a:spAutoFit/>
                </a:bodyPr>
                <a:lstStyle/>
                <a:p>
                  <a:pPr algn="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41" name="Group 81"/>
              <p:cNvGrpSpPr/>
              <p:nvPr/>
            </p:nvGrpSpPr>
            <p:grpSpPr>
              <a:xfrm>
                <a:off x="5143504" y="2500312"/>
                <a:ext cx="636196" cy="636164"/>
                <a:chOff x="5143504" y="2500312"/>
                <a:chExt cx="636196" cy="636164"/>
              </a:xfrm>
            </p:grpSpPr>
            <p:sp>
              <p:nvSpPr>
                <p:cNvPr id="42" name="Rectangle 23"/>
                <p:cNvSpPr/>
                <p:nvPr/>
              </p:nvSpPr>
              <p:spPr>
                <a:xfrm>
                  <a:off x="5143504" y="2500312"/>
                  <a:ext cx="636196" cy="636164"/>
                </a:xfrm>
                <a:prstGeom prst="rect">
                  <a:avLst/>
                </a:prstGeom>
                <a:solidFill>
                  <a:srgbClr val="6FBA2B"/>
                </a:solidFill>
                <a:ln>
                  <a:noFill/>
                </a:ln>
                <a:effectLst>
                  <a:outerShdw blurRad="63500" algn="ctr" rotWithShape="0">
                    <a:prstClr val="black">
                      <a:alpha val="40000"/>
                    </a:prstClr>
                  </a:outerShdw>
                </a:effectLst>
              </p:spPr>
              <p:txBody>
                <a:bodyPr anchor="ctr"/>
                <a:lstStyle/>
                <a:p>
                  <a:pPr algn="ctr">
                    <a:buFont typeface="Arial" pitchFamily="34" charset="0"/>
                    <a:buNone/>
                  </a:pPr>
                  <a:endParaRPr lang="en-US">
                    <a:solidFill>
                      <a:srgbClr val="FFFFFF"/>
                    </a:solidFill>
                  </a:endParaRPr>
                </a:p>
              </p:txBody>
            </p:sp>
            <p:grpSp>
              <p:nvGrpSpPr>
                <p:cNvPr id="43" name="Group 78"/>
                <p:cNvGrpSpPr/>
                <p:nvPr/>
              </p:nvGrpSpPr>
              <p:grpSpPr>
                <a:xfrm>
                  <a:off x="5333133" y="2643188"/>
                  <a:ext cx="272454" cy="363686"/>
                  <a:chOff x="1868971" y="2767277"/>
                  <a:chExt cx="274694" cy="366676"/>
                </a:xfrm>
                <a:solidFill>
                  <a:schemeClr val="bg1"/>
                </a:solidFill>
              </p:grpSpPr>
              <p:sp>
                <p:nvSpPr>
                  <p:cNvPr id="44" name="AutoShape 115"/>
                  <p:cNvSpPr>
                    <a:spLocks/>
                  </p:cNvSpPr>
                  <p:nvPr/>
                </p:nvSpPr>
                <p:spPr bwMode="auto">
                  <a:xfrm>
                    <a:off x="1868971" y="27672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45" name="AutoShape 116"/>
                  <p:cNvSpPr>
                    <a:spLocks/>
                  </p:cNvSpPr>
                  <p:nvPr/>
                </p:nvSpPr>
                <p:spPr bwMode="auto">
                  <a:xfrm>
                    <a:off x="1983479" y="2985030"/>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1" tIns="38091" rIns="38091" bIns="38091" anchor="ctr"/>
                  <a:lstStyle/>
                  <a:p>
                    <a:pPr defTabSz="609417"/>
                    <a:endParaRPr lang="en-US" sz="3599">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grpSp>
      </p:grpSp>
    </p:spTree>
    <p:extLst>
      <p:ext uri="{BB962C8B-B14F-4D97-AF65-F5344CB8AC3E}">
        <p14:creationId xmlns:p14="http://schemas.microsoft.com/office/powerpoint/2010/main" val="1791639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8"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0-#ppt_w/2"/>
                                          </p:val>
                                        </p:tav>
                                        <p:tav tm="100000">
                                          <p:val>
                                            <p:strVal val="#ppt_x"/>
                                          </p:val>
                                        </p:tav>
                                      </p:tavLst>
                                    </p:anim>
                                    <p:anim calcmode="lin" valueType="num">
                                      <p:cBhvr additive="base">
                                        <p:cTn id="23" dur="7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三、点击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sp>
        <p:nvSpPr>
          <p:cNvPr id="5" name="Quad Arrow 40"/>
          <p:cNvSpPr/>
          <p:nvPr/>
        </p:nvSpPr>
        <p:spPr>
          <a:xfrm>
            <a:off x="1063196" y="2051334"/>
            <a:ext cx="4398566" cy="4400157"/>
          </a:xfrm>
          <a:prstGeom prst="quadArrow">
            <a:avLst>
              <a:gd name="adj1" fmla="val 2000"/>
              <a:gd name="adj2" fmla="val 4000"/>
              <a:gd name="adj3" fmla="val 5000"/>
            </a:avLst>
          </a:prstGeom>
          <a:solidFill>
            <a:schemeClr val="tx1">
              <a:lumMod val="65000"/>
              <a:lumOff val="3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21917" tIns="60958" rIns="121917" bIns="60958"/>
          <a:lstStyle/>
          <a:p>
            <a:endParaRPr lang="zh-CN" altLang="en-US">
              <a:latin typeface="Arial"/>
              <a:ea typeface="微软雅黑"/>
              <a:sym typeface="Arial"/>
            </a:endParaRPr>
          </a:p>
        </p:txBody>
      </p:sp>
      <p:sp>
        <p:nvSpPr>
          <p:cNvPr id="6" name="Freeform 41"/>
          <p:cNvSpPr/>
          <p:nvPr/>
        </p:nvSpPr>
        <p:spPr>
          <a:xfrm>
            <a:off x="1349103" y="2337343"/>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6FBA2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3547">
              <a:lnSpc>
                <a:spcPct val="90000"/>
              </a:lnSpc>
              <a:spcBef>
                <a:spcPct val="0"/>
              </a:spcBef>
              <a:spcAft>
                <a:spcPct val="35000"/>
              </a:spcAft>
            </a:pPr>
            <a:r>
              <a:rPr lang="en-US" sz="2000" dirty="0">
                <a:latin typeface="Arial"/>
                <a:ea typeface="微软雅黑"/>
                <a:sym typeface="Arial"/>
              </a:rPr>
              <a:t/>
            </a:r>
            <a:br>
              <a:rPr lang="en-US" sz="2000" dirty="0">
                <a:latin typeface="Arial"/>
                <a:ea typeface="微软雅黑"/>
                <a:sym typeface="Arial"/>
              </a:rPr>
            </a:br>
            <a:endParaRPr lang="en-US" sz="2000" dirty="0" smtClean="0">
              <a:latin typeface="Arial"/>
              <a:ea typeface="微软雅黑"/>
              <a:sym typeface="Arial"/>
            </a:endParaRPr>
          </a:p>
          <a:p>
            <a:pPr algn="ctr" defTabSz="2133547">
              <a:lnSpc>
                <a:spcPct val="90000"/>
              </a:lnSpc>
              <a:spcBef>
                <a:spcPct val="0"/>
              </a:spcBef>
              <a:spcAft>
                <a:spcPct val="35000"/>
              </a:spcAft>
            </a:pPr>
            <a:endParaRPr lang="en-US" altLang="zh-CN" sz="2000" dirty="0">
              <a:latin typeface="Arial"/>
              <a:ea typeface="微软雅黑"/>
              <a:sym typeface="Arial"/>
            </a:endParaRPr>
          </a:p>
          <a:p>
            <a:pPr algn="ctr" defTabSz="2133547">
              <a:lnSpc>
                <a:spcPct val="90000"/>
              </a:lnSpc>
              <a:spcBef>
                <a:spcPct val="0"/>
              </a:spcBef>
              <a:spcAft>
                <a:spcPct val="35000"/>
              </a:spcAft>
            </a:pPr>
            <a:r>
              <a:rPr lang="zh-CN" altLang="en-US" sz="2000" dirty="0" smtClean="0">
                <a:latin typeface="Arial"/>
                <a:ea typeface="微软雅黑"/>
                <a:sym typeface="Arial"/>
              </a:rPr>
              <a:t>标题</a:t>
            </a:r>
            <a:endParaRPr lang="en-US" sz="1000" b="1" dirty="0">
              <a:latin typeface="Arial"/>
              <a:ea typeface="微软雅黑"/>
              <a:sym typeface="Arial"/>
            </a:endParaRPr>
          </a:p>
        </p:txBody>
      </p:sp>
      <p:sp>
        <p:nvSpPr>
          <p:cNvPr id="7" name="Freeform 42"/>
          <p:cNvSpPr/>
          <p:nvPr/>
        </p:nvSpPr>
        <p:spPr>
          <a:xfrm>
            <a:off x="3416430" y="2337343"/>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6FBA2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3547">
              <a:lnSpc>
                <a:spcPct val="90000"/>
              </a:lnSpc>
              <a:spcBef>
                <a:spcPct val="0"/>
              </a:spcBef>
              <a:spcAft>
                <a:spcPct val="35000"/>
              </a:spcAft>
            </a:pPr>
            <a:r>
              <a:rPr lang="en-US" altLang="zh-CN" sz="2000" dirty="0" smtClean="0">
                <a:latin typeface="Arial"/>
                <a:ea typeface="微软雅黑"/>
                <a:sym typeface="Arial"/>
              </a:rPr>
              <a:t/>
            </a:r>
            <a:br>
              <a:rPr lang="en-US" altLang="zh-CN" sz="2000" dirty="0" smtClean="0">
                <a:latin typeface="Arial"/>
                <a:ea typeface="微软雅黑"/>
                <a:sym typeface="Arial"/>
              </a:rPr>
            </a:br>
            <a:endParaRPr lang="en-US" altLang="zh-CN" sz="2000" dirty="0" smtClean="0">
              <a:latin typeface="Arial"/>
              <a:ea typeface="微软雅黑"/>
              <a:sym typeface="Arial"/>
            </a:endParaRPr>
          </a:p>
          <a:p>
            <a:pPr algn="ctr" defTabSz="2133547">
              <a:lnSpc>
                <a:spcPct val="90000"/>
              </a:lnSpc>
              <a:spcBef>
                <a:spcPct val="0"/>
              </a:spcBef>
              <a:spcAft>
                <a:spcPct val="35000"/>
              </a:spcAft>
            </a:pPr>
            <a:endParaRPr lang="en-US" altLang="zh-CN" sz="2000" dirty="0" smtClean="0">
              <a:latin typeface="Arial"/>
              <a:ea typeface="微软雅黑"/>
              <a:sym typeface="Arial"/>
            </a:endParaRPr>
          </a:p>
          <a:p>
            <a:pPr algn="ctr" defTabSz="2133547">
              <a:lnSpc>
                <a:spcPct val="90000"/>
              </a:lnSpc>
              <a:spcBef>
                <a:spcPct val="0"/>
              </a:spcBef>
              <a:spcAft>
                <a:spcPct val="35000"/>
              </a:spcAft>
            </a:pPr>
            <a:r>
              <a:rPr lang="zh-CN" altLang="en-US" sz="2000" dirty="0" smtClean="0">
                <a:latin typeface="Arial"/>
                <a:ea typeface="微软雅黑"/>
                <a:sym typeface="Arial"/>
              </a:rPr>
              <a:t>标题</a:t>
            </a:r>
            <a:endParaRPr lang="en-US" altLang="zh-CN" sz="1000" b="1" dirty="0">
              <a:latin typeface="Arial"/>
              <a:ea typeface="微软雅黑"/>
              <a:sym typeface="Arial"/>
            </a:endParaRPr>
          </a:p>
        </p:txBody>
      </p:sp>
      <p:sp>
        <p:nvSpPr>
          <p:cNvPr id="8" name="Freeform 43"/>
          <p:cNvSpPr/>
          <p:nvPr/>
        </p:nvSpPr>
        <p:spPr>
          <a:xfrm>
            <a:off x="1349103" y="4405418"/>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6FBA2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3547">
              <a:lnSpc>
                <a:spcPct val="90000"/>
              </a:lnSpc>
              <a:spcBef>
                <a:spcPct val="0"/>
              </a:spcBef>
              <a:spcAft>
                <a:spcPct val="35000"/>
              </a:spcAft>
            </a:pPr>
            <a:r>
              <a:rPr lang="en-US" altLang="zh-CN" sz="2000" dirty="0" smtClean="0">
                <a:latin typeface="Arial"/>
                <a:ea typeface="微软雅黑"/>
                <a:sym typeface="Arial"/>
              </a:rPr>
              <a:t/>
            </a:r>
            <a:br>
              <a:rPr lang="en-US" altLang="zh-CN" sz="2000" dirty="0" smtClean="0">
                <a:latin typeface="Arial"/>
                <a:ea typeface="微软雅黑"/>
                <a:sym typeface="Arial"/>
              </a:rPr>
            </a:br>
            <a:endParaRPr lang="en-US" altLang="zh-CN" sz="2000" dirty="0" smtClean="0">
              <a:latin typeface="Arial"/>
              <a:ea typeface="微软雅黑"/>
              <a:sym typeface="Arial"/>
            </a:endParaRPr>
          </a:p>
          <a:p>
            <a:pPr algn="ctr" defTabSz="2133547">
              <a:lnSpc>
                <a:spcPct val="90000"/>
              </a:lnSpc>
              <a:spcBef>
                <a:spcPct val="0"/>
              </a:spcBef>
              <a:spcAft>
                <a:spcPct val="35000"/>
              </a:spcAft>
            </a:pPr>
            <a:endParaRPr lang="en-US" altLang="zh-CN" sz="2000" dirty="0" smtClean="0">
              <a:latin typeface="Arial"/>
              <a:ea typeface="微软雅黑"/>
              <a:sym typeface="Arial"/>
            </a:endParaRPr>
          </a:p>
          <a:p>
            <a:pPr algn="ctr" defTabSz="2133547">
              <a:lnSpc>
                <a:spcPct val="90000"/>
              </a:lnSpc>
              <a:spcBef>
                <a:spcPct val="0"/>
              </a:spcBef>
              <a:spcAft>
                <a:spcPct val="35000"/>
              </a:spcAft>
            </a:pPr>
            <a:r>
              <a:rPr lang="zh-CN" altLang="en-US" sz="2000" dirty="0" smtClean="0">
                <a:latin typeface="Arial"/>
                <a:ea typeface="微软雅黑"/>
                <a:sym typeface="Arial"/>
              </a:rPr>
              <a:t>标题</a:t>
            </a:r>
            <a:endParaRPr lang="en-US" altLang="zh-CN" sz="1000" b="1" dirty="0">
              <a:latin typeface="Arial"/>
              <a:ea typeface="微软雅黑"/>
              <a:sym typeface="Arial"/>
            </a:endParaRPr>
          </a:p>
        </p:txBody>
      </p:sp>
      <p:sp>
        <p:nvSpPr>
          <p:cNvPr id="9" name="Freeform 44"/>
          <p:cNvSpPr/>
          <p:nvPr/>
        </p:nvSpPr>
        <p:spPr>
          <a:xfrm>
            <a:off x="3416430" y="4405418"/>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rgbClr val="6FBA2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3547">
              <a:lnSpc>
                <a:spcPct val="90000"/>
              </a:lnSpc>
              <a:spcBef>
                <a:spcPct val="0"/>
              </a:spcBef>
              <a:spcAft>
                <a:spcPct val="35000"/>
              </a:spcAft>
            </a:pPr>
            <a:r>
              <a:rPr lang="en-US" altLang="zh-CN" sz="2000" dirty="0" smtClean="0">
                <a:latin typeface="Arial"/>
                <a:ea typeface="微软雅黑"/>
                <a:sym typeface="Arial"/>
              </a:rPr>
              <a:t/>
            </a:r>
            <a:br>
              <a:rPr lang="en-US" altLang="zh-CN" sz="2000" dirty="0" smtClean="0">
                <a:latin typeface="Arial"/>
                <a:ea typeface="微软雅黑"/>
                <a:sym typeface="Arial"/>
              </a:rPr>
            </a:br>
            <a:endParaRPr lang="en-US" altLang="zh-CN" sz="2000" dirty="0" smtClean="0">
              <a:latin typeface="Arial"/>
              <a:ea typeface="微软雅黑"/>
              <a:sym typeface="Arial"/>
            </a:endParaRPr>
          </a:p>
          <a:p>
            <a:pPr algn="ctr" defTabSz="2133547">
              <a:lnSpc>
                <a:spcPct val="90000"/>
              </a:lnSpc>
              <a:spcBef>
                <a:spcPct val="0"/>
              </a:spcBef>
              <a:spcAft>
                <a:spcPct val="35000"/>
              </a:spcAft>
            </a:pPr>
            <a:endParaRPr lang="en-US" altLang="zh-CN" sz="2000" dirty="0" smtClean="0">
              <a:latin typeface="Arial"/>
              <a:ea typeface="微软雅黑"/>
              <a:sym typeface="Arial"/>
            </a:endParaRPr>
          </a:p>
          <a:p>
            <a:pPr algn="ctr" defTabSz="2133547">
              <a:lnSpc>
                <a:spcPct val="90000"/>
              </a:lnSpc>
              <a:spcBef>
                <a:spcPct val="0"/>
              </a:spcBef>
              <a:spcAft>
                <a:spcPct val="35000"/>
              </a:spcAft>
            </a:pPr>
            <a:r>
              <a:rPr lang="zh-CN" altLang="en-US" sz="2000" dirty="0" smtClean="0">
                <a:latin typeface="Arial"/>
                <a:ea typeface="微软雅黑"/>
                <a:sym typeface="Arial"/>
              </a:rPr>
              <a:t>标题</a:t>
            </a:r>
            <a:endParaRPr lang="en-US" altLang="zh-CN" sz="1000" b="1" dirty="0">
              <a:latin typeface="Arial"/>
              <a:ea typeface="微软雅黑"/>
              <a:sym typeface="Arial"/>
            </a:endParaRPr>
          </a:p>
        </p:txBody>
      </p:sp>
      <p:sp>
        <p:nvSpPr>
          <p:cNvPr id="10" name="Freeform 143"/>
          <p:cNvSpPr>
            <a:spLocks noEditPoints="1"/>
          </p:cNvSpPr>
          <p:nvPr/>
        </p:nvSpPr>
        <p:spPr bwMode="auto">
          <a:xfrm>
            <a:off x="1987546" y="4916616"/>
            <a:ext cx="482537" cy="44460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a:extLst/>
        </p:spPr>
        <p:txBody>
          <a:bodyPr vert="horz" wrap="square" lIns="121917" tIns="60958" rIns="121917" bIns="60958" numCol="1" anchor="t" anchorCtr="0" compatLnSpc="1">
            <a:prstTxWarp prst="textNoShape">
              <a:avLst/>
            </a:prstTxWarp>
          </a:bodyPr>
          <a:lstStyle/>
          <a:p>
            <a:endParaRPr lang="en-US">
              <a:latin typeface="Arial"/>
              <a:ea typeface="微软雅黑"/>
              <a:sym typeface="Arial"/>
            </a:endParaRPr>
          </a:p>
        </p:txBody>
      </p:sp>
      <p:sp>
        <p:nvSpPr>
          <p:cNvPr id="11" name="Freeform 92"/>
          <p:cNvSpPr>
            <a:spLocks noEditPoints="1"/>
          </p:cNvSpPr>
          <p:nvPr/>
        </p:nvSpPr>
        <p:spPr bwMode="auto">
          <a:xfrm>
            <a:off x="4068628" y="2819422"/>
            <a:ext cx="455025" cy="46365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a:extLst/>
        </p:spPr>
        <p:txBody>
          <a:bodyPr vert="horz" wrap="square" lIns="121917" tIns="60958" rIns="121917" bIns="60958" numCol="1" anchor="t" anchorCtr="0" compatLnSpc="1">
            <a:prstTxWarp prst="textNoShape">
              <a:avLst/>
            </a:prstTxWarp>
          </a:bodyPr>
          <a:lstStyle/>
          <a:p>
            <a:endParaRPr lang="en-US">
              <a:latin typeface="Arial"/>
              <a:ea typeface="微软雅黑"/>
              <a:sym typeface="Arial"/>
            </a:endParaRPr>
          </a:p>
        </p:txBody>
      </p:sp>
      <p:grpSp>
        <p:nvGrpSpPr>
          <p:cNvPr id="12" name="组合 11"/>
          <p:cNvGrpSpPr/>
          <p:nvPr/>
        </p:nvGrpSpPr>
        <p:grpSpPr>
          <a:xfrm>
            <a:off x="4082386" y="4942807"/>
            <a:ext cx="427511" cy="400143"/>
            <a:chOff x="6661150" y="233363"/>
            <a:chExt cx="320675" cy="300038"/>
          </a:xfrm>
          <a:solidFill>
            <a:schemeClr val="bg1"/>
          </a:solidFill>
        </p:grpSpPr>
        <p:sp>
          <p:nvSpPr>
            <p:cNvPr id="13" name="Freeform 153"/>
            <p:cNvSpPr>
              <a:spLocks/>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4" name="Freeform 154"/>
            <p:cNvSpPr>
              <a:spLocks/>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5" name="Freeform 155"/>
            <p:cNvSpPr>
              <a:spLocks/>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7" name="Freeform 140"/>
          <p:cNvSpPr>
            <a:spLocks noEditPoints="1"/>
          </p:cNvSpPr>
          <p:nvPr/>
        </p:nvSpPr>
        <p:spPr bwMode="auto">
          <a:xfrm>
            <a:off x="2001558" y="2789674"/>
            <a:ext cx="474458" cy="47463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a:extLst/>
        </p:spPr>
        <p:txBody>
          <a:bodyPr vert="horz" wrap="square" lIns="121917" tIns="60958" rIns="121917" bIns="60958" numCol="1" anchor="t" anchorCtr="0" compatLnSpc="1">
            <a:prstTxWarp prst="textNoShape">
              <a:avLst/>
            </a:prstTxWarp>
          </a:bodyPr>
          <a:lstStyle/>
          <a:p>
            <a:endParaRPr lang="en-US">
              <a:latin typeface="Arial"/>
              <a:ea typeface="微软雅黑"/>
              <a:sym typeface="Arial"/>
            </a:endParaRPr>
          </a:p>
        </p:txBody>
      </p:sp>
      <p:grpSp>
        <p:nvGrpSpPr>
          <p:cNvPr id="18" name="Group 32"/>
          <p:cNvGrpSpPr/>
          <p:nvPr/>
        </p:nvGrpSpPr>
        <p:grpSpPr>
          <a:xfrm>
            <a:off x="6233988" y="5452739"/>
            <a:ext cx="4983765" cy="757418"/>
            <a:chOff x="4033795" y="1217562"/>
            <a:chExt cx="3738310" cy="798360"/>
          </a:xfrm>
        </p:grpSpPr>
        <p:sp>
          <p:nvSpPr>
            <p:cNvPr id="19" name="Text Placeholder 3"/>
            <p:cNvSpPr txBox="1">
              <a:spLocks/>
            </p:cNvSpPr>
            <p:nvPr/>
          </p:nvSpPr>
          <p:spPr>
            <a:xfrm>
              <a:off x="4399178" y="1217562"/>
              <a:ext cx="3372927"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此处添加详细文本描述，建议与标题相关并符合整体语言风格，语言描述尽量简洁生动。</a:t>
              </a:r>
              <a:endParaRPr lang="en-US" dirty="0">
                <a:sym typeface="Arial"/>
              </a:endParaRPr>
            </a:p>
            <a:p>
              <a:r>
                <a:rPr lang="en-US" dirty="0">
                  <a:sym typeface="Arial"/>
                </a:rPr>
                <a:t> </a:t>
              </a:r>
            </a:p>
          </p:txBody>
        </p:sp>
        <p:sp>
          <p:nvSpPr>
            <p:cNvPr id="20" name="Rectangle 34"/>
            <p:cNvSpPr/>
            <p:nvPr/>
          </p:nvSpPr>
          <p:spPr>
            <a:xfrm>
              <a:off x="4033795" y="1236031"/>
              <a:ext cx="49" cy="600165"/>
            </a:xfrm>
            <a:prstGeom prst="rect">
              <a:avLst/>
            </a:prstGeom>
          </p:spPr>
          <p:txBody>
            <a:bodyPr wrap="none" lIns="0" tIns="0" rIns="0" bIns="0">
              <a:spAutoFit/>
            </a:bodyPr>
            <a:lstStyle/>
            <a:p>
              <a:endParaRPr lang="en-US" sz="3700" dirty="0">
                <a:solidFill>
                  <a:schemeClr val="accent3"/>
                </a:solidFill>
                <a:latin typeface="Arial"/>
                <a:ea typeface="微软雅黑"/>
                <a:sym typeface="Arial"/>
              </a:endParaRPr>
            </a:p>
          </p:txBody>
        </p:sp>
      </p:grpSp>
      <p:grpSp>
        <p:nvGrpSpPr>
          <p:cNvPr id="21" name="Group 37"/>
          <p:cNvGrpSpPr/>
          <p:nvPr/>
        </p:nvGrpSpPr>
        <p:grpSpPr>
          <a:xfrm>
            <a:off x="6233988" y="1995518"/>
            <a:ext cx="4983765" cy="717449"/>
            <a:chOff x="4033795" y="1236031"/>
            <a:chExt cx="3738310" cy="537962"/>
          </a:xfrm>
        </p:grpSpPr>
        <p:sp>
          <p:nvSpPr>
            <p:cNvPr id="22" name="Text Placeholder 3"/>
            <p:cNvSpPr txBox="1">
              <a:spLocks/>
            </p:cNvSpPr>
            <p:nvPr/>
          </p:nvSpPr>
          <p:spPr>
            <a:xfrm>
              <a:off x="4399178" y="1239055"/>
              <a:ext cx="3372927" cy="5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此处添加详细文本描述，建议与标题相关并符合整体语言风格，语言描述尽量简洁生动。</a:t>
              </a:r>
              <a:endParaRPr lang="en-US" dirty="0">
                <a:sym typeface="Arial"/>
              </a:endParaRPr>
            </a:p>
            <a:p>
              <a:r>
                <a:rPr lang="en-US" dirty="0">
                  <a:sym typeface="Arial"/>
                </a:rPr>
                <a:t> </a:t>
              </a:r>
            </a:p>
          </p:txBody>
        </p:sp>
        <p:sp>
          <p:nvSpPr>
            <p:cNvPr id="23" name="Rectangle 40"/>
            <p:cNvSpPr/>
            <p:nvPr/>
          </p:nvSpPr>
          <p:spPr>
            <a:xfrm>
              <a:off x="4033795" y="1236031"/>
              <a:ext cx="49" cy="426941"/>
            </a:xfrm>
            <a:prstGeom prst="rect">
              <a:avLst/>
            </a:prstGeom>
          </p:spPr>
          <p:txBody>
            <a:bodyPr wrap="none" lIns="0" tIns="0" rIns="0" bIns="0">
              <a:spAutoFit/>
            </a:bodyPr>
            <a:lstStyle/>
            <a:p>
              <a:endParaRPr lang="en-US" sz="3700" dirty="0">
                <a:solidFill>
                  <a:schemeClr val="tx2">
                    <a:lumMod val="75000"/>
                  </a:schemeClr>
                </a:solidFill>
                <a:latin typeface="Arial"/>
                <a:ea typeface="微软雅黑"/>
                <a:sym typeface="Arial"/>
              </a:endParaRPr>
            </a:p>
          </p:txBody>
        </p:sp>
      </p:grpSp>
      <p:grpSp>
        <p:nvGrpSpPr>
          <p:cNvPr id="24" name="Group 55"/>
          <p:cNvGrpSpPr/>
          <p:nvPr/>
        </p:nvGrpSpPr>
        <p:grpSpPr>
          <a:xfrm>
            <a:off x="6233988" y="3147926"/>
            <a:ext cx="4983765" cy="800661"/>
            <a:chOff x="4033795" y="2010310"/>
            <a:chExt cx="3738310" cy="600357"/>
          </a:xfrm>
        </p:grpSpPr>
        <p:sp>
          <p:nvSpPr>
            <p:cNvPr id="25" name="Text Placeholder 3"/>
            <p:cNvSpPr txBox="1">
              <a:spLocks/>
            </p:cNvSpPr>
            <p:nvPr/>
          </p:nvSpPr>
          <p:spPr>
            <a:xfrm>
              <a:off x="4399178" y="2010310"/>
              <a:ext cx="3372927" cy="6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此处添加详细文本描述，建议与标题相关并符合整体语言风格，语言描述尽量简洁生动。</a:t>
              </a:r>
              <a:endParaRPr lang="en-US" dirty="0">
                <a:sym typeface="Arial"/>
              </a:endParaRPr>
            </a:p>
            <a:p>
              <a:r>
                <a:rPr lang="en-US" dirty="0">
                  <a:sym typeface="Arial"/>
                </a:rPr>
                <a:t> </a:t>
              </a:r>
            </a:p>
          </p:txBody>
        </p:sp>
        <p:sp>
          <p:nvSpPr>
            <p:cNvPr id="26" name="Rectangle 58"/>
            <p:cNvSpPr/>
            <p:nvPr/>
          </p:nvSpPr>
          <p:spPr>
            <a:xfrm>
              <a:off x="4033795" y="2058322"/>
              <a:ext cx="49" cy="426942"/>
            </a:xfrm>
            <a:prstGeom prst="rect">
              <a:avLst/>
            </a:prstGeom>
          </p:spPr>
          <p:txBody>
            <a:bodyPr wrap="none" lIns="0" tIns="0" rIns="0" bIns="0">
              <a:spAutoFit/>
            </a:bodyPr>
            <a:lstStyle/>
            <a:p>
              <a:endParaRPr lang="en-US" sz="3700" dirty="0">
                <a:solidFill>
                  <a:schemeClr val="bg2"/>
                </a:solidFill>
                <a:latin typeface="Arial"/>
                <a:ea typeface="微软雅黑"/>
                <a:sym typeface="Arial"/>
              </a:endParaRPr>
            </a:p>
          </p:txBody>
        </p:sp>
      </p:grpSp>
      <p:grpSp>
        <p:nvGrpSpPr>
          <p:cNvPr id="27" name="Group 64"/>
          <p:cNvGrpSpPr/>
          <p:nvPr/>
        </p:nvGrpSpPr>
        <p:grpSpPr>
          <a:xfrm>
            <a:off x="6233989" y="4310542"/>
            <a:ext cx="4983763" cy="758061"/>
            <a:chOff x="4033795" y="2017651"/>
            <a:chExt cx="3738309" cy="568414"/>
          </a:xfrm>
        </p:grpSpPr>
        <p:sp>
          <p:nvSpPr>
            <p:cNvPr id="28" name="Text Placeholder 3"/>
            <p:cNvSpPr txBox="1">
              <a:spLocks/>
            </p:cNvSpPr>
            <p:nvPr/>
          </p:nvSpPr>
          <p:spPr>
            <a:xfrm>
              <a:off x="4399178" y="2017651"/>
              <a:ext cx="3372926" cy="5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此处添加详细文本描述，建议与标题相关并符合整体语言风格，语言描述尽量简洁生动。</a:t>
              </a:r>
              <a:endParaRPr lang="en-US" dirty="0">
                <a:sym typeface="Arial"/>
              </a:endParaRPr>
            </a:p>
            <a:p>
              <a:r>
                <a:rPr lang="en-US" dirty="0">
                  <a:sym typeface="Arial"/>
                </a:rPr>
                <a:t> </a:t>
              </a:r>
            </a:p>
          </p:txBody>
        </p:sp>
        <p:sp>
          <p:nvSpPr>
            <p:cNvPr id="29" name="Rectangle 68"/>
            <p:cNvSpPr/>
            <p:nvPr/>
          </p:nvSpPr>
          <p:spPr>
            <a:xfrm>
              <a:off x="4033795" y="2058322"/>
              <a:ext cx="49" cy="426941"/>
            </a:xfrm>
            <a:prstGeom prst="rect">
              <a:avLst/>
            </a:prstGeom>
          </p:spPr>
          <p:txBody>
            <a:bodyPr wrap="none" lIns="0" tIns="0" rIns="0" bIns="0">
              <a:spAutoFit/>
            </a:bodyPr>
            <a:lstStyle/>
            <a:p>
              <a:endParaRPr lang="en-US" sz="3700" dirty="0">
                <a:solidFill>
                  <a:schemeClr val="accent1"/>
                </a:solidFill>
                <a:latin typeface="Arial"/>
                <a:ea typeface="微软雅黑"/>
                <a:sym typeface="Arial"/>
              </a:endParaRPr>
            </a:p>
          </p:txBody>
        </p:sp>
      </p:grpSp>
      <p:grpSp>
        <p:nvGrpSpPr>
          <p:cNvPr id="30" name="组合 29"/>
          <p:cNvGrpSpPr/>
          <p:nvPr/>
        </p:nvGrpSpPr>
        <p:grpSpPr>
          <a:xfrm>
            <a:off x="6157869" y="2149172"/>
            <a:ext cx="402121" cy="401197"/>
            <a:chOff x="-959970" y="1422605"/>
            <a:chExt cx="596900" cy="595313"/>
          </a:xfrm>
        </p:grpSpPr>
        <p:sp>
          <p:nvSpPr>
            <p:cNvPr id="31" name="Oval 77"/>
            <p:cNvSpPr>
              <a:spLocks noChangeArrowheads="1"/>
            </p:cNvSpPr>
            <p:nvPr/>
          </p:nvSpPr>
          <p:spPr bwMode="auto">
            <a:xfrm>
              <a:off x="-959970" y="1422605"/>
              <a:ext cx="596900" cy="595313"/>
            </a:xfrm>
            <a:prstGeom prst="ellipse">
              <a:avLst/>
            </a:prstGeom>
            <a:solidFill>
              <a:srgbClr val="6FBA2B"/>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2" name="Freeform 309"/>
            <p:cNvSpPr>
              <a:spLocks/>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33" name="组合 32"/>
          <p:cNvGrpSpPr/>
          <p:nvPr/>
        </p:nvGrpSpPr>
        <p:grpSpPr>
          <a:xfrm>
            <a:off x="6155196" y="3292353"/>
            <a:ext cx="402121" cy="401197"/>
            <a:chOff x="-959970" y="1422605"/>
            <a:chExt cx="596900" cy="595313"/>
          </a:xfrm>
        </p:grpSpPr>
        <p:sp>
          <p:nvSpPr>
            <p:cNvPr id="34" name="Oval 77"/>
            <p:cNvSpPr>
              <a:spLocks noChangeArrowheads="1"/>
            </p:cNvSpPr>
            <p:nvPr/>
          </p:nvSpPr>
          <p:spPr bwMode="auto">
            <a:xfrm>
              <a:off x="-959970" y="1422605"/>
              <a:ext cx="596900" cy="595313"/>
            </a:xfrm>
            <a:prstGeom prst="ellipse">
              <a:avLst/>
            </a:prstGeom>
            <a:solidFill>
              <a:srgbClr val="6FBA2B"/>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5" name="Freeform 309"/>
            <p:cNvSpPr>
              <a:spLocks/>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36" name="组合 35"/>
          <p:cNvGrpSpPr/>
          <p:nvPr/>
        </p:nvGrpSpPr>
        <p:grpSpPr>
          <a:xfrm>
            <a:off x="6155196" y="4413139"/>
            <a:ext cx="402121" cy="401197"/>
            <a:chOff x="-959970" y="1422605"/>
            <a:chExt cx="596900" cy="595313"/>
          </a:xfrm>
        </p:grpSpPr>
        <p:sp>
          <p:nvSpPr>
            <p:cNvPr id="37" name="Oval 77"/>
            <p:cNvSpPr>
              <a:spLocks noChangeArrowheads="1"/>
            </p:cNvSpPr>
            <p:nvPr/>
          </p:nvSpPr>
          <p:spPr bwMode="auto">
            <a:xfrm>
              <a:off x="-959970" y="1422605"/>
              <a:ext cx="596900" cy="595313"/>
            </a:xfrm>
            <a:prstGeom prst="ellipse">
              <a:avLst/>
            </a:prstGeom>
            <a:solidFill>
              <a:srgbClr val="6FBA2B"/>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8" name="Freeform 309"/>
            <p:cNvSpPr>
              <a:spLocks/>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39" name="组合 38"/>
          <p:cNvGrpSpPr/>
          <p:nvPr/>
        </p:nvGrpSpPr>
        <p:grpSpPr>
          <a:xfrm>
            <a:off x="6155196" y="5589331"/>
            <a:ext cx="402121" cy="401197"/>
            <a:chOff x="-959970" y="1422605"/>
            <a:chExt cx="596900" cy="595313"/>
          </a:xfrm>
        </p:grpSpPr>
        <p:sp>
          <p:nvSpPr>
            <p:cNvPr id="40" name="Oval 77"/>
            <p:cNvSpPr>
              <a:spLocks noChangeArrowheads="1"/>
            </p:cNvSpPr>
            <p:nvPr/>
          </p:nvSpPr>
          <p:spPr bwMode="auto">
            <a:xfrm>
              <a:off x="-959970" y="1422605"/>
              <a:ext cx="596900" cy="595313"/>
            </a:xfrm>
            <a:prstGeom prst="ellipse">
              <a:avLst/>
            </a:prstGeom>
            <a:solidFill>
              <a:srgbClr val="6FBA2B"/>
            </a:soli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41" name="Freeform 309"/>
            <p:cNvSpPr>
              <a:spLocks/>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Tree>
    <p:extLst>
      <p:ext uri="{BB962C8B-B14F-4D97-AF65-F5344CB8AC3E}">
        <p14:creationId xmlns:p14="http://schemas.microsoft.com/office/powerpoint/2010/main" val="42274546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18" presetClass="entr" presetSubtype="1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par>
                          <p:cTn id="23" fill="hold">
                            <p:stCondLst>
                              <p:cond delay="1950"/>
                            </p:stCondLst>
                            <p:childTnLst>
                              <p:par>
                                <p:cTn id="24" presetID="23" presetClass="entr" presetSubtype="16"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childTnLst>
                                </p:cTn>
                              </p:par>
                            </p:childTnLst>
                          </p:cTn>
                        </p:par>
                        <p:par>
                          <p:cTn id="28" fill="hold">
                            <p:stCondLst>
                              <p:cond delay="2450"/>
                            </p:stCondLst>
                            <p:childTnLst>
                              <p:par>
                                <p:cTn id="29" presetID="2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2950"/>
                            </p:stCondLst>
                            <p:childTnLst>
                              <p:par>
                                <p:cTn id="34" presetID="2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childTnLst>
                          </p:cTn>
                        </p:par>
                        <p:par>
                          <p:cTn id="38" fill="hold">
                            <p:stCondLst>
                              <p:cond delay="3450"/>
                            </p:stCondLst>
                            <p:childTnLst>
                              <p:par>
                                <p:cTn id="39" presetID="23" presetClass="entr" presetSubtype="16"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par>
                          <p:cTn id="43" fill="hold">
                            <p:stCondLst>
                              <p:cond delay="3950"/>
                            </p:stCondLst>
                            <p:childTnLst>
                              <p:par>
                                <p:cTn id="44" presetID="2" presetClass="entr" presetSubtype="2" accel="50000" decel="5000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8" accel="50000" decel="5000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0-#ppt_w/2"/>
                                          </p:val>
                                        </p:tav>
                                        <p:tav tm="100000">
                                          <p:val>
                                            <p:strVal val="#ppt_x"/>
                                          </p:val>
                                        </p:tav>
                                      </p:tavLst>
                                    </p:anim>
                                    <p:anim calcmode="lin" valueType="num">
                                      <p:cBhvr additive="base">
                                        <p:cTn id="51" dur="500" fill="hold"/>
                                        <p:tgtEl>
                                          <p:spTgt spid="30"/>
                                        </p:tgtEl>
                                        <p:attrNameLst>
                                          <p:attrName>ppt_y</p:attrName>
                                        </p:attrNameLst>
                                      </p:cBhvr>
                                      <p:tavLst>
                                        <p:tav tm="0">
                                          <p:val>
                                            <p:strVal val="#ppt_y"/>
                                          </p:val>
                                        </p:tav>
                                        <p:tav tm="100000">
                                          <p:val>
                                            <p:strVal val="#ppt_y"/>
                                          </p:val>
                                        </p:tav>
                                      </p:tavLst>
                                    </p:anim>
                                  </p:childTnLst>
                                </p:cTn>
                              </p:par>
                            </p:childTnLst>
                          </p:cTn>
                        </p:par>
                        <p:par>
                          <p:cTn id="52" fill="hold">
                            <p:stCondLst>
                              <p:cond delay="4450"/>
                            </p:stCondLst>
                            <p:childTnLst>
                              <p:par>
                                <p:cTn id="53" presetID="2" presetClass="entr" presetSubtype="2" accel="50000" decel="5000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accel="50000" decel="5000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0-#ppt_w/2"/>
                                          </p:val>
                                        </p:tav>
                                        <p:tav tm="100000">
                                          <p:val>
                                            <p:strVal val="#ppt_x"/>
                                          </p:val>
                                        </p:tav>
                                      </p:tavLst>
                                    </p:anim>
                                    <p:anim calcmode="lin" valueType="num">
                                      <p:cBhvr additive="base">
                                        <p:cTn id="60" dur="500" fill="hold"/>
                                        <p:tgtEl>
                                          <p:spTgt spid="33"/>
                                        </p:tgtEl>
                                        <p:attrNameLst>
                                          <p:attrName>ppt_y</p:attrName>
                                        </p:attrNameLst>
                                      </p:cBhvr>
                                      <p:tavLst>
                                        <p:tav tm="0">
                                          <p:val>
                                            <p:strVal val="#ppt_y"/>
                                          </p:val>
                                        </p:tav>
                                        <p:tav tm="100000">
                                          <p:val>
                                            <p:strVal val="#ppt_y"/>
                                          </p:val>
                                        </p:tav>
                                      </p:tavLst>
                                    </p:anim>
                                  </p:childTnLst>
                                </p:cTn>
                              </p:par>
                            </p:childTnLst>
                          </p:cTn>
                        </p:par>
                        <p:par>
                          <p:cTn id="61" fill="hold">
                            <p:stCondLst>
                              <p:cond delay="4950"/>
                            </p:stCondLst>
                            <p:childTnLst>
                              <p:par>
                                <p:cTn id="62" presetID="2" presetClass="entr" presetSubtype="2" accel="50000" decel="5000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1+#ppt_w/2"/>
                                          </p:val>
                                        </p:tav>
                                        <p:tav tm="100000">
                                          <p:val>
                                            <p:strVal val="#ppt_x"/>
                                          </p:val>
                                        </p:tav>
                                      </p:tavLst>
                                    </p:anim>
                                    <p:anim calcmode="lin" valueType="num">
                                      <p:cBhvr additive="base">
                                        <p:cTn id="65" dur="500" fill="hold"/>
                                        <p:tgtEl>
                                          <p:spTgt spid="27"/>
                                        </p:tgtEl>
                                        <p:attrNameLst>
                                          <p:attrName>ppt_y</p:attrName>
                                        </p:attrNameLst>
                                      </p:cBhvr>
                                      <p:tavLst>
                                        <p:tav tm="0">
                                          <p:val>
                                            <p:strVal val="#ppt_y"/>
                                          </p:val>
                                        </p:tav>
                                        <p:tav tm="100000">
                                          <p:val>
                                            <p:strVal val="#ppt_y"/>
                                          </p:val>
                                        </p:tav>
                                      </p:tavLst>
                                    </p:anim>
                                  </p:childTnLst>
                                </p:cTn>
                              </p:par>
                              <p:par>
                                <p:cTn id="66" presetID="2" presetClass="entr" presetSubtype="8" accel="50000" decel="5000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0-#ppt_w/2"/>
                                          </p:val>
                                        </p:tav>
                                        <p:tav tm="100000">
                                          <p:val>
                                            <p:strVal val="#ppt_x"/>
                                          </p:val>
                                        </p:tav>
                                      </p:tavLst>
                                    </p:anim>
                                    <p:anim calcmode="lin" valueType="num">
                                      <p:cBhvr additive="base">
                                        <p:cTn id="69" dur="500" fill="hold"/>
                                        <p:tgtEl>
                                          <p:spTgt spid="36"/>
                                        </p:tgtEl>
                                        <p:attrNameLst>
                                          <p:attrName>ppt_y</p:attrName>
                                        </p:attrNameLst>
                                      </p:cBhvr>
                                      <p:tavLst>
                                        <p:tav tm="0">
                                          <p:val>
                                            <p:strVal val="#ppt_y"/>
                                          </p:val>
                                        </p:tav>
                                        <p:tav tm="100000">
                                          <p:val>
                                            <p:strVal val="#ppt_y"/>
                                          </p:val>
                                        </p:tav>
                                      </p:tavLst>
                                    </p:anim>
                                  </p:childTnLst>
                                </p:cTn>
                              </p:par>
                            </p:childTnLst>
                          </p:cTn>
                        </p:par>
                        <p:par>
                          <p:cTn id="70" fill="hold">
                            <p:stCondLst>
                              <p:cond delay="5450"/>
                            </p:stCondLst>
                            <p:childTnLst>
                              <p:par>
                                <p:cTn id="71" presetID="2" presetClass="entr" presetSubtype="2" accel="50000" decel="5000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1+#ppt_w/2"/>
                                          </p:val>
                                        </p:tav>
                                        <p:tav tm="100000">
                                          <p:val>
                                            <p:strVal val="#ppt_x"/>
                                          </p:val>
                                        </p:tav>
                                      </p:tavLst>
                                    </p:anim>
                                    <p:anim calcmode="lin" valueType="num">
                                      <p:cBhvr additive="base">
                                        <p:cTn id="74" dur="500" fill="hold"/>
                                        <p:tgtEl>
                                          <p:spTgt spid="18"/>
                                        </p:tgtEl>
                                        <p:attrNameLst>
                                          <p:attrName>ppt_y</p:attrName>
                                        </p:attrNameLst>
                                      </p:cBhvr>
                                      <p:tavLst>
                                        <p:tav tm="0">
                                          <p:val>
                                            <p:strVal val="#ppt_y"/>
                                          </p:val>
                                        </p:tav>
                                        <p:tav tm="100000">
                                          <p:val>
                                            <p:strVal val="#ppt_y"/>
                                          </p:val>
                                        </p:tav>
                                      </p:tavLst>
                                    </p:anim>
                                  </p:childTnLst>
                                </p:cTn>
                              </p:par>
                              <p:par>
                                <p:cTn id="75" presetID="2" presetClass="entr" presetSubtype="8" accel="50000" decel="5000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0-#ppt_w/2"/>
                                          </p:val>
                                        </p:tav>
                                        <p:tav tm="100000">
                                          <p:val>
                                            <p:strVal val="#ppt_x"/>
                                          </p:val>
                                        </p:tav>
                                      </p:tavLst>
                                    </p:anim>
                                    <p:anim calcmode="lin" valueType="num">
                                      <p:cBhvr additive="base">
                                        <p:cTn id="78"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三、点击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sp>
        <p:nvSpPr>
          <p:cNvPr id="5" name="Rectangle 21"/>
          <p:cNvSpPr>
            <a:spLocks noChangeArrowheads="1"/>
          </p:cNvSpPr>
          <p:nvPr/>
        </p:nvSpPr>
        <p:spPr bwMode="auto">
          <a:xfrm>
            <a:off x="1250788" y="2261122"/>
            <a:ext cx="1828562" cy="1841926"/>
          </a:xfrm>
          <a:prstGeom prst="rect">
            <a:avLst/>
          </a:prstGeom>
          <a:solidFill>
            <a:schemeClr val="bg1">
              <a:lumMod val="65000"/>
            </a:schemeClr>
          </a:solidFill>
          <a:ln>
            <a:noFill/>
          </a:ln>
          <a:extLst/>
        </p:spPr>
        <p:txBody>
          <a:bodyPr lIns="121917" tIns="60958" rIns="121917" bIns="60958"/>
          <a:lstStyle/>
          <a:p>
            <a:endParaRPr lang="zh-CN" altLang="en-US">
              <a:solidFill>
                <a:srgbClr val="6FBA2B"/>
              </a:solidFill>
            </a:endParaRPr>
          </a:p>
        </p:txBody>
      </p:sp>
      <p:sp>
        <p:nvSpPr>
          <p:cNvPr id="6" name="Rectangle 22"/>
          <p:cNvSpPr>
            <a:spLocks noChangeArrowheads="1"/>
          </p:cNvSpPr>
          <p:nvPr/>
        </p:nvSpPr>
        <p:spPr bwMode="auto">
          <a:xfrm>
            <a:off x="1250788" y="2824284"/>
            <a:ext cx="1828562" cy="1278763"/>
          </a:xfrm>
          <a:prstGeom prst="rect">
            <a:avLst/>
          </a:prstGeom>
          <a:solidFill>
            <a:srgbClr val="6FBA2B"/>
          </a:solidFill>
          <a:ln>
            <a:noFill/>
          </a:ln>
          <a:effectLst>
            <a:outerShdw blurRad="63500" algn="ctr" rotWithShape="0">
              <a:prstClr val="black">
                <a:alpha val="40000"/>
              </a:prstClr>
            </a:outerShdw>
          </a:effectLst>
          <a:extLst/>
        </p:spPr>
        <p:txBody>
          <a:bodyPr lIns="121917" tIns="60958" rIns="121917" bIns="60958"/>
          <a:lstStyle/>
          <a:p>
            <a:endParaRPr lang="zh-CN" altLang="en-US">
              <a:solidFill>
                <a:srgbClr val="6FBA2B"/>
              </a:solidFill>
            </a:endParaRPr>
          </a:p>
        </p:txBody>
      </p:sp>
      <p:sp>
        <p:nvSpPr>
          <p:cNvPr id="7" name="Rectangle 23"/>
          <p:cNvSpPr>
            <a:spLocks noChangeArrowheads="1"/>
          </p:cNvSpPr>
          <p:nvPr/>
        </p:nvSpPr>
        <p:spPr bwMode="auto">
          <a:xfrm>
            <a:off x="1415866" y="2426260"/>
            <a:ext cx="1498405" cy="1511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endParaRPr lang="zh-CN" altLang="en-US">
              <a:solidFill>
                <a:srgbClr val="6FBA2B"/>
              </a:solidFill>
            </a:endParaRPr>
          </a:p>
        </p:txBody>
      </p:sp>
      <p:sp>
        <p:nvSpPr>
          <p:cNvPr id="8" name="Rectangle 24"/>
          <p:cNvSpPr>
            <a:spLocks noChangeArrowheads="1"/>
          </p:cNvSpPr>
          <p:nvPr/>
        </p:nvSpPr>
        <p:spPr bwMode="auto">
          <a:xfrm>
            <a:off x="3872996" y="2261122"/>
            <a:ext cx="1828562" cy="1841926"/>
          </a:xfrm>
          <a:prstGeom prst="rect">
            <a:avLst/>
          </a:prstGeom>
          <a:solidFill>
            <a:srgbClr val="A6A6A6"/>
          </a:solidFill>
          <a:ln>
            <a:noFill/>
          </a:ln>
          <a:effectLst>
            <a:outerShdw blurRad="63500" algn="ctr" rotWithShape="0">
              <a:prstClr val="black">
                <a:alpha val="40000"/>
              </a:prstClr>
            </a:outerShdw>
          </a:effectLst>
          <a:extLst/>
        </p:spPr>
        <p:txBody>
          <a:bodyPr lIns="121917" tIns="60958" rIns="121917" bIns="60958"/>
          <a:lstStyle/>
          <a:p>
            <a:endParaRPr lang="zh-CN" altLang="en-US">
              <a:solidFill>
                <a:srgbClr val="6FBA2B"/>
              </a:solidFill>
            </a:endParaRPr>
          </a:p>
        </p:txBody>
      </p:sp>
      <p:sp>
        <p:nvSpPr>
          <p:cNvPr id="9" name="Rectangle 25"/>
          <p:cNvSpPr>
            <a:spLocks noChangeArrowheads="1"/>
          </p:cNvSpPr>
          <p:nvPr/>
        </p:nvSpPr>
        <p:spPr bwMode="auto">
          <a:xfrm>
            <a:off x="3872996" y="3649976"/>
            <a:ext cx="1828562" cy="453072"/>
          </a:xfrm>
          <a:prstGeom prst="rect">
            <a:avLst/>
          </a:prstGeom>
          <a:solidFill>
            <a:srgbClr val="6FBA2B"/>
          </a:solidFill>
          <a:ln>
            <a:noFill/>
          </a:ln>
          <a:effectLst>
            <a:outerShdw blurRad="63500" algn="ctr" rotWithShape="0">
              <a:prstClr val="black">
                <a:alpha val="40000"/>
              </a:prstClr>
            </a:outerShdw>
          </a:effectLst>
          <a:extLst/>
        </p:spPr>
        <p:txBody>
          <a:bodyPr lIns="121917" tIns="60958" rIns="121917" bIns="60958"/>
          <a:lstStyle/>
          <a:p>
            <a:endParaRPr lang="zh-CN" altLang="en-US">
              <a:solidFill>
                <a:srgbClr val="6FBA2B"/>
              </a:solidFill>
            </a:endParaRPr>
          </a:p>
        </p:txBody>
      </p:sp>
      <p:sp>
        <p:nvSpPr>
          <p:cNvPr id="10" name="Rectangle 26"/>
          <p:cNvSpPr>
            <a:spLocks noChangeArrowheads="1"/>
          </p:cNvSpPr>
          <p:nvPr/>
        </p:nvSpPr>
        <p:spPr bwMode="auto">
          <a:xfrm>
            <a:off x="4035959" y="2426260"/>
            <a:ext cx="1500521" cy="1511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endParaRPr lang="zh-CN" altLang="en-US">
              <a:solidFill>
                <a:srgbClr val="6FBA2B"/>
              </a:solidFill>
            </a:endParaRPr>
          </a:p>
        </p:txBody>
      </p:sp>
      <p:sp>
        <p:nvSpPr>
          <p:cNvPr id="11" name="Rectangle 27"/>
          <p:cNvSpPr>
            <a:spLocks noChangeArrowheads="1"/>
          </p:cNvSpPr>
          <p:nvPr/>
        </p:nvSpPr>
        <p:spPr bwMode="auto">
          <a:xfrm>
            <a:off x="6488855" y="2261122"/>
            <a:ext cx="1828562" cy="1841926"/>
          </a:xfrm>
          <a:prstGeom prst="rect">
            <a:avLst/>
          </a:prstGeom>
          <a:solidFill>
            <a:schemeClr val="bg1">
              <a:lumMod val="65000"/>
            </a:schemeClr>
          </a:solidFill>
          <a:ln>
            <a:noFill/>
          </a:ln>
          <a:extLst/>
        </p:spPr>
        <p:txBody>
          <a:bodyPr lIns="121917" tIns="60958" rIns="121917" bIns="60958"/>
          <a:lstStyle/>
          <a:p>
            <a:endParaRPr lang="zh-CN" altLang="en-US">
              <a:solidFill>
                <a:srgbClr val="6FBA2B"/>
              </a:solidFill>
            </a:endParaRPr>
          </a:p>
        </p:txBody>
      </p:sp>
      <p:sp>
        <p:nvSpPr>
          <p:cNvPr id="12" name="Rectangle 28"/>
          <p:cNvSpPr>
            <a:spLocks noChangeArrowheads="1"/>
          </p:cNvSpPr>
          <p:nvPr/>
        </p:nvSpPr>
        <p:spPr bwMode="auto">
          <a:xfrm>
            <a:off x="6488855" y="2517298"/>
            <a:ext cx="1828562" cy="1585750"/>
          </a:xfrm>
          <a:prstGeom prst="rect">
            <a:avLst/>
          </a:prstGeom>
          <a:solidFill>
            <a:srgbClr val="6FBA2B"/>
          </a:solidFill>
          <a:ln>
            <a:noFill/>
          </a:ln>
          <a:effectLst>
            <a:outerShdw blurRad="63500" algn="ctr" rotWithShape="0">
              <a:prstClr val="black">
                <a:alpha val="40000"/>
              </a:prstClr>
            </a:outerShdw>
          </a:effectLst>
          <a:extLst/>
        </p:spPr>
        <p:txBody>
          <a:bodyPr lIns="121917" tIns="60958" rIns="121917" bIns="60958"/>
          <a:lstStyle/>
          <a:p>
            <a:endParaRPr lang="zh-CN" altLang="en-US">
              <a:solidFill>
                <a:srgbClr val="6FBA2B"/>
              </a:solidFill>
            </a:endParaRPr>
          </a:p>
        </p:txBody>
      </p:sp>
      <p:sp>
        <p:nvSpPr>
          <p:cNvPr id="13" name="Rectangle 29"/>
          <p:cNvSpPr>
            <a:spLocks noChangeArrowheads="1"/>
          </p:cNvSpPr>
          <p:nvPr/>
        </p:nvSpPr>
        <p:spPr bwMode="auto">
          <a:xfrm>
            <a:off x="6653934" y="2426260"/>
            <a:ext cx="1500522" cy="1511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endParaRPr lang="zh-CN" altLang="en-US">
              <a:solidFill>
                <a:srgbClr val="6FBA2B"/>
              </a:solidFill>
            </a:endParaRPr>
          </a:p>
        </p:txBody>
      </p:sp>
      <p:sp>
        <p:nvSpPr>
          <p:cNvPr id="14" name="Rectangle 30"/>
          <p:cNvSpPr>
            <a:spLocks noChangeArrowheads="1"/>
          </p:cNvSpPr>
          <p:nvPr/>
        </p:nvSpPr>
        <p:spPr bwMode="auto">
          <a:xfrm>
            <a:off x="9111065" y="2261122"/>
            <a:ext cx="1828562" cy="1841926"/>
          </a:xfrm>
          <a:prstGeom prst="rect">
            <a:avLst/>
          </a:prstGeom>
          <a:solidFill>
            <a:schemeClr val="bg1">
              <a:lumMod val="65000"/>
            </a:schemeClr>
          </a:solidFill>
          <a:ln>
            <a:noFill/>
          </a:ln>
          <a:extLst/>
        </p:spPr>
        <p:txBody>
          <a:bodyPr lIns="121917" tIns="60958" rIns="121917" bIns="60958"/>
          <a:lstStyle/>
          <a:p>
            <a:endParaRPr lang="zh-CN" altLang="en-US">
              <a:solidFill>
                <a:srgbClr val="6FBA2B"/>
              </a:solidFill>
            </a:endParaRPr>
          </a:p>
        </p:txBody>
      </p:sp>
      <p:sp>
        <p:nvSpPr>
          <p:cNvPr id="15" name="Rectangle 31"/>
          <p:cNvSpPr>
            <a:spLocks noChangeArrowheads="1"/>
          </p:cNvSpPr>
          <p:nvPr/>
        </p:nvSpPr>
        <p:spPr bwMode="auto">
          <a:xfrm>
            <a:off x="9111065" y="3146092"/>
            <a:ext cx="1828562" cy="956955"/>
          </a:xfrm>
          <a:prstGeom prst="rect">
            <a:avLst/>
          </a:prstGeom>
          <a:solidFill>
            <a:srgbClr val="6FBA2B"/>
          </a:solidFill>
          <a:ln>
            <a:noFill/>
          </a:ln>
          <a:effectLst>
            <a:outerShdw blurRad="63500" algn="ctr" rotWithShape="0">
              <a:prstClr val="black">
                <a:alpha val="40000"/>
              </a:prstClr>
            </a:outerShdw>
          </a:effectLst>
          <a:extLst/>
        </p:spPr>
        <p:txBody>
          <a:bodyPr lIns="121917" tIns="60958" rIns="121917" bIns="60958"/>
          <a:lstStyle/>
          <a:p>
            <a:endParaRPr lang="zh-CN" altLang="en-US">
              <a:solidFill>
                <a:srgbClr val="6FBA2B"/>
              </a:solidFill>
            </a:endParaRPr>
          </a:p>
        </p:txBody>
      </p:sp>
      <p:sp>
        <p:nvSpPr>
          <p:cNvPr id="16" name="Rectangle 32"/>
          <p:cNvSpPr>
            <a:spLocks noChangeArrowheads="1"/>
          </p:cNvSpPr>
          <p:nvPr/>
        </p:nvSpPr>
        <p:spPr bwMode="auto">
          <a:xfrm>
            <a:off x="9276143" y="2426260"/>
            <a:ext cx="1498405" cy="1511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endParaRPr lang="zh-CN" altLang="en-US">
              <a:solidFill>
                <a:srgbClr val="6FBA2B"/>
              </a:solidFill>
            </a:endParaRPr>
          </a:p>
        </p:txBody>
      </p:sp>
      <p:sp>
        <p:nvSpPr>
          <p:cNvPr id="17" name="Rectangle 33"/>
          <p:cNvSpPr>
            <a:spLocks noChangeArrowheads="1"/>
          </p:cNvSpPr>
          <p:nvPr/>
        </p:nvSpPr>
        <p:spPr bwMode="auto">
          <a:xfrm>
            <a:off x="1394703" y="2866628"/>
            <a:ext cx="1536500" cy="65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zh-CN" sz="4300" dirty="0">
                <a:solidFill>
                  <a:srgbClr val="6FBA2B"/>
                </a:solidFill>
              </a:rPr>
              <a:t>75%</a:t>
            </a:r>
          </a:p>
        </p:txBody>
      </p:sp>
      <p:sp>
        <p:nvSpPr>
          <p:cNvPr id="18" name="Rectangle 34"/>
          <p:cNvSpPr>
            <a:spLocks noChangeArrowheads="1"/>
          </p:cNvSpPr>
          <p:nvPr/>
        </p:nvSpPr>
        <p:spPr bwMode="auto">
          <a:xfrm>
            <a:off x="4014795" y="2866628"/>
            <a:ext cx="1536500" cy="65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zh-CN" sz="4300" dirty="0">
                <a:solidFill>
                  <a:srgbClr val="6FBA2B"/>
                </a:solidFill>
              </a:rPr>
              <a:t>27%</a:t>
            </a:r>
          </a:p>
        </p:txBody>
      </p:sp>
      <p:sp>
        <p:nvSpPr>
          <p:cNvPr id="19" name="Rectangle 35"/>
          <p:cNvSpPr>
            <a:spLocks noChangeArrowheads="1"/>
          </p:cNvSpPr>
          <p:nvPr/>
        </p:nvSpPr>
        <p:spPr bwMode="auto">
          <a:xfrm>
            <a:off x="6626422" y="2866628"/>
            <a:ext cx="1536500" cy="65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zh-CN" sz="4300" dirty="0">
                <a:solidFill>
                  <a:srgbClr val="6FBA2B"/>
                </a:solidFill>
              </a:rPr>
              <a:t>91%</a:t>
            </a:r>
          </a:p>
        </p:txBody>
      </p:sp>
      <p:sp>
        <p:nvSpPr>
          <p:cNvPr id="20" name="Rectangle 36"/>
          <p:cNvSpPr>
            <a:spLocks noChangeArrowheads="1"/>
          </p:cNvSpPr>
          <p:nvPr/>
        </p:nvSpPr>
        <p:spPr bwMode="auto">
          <a:xfrm>
            <a:off x="9252863" y="2866628"/>
            <a:ext cx="1536500" cy="65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zh-CN" sz="4300" dirty="0">
                <a:solidFill>
                  <a:srgbClr val="6FBA2B"/>
                </a:solidFill>
              </a:rPr>
              <a:t>50%</a:t>
            </a:r>
          </a:p>
        </p:txBody>
      </p:sp>
      <p:sp>
        <p:nvSpPr>
          <p:cNvPr id="21" name="Rectangle 37"/>
          <p:cNvSpPr>
            <a:spLocks noChangeArrowheads="1"/>
          </p:cNvSpPr>
          <p:nvPr/>
        </p:nvSpPr>
        <p:spPr bwMode="auto">
          <a:xfrm>
            <a:off x="9219946" y="4484136"/>
            <a:ext cx="1708155" cy="41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p>
            <a:pPr algn="ctr"/>
            <a:r>
              <a:rPr lang="zh-CN" altLang="en-US" sz="1900" b="1" dirty="0">
                <a:latin typeface="微软雅黑" pitchFamily="34" charset="-122"/>
                <a:ea typeface="微软雅黑" pitchFamily="34" charset="-122"/>
              </a:rPr>
              <a:t>单击添加标题</a:t>
            </a:r>
            <a:endParaRPr lang="zh-CN" altLang="zh-CN" sz="1900" b="1" dirty="0">
              <a:latin typeface="微软雅黑" pitchFamily="34" charset="-122"/>
              <a:ea typeface="微软雅黑" pitchFamily="34" charset="-122"/>
            </a:endParaRPr>
          </a:p>
        </p:txBody>
      </p:sp>
      <p:sp>
        <p:nvSpPr>
          <p:cNvPr id="22" name="Rectangle 38"/>
          <p:cNvSpPr>
            <a:spLocks noChangeArrowheads="1"/>
          </p:cNvSpPr>
          <p:nvPr/>
        </p:nvSpPr>
        <p:spPr bwMode="auto">
          <a:xfrm>
            <a:off x="6601970" y="4484136"/>
            <a:ext cx="1708155" cy="41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p>
            <a:pPr algn="ctr"/>
            <a:r>
              <a:rPr lang="zh-CN" altLang="en-US" sz="1900" b="1" dirty="0">
                <a:latin typeface="微软雅黑" pitchFamily="34" charset="-122"/>
                <a:ea typeface="微软雅黑" pitchFamily="34" charset="-122"/>
              </a:rPr>
              <a:t>单击添加标题</a:t>
            </a:r>
            <a:endParaRPr lang="zh-CN" altLang="zh-CN" sz="1900" b="1" dirty="0">
              <a:latin typeface="微软雅黑" pitchFamily="34" charset="-122"/>
              <a:ea typeface="微软雅黑" pitchFamily="34" charset="-122"/>
            </a:endParaRPr>
          </a:p>
        </p:txBody>
      </p:sp>
      <p:sp>
        <p:nvSpPr>
          <p:cNvPr id="23" name="Rectangle 39"/>
          <p:cNvSpPr>
            <a:spLocks noChangeArrowheads="1"/>
          </p:cNvSpPr>
          <p:nvPr/>
        </p:nvSpPr>
        <p:spPr bwMode="auto">
          <a:xfrm>
            <a:off x="3971297" y="4484136"/>
            <a:ext cx="1708155" cy="41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p>
            <a:pPr algn="ctr"/>
            <a:r>
              <a:rPr lang="zh-CN" altLang="en-US" sz="1900" b="1" dirty="0">
                <a:latin typeface="微软雅黑" pitchFamily="34" charset="-122"/>
                <a:ea typeface="微软雅黑" pitchFamily="34" charset="-122"/>
              </a:rPr>
              <a:t>单击添加标题</a:t>
            </a:r>
            <a:endParaRPr lang="zh-CN" altLang="zh-CN" sz="1900" b="1" dirty="0">
              <a:latin typeface="微软雅黑" pitchFamily="34" charset="-122"/>
              <a:ea typeface="微软雅黑" pitchFamily="34" charset="-122"/>
            </a:endParaRPr>
          </a:p>
        </p:txBody>
      </p:sp>
      <p:sp>
        <p:nvSpPr>
          <p:cNvPr id="24" name="Rectangle 40"/>
          <p:cNvSpPr>
            <a:spLocks noChangeArrowheads="1"/>
          </p:cNvSpPr>
          <p:nvPr/>
        </p:nvSpPr>
        <p:spPr bwMode="auto">
          <a:xfrm>
            <a:off x="1319457" y="4484136"/>
            <a:ext cx="1708155" cy="41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p>
            <a:pPr algn="ctr"/>
            <a:r>
              <a:rPr lang="zh-CN" altLang="en-US" sz="1900" b="1" dirty="0">
                <a:latin typeface="微软雅黑" pitchFamily="34" charset="-122"/>
                <a:ea typeface="微软雅黑" pitchFamily="34" charset="-122"/>
              </a:rPr>
              <a:t>单击添加标题</a:t>
            </a:r>
            <a:endParaRPr lang="zh-CN" altLang="zh-CN" sz="1900" b="1" dirty="0">
              <a:latin typeface="微软雅黑" pitchFamily="34" charset="-122"/>
              <a:ea typeface="微软雅黑" pitchFamily="34" charset="-122"/>
            </a:endParaRPr>
          </a:p>
        </p:txBody>
      </p:sp>
      <p:sp>
        <p:nvSpPr>
          <p:cNvPr id="25" name="Rectangle 41"/>
          <p:cNvSpPr>
            <a:spLocks noChangeArrowheads="1"/>
          </p:cNvSpPr>
          <p:nvPr/>
        </p:nvSpPr>
        <p:spPr bwMode="auto">
          <a:xfrm>
            <a:off x="1208460" y="4869458"/>
            <a:ext cx="1919566" cy="96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itchFamily="34" charset="-122"/>
                <a:ea typeface="微软雅黑" pitchFamily="34" charset="-122"/>
              </a:rPr>
              <a:t>图表的颜色可以根据需要自行修改，直接在格式里修改颜色。</a:t>
            </a:r>
          </a:p>
        </p:txBody>
      </p:sp>
      <p:sp>
        <p:nvSpPr>
          <p:cNvPr id="26" name="Rectangle 42"/>
          <p:cNvSpPr>
            <a:spLocks noChangeArrowheads="1"/>
          </p:cNvSpPr>
          <p:nvPr/>
        </p:nvSpPr>
        <p:spPr bwMode="auto">
          <a:xfrm>
            <a:off x="3864531" y="4869458"/>
            <a:ext cx="1919567" cy="96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itchFamily="34" charset="-122"/>
                <a:ea typeface="微软雅黑" pitchFamily="34" charset="-122"/>
              </a:rPr>
              <a:t>图表的颜色可以根据需要自行修改，直接在格式里修改颜色。</a:t>
            </a:r>
          </a:p>
        </p:txBody>
      </p:sp>
      <p:sp>
        <p:nvSpPr>
          <p:cNvPr id="27" name="Rectangle 43"/>
          <p:cNvSpPr>
            <a:spLocks noChangeArrowheads="1"/>
          </p:cNvSpPr>
          <p:nvPr/>
        </p:nvSpPr>
        <p:spPr bwMode="auto">
          <a:xfrm>
            <a:off x="6495205" y="4869458"/>
            <a:ext cx="1919566" cy="96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itchFamily="34" charset="-122"/>
                <a:ea typeface="微软雅黑" pitchFamily="34" charset="-122"/>
              </a:rPr>
              <a:t>图表的颜色可以根据需要自行修改，直接在格式里修改颜色。</a:t>
            </a:r>
          </a:p>
        </p:txBody>
      </p:sp>
      <p:sp>
        <p:nvSpPr>
          <p:cNvPr id="28" name="Rectangle 44"/>
          <p:cNvSpPr>
            <a:spLocks noChangeArrowheads="1"/>
          </p:cNvSpPr>
          <p:nvPr/>
        </p:nvSpPr>
        <p:spPr bwMode="auto">
          <a:xfrm>
            <a:off x="9115297" y="4869458"/>
            <a:ext cx="1919566" cy="96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itchFamily="34" charset="-122"/>
                <a:ea typeface="微软雅黑" pitchFamily="34" charset="-122"/>
              </a:rPr>
              <a:t>图表的颜色可以根据需要自行修改，直接在格式里修改颜色。</a:t>
            </a:r>
          </a:p>
        </p:txBody>
      </p:sp>
    </p:spTree>
    <p:extLst>
      <p:ext uri="{BB962C8B-B14F-4D97-AF65-F5344CB8AC3E}">
        <p14:creationId xmlns:p14="http://schemas.microsoft.com/office/powerpoint/2010/main" val="41475116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8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1100"/>
                                      </p:stCondLst>
                                      <p:childTnLst>
                                        <p:animScale>
                                          <p:cBhvr>
                                            <p:cTn id="25" dur="150" fill="hold"/>
                                            <p:tgtEl>
                                              <p:spTgt spid="5"/>
                                            </p:tgtEl>
                                          </p:cBhvr>
                                          <p:by x="110000" y="110000"/>
                                        </p:animScale>
                                      </p:childTnLst>
                                    </p:cTn>
                                  </p:par>
                                  <p:par>
                                    <p:cTn id="26" presetID="53" presetClass="entr" presetSubtype="16" fill="hold" grpId="0" nodeType="withEffect">
                                      <p:stCondLst>
                                        <p:cond delay="90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 fill="hold"/>
                                            <p:tgtEl>
                                              <p:spTgt spid="7"/>
                                            </p:tgtEl>
                                            <p:attrNameLst>
                                              <p:attrName>ppt_w</p:attrName>
                                            </p:attrNameLst>
                                          </p:cBhvr>
                                          <p:tavLst>
                                            <p:tav tm="0">
                                              <p:val>
                                                <p:fltVal val="0"/>
                                              </p:val>
                                            </p:tav>
                                            <p:tav tm="100000">
                                              <p:val>
                                                <p:strVal val="#ppt_w"/>
                                              </p:val>
                                            </p:tav>
                                          </p:tavLst>
                                        </p:anim>
                                        <p:anim calcmode="lin" valueType="num">
                                          <p:cBhvr>
                                            <p:cTn id="29" dur="300" fill="hold"/>
                                            <p:tgtEl>
                                              <p:spTgt spid="7"/>
                                            </p:tgtEl>
                                            <p:attrNameLst>
                                              <p:attrName>ppt_h</p:attrName>
                                            </p:attrNameLst>
                                          </p:cBhvr>
                                          <p:tavLst>
                                            <p:tav tm="0">
                                              <p:val>
                                                <p:fltVal val="0"/>
                                              </p:val>
                                            </p:tav>
                                            <p:tav tm="100000">
                                              <p:val>
                                                <p:strVal val="#ppt_h"/>
                                              </p:val>
                                            </p:tav>
                                          </p:tavLst>
                                        </p:anim>
                                        <p:animEffect transition="in" filter="fade">
                                          <p:cBhvr>
                                            <p:cTn id="30" dur="300"/>
                                            <p:tgtEl>
                                              <p:spTgt spid="7"/>
                                            </p:tgtEl>
                                          </p:cBhvr>
                                        </p:animEffect>
                                      </p:childTnLst>
                                    </p:cTn>
                                  </p:par>
                                  <p:par>
                                    <p:cTn id="31" presetID="6" presetClass="emph" presetSubtype="0" autoRev="1" fill="hold" grpId="1" nodeType="withEffect">
                                      <p:stCondLst>
                                        <p:cond delay="1200"/>
                                      </p:stCondLst>
                                      <p:childTnLst>
                                        <p:animScale>
                                          <p:cBhvr>
                                            <p:cTn id="32" dur="150" fill="hold"/>
                                            <p:tgtEl>
                                              <p:spTgt spid="7"/>
                                            </p:tgtEl>
                                          </p:cBhvr>
                                          <p:by x="110000" y="110000"/>
                                        </p:animScale>
                                      </p:childTnLst>
                                    </p:cTn>
                                  </p:par>
                                  <p:par>
                                    <p:cTn id="33" presetID="2" presetClass="entr" presetSubtype="4" fill="hold" grpId="0" nodeType="withEffect" p14:presetBounceEnd="50000">
                                      <p:stCondLst>
                                        <p:cond delay="120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50000">
                                      <p:stCondLst>
                                        <p:cond delay="130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50000">
                                      <p:stCondLst>
                                        <p:cond delay="140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2" presetClass="entr" presetSubtype="4" fill="hold" grpId="0" nodeType="withEffect">
                                      <p:stCondLst>
                                        <p:cond delay="140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750"/>
                                            <p:tgtEl>
                                              <p:spTgt spid="6"/>
                                            </p:tgtEl>
                                          </p:cBhvr>
                                        </p:animEffect>
                                      </p:childTnLst>
                                    </p:cTn>
                                  </p:par>
                                  <p:par>
                                    <p:cTn id="48" presetID="53" presetClass="entr" presetSubtype="16" fill="hold" grpId="0" nodeType="withEffect">
                                      <p:stCondLst>
                                        <p:cond delay="1400"/>
                                      </p:stCondLst>
                                      <p:childTnLst>
                                        <p:set>
                                          <p:cBhvr>
                                            <p:cTn id="49" dur="1" fill="hold">
                                              <p:stCondLst>
                                                <p:cond delay="0"/>
                                              </p:stCondLst>
                                            </p:cTn>
                                            <p:tgtEl>
                                              <p:spTgt spid="8"/>
                                            </p:tgtEl>
                                            <p:attrNameLst>
                                              <p:attrName>style.visibility</p:attrName>
                                            </p:attrNameLst>
                                          </p:cBhvr>
                                          <p:to>
                                            <p:strVal val="visible"/>
                                          </p:to>
                                        </p:set>
                                        <p:anim calcmode="lin" valueType="num">
                                          <p:cBhvr>
                                            <p:cTn id="50" dur="300" fill="hold"/>
                                            <p:tgtEl>
                                              <p:spTgt spid="8"/>
                                            </p:tgtEl>
                                            <p:attrNameLst>
                                              <p:attrName>ppt_w</p:attrName>
                                            </p:attrNameLst>
                                          </p:cBhvr>
                                          <p:tavLst>
                                            <p:tav tm="0">
                                              <p:val>
                                                <p:fltVal val="0"/>
                                              </p:val>
                                            </p:tav>
                                            <p:tav tm="100000">
                                              <p:val>
                                                <p:strVal val="#ppt_w"/>
                                              </p:val>
                                            </p:tav>
                                          </p:tavLst>
                                        </p:anim>
                                        <p:anim calcmode="lin" valueType="num">
                                          <p:cBhvr>
                                            <p:cTn id="51" dur="300" fill="hold"/>
                                            <p:tgtEl>
                                              <p:spTgt spid="8"/>
                                            </p:tgtEl>
                                            <p:attrNameLst>
                                              <p:attrName>ppt_h</p:attrName>
                                            </p:attrNameLst>
                                          </p:cBhvr>
                                          <p:tavLst>
                                            <p:tav tm="0">
                                              <p:val>
                                                <p:fltVal val="0"/>
                                              </p:val>
                                            </p:tav>
                                            <p:tav tm="100000">
                                              <p:val>
                                                <p:strVal val="#ppt_h"/>
                                              </p:val>
                                            </p:tav>
                                          </p:tavLst>
                                        </p:anim>
                                        <p:animEffect transition="in" filter="fade">
                                          <p:cBhvr>
                                            <p:cTn id="52" dur="300"/>
                                            <p:tgtEl>
                                              <p:spTgt spid="8"/>
                                            </p:tgtEl>
                                          </p:cBhvr>
                                        </p:animEffect>
                                      </p:childTnLst>
                                    </p:cTn>
                                  </p:par>
                                  <p:par>
                                    <p:cTn id="53" presetID="6" presetClass="emph" presetSubtype="0" autoRev="1" fill="hold" grpId="1" nodeType="withEffect">
                                      <p:stCondLst>
                                        <p:cond delay="1700"/>
                                      </p:stCondLst>
                                      <p:childTnLst>
                                        <p:animScale>
                                          <p:cBhvr>
                                            <p:cTn id="54" dur="150" fill="hold"/>
                                            <p:tgtEl>
                                              <p:spTgt spid="8"/>
                                            </p:tgtEl>
                                          </p:cBhvr>
                                          <p:by x="110000" y="110000"/>
                                        </p:animScale>
                                      </p:childTnLst>
                                    </p:cTn>
                                  </p:par>
                                  <p:par>
                                    <p:cTn id="55" presetID="53" presetClass="entr" presetSubtype="16" fill="hold" grpId="0" nodeType="withEffect">
                                      <p:stCondLst>
                                        <p:cond delay="15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300" fill="hold"/>
                                            <p:tgtEl>
                                              <p:spTgt spid="10"/>
                                            </p:tgtEl>
                                            <p:attrNameLst>
                                              <p:attrName>ppt_w</p:attrName>
                                            </p:attrNameLst>
                                          </p:cBhvr>
                                          <p:tavLst>
                                            <p:tav tm="0">
                                              <p:val>
                                                <p:fltVal val="0"/>
                                              </p:val>
                                            </p:tav>
                                            <p:tav tm="100000">
                                              <p:val>
                                                <p:strVal val="#ppt_w"/>
                                              </p:val>
                                            </p:tav>
                                          </p:tavLst>
                                        </p:anim>
                                        <p:anim calcmode="lin" valueType="num">
                                          <p:cBhvr>
                                            <p:cTn id="58" dur="300" fill="hold"/>
                                            <p:tgtEl>
                                              <p:spTgt spid="10"/>
                                            </p:tgtEl>
                                            <p:attrNameLst>
                                              <p:attrName>ppt_h</p:attrName>
                                            </p:attrNameLst>
                                          </p:cBhvr>
                                          <p:tavLst>
                                            <p:tav tm="0">
                                              <p:val>
                                                <p:fltVal val="0"/>
                                              </p:val>
                                            </p:tav>
                                            <p:tav tm="100000">
                                              <p:val>
                                                <p:strVal val="#ppt_h"/>
                                              </p:val>
                                            </p:tav>
                                          </p:tavLst>
                                        </p:anim>
                                        <p:animEffect transition="in" filter="fade">
                                          <p:cBhvr>
                                            <p:cTn id="59" dur="300"/>
                                            <p:tgtEl>
                                              <p:spTgt spid="10"/>
                                            </p:tgtEl>
                                          </p:cBhvr>
                                        </p:animEffect>
                                      </p:childTnLst>
                                    </p:cTn>
                                  </p:par>
                                  <p:par>
                                    <p:cTn id="60" presetID="6" presetClass="emph" presetSubtype="0" autoRev="1" fill="hold" grpId="1" nodeType="withEffect">
                                      <p:stCondLst>
                                        <p:cond delay="1800"/>
                                      </p:stCondLst>
                                      <p:childTnLst>
                                        <p:animScale>
                                          <p:cBhvr>
                                            <p:cTn id="61" dur="150" fill="hold"/>
                                            <p:tgtEl>
                                              <p:spTgt spid="10"/>
                                            </p:tgtEl>
                                          </p:cBhvr>
                                          <p:by x="110000" y="110000"/>
                                        </p:animScale>
                                      </p:childTnLst>
                                    </p:cTn>
                                  </p:par>
                                  <p:par>
                                    <p:cTn id="62" presetID="2" presetClass="entr" presetSubtype="4" fill="hold" grpId="0" nodeType="withEffect" p14:presetBounceEnd="50000">
                                      <p:stCondLst>
                                        <p:cond delay="1800"/>
                                      </p:stCondLst>
                                      <p:childTnLst>
                                        <p:set>
                                          <p:cBhvr>
                                            <p:cTn id="63" dur="1" fill="hold">
                                              <p:stCondLst>
                                                <p:cond delay="0"/>
                                              </p:stCondLst>
                                            </p:cTn>
                                            <p:tgtEl>
                                              <p:spTgt spid="18"/>
                                            </p:tgtEl>
                                            <p:attrNameLst>
                                              <p:attrName>style.visibility</p:attrName>
                                            </p:attrNameLst>
                                          </p:cBhvr>
                                          <p:to>
                                            <p:strVal val="visible"/>
                                          </p:to>
                                        </p:set>
                                        <p:anim calcmode="lin" valueType="num" p14:bounceEnd="50000">
                                          <p:cBhvr additive="base">
                                            <p:cTn id="64"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65" dur="500" fill="hold"/>
                                            <p:tgtEl>
                                              <p:spTgt spid="18"/>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14:presetBounceEnd="50000">
                                      <p:stCondLst>
                                        <p:cond delay="1900"/>
                                      </p:stCondLst>
                                      <p:childTnLst>
                                        <p:set>
                                          <p:cBhvr>
                                            <p:cTn id="67" dur="1" fill="hold">
                                              <p:stCondLst>
                                                <p:cond delay="0"/>
                                              </p:stCondLst>
                                            </p:cTn>
                                            <p:tgtEl>
                                              <p:spTgt spid="23"/>
                                            </p:tgtEl>
                                            <p:attrNameLst>
                                              <p:attrName>style.visibility</p:attrName>
                                            </p:attrNameLst>
                                          </p:cBhvr>
                                          <p:to>
                                            <p:strVal val="visible"/>
                                          </p:to>
                                        </p:set>
                                        <p:anim calcmode="lin" valueType="num" p14:bounceEnd="50000">
                                          <p:cBhvr additive="base">
                                            <p:cTn id="6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69" dur="500" fill="hold"/>
                                            <p:tgtEl>
                                              <p:spTgt spid="2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14:presetBounceEnd="50000">
                                      <p:stCondLst>
                                        <p:cond delay="2000"/>
                                      </p:stCondLst>
                                      <p:childTnLst>
                                        <p:set>
                                          <p:cBhvr>
                                            <p:cTn id="71" dur="1" fill="hold">
                                              <p:stCondLst>
                                                <p:cond delay="0"/>
                                              </p:stCondLst>
                                            </p:cTn>
                                            <p:tgtEl>
                                              <p:spTgt spid="26"/>
                                            </p:tgtEl>
                                            <p:attrNameLst>
                                              <p:attrName>style.visibility</p:attrName>
                                            </p:attrNameLst>
                                          </p:cBhvr>
                                          <p:to>
                                            <p:strVal val="visible"/>
                                          </p:to>
                                        </p:set>
                                        <p:anim calcmode="lin" valueType="num" p14:bounceEnd="50000">
                                          <p:cBhvr additive="base">
                                            <p:cTn id="72"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73" dur="500" fill="hold"/>
                                            <p:tgtEl>
                                              <p:spTgt spid="26"/>
                                            </p:tgtEl>
                                            <p:attrNameLst>
                                              <p:attrName>ppt_y</p:attrName>
                                            </p:attrNameLst>
                                          </p:cBhvr>
                                          <p:tavLst>
                                            <p:tav tm="0">
                                              <p:val>
                                                <p:strVal val="1+#ppt_h/2"/>
                                              </p:val>
                                            </p:tav>
                                            <p:tav tm="100000">
                                              <p:val>
                                                <p:strVal val="#ppt_y"/>
                                              </p:val>
                                            </p:tav>
                                          </p:tavLst>
                                        </p:anim>
                                      </p:childTnLst>
                                    </p:cTn>
                                  </p:par>
                                  <p:par>
                                    <p:cTn id="74" presetID="22" presetClass="entr" presetSubtype="4" fill="hold" grpId="0" nodeType="withEffect">
                                      <p:stCondLst>
                                        <p:cond delay="200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750"/>
                                            <p:tgtEl>
                                              <p:spTgt spid="9"/>
                                            </p:tgtEl>
                                          </p:cBhvr>
                                        </p:animEffect>
                                      </p:childTnLst>
                                    </p:cTn>
                                  </p:par>
                                  <p:par>
                                    <p:cTn id="77" presetID="53" presetClass="entr" presetSubtype="16" fill="hold" grpId="0" nodeType="withEffect">
                                      <p:stCondLst>
                                        <p:cond delay="2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300" fill="hold"/>
                                            <p:tgtEl>
                                              <p:spTgt spid="11"/>
                                            </p:tgtEl>
                                            <p:attrNameLst>
                                              <p:attrName>ppt_w</p:attrName>
                                            </p:attrNameLst>
                                          </p:cBhvr>
                                          <p:tavLst>
                                            <p:tav tm="0">
                                              <p:val>
                                                <p:fltVal val="0"/>
                                              </p:val>
                                            </p:tav>
                                            <p:tav tm="100000">
                                              <p:val>
                                                <p:strVal val="#ppt_w"/>
                                              </p:val>
                                            </p:tav>
                                          </p:tavLst>
                                        </p:anim>
                                        <p:anim calcmode="lin" valueType="num">
                                          <p:cBhvr>
                                            <p:cTn id="80" dur="300" fill="hold"/>
                                            <p:tgtEl>
                                              <p:spTgt spid="11"/>
                                            </p:tgtEl>
                                            <p:attrNameLst>
                                              <p:attrName>ppt_h</p:attrName>
                                            </p:attrNameLst>
                                          </p:cBhvr>
                                          <p:tavLst>
                                            <p:tav tm="0">
                                              <p:val>
                                                <p:fltVal val="0"/>
                                              </p:val>
                                            </p:tav>
                                            <p:tav tm="100000">
                                              <p:val>
                                                <p:strVal val="#ppt_h"/>
                                              </p:val>
                                            </p:tav>
                                          </p:tavLst>
                                        </p:anim>
                                        <p:animEffect transition="in" filter="fade">
                                          <p:cBhvr>
                                            <p:cTn id="81" dur="300"/>
                                            <p:tgtEl>
                                              <p:spTgt spid="11"/>
                                            </p:tgtEl>
                                          </p:cBhvr>
                                        </p:animEffect>
                                      </p:childTnLst>
                                    </p:cTn>
                                  </p:par>
                                  <p:par>
                                    <p:cTn id="82" presetID="6" presetClass="emph" presetSubtype="0" autoRev="1" fill="hold" grpId="1" nodeType="withEffect">
                                      <p:stCondLst>
                                        <p:cond delay="2300"/>
                                      </p:stCondLst>
                                      <p:childTnLst>
                                        <p:animScale>
                                          <p:cBhvr>
                                            <p:cTn id="83" dur="150" fill="hold"/>
                                            <p:tgtEl>
                                              <p:spTgt spid="11"/>
                                            </p:tgtEl>
                                          </p:cBhvr>
                                          <p:by x="110000" y="110000"/>
                                        </p:animScale>
                                      </p:childTnLst>
                                    </p:cTn>
                                  </p:par>
                                  <p:par>
                                    <p:cTn id="84" presetID="53" presetClass="entr" presetSubtype="16" fill="hold" grpId="0" nodeType="withEffect">
                                      <p:stCondLst>
                                        <p:cond delay="21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300" fill="hold"/>
                                            <p:tgtEl>
                                              <p:spTgt spid="13"/>
                                            </p:tgtEl>
                                            <p:attrNameLst>
                                              <p:attrName>ppt_w</p:attrName>
                                            </p:attrNameLst>
                                          </p:cBhvr>
                                          <p:tavLst>
                                            <p:tav tm="0">
                                              <p:val>
                                                <p:fltVal val="0"/>
                                              </p:val>
                                            </p:tav>
                                            <p:tav tm="100000">
                                              <p:val>
                                                <p:strVal val="#ppt_w"/>
                                              </p:val>
                                            </p:tav>
                                          </p:tavLst>
                                        </p:anim>
                                        <p:anim calcmode="lin" valueType="num">
                                          <p:cBhvr>
                                            <p:cTn id="87" dur="300" fill="hold"/>
                                            <p:tgtEl>
                                              <p:spTgt spid="13"/>
                                            </p:tgtEl>
                                            <p:attrNameLst>
                                              <p:attrName>ppt_h</p:attrName>
                                            </p:attrNameLst>
                                          </p:cBhvr>
                                          <p:tavLst>
                                            <p:tav tm="0">
                                              <p:val>
                                                <p:fltVal val="0"/>
                                              </p:val>
                                            </p:tav>
                                            <p:tav tm="100000">
                                              <p:val>
                                                <p:strVal val="#ppt_h"/>
                                              </p:val>
                                            </p:tav>
                                          </p:tavLst>
                                        </p:anim>
                                        <p:animEffect transition="in" filter="fade">
                                          <p:cBhvr>
                                            <p:cTn id="88" dur="300"/>
                                            <p:tgtEl>
                                              <p:spTgt spid="13"/>
                                            </p:tgtEl>
                                          </p:cBhvr>
                                        </p:animEffect>
                                      </p:childTnLst>
                                    </p:cTn>
                                  </p:par>
                                  <p:par>
                                    <p:cTn id="89" presetID="6" presetClass="emph" presetSubtype="0" autoRev="1" fill="hold" grpId="1" nodeType="withEffect">
                                      <p:stCondLst>
                                        <p:cond delay="2400"/>
                                      </p:stCondLst>
                                      <p:childTnLst>
                                        <p:animScale>
                                          <p:cBhvr>
                                            <p:cTn id="90" dur="150" fill="hold"/>
                                            <p:tgtEl>
                                              <p:spTgt spid="13"/>
                                            </p:tgtEl>
                                          </p:cBhvr>
                                          <p:by x="110000" y="110000"/>
                                        </p:animScale>
                                      </p:childTnLst>
                                    </p:cTn>
                                  </p:par>
                                  <p:par>
                                    <p:cTn id="91" presetID="2" presetClass="entr" presetSubtype="4" fill="hold" grpId="0" nodeType="withEffect" p14:presetBounceEnd="50000">
                                      <p:stCondLst>
                                        <p:cond delay="2400"/>
                                      </p:stCondLst>
                                      <p:childTnLst>
                                        <p:set>
                                          <p:cBhvr>
                                            <p:cTn id="92" dur="1" fill="hold">
                                              <p:stCondLst>
                                                <p:cond delay="0"/>
                                              </p:stCondLst>
                                            </p:cTn>
                                            <p:tgtEl>
                                              <p:spTgt spid="19"/>
                                            </p:tgtEl>
                                            <p:attrNameLst>
                                              <p:attrName>style.visibility</p:attrName>
                                            </p:attrNameLst>
                                          </p:cBhvr>
                                          <p:to>
                                            <p:strVal val="visible"/>
                                          </p:to>
                                        </p:set>
                                        <p:anim calcmode="lin" valueType="num" p14:bounceEnd="50000">
                                          <p:cBhvr additive="base">
                                            <p:cTn id="9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14:presetBounceEnd="50000">
                                      <p:stCondLst>
                                        <p:cond delay="2500"/>
                                      </p:stCondLst>
                                      <p:childTnLst>
                                        <p:set>
                                          <p:cBhvr>
                                            <p:cTn id="96" dur="1" fill="hold">
                                              <p:stCondLst>
                                                <p:cond delay="0"/>
                                              </p:stCondLst>
                                            </p:cTn>
                                            <p:tgtEl>
                                              <p:spTgt spid="22"/>
                                            </p:tgtEl>
                                            <p:attrNameLst>
                                              <p:attrName>style.visibility</p:attrName>
                                            </p:attrNameLst>
                                          </p:cBhvr>
                                          <p:to>
                                            <p:strVal val="visible"/>
                                          </p:to>
                                        </p:set>
                                        <p:anim calcmode="lin" valueType="num" p14:bounceEnd="50000">
                                          <p:cBhvr additive="base">
                                            <p:cTn id="9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14:presetBounceEnd="50000">
                                      <p:stCondLst>
                                        <p:cond delay="2600"/>
                                      </p:stCondLst>
                                      <p:childTnLst>
                                        <p:set>
                                          <p:cBhvr>
                                            <p:cTn id="100" dur="1" fill="hold">
                                              <p:stCondLst>
                                                <p:cond delay="0"/>
                                              </p:stCondLst>
                                            </p:cTn>
                                            <p:tgtEl>
                                              <p:spTgt spid="27"/>
                                            </p:tgtEl>
                                            <p:attrNameLst>
                                              <p:attrName>style.visibility</p:attrName>
                                            </p:attrNameLst>
                                          </p:cBhvr>
                                          <p:to>
                                            <p:strVal val="visible"/>
                                          </p:to>
                                        </p:set>
                                        <p:anim calcmode="lin" valueType="num" p14:bounceEnd="50000">
                                          <p:cBhvr additive="base">
                                            <p:cTn id="101"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102" dur="500" fill="hold"/>
                                            <p:tgtEl>
                                              <p:spTgt spid="27"/>
                                            </p:tgtEl>
                                            <p:attrNameLst>
                                              <p:attrName>ppt_y</p:attrName>
                                            </p:attrNameLst>
                                          </p:cBhvr>
                                          <p:tavLst>
                                            <p:tav tm="0">
                                              <p:val>
                                                <p:strVal val="1+#ppt_h/2"/>
                                              </p:val>
                                            </p:tav>
                                            <p:tav tm="100000">
                                              <p:val>
                                                <p:strVal val="#ppt_y"/>
                                              </p:val>
                                            </p:tav>
                                          </p:tavLst>
                                        </p:anim>
                                      </p:childTnLst>
                                    </p:cTn>
                                  </p:par>
                                  <p:par>
                                    <p:cTn id="103" presetID="22" presetClass="entr" presetSubtype="4" fill="hold" grpId="0" nodeType="withEffect">
                                      <p:stCondLst>
                                        <p:cond delay="2600"/>
                                      </p:stCondLst>
                                      <p:childTnLst>
                                        <p:set>
                                          <p:cBhvr>
                                            <p:cTn id="104" dur="1" fill="hold">
                                              <p:stCondLst>
                                                <p:cond delay="0"/>
                                              </p:stCondLst>
                                            </p:cTn>
                                            <p:tgtEl>
                                              <p:spTgt spid="12"/>
                                            </p:tgtEl>
                                            <p:attrNameLst>
                                              <p:attrName>style.visibility</p:attrName>
                                            </p:attrNameLst>
                                          </p:cBhvr>
                                          <p:to>
                                            <p:strVal val="visible"/>
                                          </p:to>
                                        </p:set>
                                        <p:animEffect transition="in" filter="wipe(down)">
                                          <p:cBhvr>
                                            <p:cTn id="105" dur="750"/>
                                            <p:tgtEl>
                                              <p:spTgt spid="12"/>
                                            </p:tgtEl>
                                          </p:cBhvr>
                                        </p:animEffect>
                                      </p:childTnLst>
                                    </p:cTn>
                                  </p:par>
                                  <p:par>
                                    <p:cTn id="106" presetID="53" presetClass="entr" presetSubtype="16" fill="hold" grpId="0" nodeType="withEffect">
                                      <p:stCondLst>
                                        <p:cond delay="260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300" fill="hold"/>
                                            <p:tgtEl>
                                              <p:spTgt spid="14"/>
                                            </p:tgtEl>
                                            <p:attrNameLst>
                                              <p:attrName>ppt_w</p:attrName>
                                            </p:attrNameLst>
                                          </p:cBhvr>
                                          <p:tavLst>
                                            <p:tav tm="0">
                                              <p:val>
                                                <p:fltVal val="0"/>
                                              </p:val>
                                            </p:tav>
                                            <p:tav tm="100000">
                                              <p:val>
                                                <p:strVal val="#ppt_w"/>
                                              </p:val>
                                            </p:tav>
                                          </p:tavLst>
                                        </p:anim>
                                        <p:anim calcmode="lin" valueType="num">
                                          <p:cBhvr>
                                            <p:cTn id="109" dur="300" fill="hold"/>
                                            <p:tgtEl>
                                              <p:spTgt spid="14"/>
                                            </p:tgtEl>
                                            <p:attrNameLst>
                                              <p:attrName>ppt_h</p:attrName>
                                            </p:attrNameLst>
                                          </p:cBhvr>
                                          <p:tavLst>
                                            <p:tav tm="0">
                                              <p:val>
                                                <p:fltVal val="0"/>
                                              </p:val>
                                            </p:tav>
                                            <p:tav tm="100000">
                                              <p:val>
                                                <p:strVal val="#ppt_h"/>
                                              </p:val>
                                            </p:tav>
                                          </p:tavLst>
                                        </p:anim>
                                        <p:animEffect transition="in" filter="fade">
                                          <p:cBhvr>
                                            <p:cTn id="110" dur="300"/>
                                            <p:tgtEl>
                                              <p:spTgt spid="14"/>
                                            </p:tgtEl>
                                          </p:cBhvr>
                                        </p:animEffect>
                                      </p:childTnLst>
                                    </p:cTn>
                                  </p:par>
                                  <p:par>
                                    <p:cTn id="111" presetID="6" presetClass="emph" presetSubtype="0" autoRev="1" fill="hold" grpId="1" nodeType="withEffect">
                                      <p:stCondLst>
                                        <p:cond delay="2900"/>
                                      </p:stCondLst>
                                      <p:childTnLst>
                                        <p:animScale>
                                          <p:cBhvr>
                                            <p:cTn id="112" dur="150" fill="hold"/>
                                            <p:tgtEl>
                                              <p:spTgt spid="14"/>
                                            </p:tgtEl>
                                          </p:cBhvr>
                                          <p:by x="110000" y="110000"/>
                                        </p:animScale>
                                      </p:childTnLst>
                                    </p:cTn>
                                  </p:par>
                                  <p:par>
                                    <p:cTn id="113" presetID="53" presetClass="entr" presetSubtype="16" fill="hold" grpId="0" nodeType="withEffect">
                                      <p:stCondLst>
                                        <p:cond delay="2700"/>
                                      </p:stCondLst>
                                      <p:childTnLst>
                                        <p:set>
                                          <p:cBhvr>
                                            <p:cTn id="114" dur="1" fill="hold">
                                              <p:stCondLst>
                                                <p:cond delay="0"/>
                                              </p:stCondLst>
                                            </p:cTn>
                                            <p:tgtEl>
                                              <p:spTgt spid="16"/>
                                            </p:tgtEl>
                                            <p:attrNameLst>
                                              <p:attrName>style.visibility</p:attrName>
                                            </p:attrNameLst>
                                          </p:cBhvr>
                                          <p:to>
                                            <p:strVal val="visible"/>
                                          </p:to>
                                        </p:set>
                                        <p:anim calcmode="lin" valueType="num">
                                          <p:cBhvr>
                                            <p:cTn id="115" dur="300" fill="hold"/>
                                            <p:tgtEl>
                                              <p:spTgt spid="16"/>
                                            </p:tgtEl>
                                            <p:attrNameLst>
                                              <p:attrName>ppt_w</p:attrName>
                                            </p:attrNameLst>
                                          </p:cBhvr>
                                          <p:tavLst>
                                            <p:tav tm="0">
                                              <p:val>
                                                <p:fltVal val="0"/>
                                              </p:val>
                                            </p:tav>
                                            <p:tav tm="100000">
                                              <p:val>
                                                <p:strVal val="#ppt_w"/>
                                              </p:val>
                                            </p:tav>
                                          </p:tavLst>
                                        </p:anim>
                                        <p:anim calcmode="lin" valueType="num">
                                          <p:cBhvr>
                                            <p:cTn id="116" dur="300" fill="hold"/>
                                            <p:tgtEl>
                                              <p:spTgt spid="16"/>
                                            </p:tgtEl>
                                            <p:attrNameLst>
                                              <p:attrName>ppt_h</p:attrName>
                                            </p:attrNameLst>
                                          </p:cBhvr>
                                          <p:tavLst>
                                            <p:tav tm="0">
                                              <p:val>
                                                <p:fltVal val="0"/>
                                              </p:val>
                                            </p:tav>
                                            <p:tav tm="100000">
                                              <p:val>
                                                <p:strVal val="#ppt_h"/>
                                              </p:val>
                                            </p:tav>
                                          </p:tavLst>
                                        </p:anim>
                                        <p:animEffect transition="in" filter="fade">
                                          <p:cBhvr>
                                            <p:cTn id="117" dur="300"/>
                                            <p:tgtEl>
                                              <p:spTgt spid="16"/>
                                            </p:tgtEl>
                                          </p:cBhvr>
                                        </p:animEffect>
                                      </p:childTnLst>
                                    </p:cTn>
                                  </p:par>
                                  <p:par>
                                    <p:cTn id="118" presetID="6" presetClass="emph" presetSubtype="0" autoRev="1" fill="hold" grpId="1" nodeType="withEffect">
                                      <p:stCondLst>
                                        <p:cond delay="3000"/>
                                      </p:stCondLst>
                                      <p:childTnLst>
                                        <p:animScale>
                                          <p:cBhvr>
                                            <p:cTn id="119" dur="150" fill="hold"/>
                                            <p:tgtEl>
                                              <p:spTgt spid="16"/>
                                            </p:tgtEl>
                                          </p:cBhvr>
                                          <p:by x="110000" y="110000"/>
                                        </p:animScale>
                                      </p:childTnLst>
                                    </p:cTn>
                                  </p:par>
                                  <p:par>
                                    <p:cTn id="120" presetID="2" presetClass="entr" presetSubtype="4" fill="hold" grpId="0" nodeType="withEffect" p14:presetBounceEnd="50000">
                                      <p:stCondLst>
                                        <p:cond delay="3000"/>
                                      </p:stCondLst>
                                      <p:childTnLst>
                                        <p:set>
                                          <p:cBhvr>
                                            <p:cTn id="121" dur="1" fill="hold">
                                              <p:stCondLst>
                                                <p:cond delay="0"/>
                                              </p:stCondLst>
                                            </p:cTn>
                                            <p:tgtEl>
                                              <p:spTgt spid="20"/>
                                            </p:tgtEl>
                                            <p:attrNameLst>
                                              <p:attrName>style.visibility</p:attrName>
                                            </p:attrNameLst>
                                          </p:cBhvr>
                                          <p:to>
                                            <p:strVal val="visible"/>
                                          </p:to>
                                        </p:set>
                                        <p:anim calcmode="lin" valueType="num" p14:bounceEnd="50000">
                                          <p:cBhvr additive="base">
                                            <p:cTn id="12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23" dur="500" fill="hold"/>
                                            <p:tgtEl>
                                              <p:spTgt spid="20"/>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14:presetBounceEnd="50000">
                                      <p:stCondLst>
                                        <p:cond delay="3100"/>
                                      </p:stCondLst>
                                      <p:childTnLst>
                                        <p:set>
                                          <p:cBhvr>
                                            <p:cTn id="125" dur="1" fill="hold">
                                              <p:stCondLst>
                                                <p:cond delay="0"/>
                                              </p:stCondLst>
                                            </p:cTn>
                                            <p:tgtEl>
                                              <p:spTgt spid="21"/>
                                            </p:tgtEl>
                                            <p:attrNameLst>
                                              <p:attrName>style.visibility</p:attrName>
                                            </p:attrNameLst>
                                          </p:cBhvr>
                                          <p:to>
                                            <p:strVal val="visible"/>
                                          </p:to>
                                        </p:set>
                                        <p:anim calcmode="lin" valueType="num" p14:bounceEnd="50000">
                                          <p:cBhvr additive="base">
                                            <p:cTn id="12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27" dur="500" fill="hold"/>
                                            <p:tgtEl>
                                              <p:spTgt spid="21"/>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14:presetBounceEnd="50000">
                                      <p:stCondLst>
                                        <p:cond delay="3200"/>
                                      </p:stCondLst>
                                      <p:childTnLst>
                                        <p:set>
                                          <p:cBhvr>
                                            <p:cTn id="129" dur="1" fill="hold">
                                              <p:stCondLst>
                                                <p:cond delay="0"/>
                                              </p:stCondLst>
                                            </p:cTn>
                                            <p:tgtEl>
                                              <p:spTgt spid="28"/>
                                            </p:tgtEl>
                                            <p:attrNameLst>
                                              <p:attrName>style.visibility</p:attrName>
                                            </p:attrNameLst>
                                          </p:cBhvr>
                                          <p:to>
                                            <p:strVal val="visible"/>
                                          </p:to>
                                        </p:set>
                                        <p:anim calcmode="lin" valueType="num" p14:bounceEnd="50000">
                                          <p:cBhvr additive="base">
                                            <p:cTn id="130"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31" dur="500" fill="hold"/>
                                            <p:tgtEl>
                                              <p:spTgt spid="28"/>
                                            </p:tgtEl>
                                            <p:attrNameLst>
                                              <p:attrName>ppt_y</p:attrName>
                                            </p:attrNameLst>
                                          </p:cBhvr>
                                          <p:tavLst>
                                            <p:tav tm="0">
                                              <p:val>
                                                <p:strVal val="1+#ppt_h/2"/>
                                              </p:val>
                                            </p:tav>
                                            <p:tav tm="100000">
                                              <p:val>
                                                <p:strVal val="#ppt_y"/>
                                              </p:val>
                                            </p:tav>
                                          </p:tavLst>
                                        </p:anim>
                                      </p:childTnLst>
                                    </p:cTn>
                                  </p:par>
                                  <p:par>
                                    <p:cTn id="132" presetID="22" presetClass="entr" presetSubtype="4" fill="hold" grpId="0" nodeType="withEffect">
                                      <p:stCondLst>
                                        <p:cond delay="3200"/>
                                      </p:stCondLst>
                                      <p:childTnLst>
                                        <p:set>
                                          <p:cBhvr>
                                            <p:cTn id="133" dur="1" fill="hold">
                                              <p:stCondLst>
                                                <p:cond delay="0"/>
                                              </p:stCondLst>
                                            </p:cTn>
                                            <p:tgtEl>
                                              <p:spTgt spid="15"/>
                                            </p:tgtEl>
                                            <p:attrNameLst>
                                              <p:attrName>style.visibility</p:attrName>
                                            </p:attrNameLst>
                                          </p:cBhvr>
                                          <p:to>
                                            <p:strVal val="visible"/>
                                          </p:to>
                                        </p:set>
                                        <p:animEffect transition="in" filter="wipe(down)">
                                          <p:cBhvr>
                                            <p:cTn id="134"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6" grpId="0"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4" grpId="0" animBg="1"/>
          <p:bldP spid="14" grpId="1" animBg="1"/>
          <p:bldP spid="15" grpId="0" animBg="1"/>
          <p:bldP spid="16" grpId="0" animBg="1"/>
          <p:bldP spid="16" grpId="1" animBg="1"/>
          <p:bldP spid="17" grpId="0"/>
          <p:bldP spid="18" grpId="0"/>
          <p:bldP spid="19" grpId="0"/>
          <p:bldP spid="20" grpId="0"/>
          <p:bldP spid="21" grpId="0"/>
          <p:bldP spid="22" grpId="0"/>
          <p:bldP spid="23" grpId="0"/>
          <p:bldP spid="24" grpId="0"/>
          <p:bldP spid="25" grpId="0"/>
          <p:bldP spid="26" grpId="0"/>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8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1100"/>
                                      </p:stCondLst>
                                      <p:childTnLst>
                                        <p:animScale>
                                          <p:cBhvr>
                                            <p:cTn id="25" dur="150" fill="hold"/>
                                            <p:tgtEl>
                                              <p:spTgt spid="5"/>
                                            </p:tgtEl>
                                          </p:cBhvr>
                                          <p:by x="110000" y="110000"/>
                                        </p:animScale>
                                      </p:childTnLst>
                                    </p:cTn>
                                  </p:par>
                                  <p:par>
                                    <p:cTn id="26" presetID="53" presetClass="entr" presetSubtype="16" fill="hold" grpId="0" nodeType="withEffect">
                                      <p:stCondLst>
                                        <p:cond delay="90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 fill="hold"/>
                                            <p:tgtEl>
                                              <p:spTgt spid="7"/>
                                            </p:tgtEl>
                                            <p:attrNameLst>
                                              <p:attrName>ppt_w</p:attrName>
                                            </p:attrNameLst>
                                          </p:cBhvr>
                                          <p:tavLst>
                                            <p:tav tm="0">
                                              <p:val>
                                                <p:fltVal val="0"/>
                                              </p:val>
                                            </p:tav>
                                            <p:tav tm="100000">
                                              <p:val>
                                                <p:strVal val="#ppt_w"/>
                                              </p:val>
                                            </p:tav>
                                          </p:tavLst>
                                        </p:anim>
                                        <p:anim calcmode="lin" valueType="num">
                                          <p:cBhvr>
                                            <p:cTn id="29" dur="300" fill="hold"/>
                                            <p:tgtEl>
                                              <p:spTgt spid="7"/>
                                            </p:tgtEl>
                                            <p:attrNameLst>
                                              <p:attrName>ppt_h</p:attrName>
                                            </p:attrNameLst>
                                          </p:cBhvr>
                                          <p:tavLst>
                                            <p:tav tm="0">
                                              <p:val>
                                                <p:fltVal val="0"/>
                                              </p:val>
                                            </p:tav>
                                            <p:tav tm="100000">
                                              <p:val>
                                                <p:strVal val="#ppt_h"/>
                                              </p:val>
                                            </p:tav>
                                          </p:tavLst>
                                        </p:anim>
                                        <p:animEffect transition="in" filter="fade">
                                          <p:cBhvr>
                                            <p:cTn id="30" dur="300"/>
                                            <p:tgtEl>
                                              <p:spTgt spid="7"/>
                                            </p:tgtEl>
                                          </p:cBhvr>
                                        </p:animEffect>
                                      </p:childTnLst>
                                    </p:cTn>
                                  </p:par>
                                  <p:par>
                                    <p:cTn id="31" presetID="6" presetClass="emph" presetSubtype="0" autoRev="1" fill="hold" grpId="1" nodeType="withEffect">
                                      <p:stCondLst>
                                        <p:cond delay="1200"/>
                                      </p:stCondLst>
                                      <p:childTnLst>
                                        <p:animScale>
                                          <p:cBhvr>
                                            <p:cTn id="32" dur="150" fill="hold"/>
                                            <p:tgtEl>
                                              <p:spTgt spid="7"/>
                                            </p:tgtEl>
                                          </p:cBhvr>
                                          <p:by x="110000" y="110000"/>
                                        </p:animScale>
                                      </p:childTnLst>
                                    </p:cTn>
                                  </p:par>
                                  <p:par>
                                    <p:cTn id="33" presetID="2" presetClass="entr" presetSubtype="4" fill="hold" grpId="0" nodeType="withEffect">
                                      <p:stCondLst>
                                        <p:cond delay="12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3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14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2" presetClass="entr" presetSubtype="4" fill="hold" grpId="0" nodeType="withEffect">
                                      <p:stCondLst>
                                        <p:cond delay="140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750"/>
                                            <p:tgtEl>
                                              <p:spTgt spid="6"/>
                                            </p:tgtEl>
                                          </p:cBhvr>
                                        </p:animEffect>
                                      </p:childTnLst>
                                    </p:cTn>
                                  </p:par>
                                  <p:par>
                                    <p:cTn id="48" presetID="53" presetClass="entr" presetSubtype="16" fill="hold" grpId="0" nodeType="withEffect">
                                      <p:stCondLst>
                                        <p:cond delay="1400"/>
                                      </p:stCondLst>
                                      <p:childTnLst>
                                        <p:set>
                                          <p:cBhvr>
                                            <p:cTn id="49" dur="1" fill="hold">
                                              <p:stCondLst>
                                                <p:cond delay="0"/>
                                              </p:stCondLst>
                                            </p:cTn>
                                            <p:tgtEl>
                                              <p:spTgt spid="8"/>
                                            </p:tgtEl>
                                            <p:attrNameLst>
                                              <p:attrName>style.visibility</p:attrName>
                                            </p:attrNameLst>
                                          </p:cBhvr>
                                          <p:to>
                                            <p:strVal val="visible"/>
                                          </p:to>
                                        </p:set>
                                        <p:anim calcmode="lin" valueType="num">
                                          <p:cBhvr>
                                            <p:cTn id="50" dur="300" fill="hold"/>
                                            <p:tgtEl>
                                              <p:spTgt spid="8"/>
                                            </p:tgtEl>
                                            <p:attrNameLst>
                                              <p:attrName>ppt_w</p:attrName>
                                            </p:attrNameLst>
                                          </p:cBhvr>
                                          <p:tavLst>
                                            <p:tav tm="0">
                                              <p:val>
                                                <p:fltVal val="0"/>
                                              </p:val>
                                            </p:tav>
                                            <p:tav tm="100000">
                                              <p:val>
                                                <p:strVal val="#ppt_w"/>
                                              </p:val>
                                            </p:tav>
                                          </p:tavLst>
                                        </p:anim>
                                        <p:anim calcmode="lin" valueType="num">
                                          <p:cBhvr>
                                            <p:cTn id="51" dur="300" fill="hold"/>
                                            <p:tgtEl>
                                              <p:spTgt spid="8"/>
                                            </p:tgtEl>
                                            <p:attrNameLst>
                                              <p:attrName>ppt_h</p:attrName>
                                            </p:attrNameLst>
                                          </p:cBhvr>
                                          <p:tavLst>
                                            <p:tav tm="0">
                                              <p:val>
                                                <p:fltVal val="0"/>
                                              </p:val>
                                            </p:tav>
                                            <p:tav tm="100000">
                                              <p:val>
                                                <p:strVal val="#ppt_h"/>
                                              </p:val>
                                            </p:tav>
                                          </p:tavLst>
                                        </p:anim>
                                        <p:animEffect transition="in" filter="fade">
                                          <p:cBhvr>
                                            <p:cTn id="52" dur="300"/>
                                            <p:tgtEl>
                                              <p:spTgt spid="8"/>
                                            </p:tgtEl>
                                          </p:cBhvr>
                                        </p:animEffect>
                                      </p:childTnLst>
                                    </p:cTn>
                                  </p:par>
                                  <p:par>
                                    <p:cTn id="53" presetID="6" presetClass="emph" presetSubtype="0" autoRev="1" fill="hold" grpId="1" nodeType="withEffect">
                                      <p:stCondLst>
                                        <p:cond delay="1700"/>
                                      </p:stCondLst>
                                      <p:childTnLst>
                                        <p:animScale>
                                          <p:cBhvr>
                                            <p:cTn id="54" dur="150" fill="hold"/>
                                            <p:tgtEl>
                                              <p:spTgt spid="8"/>
                                            </p:tgtEl>
                                          </p:cBhvr>
                                          <p:by x="110000" y="110000"/>
                                        </p:animScale>
                                      </p:childTnLst>
                                    </p:cTn>
                                  </p:par>
                                  <p:par>
                                    <p:cTn id="55" presetID="53" presetClass="entr" presetSubtype="16" fill="hold" grpId="0" nodeType="withEffect">
                                      <p:stCondLst>
                                        <p:cond delay="15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300" fill="hold"/>
                                            <p:tgtEl>
                                              <p:spTgt spid="10"/>
                                            </p:tgtEl>
                                            <p:attrNameLst>
                                              <p:attrName>ppt_w</p:attrName>
                                            </p:attrNameLst>
                                          </p:cBhvr>
                                          <p:tavLst>
                                            <p:tav tm="0">
                                              <p:val>
                                                <p:fltVal val="0"/>
                                              </p:val>
                                            </p:tav>
                                            <p:tav tm="100000">
                                              <p:val>
                                                <p:strVal val="#ppt_w"/>
                                              </p:val>
                                            </p:tav>
                                          </p:tavLst>
                                        </p:anim>
                                        <p:anim calcmode="lin" valueType="num">
                                          <p:cBhvr>
                                            <p:cTn id="58" dur="300" fill="hold"/>
                                            <p:tgtEl>
                                              <p:spTgt spid="10"/>
                                            </p:tgtEl>
                                            <p:attrNameLst>
                                              <p:attrName>ppt_h</p:attrName>
                                            </p:attrNameLst>
                                          </p:cBhvr>
                                          <p:tavLst>
                                            <p:tav tm="0">
                                              <p:val>
                                                <p:fltVal val="0"/>
                                              </p:val>
                                            </p:tav>
                                            <p:tav tm="100000">
                                              <p:val>
                                                <p:strVal val="#ppt_h"/>
                                              </p:val>
                                            </p:tav>
                                          </p:tavLst>
                                        </p:anim>
                                        <p:animEffect transition="in" filter="fade">
                                          <p:cBhvr>
                                            <p:cTn id="59" dur="300"/>
                                            <p:tgtEl>
                                              <p:spTgt spid="10"/>
                                            </p:tgtEl>
                                          </p:cBhvr>
                                        </p:animEffect>
                                      </p:childTnLst>
                                    </p:cTn>
                                  </p:par>
                                  <p:par>
                                    <p:cTn id="60" presetID="6" presetClass="emph" presetSubtype="0" autoRev="1" fill="hold" grpId="1" nodeType="withEffect">
                                      <p:stCondLst>
                                        <p:cond delay="1800"/>
                                      </p:stCondLst>
                                      <p:childTnLst>
                                        <p:animScale>
                                          <p:cBhvr>
                                            <p:cTn id="61" dur="150" fill="hold"/>
                                            <p:tgtEl>
                                              <p:spTgt spid="10"/>
                                            </p:tgtEl>
                                          </p:cBhvr>
                                          <p:by x="110000" y="110000"/>
                                        </p:animScale>
                                      </p:childTnLst>
                                    </p:cTn>
                                  </p:par>
                                  <p:par>
                                    <p:cTn id="62" presetID="2" presetClass="entr" presetSubtype="4" fill="hold" grpId="0" nodeType="withEffect">
                                      <p:stCondLst>
                                        <p:cond delay="180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ppt_x"/>
                                              </p:val>
                                            </p:tav>
                                            <p:tav tm="100000">
                                              <p:val>
                                                <p:strVal val="#ppt_x"/>
                                              </p:val>
                                            </p:tav>
                                          </p:tavLst>
                                        </p:anim>
                                        <p:anim calcmode="lin" valueType="num">
                                          <p:cBhvr additive="base">
                                            <p:cTn id="65" dur="500" fill="hold"/>
                                            <p:tgtEl>
                                              <p:spTgt spid="18"/>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90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200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par>
                                    <p:cTn id="74" presetID="22" presetClass="entr" presetSubtype="4" fill="hold" grpId="0" nodeType="withEffect">
                                      <p:stCondLst>
                                        <p:cond delay="200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750"/>
                                            <p:tgtEl>
                                              <p:spTgt spid="9"/>
                                            </p:tgtEl>
                                          </p:cBhvr>
                                        </p:animEffect>
                                      </p:childTnLst>
                                    </p:cTn>
                                  </p:par>
                                  <p:par>
                                    <p:cTn id="77" presetID="53" presetClass="entr" presetSubtype="16" fill="hold" grpId="0" nodeType="withEffect">
                                      <p:stCondLst>
                                        <p:cond delay="2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300" fill="hold"/>
                                            <p:tgtEl>
                                              <p:spTgt spid="11"/>
                                            </p:tgtEl>
                                            <p:attrNameLst>
                                              <p:attrName>ppt_w</p:attrName>
                                            </p:attrNameLst>
                                          </p:cBhvr>
                                          <p:tavLst>
                                            <p:tav tm="0">
                                              <p:val>
                                                <p:fltVal val="0"/>
                                              </p:val>
                                            </p:tav>
                                            <p:tav tm="100000">
                                              <p:val>
                                                <p:strVal val="#ppt_w"/>
                                              </p:val>
                                            </p:tav>
                                          </p:tavLst>
                                        </p:anim>
                                        <p:anim calcmode="lin" valueType="num">
                                          <p:cBhvr>
                                            <p:cTn id="80" dur="300" fill="hold"/>
                                            <p:tgtEl>
                                              <p:spTgt spid="11"/>
                                            </p:tgtEl>
                                            <p:attrNameLst>
                                              <p:attrName>ppt_h</p:attrName>
                                            </p:attrNameLst>
                                          </p:cBhvr>
                                          <p:tavLst>
                                            <p:tav tm="0">
                                              <p:val>
                                                <p:fltVal val="0"/>
                                              </p:val>
                                            </p:tav>
                                            <p:tav tm="100000">
                                              <p:val>
                                                <p:strVal val="#ppt_h"/>
                                              </p:val>
                                            </p:tav>
                                          </p:tavLst>
                                        </p:anim>
                                        <p:animEffect transition="in" filter="fade">
                                          <p:cBhvr>
                                            <p:cTn id="81" dur="300"/>
                                            <p:tgtEl>
                                              <p:spTgt spid="11"/>
                                            </p:tgtEl>
                                          </p:cBhvr>
                                        </p:animEffect>
                                      </p:childTnLst>
                                    </p:cTn>
                                  </p:par>
                                  <p:par>
                                    <p:cTn id="82" presetID="6" presetClass="emph" presetSubtype="0" autoRev="1" fill="hold" grpId="1" nodeType="withEffect">
                                      <p:stCondLst>
                                        <p:cond delay="2300"/>
                                      </p:stCondLst>
                                      <p:childTnLst>
                                        <p:animScale>
                                          <p:cBhvr>
                                            <p:cTn id="83" dur="150" fill="hold"/>
                                            <p:tgtEl>
                                              <p:spTgt spid="11"/>
                                            </p:tgtEl>
                                          </p:cBhvr>
                                          <p:by x="110000" y="110000"/>
                                        </p:animScale>
                                      </p:childTnLst>
                                    </p:cTn>
                                  </p:par>
                                  <p:par>
                                    <p:cTn id="84" presetID="53" presetClass="entr" presetSubtype="16" fill="hold" grpId="0" nodeType="withEffect">
                                      <p:stCondLst>
                                        <p:cond delay="21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300" fill="hold"/>
                                            <p:tgtEl>
                                              <p:spTgt spid="13"/>
                                            </p:tgtEl>
                                            <p:attrNameLst>
                                              <p:attrName>ppt_w</p:attrName>
                                            </p:attrNameLst>
                                          </p:cBhvr>
                                          <p:tavLst>
                                            <p:tav tm="0">
                                              <p:val>
                                                <p:fltVal val="0"/>
                                              </p:val>
                                            </p:tav>
                                            <p:tav tm="100000">
                                              <p:val>
                                                <p:strVal val="#ppt_w"/>
                                              </p:val>
                                            </p:tav>
                                          </p:tavLst>
                                        </p:anim>
                                        <p:anim calcmode="lin" valueType="num">
                                          <p:cBhvr>
                                            <p:cTn id="87" dur="300" fill="hold"/>
                                            <p:tgtEl>
                                              <p:spTgt spid="13"/>
                                            </p:tgtEl>
                                            <p:attrNameLst>
                                              <p:attrName>ppt_h</p:attrName>
                                            </p:attrNameLst>
                                          </p:cBhvr>
                                          <p:tavLst>
                                            <p:tav tm="0">
                                              <p:val>
                                                <p:fltVal val="0"/>
                                              </p:val>
                                            </p:tav>
                                            <p:tav tm="100000">
                                              <p:val>
                                                <p:strVal val="#ppt_h"/>
                                              </p:val>
                                            </p:tav>
                                          </p:tavLst>
                                        </p:anim>
                                        <p:animEffect transition="in" filter="fade">
                                          <p:cBhvr>
                                            <p:cTn id="88" dur="300"/>
                                            <p:tgtEl>
                                              <p:spTgt spid="13"/>
                                            </p:tgtEl>
                                          </p:cBhvr>
                                        </p:animEffect>
                                      </p:childTnLst>
                                    </p:cTn>
                                  </p:par>
                                  <p:par>
                                    <p:cTn id="89" presetID="6" presetClass="emph" presetSubtype="0" autoRev="1" fill="hold" grpId="1" nodeType="withEffect">
                                      <p:stCondLst>
                                        <p:cond delay="2400"/>
                                      </p:stCondLst>
                                      <p:childTnLst>
                                        <p:animScale>
                                          <p:cBhvr>
                                            <p:cTn id="90" dur="150" fill="hold"/>
                                            <p:tgtEl>
                                              <p:spTgt spid="13"/>
                                            </p:tgtEl>
                                          </p:cBhvr>
                                          <p:by x="110000" y="110000"/>
                                        </p:animScale>
                                      </p:childTnLst>
                                    </p:cTn>
                                  </p:par>
                                  <p:par>
                                    <p:cTn id="91" presetID="2" presetClass="entr" presetSubtype="4" fill="hold" grpId="0" nodeType="withEffect">
                                      <p:stCondLst>
                                        <p:cond delay="240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250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260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ppt_x"/>
                                              </p:val>
                                            </p:tav>
                                            <p:tav tm="100000">
                                              <p:val>
                                                <p:strVal val="#ppt_x"/>
                                              </p:val>
                                            </p:tav>
                                          </p:tavLst>
                                        </p:anim>
                                        <p:anim calcmode="lin" valueType="num">
                                          <p:cBhvr additive="base">
                                            <p:cTn id="102" dur="500" fill="hold"/>
                                            <p:tgtEl>
                                              <p:spTgt spid="27"/>
                                            </p:tgtEl>
                                            <p:attrNameLst>
                                              <p:attrName>ppt_y</p:attrName>
                                            </p:attrNameLst>
                                          </p:cBhvr>
                                          <p:tavLst>
                                            <p:tav tm="0">
                                              <p:val>
                                                <p:strVal val="1+#ppt_h/2"/>
                                              </p:val>
                                            </p:tav>
                                            <p:tav tm="100000">
                                              <p:val>
                                                <p:strVal val="#ppt_y"/>
                                              </p:val>
                                            </p:tav>
                                          </p:tavLst>
                                        </p:anim>
                                      </p:childTnLst>
                                    </p:cTn>
                                  </p:par>
                                  <p:par>
                                    <p:cTn id="103" presetID="22" presetClass="entr" presetSubtype="4" fill="hold" grpId="0" nodeType="withEffect">
                                      <p:stCondLst>
                                        <p:cond delay="2600"/>
                                      </p:stCondLst>
                                      <p:childTnLst>
                                        <p:set>
                                          <p:cBhvr>
                                            <p:cTn id="104" dur="1" fill="hold">
                                              <p:stCondLst>
                                                <p:cond delay="0"/>
                                              </p:stCondLst>
                                            </p:cTn>
                                            <p:tgtEl>
                                              <p:spTgt spid="12"/>
                                            </p:tgtEl>
                                            <p:attrNameLst>
                                              <p:attrName>style.visibility</p:attrName>
                                            </p:attrNameLst>
                                          </p:cBhvr>
                                          <p:to>
                                            <p:strVal val="visible"/>
                                          </p:to>
                                        </p:set>
                                        <p:animEffect transition="in" filter="wipe(down)">
                                          <p:cBhvr>
                                            <p:cTn id="105" dur="750"/>
                                            <p:tgtEl>
                                              <p:spTgt spid="12"/>
                                            </p:tgtEl>
                                          </p:cBhvr>
                                        </p:animEffect>
                                      </p:childTnLst>
                                    </p:cTn>
                                  </p:par>
                                  <p:par>
                                    <p:cTn id="106" presetID="53" presetClass="entr" presetSubtype="16" fill="hold" grpId="0" nodeType="withEffect">
                                      <p:stCondLst>
                                        <p:cond delay="260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300" fill="hold"/>
                                            <p:tgtEl>
                                              <p:spTgt spid="14"/>
                                            </p:tgtEl>
                                            <p:attrNameLst>
                                              <p:attrName>ppt_w</p:attrName>
                                            </p:attrNameLst>
                                          </p:cBhvr>
                                          <p:tavLst>
                                            <p:tav tm="0">
                                              <p:val>
                                                <p:fltVal val="0"/>
                                              </p:val>
                                            </p:tav>
                                            <p:tav tm="100000">
                                              <p:val>
                                                <p:strVal val="#ppt_w"/>
                                              </p:val>
                                            </p:tav>
                                          </p:tavLst>
                                        </p:anim>
                                        <p:anim calcmode="lin" valueType="num">
                                          <p:cBhvr>
                                            <p:cTn id="109" dur="300" fill="hold"/>
                                            <p:tgtEl>
                                              <p:spTgt spid="14"/>
                                            </p:tgtEl>
                                            <p:attrNameLst>
                                              <p:attrName>ppt_h</p:attrName>
                                            </p:attrNameLst>
                                          </p:cBhvr>
                                          <p:tavLst>
                                            <p:tav tm="0">
                                              <p:val>
                                                <p:fltVal val="0"/>
                                              </p:val>
                                            </p:tav>
                                            <p:tav tm="100000">
                                              <p:val>
                                                <p:strVal val="#ppt_h"/>
                                              </p:val>
                                            </p:tav>
                                          </p:tavLst>
                                        </p:anim>
                                        <p:animEffect transition="in" filter="fade">
                                          <p:cBhvr>
                                            <p:cTn id="110" dur="300"/>
                                            <p:tgtEl>
                                              <p:spTgt spid="14"/>
                                            </p:tgtEl>
                                          </p:cBhvr>
                                        </p:animEffect>
                                      </p:childTnLst>
                                    </p:cTn>
                                  </p:par>
                                  <p:par>
                                    <p:cTn id="111" presetID="6" presetClass="emph" presetSubtype="0" autoRev="1" fill="hold" grpId="1" nodeType="withEffect">
                                      <p:stCondLst>
                                        <p:cond delay="2900"/>
                                      </p:stCondLst>
                                      <p:childTnLst>
                                        <p:animScale>
                                          <p:cBhvr>
                                            <p:cTn id="112" dur="150" fill="hold"/>
                                            <p:tgtEl>
                                              <p:spTgt spid="14"/>
                                            </p:tgtEl>
                                          </p:cBhvr>
                                          <p:by x="110000" y="110000"/>
                                        </p:animScale>
                                      </p:childTnLst>
                                    </p:cTn>
                                  </p:par>
                                  <p:par>
                                    <p:cTn id="113" presetID="53" presetClass="entr" presetSubtype="16" fill="hold" grpId="0" nodeType="withEffect">
                                      <p:stCondLst>
                                        <p:cond delay="2700"/>
                                      </p:stCondLst>
                                      <p:childTnLst>
                                        <p:set>
                                          <p:cBhvr>
                                            <p:cTn id="114" dur="1" fill="hold">
                                              <p:stCondLst>
                                                <p:cond delay="0"/>
                                              </p:stCondLst>
                                            </p:cTn>
                                            <p:tgtEl>
                                              <p:spTgt spid="16"/>
                                            </p:tgtEl>
                                            <p:attrNameLst>
                                              <p:attrName>style.visibility</p:attrName>
                                            </p:attrNameLst>
                                          </p:cBhvr>
                                          <p:to>
                                            <p:strVal val="visible"/>
                                          </p:to>
                                        </p:set>
                                        <p:anim calcmode="lin" valueType="num">
                                          <p:cBhvr>
                                            <p:cTn id="115" dur="300" fill="hold"/>
                                            <p:tgtEl>
                                              <p:spTgt spid="16"/>
                                            </p:tgtEl>
                                            <p:attrNameLst>
                                              <p:attrName>ppt_w</p:attrName>
                                            </p:attrNameLst>
                                          </p:cBhvr>
                                          <p:tavLst>
                                            <p:tav tm="0">
                                              <p:val>
                                                <p:fltVal val="0"/>
                                              </p:val>
                                            </p:tav>
                                            <p:tav tm="100000">
                                              <p:val>
                                                <p:strVal val="#ppt_w"/>
                                              </p:val>
                                            </p:tav>
                                          </p:tavLst>
                                        </p:anim>
                                        <p:anim calcmode="lin" valueType="num">
                                          <p:cBhvr>
                                            <p:cTn id="116" dur="300" fill="hold"/>
                                            <p:tgtEl>
                                              <p:spTgt spid="16"/>
                                            </p:tgtEl>
                                            <p:attrNameLst>
                                              <p:attrName>ppt_h</p:attrName>
                                            </p:attrNameLst>
                                          </p:cBhvr>
                                          <p:tavLst>
                                            <p:tav tm="0">
                                              <p:val>
                                                <p:fltVal val="0"/>
                                              </p:val>
                                            </p:tav>
                                            <p:tav tm="100000">
                                              <p:val>
                                                <p:strVal val="#ppt_h"/>
                                              </p:val>
                                            </p:tav>
                                          </p:tavLst>
                                        </p:anim>
                                        <p:animEffect transition="in" filter="fade">
                                          <p:cBhvr>
                                            <p:cTn id="117" dur="300"/>
                                            <p:tgtEl>
                                              <p:spTgt spid="16"/>
                                            </p:tgtEl>
                                          </p:cBhvr>
                                        </p:animEffect>
                                      </p:childTnLst>
                                    </p:cTn>
                                  </p:par>
                                  <p:par>
                                    <p:cTn id="118" presetID="6" presetClass="emph" presetSubtype="0" autoRev="1" fill="hold" grpId="1" nodeType="withEffect">
                                      <p:stCondLst>
                                        <p:cond delay="3000"/>
                                      </p:stCondLst>
                                      <p:childTnLst>
                                        <p:animScale>
                                          <p:cBhvr>
                                            <p:cTn id="119" dur="150" fill="hold"/>
                                            <p:tgtEl>
                                              <p:spTgt spid="16"/>
                                            </p:tgtEl>
                                          </p:cBhvr>
                                          <p:by x="110000" y="110000"/>
                                        </p:animScale>
                                      </p:childTnLst>
                                    </p:cTn>
                                  </p:par>
                                  <p:par>
                                    <p:cTn id="120" presetID="2" presetClass="entr" presetSubtype="4" fill="hold" grpId="0" nodeType="withEffect">
                                      <p:stCondLst>
                                        <p:cond delay="3000"/>
                                      </p:stCondLst>
                                      <p:childTnLst>
                                        <p:set>
                                          <p:cBhvr>
                                            <p:cTn id="121" dur="1" fill="hold">
                                              <p:stCondLst>
                                                <p:cond delay="0"/>
                                              </p:stCondLst>
                                            </p:cTn>
                                            <p:tgtEl>
                                              <p:spTgt spid="20"/>
                                            </p:tgtEl>
                                            <p:attrNameLst>
                                              <p:attrName>style.visibility</p:attrName>
                                            </p:attrNameLst>
                                          </p:cBhvr>
                                          <p:to>
                                            <p:strVal val="visible"/>
                                          </p:to>
                                        </p:set>
                                        <p:anim calcmode="lin" valueType="num">
                                          <p:cBhvr additive="base">
                                            <p:cTn id="122" dur="500" fill="hold"/>
                                            <p:tgtEl>
                                              <p:spTgt spid="20"/>
                                            </p:tgtEl>
                                            <p:attrNameLst>
                                              <p:attrName>ppt_x</p:attrName>
                                            </p:attrNameLst>
                                          </p:cBhvr>
                                          <p:tavLst>
                                            <p:tav tm="0">
                                              <p:val>
                                                <p:strVal val="#ppt_x"/>
                                              </p:val>
                                            </p:tav>
                                            <p:tav tm="100000">
                                              <p:val>
                                                <p:strVal val="#ppt_x"/>
                                              </p:val>
                                            </p:tav>
                                          </p:tavLst>
                                        </p:anim>
                                        <p:anim calcmode="lin" valueType="num">
                                          <p:cBhvr additive="base">
                                            <p:cTn id="123" dur="500" fill="hold"/>
                                            <p:tgtEl>
                                              <p:spTgt spid="20"/>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310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500" fill="hold"/>
                                            <p:tgtEl>
                                              <p:spTgt spid="21"/>
                                            </p:tgtEl>
                                            <p:attrNameLst>
                                              <p:attrName>ppt_x</p:attrName>
                                            </p:attrNameLst>
                                          </p:cBhvr>
                                          <p:tavLst>
                                            <p:tav tm="0">
                                              <p:val>
                                                <p:strVal val="#ppt_x"/>
                                              </p:val>
                                            </p:tav>
                                            <p:tav tm="100000">
                                              <p:val>
                                                <p:strVal val="#ppt_x"/>
                                              </p:val>
                                            </p:tav>
                                          </p:tavLst>
                                        </p:anim>
                                        <p:anim calcmode="lin" valueType="num">
                                          <p:cBhvr additive="base">
                                            <p:cTn id="127" dur="500" fill="hold"/>
                                            <p:tgtEl>
                                              <p:spTgt spid="21"/>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3200"/>
                                      </p:stCondLst>
                                      <p:childTnLst>
                                        <p:set>
                                          <p:cBhvr>
                                            <p:cTn id="129" dur="1" fill="hold">
                                              <p:stCondLst>
                                                <p:cond delay="0"/>
                                              </p:stCondLst>
                                            </p:cTn>
                                            <p:tgtEl>
                                              <p:spTgt spid="28"/>
                                            </p:tgtEl>
                                            <p:attrNameLst>
                                              <p:attrName>style.visibility</p:attrName>
                                            </p:attrNameLst>
                                          </p:cBhvr>
                                          <p:to>
                                            <p:strVal val="visible"/>
                                          </p:to>
                                        </p:set>
                                        <p:anim calcmode="lin" valueType="num">
                                          <p:cBhvr additive="base">
                                            <p:cTn id="130" dur="500" fill="hold"/>
                                            <p:tgtEl>
                                              <p:spTgt spid="28"/>
                                            </p:tgtEl>
                                            <p:attrNameLst>
                                              <p:attrName>ppt_x</p:attrName>
                                            </p:attrNameLst>
                                          </p:cBhvr>
                                          <p:tavLst>
                                            <p:tav tm="0">
                                              <p:val>
                                                <p:strVal val="#ppt_x"/>
                                              </p:val>
                                            </p:tav>
                                            <p:tav tm="100000">
                                              <p:val>
                                                <p:strVal val="#ppt_x"/>
                                              </p:val>
                                            </p:tav>
                                          </p:tavLst>
                                        </p:anim>
                                        <p:anim calcmode="lin" valueType="num">
                                          <p:cBhvr additive="base">
                                            <p:cTn id="131" dur="500" fill="hold"/>
                                            <p:tgtEl>
                                              <p:spTgt spid="28"/>
                                            </p:tgtEl>
                                            <p:attrNameLst>
                                              <p:attrName>ppt_y</p:attrName>
                                            </p:attrNameLst>
                                          </p:cBhvr>
                                          <p:tavLst>
                                            <p:tav tm="0">
                                              <p:val>
                                                <p:strVal val="1+#ppt_h/2"/>
                                              </p:val>
                                            </p:tav>
                                            <p:tav tm="100000">
                                              <p:val>
                                                <p:strVal val="#ppt_y"/>
                                              </p:val>
                                            </p:tav>
                                          </p:tavLst>
                                        </p:anim>
                                      </p:childTnLst>
                                    </p:cTn>
                                  </p:par>
                                  <p:par>
                                    <p:cTn id="132" presetID="22" presetClass="entr" presetSubtype="4" fill="hold" grpId="0" nodeType="withEffect">
                                      <p:stCondLst>
                                        <p:cond delay="3200"/>
                                      </p:stCondLst>
                                      <p:childTnLst>
                                        <p:set>
                                          <p:cBhvr>
                                            <p:cTn id="133" dur="1" fill="hold">
                                              <p:stCondLst>
                                                <p:cond delay="0"/>
                                              </p:stCondLst>
                                            </p:cTn>
                                            <p:tgtEl>
                                              <p:spTgt spid="15"/>
                                            </p:tgtEl>
                                            <p:attrNameLst>
                                              <p:attrName>style.visibility</p:attrName>
                                            </p:attrNameLst>
                                          </p:cBhvr>
                                          <p:to>
                                            <p:strVal val="visible"/>
                                          </p:to>
                                        </p:set>
                                        <p:animEffect transition="in" filter="wipe(down)">
                                          <p:cBhvr>
                                            <p:cTn id="134"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6" grpId="0"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4" grpId="0" animBg="1"/>
          <p:bldP spid="14" grpId="1" animBg="1"/>
          <p:bldP spid="15" grpId="0" animBg="1"/>
          <p:bldP spid="16" grpId="0" animBg="1"/>
          <p:bldP spid="16" grpId="1" animBg="1"/>
          <p:bldP spid="17" grpId="0"/>
          <p:bldP spid="18" grpId="0"/>
          <p:bldP spid="19" grpId="0"/>
          <p:bldP spid="20" grpId="0"/>
          <p:bldP spid="21" grpId="0"/>
          <p:bldP spid="22" grpId="0"/>
          <p:bldP spid="23" grpId="0"/>
          <p:bldP spid="24" grpId="0"/>
          <p:bldP spid="25" grpId="0"/>
          <p:bldP spid="26" grpId="0"/>
          <p:bldP spid="27" grpId="0"/>
          <p:bldP spid="2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1326" y="2601798"/>
            <a:ext cx="3669654" cy="4256202"/>
          </a:xfrm>
          <a:prstGeom prst="rect">
            <a:avLst/>
          </a:prstGeom>
        </p:spPr>
      </p:pic>
      <p:sp>
        <p:nvSpPr>
          <p:cNvPr id="11" name="MH_Others_1"/>
          <p:cNvSpPr txBox="1"/>
          <p:nvPr>
            <p:custDataLst>
              <p:tags r:id="rId1"/>
            </p:custDataLst>
          </p:nvPr>
        </p:nvSpPr>
        <p:spPr>
          <a:xfrm>
            <a:off x="3445307" y="761059"/>
            <a:ext cx="2160290" cy="1283300"/>
          </a:xfrm>
          <a:prstGeom prst="rect">
            <a:avLst/>
          </a:prstGeom>
          <a:noFill/>
        </p:spPr>
        <p:txBody>
          <a:bodyPr vert="horz" wrap="square" lIns="0" tIns="0" rIns="0" bIns="0" rtlCol="0" anchor="t" anchorCtr="0">
            <a:spAutoFit/>
          </a:bodyPr>
          <a:lstStyle/>
          <a:p>
            <a:pPr algn="ctr"/>
            <a:r>
              <a:rPr lang="zh-CN" altLang="en-US" sz="8339" dirty="0">
                <a:ln>
                  <a:solidFill>
                    <a:schemeClr val="bg1"/>
                  </a:solidFill>
                </a:ln>
                <a:solidFill>
                  <a:srgbClr val="6FBA2B"/>
                </a:solidFill>
                <a:latin typeface="迷你简菱心" panose="02010609000101010101" pitchFamily="49" charset="-122"/>
                <a:ea typeface="迷你简菱心" panose="02010609000101010101" pitchFamily="49" charset="-122"/>
                <a:sym typeface="Arial" panose="020B0604020202020204" pitchFamily="34" charset="0"/>
              </a:rPr>
              <a:t>目录</a:t>
            </a:r>
          </a:p>
        </p:txBody>
      </p:sp>
      <p:sp>
        <p:nvSpPr>
          <p:cNvPr id="12" name="MH_Others_2"/>
          <p:cNvSpPr txBox="1"/>
          <p:nvPr>
            <p:custDataLst>
              <p:tags r:id="rId2"/>
            </p:custDataLst>
          </p:nvPr>
        </p:nvSpPr>
        <p:spPr>
          <a:xfrm>
            <a:off x="3229057" y="1986245"/>
            <a:ext cx="2592790" cy="615553"/>
          </a:xfrm>
          <a:prstGeom prst="rect">
            <a:avLst/>
          </a:prstGeom>
          <a:noFill/>
        </p:spPr>
        <p:txBody>
          <a:bodyPr wrap="square" lIns="0" tIns="0" rIns="0" bIns="0" anchor="t" anchorCtr="0">
            <a:spAutoFit/>
          </a:bodyPr>
          <a:lstStyle/>
          <a:p>
            <a:pPr algn="ctr">
              <a:defRPr/>
            </a:pPr>
            <a:r>
              <a:rPr lang="en-US" altLang="zh-CN" sz="4000" b="1" spc="600" dirty="0">
                <a:ln>
                  <a:solidFill>
                    <a:schemeClr val="bg1"/>
                  </a:solidFill>
                </a:ln>
                <a:solidFill>
                  <a:srgbClr val="6FBA2B"/>
                </a:solidFill>
                <a:latin typeface="Agency FB" panose="020B0503020202020204" pitchFamily="34" charset="0"/>
                <a:ea typeface="腾祥澜黑简" panose="01010104010101010101" pitchFamily="2" charset="-122"/>
                <a:sym typeface="Arial" panose="020B0604020202020204" pitchFamily="34" charset="0"/>
              </a:rPr>
              <a:t>CONTENTS</a:t>
            </a:r>
            <a:endParaRPr lang="zh-CN" altLang="en-US" sz="4000" b="1" spc="600" dirty="0">
              <a:ln>
                <a:solidFill>
                  <a:schemeClr val="bg1"/>
                </a:solidFill>
              </a:ln>
              <a:solidFill>
                <a:srgbClr val="6FBA2B"/>
              </a:solidFill>
              <a:latin typeface="Agency FB" panose="020B0503020202020204" pitchFamily="34" charset="0"/>
              <a:ea typeface="腾祥澜黑简" panose="01010104010101010101" pitchFamily="2" charset="-122"/>
              <a:sym typeface="Arial" panose="020B0604020202020204" pitchFamily="34" charset="0"/>
            </a:endParaRPr>
          </a:p>
        </p:txBody>
      </p:sp>
      <p:grpSp>
        <p:nvGrpSpPr>
          <p:cNvPr id="13" name="组合 12"/>
          <p:cNvGrpSpPr/>
          <p:nvPr/>
        </p:nvGrpSpPr>
        <p:grpSpPr>
          <a:xfrm>
            <a:off x="6415002" y="2639506"/>
            <a:ext cx="5035423" cy="618507"/>
            <a:chOff x="1098018" y="1340446"/>
            <a:chExt cx="6947964" cy="737210"/>
          </a:xfrm>
        </p:grpSpPr>
        <p:sp>
          <p:nvSpPr>
            <p:cNvPr id="14" name="任意多边形 13"/>
            <p:cNvSpPr/>
            <p:nvPr/>
          </p:nvSpPr>
          <p:spPr>
            <a:xfrm>
              <a:off x="2699790" y="1414168"/>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a:solidFill>
              <a:schemeClr val="bg1"/>
            </a:solidFill>
            <a:ln>
              <a:noFill/>
            </a:ln>
            <a:effectLst>
              <a:outerShdw blurRad="63500" algn="ctr" rotWithShape="0">
                <a:prstClr val="black">
                  <a:alpha val="40000"/>
                </a:prstClr>
              </a:outerShdw>
            </a:effectLst>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0" lvl="1" algn="ctr" defTabSz="711200">
                <a:lnSpc>
                  <a:spcPct val="90000"/>
                </a:lnSpc>
                <a:spcBef>
                  <a:spcPct val="0"/>
                </a:spcBef>
                <a:spcAft>
                  <a:spcPct val="15000"/>
                </a:spcAft>
              </a:pPr>
              <a:r>
                <a:rPr lang="zh-CN" altLang="en-US" sz="2400" spc="300" dirty="0">
                  <a:solidFill>
                    <a:srgbClr val="6FBA2B"/>
                  </a:solidFill>
                  <a:latin typeface="迷你简菱心" panose="02010609000101010101" pitchFamily="49" charset="-122"/>
                  <a:ea typeface="迷你简菱心" panose="02010609000101010101" pitchFamily="49" charset="-122"/>
                </a:rPr>
                <a:t>此处添加章节标题</a:t>
              </a:r>
            </a:p>
          </p:txBody>
        </p:sp>
        <p:sp>
          <p:nvSpPr>
            <p:cNvPr id="15" name="任意多边形 14"/>
            <p:cNvSpPr/>
            <p:nvPr/>
          </p:nvSpPr>
          <p:spPr>
            <a:xfrm>
              <a:off x="1098018" y="1340446"/>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6FBA2B"/>
            </a:solidFill>
            <a:ln>
              <a:noFill/>
            </a:ln>
            <a:effectLst>
              <a:outerShdw blurRad="63500" algn="ctr" rotWithShape="0">
                <a:prstClr val="black">
                  <a:alpha val="40000"/>
                </a:prstClr>
              </a:outerShdw>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600" kern="1200" dirty="0" smtClean="0">
                  <a:latin typeface="Agency FB" panose="020B0503020202020204" pitchFamily="34" charset="0"/>
                </a:rPr>
                <a:t>01</a:t>
              </a:r>
              <a:endParaRPr lang="zh-CN" altLang="en-US" sz="3600" kern="1200" dirty="0">
                <a:latin typeface="Agency FB" panose="020B0503020202020204" pitchFamily="34" charset="0"/>
              </a:endParaRPr>
            </a:p>
          </p:txBody>
        </p:sp>
      </p:grpSp>
      <p:grpSp>
        <p:nvGrpSpPr>
          <p:cNvPr id="16" name="组合 15"/>
          <p:cNvGrpSpPr/>
          <p:nvPr/>
        </p:nvGrpSpPr>
        <p:grpSpPr>
          <a:xfrm>
            <a:off x="6415002" y="3571975"/>
            <a:ext cx="5035423" cy="618507"/>
            <a:chOff x="1098018" y="1340446"/>
            <a:chExt cx="6947964" cy="737210"/>
          </a:xfrm>
        </p:grpSpPr>
        <p:sp>
          <p:nvSpPr>
            <p:cNvPr id="17" name="任意多边形 16"/>
            <p:cNvSpPr/>
            <p:nvPr/>
          </p:nvSpPr>
          <p:spPr>
            <a:xfrm>
              <a:off x="2699790" y="1414168"/>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a:solidFill>
              <a:schemeClr val="bg1"/>
            </a:solidFill>
            <a:ln>
              <a:noFill/>
            </a:ln>
            <a:effectLst>
              <a:outerShdw blurRad="63500" algn="ctr" rotWithShape="0">
                <a:prstClr val="black">
                  <a:alpha val="40000"/>
                </a:prstClr>
              </a:outerShdw>
            </a:effectLst>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0" lvl="1" algn="ctr" defTabSz="711200">
                <a:lnSpc>
                  <a:spcPct val="90000"/>
                </a:lnSpc>
                <a:spcBef>
                  <a:spcPct val="0"/>
                </a:spcBef>
                <a:spcAft>
                  <a:spcPct val="15000"/>
                </a:spcAft>
              </a:pPr>
              <a:r>
                <a:rPr lang="zh-CN" altLang="en-US" sz="2400" spc="300" dirty="0">
                  <a:solidFill>
                    <a:srgbClr val="6FBA2B"/>
                  </a:solidFill>
                  <a:latin typeface="迷你简菱心" panose="02010609000101010101" pitchFamily="49" charset="-122"/>
                  <a:ea typeface="迷你简菱心" panose="02010609000101010101" pitchFamily="49" charset="-122"/>
                </a:rPr>
                <a:t>此处添加章节标题</a:t>
              </a:r>
            </a:p>
          </p:txBody>
        </p:sp>
        <p:sp>
          <p:nvSpPr>
            <p:cNvPr id="18" name="任意多边形 17"/>
            <p:cNvSpPr/>
            <p:nvPr/>
          </p:nvSpPr>
          <p:spPr>
            <a:xfrm>
              <a:off x="1098018" y="1340446"/>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6FBA2B"/>
            </a:solidFill>
            <a:ln>
              <a:noFill/>
            </a:ln>
            <a:effectLst>
              <a:outerShdw blurRad="63500" algn="ctr" rotWithShape="0">
                <a:prstClr val="black">
                  <a:alpha val="40000"/>
                </a:prstClr>
              </a:outerShdw>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algn="ctr" defTabSz="1644650">
                <a:lnSpc>
                  <a:spcPct val="90000"/>
                </a:lnSpc>
                <a:spcBef>
                  <a:spcPct val="0"/>
                </a:spcBef>
                <a:spcAft>
                  <a:spcPct val="35000"/>
                </a:spcAft>
              </a:pPr>
              <a:r>
                <a:rPr lang="en-US" altLang="zh-CN" sz="3600" dirty="0">
                  <a:latin typeface="Agency FB" panose="020B0503020202020204" pitchFamily="34" charset="0"/>
                </a:rPr>
                <a:t>02</a:t>
              </a:r>
              <a:endParaRPr lang="zh-CN" altLang="en-US" sz="3600" dirty="0">
                <a:latin typeface="Agency FB" panose="020B0503020202020204" pitchFamily="34" charset="0"/>
              </a:endParaRPr>
            </a:p>
          </p:txBody>
        </p:sp>
      </p:grpSp>
      <p:grpSp>
        <p:nvGrpSpPr>
          <p:cNvPr id="19" name="组合 18"/>
          <p:cNvGrpSpPr/>
          <p:nvPr/>
        </p:nvGrpSpPr>
        <p:grpSpPr>
          <a:xfrm>
            <a:off x="6415002" y="4504444"/>
            <a:ext cx="5035423" cy="618507"/>
            <a:chOff x="1098018" y="1340446"/>
            <a:chExt cx="6947964" cy="737210"/>
          </a:xfrm>
        </p:grpSpPr>
        <p:sp>
          <p:nvSpPr>
            <p:cNvPr id="20" name="任意多边形 19"/>
            <p:cNvSpPr/>
            <p:nvPr/>
          </p:nvSpPr>
          <p:spPr>
            <a:xfrm>
              <a:off x="2699790" y="1414168"/>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a:solidFill>
              <a:schemeClr val="bg1"/>
            </a:solidFill>
            <a:ln>
              <a:noFill/>
            </a:ln>
            <a:effectLst>
              <a:outerShdw blurRad="63500" algn="ctr" rotWithShape="0">
                <a:prstClr val="black">
                  <a:alpha val="40000"/>
                </a:prstClr>
              </a:outerShdw>
            </a:effectLst>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0" lvl="1" algn="ctr" defTabSz="711200">
                <a:lnSpc>
                  <a:spcPct val="90000"/>
                </a:lnSpc>
                <a:spcBef>
                  <a:spcPct val="0"/>
                </a:spcBef>
                <a:spcAft>
                  <a:spcPct val="15000"/>
                </a:spcAft>
              </a:pPr>
              <a:r>
                <a:rPr lang="zh-CN" altLang="en-US" sz="2400" spc="300" dirty="0">
                  <a:solidFill>
                    <a:srgbClr val="6FBA2B"/>
                  </a:solidFill>
                  <a:latin typeface="迷你简菱心" panose="02010609000101010101" pitchFamily="49" charset="-122"/>
                  <a:ea typeface="迷你简菱心" panose="02010609000101010101" pitchFamily="49" charset="-122"/>
                </a:rPr>
                <a:t>此处添加章节标题</a:t>
              </a:r>
            </a:p>
          </p:txBody>
        </p:sp>
        <p:sp>
          <p:nvSpPr>
            <p:cNvPr id="21" name="任意多边形 20"/>
            <p:cNvSpPr/>
            <p:nvPr/>
          </p:nvSpPr>
          <p:spPr>
            <a:xfrm>
              <a:off x="1098018" y="1340446"/>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6FBA2B"/>
            </a:solidFill>
            <a:ln>
              <a:noFill/>
            </a:ln>
            <a:effectLst>
              <a:outerShdw blurRad="63500" algn="ctr" rotWithShape="0">
                <a:prstClr val="black">
                  <a:alpha val="40000"/>
                </a:prstClr>
              </a:outerShdw>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algn="ctr" defTabSz="1644650">
                <a:lnSpc>
                  <a:spcPct val="90000"/>
                </a:lnSpc>
                <a:spcBef>
                  <a:spcPct val="0"/>
                </a:spcBef>
                <a:spcAft>
                  <a:spcPct val="35000"/>
                </a:spcAft>
              </a:pPr>
              <a:r>
                <a:rPr lang="en-US" altLang="zh-CN" sz="3600" dirty="0">
                  <a:latin typeface="Agency FB" panose="020B0503020202020204" pitchFamily="34" charset="0"/>
                </a:rPr>
                <a:t>03</a:t>
              </a:r>
              <a:endParaRPr lang="zh-CN" altLang="en-US" sz="3600" dirty="0">
                <a:latin typeface="Agency FB" panose="020B0503020202020204" pitchFamily="34" charset="0"/>
              </a:endParaRPr>
            </a:p>
          </p:txBody>
        </p:sp>
      </p:grpSp>
      <p:grpSp>
        <p:nvGrpSpPr>
          <p:cNvPr id="22" name="组合 21"/>
          <p:cNvGrpSpPr/>
          <p:nvPr/>
        </p:nvGrpSpPr>
        <p:grpSpPr>
          <a:xfrm>
            <a:off x="6415002" y="5436913"/>
            <a:ext cx="5035423" cy="618507"/>
            <a:chOff x="1098018" y="1340446"/>
            <a:chExt cx="6947964" cy="737210"/>
          </a:xfrm>
        </p:grpSpPr>
        <p:sp>
          <p:nvSpPr>
            <p:cNvPr id="23" name="任意多边形 22"/>
            <p:cNvSpPr/>
            <p:nvPr/>
          </p:nvSpPr>
          <p:spPr>
            <a:xfrm>
              <a:off x="2699790" y="1414168"/>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a:solidFill>
              <a:schemeClr val="bg1"/>
            </a:solidFill>
            <a:ln>
              <a:noFill/>
            </a:ln>
            <a:effectLst>
              <a:outerShdw blurRad="63500" algn="ctr" rotWithShape="0">
                <a:prstClr val="black">
                  <a:alpha val="40000"/>
                </a:prstClr>
              </a:outerShdw>
            </a:effectLst>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0" lvl="1" algn="ctr" defTabSz="711200">
                <a:lnSpc>
                  <a:spcPct val="90000"/>
                </a:lnSpc>
                <a:spcBef>
                  <a:spcPct val="0"/>
                </a:spcBef>
                <a:spcAft>
                  <a:spcPct val="15000"/>
                </a:spcAft>
              </a:pPr>
              <a:r>
                <a:rPr lang="zh-CN" altLang="en-US" sz="2400" spc="300" dirty="0">
                  <a:solidFill>
                    <a:srgbClr val="6FBA2B"/>
                  </a:solidFill>
                  <a:latin typeface="迷你简菱心" panose="02010609000101010101" pitchFamily="49" charset="-122"/>
                  <a:ea typeface="迷你简菱心" panose="02010609000101010101" pitchFamily="49" charset="-122"/>
                </a:rPr>
                <a:t>此处添加章节标题</a:t>
              </a:r>
            </a:p>
          </p:txBody>
        </p:sp>
        <p:sp>
          <p:nvSpPr>
            <p:cNvPr id="24" name="任意多边形 23"/>
            <p:cNvSpPr/>
            <p:nvPr/>
          </p:nvSpPr>
          <p:spPr>
            <a:xfrm>
              <a:off x="1098018" y="1340446"/>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6FBA2B"/>
            </a:solidFill>
            <a:ln>
              <a:noFill/>
            </a:ln>
            <a:effectLst>
              <a:outerShdw blurRad="63500" algn="ctr" rotWithShape="0">
                <a:prstClr val="black">
                  <a:alpha val="40000"/>
                </a:prstClr>
              </a:outerShdw>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algn="ctr" defTabSz="1644650">
                <a:lnSpc>
                  <a:spcPct val="90000"/>
                </a:lnSpc>
                <a:spcBef>
                  <a:spcPct val="0"/>
                </a:spcBef>
                <a:spcAft>
                  <a:spcPct val="35000"/>
                </a:spcAft>
              </a:pPr>
              <a:r>
                <a:rPr lang="en-US" altLang="zh-CN" sz="3600" dirty="0">
                  <a:latin typeface="Agency FB" panose="020B0503020202020204" pitchFamily="34" charset="0"/>
                </a:rPr>
                <a:t>04</a:t>
              </a:r>
              <a:endParaRPr lang="zh-CN" altLang="en-US" sz="3600" dirty="0">
                <a:latin typeface="Agency FB" panose="020B0503020202020204" pitchFamily="34" charset="0"/>
              </a:endParaRPr>
            </a:p>
          </p:txBody>
        </p:sp>
      </p:grpSp>
    </p:spTree>
    <p:extLst>
      <p:ext uri="{BB962C8B-B14F-4D97-AF65-F5344CB8AC3E}">
        <p14:creationId xmlns:p14="http://schemas.microsoft.com/office/powerpoint/2010/main" val="39111271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by="(-#ppt_w*2)" calcmode="lin" valueType="num">
                                          <p:cBhvr rctx="PPT">
                                            <p:cTn id="21" dur="375" autoRev="1" fill="hold">
                                              <p:stCondLst>
                                                <p:cond delay="0"/>
                                              </p:stCondLst>
                                            </p:cTn>
                                            <p:tgtEl>
                                              <p:spTgt spid="11"/>
                                            </p:tgtEl>
                                            <p:attrNameLst>
                                              <p:attrName>ppt_w</p:attrName>
                                            </p:attrNameLst>
                                          </p:cBhvr>
                                        </p:anim>
                                        <p:anim by="(#ppt_w*0.50)" calcmode="lin" valueType="num">
                                          <p:cBhvr>
                                            <p:cTn id="22" dur="375" decel="50000" autoRev="1" fill="hold">
                                              <p:stCondLst>
                                                <p:cond delay="0"/>
                                              </p:stCondLst>
                                            </p:cTn>
                                            <p:tgtEl>
                                              <p:spTgt spid="11"/>
                                            </p:tgtEl>
                                            <p:attrNameLst>
                                              <p:attrName>ppt_x</p:attrName>
                                            </p:attrNameLst>
                                          </p:cBhvr>
                                        </p:anim>
                                        <p:anim from="(-#ppt_h/2)" to="(#ppt_y)" calcmode="lin" valueType="num">
                                          <p:cBhvr>
                                            <p:cTn id="23" dur="750" fill="hold">
                                              <p:stCondLst>
                                                <p:cond delay="0"/>
                                              </p:stCondLst>
                                            </p:cTn>
                                            <p:tgtEl>
                                              <p:spTgt spid="11"/>
                                            </p:tgtEl>
                                            <p:attrNameLst>
                                              <p:attrName>ppt_y</p:attrName>
                                            </p:attrNameLst>
                                          </p:cBhvr>
                                        </p:anim>
                                        <p:animRot by="21600000">
                                          <p:cBhvr>
                                            <p:cTn id="24" dur="750" fill="hold">
                                              <p:stCondLst>
                                                <p:cond delay="0"/>
                                              </p:stCondLst>
                                            </p:cTn>
                                            <p:tgtEl>
                                              <p:spTgt spid="11"/>
                                            </p:tgtEl>
                                            <p:attrNameLst>
                                              <p:attrName>r</p:attrName>
                                            </p:attrNameLst>
                                          </p:cBhvr>
                                        </p:animRot>
                                      </p:childTnLst>
                                    </p:cTn>
                                  </p:par>
                                  <p:par>
                                    <p:cTn id="25" presetID="53" presetClass="entr" presetSubtype="16" fill="hold" grpId="0" nodeType="withEffect">
                                      <p:stCondLst>
                                        <p:cond delay="25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3350"/>
                                </p:stCondLst>
                                <p:childTnLst>
                                  <p:par>
                                    <p:cTn id="31" presetID="2" presetClass="entr" presetSubtype="2" fill="hold" nodeType="afterEffect" p14:presetBounceEnd="4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40000">
                                          <p:cBhvr additive="base">
                                            <p:cTn id="33" dur="10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34" dur="10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14:presetBounceEnd="40000">
                                      <p:stCondLst>
                                        <p:cond delay="250"/>
                                      </p:stCondLst>
                                      <p:childTnLst>
                                        <p:set>
                                          <p:cBhvr>
                                            <p:cTn id="36" dur="1" fill="hold">
                                              <p:stCondLst>
                                                <p:cond delay="0"/>
                                              </p:stCondLst>
                                            </p:cTn>
                                            <p:tgtEl>
                                              <p:spTgt spid="16"/>
                                            </p:tgtEl>
                                            <p:attrNameLst>
                                              <p:attrName>style.visibility</p:attrName>
                                            </p:attrNameLst>
                                          </p:cBhvr>
                                          <p:to>
                                            <p:strVal val="visible"/>
                                          </p:to>
                                        </p:set>
                                        <p:anim calcmode="lin" valueType="num" p14:bounceEnd="40000">
                                          <p:cBhvr additive="base">
                                            <p:cTn id="37" dur="100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38" dur="1000" fill="hold"/>
                                            <p:tgtEl>
                                              <p:spTgt spid="16"/>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14:presetBounceEnd="40000">
                                      <p:stCondLst>
                                        <p:cond delay="500"/>
                                      </p:stCondLst>
                                      <p:childTnLst>
                                        <p:set>
                                          <p:cBhvr>
                                            <p:cTn id="40" dur="1" fill="hold">
                                              <p:stCondLst>
                                                <p:cond delay="0"/>
                                              </p:stCondLst>
                                            </p:cTn>
                                            <p:tgtEl>
                                              <p:spTgt spid="19"/>
                                            </p:tgtEl>
                                            <p:attrNameLst>
                                              <p:attrName>style.visibility</p:attrName>
                                            </p:attrNameLst>
                                          </p:cBhvr>
                                          <p:to>
                                            <p:strVal val="visible"/>
                                          </p:to>
                                        </p:set>
                                        <p:anim calcmode="lin" valueType="num" p14:bounceEnd="40000">
                                          <p:cBhvr additive="base">
                                            <p:cTn id="41" dur="1000" fill="hold"/>
                                            <p:tgtEl>
                                              <p:spTgt spid="19"/>
                                            </p:tgtEl>
                                            <p:attrNameLst>
                                              <p:attrName>ppt_x</p:attrName>
                                            </p:attrNameLst>
                                          </p:cBhvr>
                                          <p:tavLst>
                                            <p:tav tm="0">
                                              <p:val>
                                                <p:strVal val="1+#ppt_w/2"/>
                                              </p:val>
                                            </p:tav>
                                            <p:tav tm="100000">
                                              <p:val>
                                                <p:strVal val="#ppt_x"/>
                                              </p:val>
                                            </p:tav>
                                          </p:tavLst>
                                        </p:anim>
                                        <p:anim calcmode="lin" valueType="num" p14:bounceEnd="40000">
                                          <p:cBhvr additive="base">
                                            <p:cTn id="42" dur="1000" fill="hold"/>
                                            <p:tgtEl>
                                              <p:spTgt spid="1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14:presetBounceEnd="40000">
                                      <p:stCondLst>
                                        <p:cond delay="750"/>
                                      </p:stCondLst>
                                      <p:childTnLst>
                                        <p:set>
                                          <p:cBhvr>
                                            <p:cTn id="44" dur="1" fill="hold">
                                              <p:stCondLst>
                                                <p:cond delay="0"/>
                                              </p:stCondLst>
                                            </p:cTn>
                                            <p:tgtEl>
                                              <p:spTgt spid="22"/>
                                            </p:tgtEl>
                                            <p:attrNameLst>
                                              <p:attrName>style.visibility</p:attrName>
                                            </p:attrNameLst>
                                          </p:cBhvr>
                                          <p:to>
                                            <p:strVal val="visible"/>
                                          </p:to>
                                        </p:set>
                                        <p:anim calcmode="lin" valueType="num" p14:bounceEnd="40000">
                                          <p:cBhvr additive="base">
                                            <p:cTn id="45" dur="100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4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by="(-#ppt_w*2)" calcmode="lin" valueType="num">
                                          <p:cBhvr rctx="PPT">
                                            <p:cTn id="21" dur="375" autoRev="1" fill="hold">
                                              <p:stCondLst>
                                                <p:cond delay="0"/>
                                              </p:stCondLst>
                                            </p:cTn>
                                            <p:tgtEl>
                                              <p:spTgt spid="11"/>
                                            </p:tgtEl>
                                            <p:attrNameLst>
                                              <p:attrName>ppt_w</p:attrName>
                                            </p:attrNameLst>
                                          </p:cBhvr>
                                        </p:anim>
                                        <p:anim by="(#ppt_w*0.50)" calcmode="lin" valueType="num">
                                          <p:cBhvr>
                                            <p:cTn id="22" dur="375" decel="50000" autoRev="1" fill="hold">
                                              <p:stCondLst>
                                                <p:cond delay="0"/>
                                              </p:stCondLst>
                                            </p:cTn>
                                            <p:tgtEl>
                                              <p:spTgt spid="11"/>
                                            </p:tgtEl>
                                            <p:attrNameLst>
                                              <p:attrName>ppt_x</p:attrName>
                                            </p:attrNameLst>
                                          </p:cBhvr>
                                        </p:anim>
                                        <p:anim from="(-#ppt_h/2)" to="(#ppt_y)" calcmode="lin" valueType="num">
                                          <p:cBhvr>
                                            <p:cTn id="23" dur="750" fill="hold">
                                              <p:stCondLst>
                                                <p:cond delay="0"/>
                                              </p:stCondLst>
                                            </p:cTn>
                                            <p:tgtEl>
                                              <p:spTgt spid="11"/>
                                            </p:tgtEl>
                                            <p:attrNameLst>
                                              <p:attrName>ppt_y</p:attrName>
                                            </p:attrNameLst>
                                          </p:cBhvr>
                                        </p:anim>
                                        <p:animRot by="21600000">
                                          <p:cBhvr>
                                            <p:cTn id="24" dur="750" fill="hold">
                                              <p:stCondLst>
                                                <p:cond delay="0"/>
                                              </p:stCondLst>
                                            </p:cTn>
                                            <p:tgtEl>
                                              <p:spTgt spid="11"/>
                                            </p:tgtEl>
                                            <p:attrNameLst>
                                              <p:attrName>r</p:attrName>
                                            </p:attrNameLst>
                                          </p:cBhvr>
                                        </p:animRot>
                                      </p:childTnLst>
                                    </p:cTn>
                                  </p:par>
                                  <p:par>
                                    <p:cTn id="25" presetID="53" presetClass="entr" presetSubtype="16" fill="hold" grpId="0" nodeType="withEffect">
                                      <p:stCondLst>
                                        <p:cond delay="25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3350"/>
                                </p:stCondLst>
                                <p:childTnLst>
                                  <p:par>
                                    <p:cTn id="31" presetID="2" presetClass="entr" presetSubtype="2"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1+#ppt_w/2"/>
                                              </p:val>
                                            </p:tav>
                                            <p:tav tm="100000">
                                              <p:val>
                                                <p:strVal val="#ppt_x"/>
                                              </p:val>
                                            </p:tav>
                                          </p:tavLst>
                                        </p:anim>
                                        <p:anim calcmode="lin" valueType="num">
                                          <p:cBhvr additive="base">
                                            <p:cTn id="34" dur="10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25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1+#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5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75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1000" fill="hold"/>
                                            <p:tgtEl>
                                              <p:spTgt spid="22"/>
                                            </p:tgtEl>
                                            <p:attrNameLst>
                                              <p:attrName>ppt_x</p:attrName>
                                            </p:attrNameLst>
                                          </p:cBhvr>
                                          <p:tavLst>
                                            <p:tav tm="0">
                                              <p:val>
                                                <p:strVal val="1+#ppt_w/2"/>
                                              </p:val>
                                            </p:tav>
                                            <p:tav tm="100000">
                                              <p:val>
                                                <p:strVal val="#ppt_x"/>
                                              </p:val>
                                            </p:tav>
                                          </p:tavLst>
                                        </p:anim>
                                        <p:anim calcmode="lin" valueType="num">
                                          <p:cBhvr additive="base">
                                            <p:cTn id="4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三、点击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Group 36"/>
          <p:cNvGrpSpPr/>
          <p:nvPr/>
        </p:nvGrpSpPr>
        <p:grpSpPr>
          <a:xfrm>
            <a:off x="4289926" y="2172042"/>
            <a:ext cx="1807398" cy="1844044"/>
            <a:chOff x="3214688" y="955675"/>
            <a:chExt cx="1355725" cy="1382713"/>
          </a:xfrm>
        </p:grpSpPr>
        <p:sp>
          <p:nvSpPr>
            <p:cNvPr id="6" name="Freeform 5"/>
            <p:cNvSpPr>
              <a:spLocks/>
            </p:cNvSpPr>
            <p:nvPr/>
          </p:nvSpPr>
          <p:spPr bwMode="auto">
            <a:xfrm>
              <a:off x="3214688" y="955675"/>
              <a:ext cx="1355725" cy="1382713"/>
            </a:xfrm>
            <a:custGeom>
              <a:avLst/>
              <a:gdLst/>
              <a:ahLst/>
              <a:cxnLst>
                <a:cxn ang="0">
                  <a:pos x="361" y="458"/>
                </a:cxn>
                <a:cxn ang="0">
                  <a:pos x="455" y="364"/>
                </a:cxn>
                <a:cxn ang="0">
                  <a:pos x="455" y="0"/>
                </a:cxn>
                <a:cxn ang="0">
                  <a:pos x="394" y="0"/>
                </a:cxn>
                <a:cxn ang="0">
                  <a:pos x="374" y="92"/>
                </a:cxn>
                <a:cxn ang="0">
                  <a:pos x="303" y="115"/>
                </a:cxn>
                <a:cxn ang="0">
                  <a:pos x="233" y="53"/>
                </a:cxn>
                <a:cxn ang="0">
                  <a:pos x="136" y="123"/>
                </a:cxn>
                <a:cxn ang="0">
                  <a:pos x="175" y="209"/>
                </a:cxn>
                <a:cxn ang="0">
                  <a:pos x="131" y="270"/>
                </a:cxn>
                <a:cxn ang="0">
                  <a:pos x="37" y="260"/>
                </a:cxn>
                <a:cxn ang="0">
                  <a:pos x="0" y="374"/>
                </a:cxn>
                <a:cxn ang="0">
                  <a:pos x="82" y="421"/>
                </a:cxn>
                <a:cxn ang="0">
                  <a:pos x="80" y="464"/>
                </a:cxn>
                <a:cxn ang="0">
                  <a:pos x="361" y="464"/>
                </a:cxn>
                <a:cxn ang="0">
                  <a:pos x="361" y="458"/>
                </a:cxn>
              </a:cxnLst>
              <a:rect l="0" t="0" r="r" b="b"/>
              <a:pathLst>
                <a:path w="455" h="464">
                  <a:moveTo>
                    <a:pt x="361" y="458"/>
                  </a:moveTo>
                  <a:cubicBezTo>
                    <a:pt x="361" y="406"/>
                    <a:pt x="403" y="364"/>
                    <a:pt x="455" y="364"/>
                  </a:cubicBezTo>
                  <a:cubicBezTo>
                    <a:pt x="455" y="0"/>
                    <a:pt x="455" y="0"/>
                    <a:pt x="455" y="0"/>
                  </a:cubicBezTo>
                  <a:cubicBezTo>
                    <a:pt x="394" y="0"/>
                    <a:pt x="394" y="0"/>
                    <a:pt x="394" y="0"/>
                  </a:cubicBezTo>
                  <a:cubicBezTo>
                    <a:pt x="374" y="92"/>
                    <a:pt x="374" y="92"/>
                    <a:pt x="374" y="92"/>
                  </a:cubicBezTo>
                  <a:cubicBezTo>
                    <a:pt x="350" y="98"/>
                    <a:pt x="326" y="105"/>
                    <a:pt x="303" y="115"/>
                  </a:cubicBezTo>
                  <a:cubicBezTo>
                    <a:pt x="233" y="53"/>
                    <a:pt x="233" y="53"/>
                    <a:pt x="233" y="53"/>
                  </a:cubicBezTo>
                  <a:cubicBezTo>
                    <a:pt x="136" y="123"/>
                    <a:pt x="136" y="123"/>
                    <a:pt x="136" y="123"/>
                  </a:cubicBezTo>
                  <a:cubicBezTo>
                    <a:pt x="175" y="209"/>
                    <a:pt x="175" y="209"/>
                    <a:pt x="175" y="209"/>
                  </a:cubicBezTo>
                  <a:cubicBezTo>
                    <a:pt x="158" y="228"/>
                    <a:pt x="144" y="248"/>
                    <a:pt x="131" y="270"/>
                  </a:cubicBezTo>
                  <a:cubicBezTo>
                    <a:pt x="37" y="260"/>
                    <a:pt x="37" y="260"/>
                    <a:pt x="37" y="260"/>
                  </a:cubicBezTo>
                  <a:cubicBezTo>
                    <a:pt x="0" y="374"/>
                    <a:pt x="0" y="374"/>
                    <a:pt x="0" y="374"/>
                  </a:cubicBezTo>
                  <a:cubicBezTo>
                    <a:pt x="82" y="421"/>
                    <a:pt x="82" y="421"/>
                    <a:pt x="82" y="421"/>
                  </a:cubicBezTo>
                  <a:cubicBezTo>
                    <a:pt x="80" y="436"/>
                    <a:pt x="80" y="450"/>
                    <a:pt x="80" y="464"/>
                  </a:cubicBezTo>
                  <a:cubicBezTo>
                    <a:pt x="361" y="464"/>
                    <a:pt x="361" y="464"/>
                    <a:pt x="361" y="464"/>
                  </a:cubicBezTo>
                  <a:cubicBezTo>
                    <a:pt x="361" y="462"/>
                    <a:pt x="361" y="460"/>
                    <a:pt x="361" y="458"/>
                  </a:cubicBezTo>
                  <a:close/>
                </a:path>
              </a:pathLst>
            </a:custGeom>
            <a:solidFill>
              <a:srgbClr val="6FBA2B"/>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7" name="Rectangle 28"/>
            <p:cNvSpPr/>
            <p:nvPr/>
          </p:nvSpPr>
          <p:spPr>
            <a:xfrm>
              <a:off x="3847246" y="1417776"/>
              <a:ext cx="535312" cy="496175"/>
            </a:xfrm>
            <a:prstGeom prst="rect">
              <a:avLst/>
            </a:prstGeom>
          </p:spPr>
          <p:txBody>
            <a:bodyPr wrap="none">
              <a:spAutoFit/>
            </a:bodyPr>
            <a:lstStyle/>
            <a:p>
              <a:pPr algn="ctr"/>
              <a:r>
                <a:rPr lang="en-US" sz="3700" dirty="0">
                  <a:solidFill>
                    <a:schemeClr val="bg1"/>
                  </a:solidFill>
                  <a:latin typeface="Arial"/>
                  <a:ea typeface="微软雅黑"/>
                  <a:sym typeface="Arial"/>
                </a:rPr>
                <a:t>01</a:t>
              </a:r>
            </a:p>
          </p:txBody>
        </p:sp>
        <p:sp>
          <p:nvSpPr>
            <p:cNvPr id="8" name="Text Placeholder 3"/>
            <p:cNvSpPr txBox="1">
              <a:spLocks/>
            </p:cNvSpPr>
            <p:nvPr/>
          </p:nvSpPr>
          <p:spPr>
            <a:xfrm>
              <a:off x="3687345" y="1880466"/>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1600" b="1" dirty="0">
                  <a:solidFill>
                    <a:schemeClr val="bg1"/>
                  </a:solidFill>
                  <a:latin typeface="Arial"/>
                  <a:ea typeface="微软雅黑"/>
                  <a:sym typeface="Arial"/>
                </a:rPr>
                <a:t>添加副标题</a:t>
              </a:r>
              <a:endParaRPr lang="en-US" sz="1600" b="1" dirty="0">
                <a:solidFill>
                  <a:schemeClr val="bg1"/>
                </a:solidFill>
                <a:latin typeface="Arial"/>
                <a:ea typeface="微软雅黑"/>
                <a:sym typeface="Arial"/>
              </a:endParaRPr>
            </a:p>
          </p:txBody>
        </p:sp>
      </p:grpSp>
      <p:grpSp>
        <p:nvGrpSpPr>
          <p:cNvPr id="9" name="Group 39"/>
          <p:cNvGrpSpPr/>
          <p:nvPr/>
        </p:nvGrpSpPr>
        <p:grpSpPr>
          <a:xfrm>
            <a:off x="4294158" y="4016086"/>
            <a:ext cx="1803165" cy="1795349"/>
            <a:chOff x="3217863" y="2338388"/>
            <a:chExt cx="1352550" cy="1346200"/>
          </a:xfrm>
        </p:grpSpPr>
        <p:sp>
          <p:nvSpPr>
            <p:cNvPr id="10" name="Freeform 8"/>
            <p:cNvSpPr>
              <a:spLocks/>
            </p:cNvSpPr>
            <p:nvPr/>
          </p:nvSpPr>
          <p:spPr bwMode="auto">
            <a:xfrm>
              <a:off x="3217863" y="2338388"/>
              <a:ext cx="1352550" cy="1346200"/>
            </a:xfrm>
            <a:custGeom>
              <a:avLst/>
              <a:gdLst/>
              <a:ahLst/>
              <a:cxnLst>
                <a:cxn ang="0">
                  <a:pos x="360" y="0"/>
                </a:cxn>
                <a:cxn ang="0">
                  <a:pos x="79" y="0"/>
                </a:cxn>
                <a:cxn ang="0">
                  <a:pos x="81" y="32"/>
                </a:cxn>
                <a:cxn ang="0">
                  <a:pos x="0" y="79"/>
                </a:cxn>
                <a:cxn ang="0">
                  <a:pos x="37" y="193"/>
                </a:cxn>
                <a:cxn ang="0">
                  <a:pos x="131" y="183"/>
                </a:cxn>
                <a:cxn ang="0">
                  <a:pos x="174" y="243"/>
                </a:cxn>
                <a:cxn ang="0">
                  <a:pos x="136" y="330"/>
                </a:cxn>
                <a:cxn ang="0">
                  <a:pos x="234" y="400"/>
                </a:cxn>
                <a:cxn ang="0">
                  <a:pos x="304" y="337"/>
                </a:cxn>
                <a:cxn ang="0">
                  <a:pos x="338" y="350"/>
                </a:cxn>
                <a:cxn ang="0">
                  <a:pos x="374" y="360"/>
                </a:cxn>
                <a:cxn ang="0">
                  <a:pos x="394" y="452"/>
                </a:cxn>
                <a:cxn ang="0">
                  <a:pos x="454" y="452"/>
                </a:cxn>
                <a:cxn ang="0">
                  <a:pos x="454" y="87"/>
                </a:cxn>
                <a:cxn ang="0">
                  <a:pos x="360" y="0"/>
                </a:cxn>
              </a:cxnLst>
              <a:rect l="0" t="0" r="r" b="b"/>
              <a:pathLst>
                <a:path w="454" h="452">
                  <a:moveTo>
                    <a:pt x="360" y="0"/>
                  </a:moveTo>
                  <a:cubicBezTo>
                    <a:pt x="79" y="0"/>
                    <a:pt x="79" y="0"/>
                    <a:pt x="79" y="0"/>
                  </a:cubicBezTo>
                  <a:cubicBezTo>
                    <a:pt x="79" y="11"/>
                    <a:pt x="80" y="21"/>
                    <a:pt x="81" y="32"/>
                  </a:cubicBezTo>
                  <a:cubicBezTo>
                    <a:pt x="0" y="79"/>
                    <a:pt x="0" y="79"/>
                    <a:pt x="0" y="79"/>
                  </a:cubicBezTo>
                  <a:cubicBezTo>
                    <a:pt x="37" y="193"/>
                    <a:pt x="37" y="193"/>
                    <a:pt x="37" y="193"/>
                  </a:cubicBezTo>
                  <a:cubicBezTo>
                    <a:pt x="131" y="183"/>
                    <a:pt x="131" y="183"/>
                    <a:pt x="131" y="183"/>
                  </a:cubicBezTo>
                  <a:cubicBezTo>
                    <a:pt x="143" y="205"/>
                    <a:pt x="158" y="225"/>
                    <a:pt x="174" y="243"/>
                  </a:cubicBezTo>
                  <a:cubicBezTo>
                    <a:pt x="136" y="330"/>
                    <a:pt x="136" y="330"/>
                    <a:pt x="136" y="330"/>
                  </a:cubicBezTo>
                  <a:cubicBezTo>
                    <a:pt x="234" y="400"/>
                    <a:pt x="234" y="400"/>
                    <a:pt x="234" y="400"/>
                  </a:cubicBezTo>
                  <a:cubicBezTo>
                    <a:pt x="304" y="337"/>
                    <a:pt x="304" y="337"/>
                    <a:pt x="304" y="337"/>
                  </a:cubicBezTo>
                  <a:cubicBezTo>
                    <a:pt x="315" y="342"/>
                    <a:pt x="327" y="346"/>
                    <a:pt x="338" y="350"/>
                  </a:cubicBezTo>
                  <a:cubicBezTo>
                    <a:pt x="350" y="354"/>
                    <a:pt x="362" y="357"/>
                    <a:pt x="374" y="360"/>
                  </a:cubicBezTo>
                  <a:cubicBezTo>
                    <a:pt x="394" y="452"/>
                    <a:pt x="394" y="452"/>
                    <a:pt x="394" y="452"/>
                  </a:cubicBezTo>
                  <a:cubicBezTo>
                    <a:pt x="454" y="452"/>
                    <a:pt x="454" y="452"/>
                    <a:pt x="454" y="452"/>
                  </a:cubicBezTo>
                  <a:cubicBezTo>
                    <a:pt x="454" y="87"/>
                    <a:pt x="454" y="87"/>
                    <a:pt x="454" y="87"/>
                  </a:cubicBezTo>
                  <a:cubicBezTo>
                    <a:pt x="404" y="87"/>
                    <a:pt x="364" y="49"/>
                    <a:pt x="360" y="0"/>
                  </a:cubicBezTo>
                  <a:close/>
                </a:path>
              </a:pathLst>
            </a:custGeom>
            <a:solidFill>
              <a:srgbClr val="6FBA2B"/>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1" name="Rectangle 30"/>
            <p:cNvSpPr/>
            <p:nvPr/>
          </p:nvSpPr>
          <p:spPr>
            <a:xfrm>
              <a:off x="3840802" y="2393880"/>
              <a:ext cx="535313" cy="496175"/>
            </a:xfrm>
            <a:prstGeom prst="rect">
              <a:avLst/>
            </a:prstGeom>
          </p:spPr>
          <p:txBody>
            <a:bodyPr wrap="none">
              <a:spAutoFit/>
            </a:bodyPr>
            <a:lstStyle/>
            <a:p>
              <a:pPr algn="ctr"/>
              <a:r>
                <a:rPr lang="en-US" sz="3700" dirty="0">
                  <a:solidFill>
                    <a:schemeClr val="bg1"/>
                  </a:solidFill>
                  <a:latin typeface="Arial"/>
                  <a:ea typeface="微软雅黑"/>
                  <a:sym typeface="Arial"/>
                </a:rPr>
                <a:t>03</a:t>
              </a:r>
            </a:p>
          </p:txBody>
        </p:sp>
        <p:sp>
          <p:nvSpPr>
            <p:cNvPr id="12" name="Text Placeholder 3"/>
            <p:cNvSpPr txBox="1">
              <a:spLocks/>
            </p:cNvSpPr>
            <p:nvPr/>
          </p:nvSpPr>
          <p:spPr>
            <a:xfrm>
              <a:off x="3687345" y="2859785"/>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1600" b="1" dirty="0">
                  <a:solidFill>
                    <a:schemeClr val="bg1"/>
                  </a:solidFill>
                  <a:latin typeface="Arial"/>
                  <a:ea typeface="微软雅黑"/>
                  <a:sym typeface="Arial"/>
                </a:rPr>
                <a:t>添加副标题</a:t>
              </a:r>
              <a:endParaRPr lang="en-US" sz="1600" b="1" dirty="0">
                <a:solidFill>
                  <a:schemeClr val="bg1"/>
                </a:solidFill>
                <a:latin typeface="Arial"/>
                <a:ea typeface="微软雅黑"/>
                <a:sym typeface="Arial"/>
              </a:endParaRPr>
            </a:p>
          </p:txBody>
        </p:sp>
      </p:grpSp>
      <p:grpSp>
        <p:nvGrpSpPr>
          <p:cNvPr id="13" name="Group 38"/>
          <p:cNvGrpSpPr/>
          <p:nvPr/>
        </p:nvGrpSpPr>
        <p:grpSpPr>
          <a:xfrm>
            <a:off x="6097324" y="4016086"/>
            <a:ext cx="1803165" cy="1795349"/>
            <a:chOff x="4570413" y="2338388"/>
            <a:chExt cx="1352550" cy="1346200"/>
          </a:xfrm>
          <a:solidFill>
            <a:schemeClr val="accent1"/>
          </a:solidFill>
        </p:grpSpPr>
        <p:sp>
          <p:nvSpPr>
            <p:cNvPr id="14" name="Freeform 7"/>
            <p:cNvSpPr>
              <a:spLocks/>
            </p:cNvSpPr>
            <p:nvPr/>
          </p:nvSpPr>
          <p:spPr bwMode="auto">
            <a:xfrm>
              <a:off x="4570413" y="2338388"/>
              <a:ext cx="1352550" cy="1346200"/>
            </a:xfrm>
            <a:custGeom>
              <a:avLst/>
              <a:gdLst/>
              <a:ahLst/>
              <a:cxnLst>
                <a:cxn ang="0">
                  <a:pos x="374" y="0"/>
                </a:cxn>
                <a:cxn ang="0">
                  <a:pos x="93" y="0"/>
                </a:cxn>
                <a:cxn ang="0">
                  <a:pos x="0" y="87"/>
                </a:cxn>
                <a:cxn ang="0">
                  <a:pos x="0" y="452"/>
                </a:cxn>
                <a:cxn ang="0">
                  <a:pos x="60" y="452"/>
                </a:cxn>
                <a:cxn ang="0">
                  <a:pos x="80" y="359"/>
                </a:cxn>
                <a:cxn ang="0">
                  <a:pos x="151" y="336"/>
                </a:cxn>
                <a:cxn ang="0">
                  <a:pos x="221" y="399"/>
                </a:cxn>
                <a:cxn ang="0">
                  <a:pos x="318" y="328"/>
                </a:cxn>
                <a:cxn ang="0">
                  <a:pos x="279" y="242"/>
                </a:cxn>
                <a:cxn ang="0">
                  <a:pos x="323" y="182"/>
                </a:cxn>
                <a:cxn ang="0">
                  <a:pos x="417" y="192"/>
                </a:cxn>
                <a:cxn ang="0">
                  <a:pos x="454" y="77"/>
                </a:cxn>
                <a:cxn ang="0">
                  <a:pos x="372" y="30"/>
                </a:cxn>
                <a:cxn ang="0">
                  <a:pos x="374" y="0"/>
                </a:cxn>
              </a:cxnLst>
              <a:rect l="0" t="0" r="r" b="b"/>
              <a:pathLst>
                <a:path w="454" h="452">
                  <a:moveTo>
                    <a:pt x="374" y="0"/>
                  </a:moveTo>
                  <a:cubicBezTo>
                    <a:pt x="93" y="0"/>
                    <a:pt x="93" y="0"/>
                    <a:pt x="93" y="0"/>
                  </a:cubicBezTo>
                  <a:cubicBezTo>
                    <a:pt x="89" y="49"/>
                    <a:pt x="49" y="87"/>
                    <a:pt x="0" y="87"/>
                  </a:cubicBezTo>
                  <a:cubicBezTo>
                    <a:pt x="0" y="452"/>
                    <a:pt x="0" y="452"/>
                    <a:pt x="0" y="452"/>
                  </a:cubicBezTo>
                  <a:cubicBezTo>
                    <a:pt x="60" y="452"/>
                    <a:pt x="60" y="452"/>
                    <a:pt x="60" y="452"/>
                  </a:cubicBezTo>
                  <a:cubicBezTo>
                    <a:pt x="80" y="359"/>
                    <a:pt x="80" y="359"/>
                    <a:pt x="80" y="359"/>
                  </a:cubicBezTo>
                  <a:cubicBezTo>
                    <a:pt x="104" y="354"/>
                    <a:pt x="128" y="346"/>
                    <a:pt x="151" y="336"/>
                  </a:cubicBezTo>
                  <a:cubicBezTo>
                    <a:pt x="221" y="399"/>
                    <a:pt x="221" y="399"/>
                    <a:pt x="221" y="399"/>
                  </a:cubicBezTo>
                  <a:cubicBezTo>
                    <a:pt x="318" y="328"/>
                    <a:pt x="318" y="328"/>
                    <a:pt x="318" y="328"/>
                  </a:cubicBezTo>
                  <a:cubicBezTo>
                    <a:pt x="279" y="242"/>
                    <a:pt x="279" y="242"/>
                    <a:pt x="279" y="242"/>
                  </a:cubicBezTo>
                  <a:cubicBezTo>
                    <a:pt x="296" y="224"/>
                    <a:pt x="310" y="204"/>
                    <a:pt x="323" y="182"/>
                  </a:cubicBezTo>
                  <a:cubicBezTo>
                    <a:pt x="417" y="192"/>
                    <a:pt x="417" y="192"/>
                    <a:pt x="417" y="192"/>
                  </a:cubicBezTo>
                  <a:cubicBezTo>
                    <a:pt x="454" y="77"/>
                    <a:pt x="454" y="77"/>
                    <a:pt x="454" y="77"/>
                  </a:cubicBezTo>
                  <a:cubicBezTo>
                    <a:pt x="372" y="30"/>
                    <a:pt x="372" y="30"/>
                    <a:pt x="372" y="30"/>
                  </a:cubicBezTo>
                  <a:cubicBezTo>
                    <a:pt x="373" y="20"/>
                    <a:pt x="374" y="10"/>
                    <a:pt x="374" y="0"/>
                  </a:cubicBezTo>
                  <a:close/>
                </a:path>
              </a:pathLst>
            </a:custGeom>
            <a:solidFill>
              <a:srgbClr val="6FBA2B"/>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5" name="Rectangle 32"/>
            <p:cNvSpPr/>
            <p:nvPr/>
          </p:nvSpPr>
          <p:spPr>
            <a:xfrm>
              <a:off x="4761326" y="2393880"/>
              <a:ext cx="535313" cy="496175"/>
            </a:xfrm>
            <a:prstGeom prst="rect">
              <a:avLst/>
            </a:prstGeom>
            <a:noFill/>
          </p:spPr>
          <p:txBody>
            <a:bodyPr wrap="none">
              <a:spAutoFit/>
            </a:bodyPr>
            <a:lstStyle/>
            <a:p>
              <a:pPr algn="ctr"/>
              <a:r>
                <a:rPr lang="en-US" sz="3700" dirty="0">
                  <a:solidFill>
                    <a:schemeClr val="bg1"/>
                  </a:solidFill>
                  <a:latin typeface="Arial"/>
                  <a:ea typeface="微软雅黑"/>
                  <a:sym typeface="Arial"/>
                </a:rPr>
                <a:t>04</a:t>
              </a:r>
            </a:p>
          </p:txBody>
        </p:sp>
        <p:sp>
          <p:nvSpPr>
            <p:cNvPr id="16" name="Text Placeholder 3"/>
            <p:cNvSpPr txBox="1">
              <a:spLocks/>
            </p:cNvSpPr>
            <p:nvPr/>
          </p:nvSpPr>
          <p:spPr>
            <a:xfrm>
              <a:off x="4609057" y="2859785"/>
              <a:ext cx="769441" cy="184666"/>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1600" b="1" dirty="0">
                  <a:solidFill>
                    <a:schemeClr val="bg1"/>
                  </a:solidFill>
                  <a:latin typeface="Arial"/>
                  <a:ea typeface="微软雅黑"/>
                  <a:sym typeface="Arial"/>
                </a:rPr>
                <a:t>添加副标题</a:t>
              </a:r>
              <a:endParaRPr lang="en-US" sz="1600" b="1" dirty="0">
                <a:solidFill>
                  <a:schemeClr val="bg1"/>
                </a:solidFill>
                <a:latin typeface="Arial"/>
                <a:ea typeface="微软雅黑"/>
                <a:sym typeface="Arial"/>
              </a:endParaRPr>
            </a:p>
          </p:txBody>
        </p:sp>
      </p:grpSp>
      <p:grpSp>
        <p:nvGrpSpPr>
          <p:cNvPr id="17" name="Group 37"/>
          <p:cNvGrpSpPr/>
          <p:nvPr/>
        </p:nvGrpSpPr>
        <p:grpSpPr>
          <a:xfrm>
            <a:off x="6097324" y="2172042"/>
            <a:ext cx="1798932" cy="1844044"/>
            <a:chOff x="4570413" y="955675"/>
            <a:chExt cx="1349375" cy="1382713"/>
          </a:xfrm>
        </p:grpSpPr>
        <p:sp>
          <p:nvSpPr>
            <p:cNvPr id="18" name="Freeform 6"/>
            <p:cNvSpPr>
              <a:spLocks/>
            </p:cNvSpPr>
            <p:nvPr/>
          </p:nvSpPr>
          <p:spPr bwMode="auto">
            <a:xfrm>
              <a:off x="4570413" y="955675"/>
              <a:ext cx="1349375" cy="1382713"/>
            </a:xfrm>
            <a:custGeom>
              <a:avLst/>
              <a:gdLst/>
              <a:ahLst/>
              <a:cxnLst>
                <a:cxn ang="0">
                  <a:pos x="93" y="458"/>
                </a:cxn>
                <a:cxn ang="0">
                  <a:pos x="93" y="464"/>
                </a:cxn>
                <a:cxn ang="0">
                  <a:pos x="374" y="464"/>
                </a:cxn>
                <a:cxn ang="0">
                  <a:pos x="372" y="420"/>
                </a:cxn>
                <a:cxn ang="0">
                  <a:pos x="453" y="373"/>
                </a:cxn>
                <a:cxn ang="0">
                  <a:pos x="416" y="259"/>
                </a:cxn>
                <a:cxn ang="0">
                  <a:pos x="322" y="268"/>
                </a:cxn>
                <a:cxn ang="0">
                  <a:pos x="279" y="208"/>
                </a:cxn>
                <a:cxn ang="0">
                  <a:pos x="317" y="122"/>
                </a:cxn>
                <a:cxn ang="0">
                  <a:pos x="219" y="52"/>
                </a:cxn>
                <a:cxn ang="0">
                  <a:pos x="149" y="115"/>
                </a:cxn>
                <a:cxn ang="0">
                  <a:pos x="114" y="102"/>
                </a:cxn>
                <a:cxn ang="0">
                  <a:pos x="79" y="92"/>
                </a:cxn>
                <a:cxn ang="0">
                  <a:pos x="59" y="0"/>
                </a:cxn>
                <a:cxn ang="0">
                  <a:pos x="0" y="0"/>
                </a:cxn>
                <a:cxn ang="0">
                  <a:pos x="0" y="364"/>
                </a:cxn>
                <a:cxn ang="0">
                  <a:pos x="93" y="458"/>
                </a:cxn>
              </a:cxnLst>
              <a:rect l="0" t="0" r="r" b="b"/>
              <a:pathLst>
                <a:path w="453" h="464">
                  <a:moveTo>
                    <a:pt x="93" y="458"/>
                  </a:moveTo>
                  <a:cubicBezTo>
                    <a:pt x="93" y="460"/>
                    <a:pt x="93" y="462"/>
                    <a:pt x="93" y="464"/>
                  </a:cubicBezTo>
                  <a:cubicBezTo>
                    <a:pt x="374" y="464"/>
                    <a:pt x="374" y="464"/>
                    <a:pt x="374" y="464"/>
                  </a:cubicBezTo>
                  <a:cubicBezTo>
                    <a:pt x="374" y="450"/>
                    <a:pt x="374" y="435"/>
                    <a:pt x="372" y="420"/>
                  </a:cubicBezTo>
                  <a:cubicBezTo>
                    <a:pt x="453" y="373"/>
                    <a:pt x="453" y="373"/>
                    <a:pt x="453" y="373"/>
                  </a:cubicBezTo>
                  <a:cubicBezTo>
                    <a:pt x="416" y="259"/>
                    <a:pt x="416" y="259"/>
                    <a:pt x="416" y="259"/>
                  </a:cubicBezTo>
                  <a:cubicBezTo>
                    <a:pt x="322" y="268"/>
                    <a:pt x="322" y="268"/>
                    <a:pt x="322" y="268"/>
                  </a:cubicBezTo>
                  <a:cubicBezTo>
                    <a:pt x="310" y="247"/>
                    <a:pt x="295" y="227"/>
                    <a:pt x="279" y="208"/>
                  </a:cubicBezTo>
                  <a:cubicBezTo>
                    <a:pt x="317" y="122"/>
                    <a:pt x="317" y="122"/>
                    <a:pt x="317" y="122"/>
                  </a:cubicBezTo>
                  <a:cubicBezTo>
                    <a:pt x="219" y="52"/>
                    <a:pt x="219" y="52"/>
                    <a:pt x="219" y="52"/>
                  </a:cubicBezTo>
                  <a:cubicBezTo>
                    <a:pt x="149" y="115"/>
                    <a:pt x="149" y="115"/>
                    <a:pt x="149" y="115"/>
                  </a:cubicBezTo>
                  <a:cubicBezTo>
                    <a:pt x="138" y="110"/>
                    <a:pt x="126" y="106"/>
                    <a:pt x="114" y="102"/>
                  </a:cubicBezTo>
                  <a:cubicBezTo>
                    <a:pt x="103" y="98"/>
                    <a:pt x="91" y="95"/>
                    <a:pt x="79" y="92"/>
                  </a:cubicBezTo>
                  <a:cubicBezTo>
                    <a:pt x="59" y="0"/>
                    <a:pt x="59" y="0"/>
                    <a:pt x="59" y="0"/>
                  </a:cubicBezTo>
                  <a:cubicBezTo>
                    <a:pt x="0" y="0"/>
                    <a:pt x="0" y="0"/>
                    <a:pt x="0" y="0"/>
                  </a:cubicBezTo>
                  <a:cubicBezTo>
                    <a:pt x="0" y="364"/>
                    <a:pt x="0" y="364"/>
                    <a:pt x="0" y="364"/>
                  </a:cubicBezTo>
                  <a:cubicBezTo>
                    <a:pt x="51" y="364"/>
                    <a:pt x="93" y="406"/>
                    <a:pt x="93" y="458"/>
                  </a:cubicBezTo>
                  <a:close/>
                </a:path>
              </a:pathLst>
            </a:custGeom>
            <a:solidFill>
              <a:srgbClr val="6FBA2B"/>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9" name="Rectangle 34"/>
            <p:cNvSpPr/>
            <p:nvPr/>
          </p:nvSpPr>
          <p:spPr>
            <a:xfrm>
              <a:off x="4767505" y="1415134"/>
              <a:ext cx="535313" cy="496175"/>
            </a:xfrm>
            <a:prstGeom prst="rect">
              <a:avLst/>
            </a:prstGeom>
          </p:spPr>
          <p:txBody>
            <a:bodyPr wrap="none">
              <a:spAutoFit/>
            </a:bodyPr>
            <a:lstStyle/>
            <a:p>
              <a:pPr algn="ctr"/>
              <a:r>
                <a:rPr lang="en-US" sz="3700" dirty="0">
                  <a:solidFill>
                    <a:schemeClr val="bg1"/>
                  </a:solidFill>
                  <a:latin typeface="Arial"/>
                  <a:ea typeface="微软雅黑"/>
                  <a:sym typeface="Arial"/>
                </a:rPr>
                <a:t>02</a:t>
              </a:r>
            </a:p>
          </p:txBody>
        </p:sp>
        <p:sp>
          <p:nvSpPr>
            <p:cNvPr id="20" name="Text Placeholder 3"/>
            <p:cNvSpPr txBox="1">
              <a:spLocks/>
            </p:cNvSpPr>
            <p:nvPr/>
          </p:nvSpPr>
          <p:spPr>
            <a:xfrm>
              <a:off x="4667323" y="1880035"/>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1600" b="1" dirty="0">
                  <a:solidFill>
                    <a:schemeClr val="bg1"/>
                  </a:solidFill>
                  <a:latin typeface="Arial"/>
                  <a:ea typeface="微软雅黑"/>
                  <a:sym typeface="Arial"/>
                </a:rPr>
                <a:t>添加副标题</a:t>
              </a:r>
              <a:endParaRPr lang="en-US" sz="1600" b="1" dirty="0">
                <a:solidFill>
                  <a:schemeClr val="bg1"/>
                </a:solidFill>
                <a:latin typeface="Arial"/>
                <a:ea typeface="微软雅黑"/>
                <a:sym typeface="Arial"/>
              </a:endParaRPr>
            </a:p>
          </p:txBody>
        </p:sp>
      </p:grpSp>
      <p:sp>
        <p:nvSpPr>
          <p:cNvPr id="21" name="Text Placeholder 3"/>
          <p:cNvSpPr txBox="1">
            <a:spLocks/>
          </p:cNvSpPr>
          <p:nvPr/>
        </p:nvSpPr>
        <p:spPr>
          <a:xfrm>
            <a:off x="8322387" y="4019999"/>
            <a:ext cx="2596630" cy="143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a:t>
            </a:r>
            <a:r>
              <a:rPr lang="zh-CN" altLang="en-US" dirty="0" smtClean="0">
                <a:sym typeface="Arial"/>
              </a:rPr>
              <a:t>风格</a:t>
            </a:r>
            <a:r>
              <a:rPr lang="zh-CN" altLang="en-US" dirty="0">
                <a:sym typeface="Arial"/>
              </a:rPr>
              <a:t>。</a:t>
            </a:r>
            <a:endParaRPr lang="en-US" dirty="0">
              <a:sym typeface="Arial"/>
            </a:endParaRPr>
          </a:p>
        </p:txBody>
      </p:sp>
      <p:sp>
        <p:nvSpPr>
          <p:cNvPr id="22" name="Text Placeholder 3"/>
          <p:cNvSpPr txBox="1">
            <a:spLocks/>
          </p:cNvSpPr>
          <p:nvPr/>
        </p:nvSpPr>
        <p:spPr>
          <a:xfrm>
            <a:off x="8322387" y="2252975"/>
            <a:ext cx="2596630" cy="143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altLang="zh-CN" dirty="0">
              <a:sym typeface="Arial"/>
            </a:endParaRPr>
          </a:p>
        </p:txBody>
      </p:sp>
      <p:sp>
        <p:nvSpPr>
          <p:cNvPr id="23" name="Text Placeholder 3"/>
          <p:cNvSpPr txBox="1">
            <a:spLocks/>
          </p:cNvSpPr>
          <p:nvPr/>
        </p:nvSpPr>
        <p:spPr>
          <a:xfrm>
            <a:off x="1348195" y="4173653"/>
            <a:ext cx="2596630" cy="143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altLang="zh-CN" dirty="0">
              <a:sym typeface="Arial"/>
            </a:endParaRPr>
          </a:p>
        </p:txBody>
      </p:sp>
      <p:sp>
        <p:nvSpPr>
          <p:cNvPr id="24" name="Text Placeholder 3"/>
          <p:cNvSpPr txBox="1">
            <a:spLocks/>
          </p:cNvSpPr>
          <p:nvPr/>
        </p:nvSpPr>
        <p:spPr>
          <a:xfrm>
            <a:off x="1410447" y="2432628"/>
            <a:ext cx="2596630" cy="143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altLang="zh-CN" dirty="0">
              <a:sym typeface="Arial"/>
            </a:endParaRPr>
          </a:p>
        </p:txBody>
      </p:sp>
    </p:spTree>
    <p:extLst>
      <p:ext uri="{BB962C8B-B14F-4D97-AF65-F5344CB8AC3E}">
        <p14:creationId xmlns:p14="http://schemas.microsoft.com/office/powerpoint/2010/main" val="28777391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8" accel="50000" decel="5000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950"/>
                            </p:stCondLst>
                            <p:childTnLst>
                              <p:par>
                                <p:cTn id="25" presetID="2" presetClass="entr" presetSubtype="2" accel="50000" decel="5000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2450"/>
                            </p:stCondLst>
                            <p:childTnLst>
                              <p:par>
                                <p:cTn id="30" presetID="2" presetClass="entr" presetSubtype="8" accel="50000" decel="5000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2950"/>
                            </p:stCondLst>
                            <p:childTnLst>
                              <p:par>
                                <p:cTn id="35" presetID="2" presetClass="entr" presetSubtype="2" accel="50000" decel="5000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3450"/>
                            </p:stCondLst>
                            <p:childTnLst>
                              <p:par>
                                <p:cTn id="40" presetID="22"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三、点击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a:off x="5720929" y="1826713"/>
            <a:ext cx="4637984" cy="4780741"/>
            <a:chOff x="6609046" y="1458956"/>
            <a:chExt cx="5249592" cy="5411174"/>
          </a:xfrm>
        </p:grpSpPr>
        <p:cxnSp>
          <p:nvCxnSpPr>
            <p:cNvPr id="6" name="直接连接符 5"/>
            <p:cNvCxnSpPr/>
            <p:nvPr/>
          </p:nvCxnSpPr>
          <p:spPr>
            <a:xfrm>
              <a:off x="7537501" y="4410000"/>
              <a:ext cx="0" cy="244800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0304514" y="4337999"/>
              <a:ext cx="0" cy="252000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342739" y="2478130"/>
              <a:ext cx="0" cy="439200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180564" y="2478130"/>
              <a:ext cx="0" cy="439200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6609046" y="2666361"/>
              <a:ext cx="1849165" cy="1849165"/>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椭圆 10"/>
            <p:cNvSpPr/>
            <p:nvPr/>
          </p:nvSpPr>
          <p:spPr>
            <a:xfrm>
              <a:off x="9503335" y="2790514"/>
              <a:ext cx="1600858" cy="1600858"/>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椭圆 11"/>
            <p:cNvSpPr/>
            <p:nvPr/>
          </p:nvSpPr>
          <p:spPr>
            <a:xfrm>
              <a:off x="8472499" y="1458956"/>
              <a:ext cx="1408569" cy="1408569"/>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3" name="椭圆 12"/>
            <p:cNvSpPr/>
            <p:nvPr/>
          </p:nvSpPr>
          <p:spPr>
            <a:xfrm>
              <a:off x="10810888" y="1458956"/>
              <a:ext cx="1047750" cy="1047750"/>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4" name="文本框 21"/>
            <p:cNvSpPr txBox="1"/>
            <p:nvPr/>
          </p:nvSpPr>
          <p:spPr>
            <a:xfrm>
              <a:off x="6906019" y="3175444"/>
              <a:ext cx="1232049" cy="800904"/>
            </a:xfrm>
            <a:prstGeom prst="rect">
              <a:avLst/>
            </a:prstGeom>
            <a:noFill/>
          </p:spPr>
          <p:txBody>
            <a:bodyPr wrap="none" rtlCol="0">
              <a:spAutoFit/>
            </a:bodyPr>
            <a:lstStyle/>
            <a:p>
              <a:r>
                <a:rPr lang="en-US" altLang="zh-CN" sz="3999" dirty="0">
                  <a:solidFill>
                    <a:srgbClr val="FEFEFE"/>
                  </a:solidFill>
                  <a:latin typeface="Impact" panose="020B0806030902050204" pitchFamily="34" charset="0"/>
                  <a:ea typeface="方正姚体" panose="02010601030101010101" pitchFamily="2" charset="-122"/>
                </a:rPr>
                <a:t>35%</a:t>
              </a:r>
              <a:endParaRPr lang="zh-CN" altLang="en-US" sz="3999" dirty="0">
                <a:solidFill>
                  <a:srgbClr val="FEFEFE"/>
                </a:solidFill>
                <a:latin typeface="Impact" panose="020B0806030902050204" pitchFamily="34" charset="0"/>
                <a:ea typeface="方正姚体" panose="02010601030101010101" pitchFamily="2" charset="-122"/>
              </a:endParaRPr>
            </a:p>
          </p:txBody>
        </p:sp>
        <p:sp>
          <p:nvSpPr>
            <p:cNvPr id="15" name="文本框 22"/>
            <p:cNvSpPr txBox="1"/>
            <p:nvPr/>
          </p:nvSpPr>
          <p:spPr>
            <a:xfrm>
              <a:off x="8585916" y="1831799"/>
              <a:ext cx="1085117" cy="591935"/>
            </a:xfrm>
            <a:prstGeom prst="rect">
              <a:avLst/>
            </a:prstGeom>
            <a:noFill/>
          </p:spPr>
          <p:txBody>
            <a:bodyPr wrap="none" rtlCol="0">
              <a:spAutoFit/>
            </a:bodyPr>
            <a:lstStyle/>
            <a:p>
              <a:r>
                <a:rPr lang="en-US" altLang="zh-CN" sz="2799" dirty="0">
                  <a:solidFill>
                    <a:schemeClr val="bg1"/>
                  </a:solidFill>
                  <a:latin typeface="Impact" panose="020B0806030902050204" pitchFamily="34" charset="0"/>
                  <a:ea typeface="方正姚体" panose="02010601030101010101" pitchFamily="2" charset="-122"/>
                </a:rPr>
                <a:t>1,359</a:t>
              </a:r>
              <a:endParaRPr lang="zh-CN" altLang="en-US" sz="2799" dirty="0">
                <a:solidFill>
                  <a:schemeClr val="bg1"/>
                </a:solidFill>
                <a:latin typeface="Impact" panose="020B0806030902050204" pitchFamily="34" charset="0"/>
                <a:ea typeface="方正姚体" panose="02010601030101010101" pitchFamily="2" charset="-122"/>
              </a:endParaRPr>
            </a:p>
          </p:txBody>
        </p:sp>
        <p:sp>
          <p:nvSpPr>
            <p:cNvPr id="16" name="文本框 23"/>
            <p:cNvSpPr txBox="1"/>
            <p:nvPr/>
          </p:nvSpPr>
          <p:spPr>
            <a:xfrm>
              <a:off x="9777950" y="3223194"/>
              <a:ext cx="1033963" cy="800904"/>
            </a:xfrm>
            <a:prstGeom prst="rect">
              <a:avLst/>
            </a:prstGeom>
            <a:noFill/>
          </p:spPr>
          <p:txBody>
            <a:bodyPr wrap="none" rtlCol="0">
              <a:spAutoFit/>
            </a:bodyPr>
            <a:lstStyle/>
            <a:p>
              <a:r>
                <a:rPr lang="en-US" altLang="zh-CN" sz="3999" dirty="0">
                  <a:solidFill>
                    <a:srgbClr val="FEFEFE"/>
                  </a:solidFill>
                  <a:latin typeface="Impact" panose="020B0806030902050204" pitchFamily="34" charset="0"/>
                  <a:ea typeface="方正姚体" panose="02010601030101010101" pitchFamily="2" charset="-122"/>
                </a:rPr>
                <a:t>267</a:t>
              </a:r>
              <a:endParaRPr lang="zh-CN" altLang="en-US" sz="3999" dirty="0">
                <a:solidFill>
                  <a:srgbClr val="FEFEFE"/>
                </a:solidFill>
                <a:latin typeface="Impact" panose="020B0806030902050204" pitchFamily="34" charset="0"/>
                <a:ea typeface="方正姚体" panose="02010601030101010101" pitchFamily="2" charset="-122"/>
              </a:endParaRPr>
            </a:p>
          </p:txBody>
        </p:sp>
        <p:sp>
          <p:nvSpPr>
            <p:cNvPr id="17" name="文本框 24"/>
            <p:cNvSpPr txBox="1"/>
            <p:nvPr/>
          </p:nvSpPr>
          <p:spPr>
            <a:xfrm>
              <a:off x="10910608" y="1687312"/>
              <a:ext cx="773114" cy="522423"/>
            </a:xfrm>
            <a:prstGeom prst="rect">
              <a:avLst/>
            </a:prstGeom>
            <a:noFill/>
          </p:spPr>
          <p:txBody>
            <a:bodyPr wrap="none" rtlCol="0">
              <a:spAutoFit/>
            </a:bodyPr>
            <a:lstStyle/>
            <a:p>
              <a:r>
                <a:rPr lang="en-US" altLang="zh-CN" sz="2400" dirty="0">
                  <a:solidFill>
                    <a:schemeClr val="bg1"/>
                  </a:solidFill>
                  <a:latin typeface="Impact" panose="020B0806030902050204" pitchFamily="34" charset="0"/>
                  <a:ea typeface="方正姚体" panose="02010601030101010101" pitchFamily="2" charset="-122"/>
                </a:rPr>
                <a:t>78%</a:t>
              </a:r>
              <a:endParaRPr lang="zh-CN" altLang="en-US" sz="2400" dirty="0">
                <a:solidFill>
                  <a:schemeClr val="bg1"/>
                </a:solidFill>
                <a:latin typeface="Impact" panose="020B0806030902050204" pitchFamily="34" charset="0"/>
                <a:ea typeface="方正姚体" panose="02010601030101010101" pitchFamily="2" charset="-122"/>
              </a:endParaRPr>
            </a:p>
          </p:txBody>
        </p:sp>
      </p:grpSp>
      <p:sp>
        <p:nvSpPr>
          <p:cNvPr id="18" name="Rectangle 21"/>
          <p:cNvSpPr/>
          <p:nvPr/>
        </p:nvSpPr>
        <p:spPr>
          <a:xfrm>
            <a:off x="2062430" y="2028464"/>
            <a:ext cx="3131061" cy="1200051"/>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单击此处添加标题</a:t>
            </a:r>
          </a:p>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此处添加详细文本描述，建议与标题相关并符合整体语言风格</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19" name="Rectangle 22"/>
          <p:cNvSpPr/>
          <p:nvPr/>
        </p:nvSpPr>
        <p:spPr>
          <a:xfrm>
            <a:off x="2062430" y="3434629"/>
            <a:ext cx="3131061" cy="1200051"/>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单击此处添加标题</a:t>
            </a:r>
          </a:p>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此处添加详细文本描述，建议与标题相关并符合整体语言风格</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20" name="Rectangle 23"/>
          <p:cNvSpPr/>
          <p:nvPr/>
        </p:nvSpPr>
        <p:spPr>
          <a:xfrm>
            <a:off x="2062430" y="4963705"/>
            <a:ext cx="3131061" cy="1200051"/>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单击此处添加标题</a:t>
            </a:r>
          </a:p>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此处添加详细文本描述，建议与标题相关并符合整体语言风格</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Tree>
    <p:extLst>
      <p:ext uri="{BB962C8B-B14F-4D97-AF65-F5344CB8AC3E}">
        <p14:creationId xmlns:p14="http://schemas.microsoft.com/office/powerpoint/2010/main" val="25191532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250" fill="hold"/>
                                        <p:tgtEl>
                                          <p:spTgt spid="18"/>
                                        </p:tgtEl>
                                        <p:attrNameLst>
                                          <p:attrName>ppt_x</p:attrName>
                                        </p:attrNameLst>
                                      </p:cBhvr>
                                      <p:tavLst>
                                        <p:tav tm="0">
                                          <p:val>
                                            <p:strVal val="#ppt_x"/>
                                          </p:val>
                                        </p:tav>
                                        <p:tav tm="100000">
                                          <p:val>
                                            <p:strVal val="#ppt_x"/>
                                          </p:val>
                                        </p:tav>
                                      </p:tavLst>
                                    </p:anim>
                                    <p:anim calcmode="lin" valueType="num">
                                      <p:cBhvr additive="base">
                                        <p:cTn id="23" dur="25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50" fill="hold"/>
                                        <p:tgtEl>
                                          <p:spTgt spid="19"/>
                                        </p:tgtEl>
                                        <p:attrNameLst>
                                          <p:attrName>ppt_x</p:attrName>
                                        </p:attrNameLst>
                                      </p:cBhvr>
                                      <p:tavLst>
                                        <p:tav tm="0">
                                          <p:val>
                                            <p:strVal val="#ppt_x"/>
                                          </p:val>
                                        </p:tav>
                                        <p:tav tm="100000">
                                          <p:val>
                                            <p:strVal val="#ppt_x"/>
                                          </p:val>
                                        </p:tav>
                                      </p:tavLst>
                                    </p:anim>
                                    <p:anim calcmode="lin" valueType="num">
                                      <p:cBhvr additive="base">
                                        <p:cTn id="28" dur="25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1950"/>
                            </p:stCondLst>
                            <p:childTnLst>
                              <p:par>
                                <p:cTn id="30" presetID="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50" fill="hold"/>
                                        <p:tgtEl>
                                          <p:spTgt spid="20"/>
                                        </p:tgtEl>
                                        <p:attrNameLst>
                                          <p:attrName>ppt_x</p:attrName>
                                        </p:attrNameLst>
                                      </p:cBhvr>
                                      <p:tavLst>
                                        <p:tav tm="0">
                                          <p:val>
                                            <p:strVal val="#ppt_x"/>
                                          </p:val>
                                        </p:tav>
                                        <p:tav tm="100000">
                                          <p:val>
                                            <p:strVal val="#ppt_x"/>
                                          </p:val>
                                        </p:tav>
                                      </p:tavLst>
                                    </p:anim>
                                    <p:anim calcmode="lin" valueType="num">
                                      <p:cBhvr additive="base">
                                        <p:cTn id="33" dur="25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220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3505" r="26469" b="35733"/>
          <a:stretch/>
        </p:blipFill>
        <p:spPr>
          <a:xfrm>
            <a:off x="3883843" y="0"/>
            <a:ext cx="3669427" cy="23567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89459"/>
          <a:stretch/>
        </p:blipFill>
        <p:spPr>
          <a:xfrm>
            <a:off x="10708849" y="0"/>
            <a:ext cx="1483151" cy="7034000"/>
          </a:xfrm>
          <a:prstGeom prst="rect">
            <a:avLst/>
          </a:prstGeom>
        </p:spPr>
      </p:pic>
      <p:sp>
        <p:nvSpPr>
          <p:cNvPr id="13" name="矩形 259"/>
          <p:cNvSpPr>
            <a:spLocks noChangeArrowheads="1"/>
          </p:cNvSpPr>
          <p:nvPr/>
        </p:nvSpPr>
        <p:spPr bwMode="auto">
          <a:xfrm>
            <a:off x="3538778" y="4458003"/>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rgbClr val="6FBA2B"/>
                </a:solidFill>
                <a:latin typeface="迷你简菱心" panose="02010609000101010101" pitchFamily="49" charset="-122"/>
                <a:ea typeface="迷你简菱心" panose="02010609000101010101" pitchFamily="49" charset="-122"/>
              </a:rPr>
              <a:t>此处添加您的标题</a:t>
            </a:r>
          </a:p>
        </p:txBody>
      </p:sp>
      <p:sp>
        <p:nvSpPr>
          <p:cNvPr id="14" name="矩形 259"/>
          <p:cNvSpPr>
            <a:spLocks noChangeArrowheads="1"/>
          </p:cNvSpPr>
          <p:nvPr/>
        </p:nvSpPr>
        <p:spPr bwMode="auto">
          <a:xfrm>
            <a:off x="3215395" y="5203354"/>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We have many PowerPoint </a:t>
            </a:r>
            <a:r>
              <a:rPr lang="zh-CN" altLang="en-US" sz="1400" dirty="0">
                <a:solidFill>
                  <a:schemeClr val="tx1">
                    <a:lumMod val="75000"/>
                    <a:lumOff val="25000"/>
                  </a:schemeClr>
                </a:solidFill>
                <a:latin typeface="Arial" panose="020B0604020202020204" pitchFamily="34" charset="0"/>
                <a:cs typeface="Arial" panose="020B0604020202020204" pitchFamily="34" charset="0"/>
              </a:rPr>
              <a:t>templates</a:t>
            </a:r>
            <a:r>
              <a:rPr lang="en-US" altLang="zh-CN" sz="1400" dirty="0">
                <a:solidFill>
                  <a:schemeClr val="tx1">
                    <a:lumMod val="75000"/>
                    <a:lumOff val="25000"/>
                  </a:schemeClr>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矩形 14"/>
          <p:cNvSpPr/>
          <p:nvPr/>
        </p:nvSpPr>
        <p:spPr>
          <a:xfrm>
            <a:off x="5014610" y="2764794"/>
            <a:ext cx="2291614" cy="1862048"/>
          </a:xfrm>
          <a:prstGeom prst="rect">
            <a:avLst/>
          </a:prstGeom>
          <a:effectLst/>
        </p:spPr>
        <p:txBody>
          <a:bodyPr wrap="square">
            <a:spAutoFit/>
          </a:bodyPr>
          <a:lstStyle/>
          <a:p>
            <a:pPr algn="ctr"/>
            <a:r>
              <a:rPr lang="en-US" altLang="zh-CN" sz="11500" b="1" dirty="0" smtClean="0">
                <a:solidFill>
                  <a:srgbClr val="6FBA2B"/>
                </a:solidFill>
                <a:latin typeface="Agency FB" panose="020B0503020202020204" pitchFamily="34" charset="0"/>
                <a:ea typeface="腾祥澜黑简" panose="01010104010101010101" pitchFamily="2" charset="-122"/>
                <a:cs typeface="Arial" panose="020B0604020202020204" pitchFamily="34" charset="0"/>
              </a:rPr>
              <a:t>04</a:t>
            </a:r>
            <a:endParaRPr lang="zh-CN" altLang="en-US" sz="11500" b="1" dirty="0">
              <a:solidFill>
                <a:srgbClr val="6FBA2B"/>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601721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2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 calcmode="lin" valueType="num">
                                      <p:cBhvr>
                                        <p:cTn id="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3"/>
                                        </p:tgtEl>
                                      </p:cBhvr>
                                    </p:animEffect>
                                  </p:childTnLst>
                                </p:cTn>
                              </p:par>
                            </p:childTnLst>
                          </p:cTn>
                        </p:par>
                        <p:par>
                          <p:cTn id="35" fill="hold">
                            <p:stCondLst>
                              <p:cond delay="33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12" presetClass="entr" presetSubtype="1" fill="hold" grpId="0" nodeType="withEffect">
                                  <p:stCondLst>
                                    <p:cond delay="2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四、点击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21" name="Group 29"/>
          <p:cNvGrpSpPr/>
          <p:nvPr/>
        </p:nvGrpSpPr>
        <p:grpSpPr>
          <a:xfrm>
            <a:off x="1481521" y="1894652"/>
            <a:ext cx="1845377" cy="1846045"/>
            <a:chOff x="896990" y="1360358"/>
            <a:chExt cx="1384213" cy="1384213"/>
          </a:xfrm>
        </p:grpSpPr>
        <p:sp>
          <p:nvSpPr>
            <p:cNvPr id="22" name="Oval 28"/>
            <p:cNvSpPr>
              <a:spLocks noChangeAspect="1"/>
            </p:cNvSpPr>
            <p:nvPr/>
          </p:nvSpPr>
          <p:spPr>
            <a:xfrm>
              <a:off x="896990" y="1360358"/>
              <a:ext cx="1384213" cy="1384213"/>
            </a:xfrm>
            <a:prstGeom prst="ellipse">
              <a:avLst/>
            </a:prstGeom>
            <a:noFill/>
            <a:ln w="19050">
              <a:solidFill>
                <a:srgbClr val="6FBA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sp>
          <p:nvSpPr>
            <p:cNvPr id="23" name="Oval 32"/>
            <p:cNvSpPr/>
            <p:nvPr/>
          </p:nvSpPr>
          <p:spPr>
            <a:xfrm>
              <a:off x="984223" y="1447591"/>
              <a:ext cx="1209747" cy="1209747"/>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Arial"/>
                  <a:ea typeface="微软雅黑"/>
                  <a:sym typeface="Arial"/>
                </a:rPr>
                <a:t>标题</a:t>
              </a:r>
              <a:endParaRPr lang="en-US" sz="1900" b="1" dirty="0">
                <a:solidFill>
                  <a:schemeClr val="bg1"/>
                </a:solidFill>
                <a:latin typeface="Arial"/>
                <a:ea typeface="微软雅黑"/>
                <a:sym typeface="Arial"/>
              </a:endParaRPr>
            </a:p>
            <a:p>
              <a:pPr algn="ctr"/>
              <a:r>
                <a:rPr lang="en-US" sz="1900" b="1" dirty="0">
                  <a:solidFill>
                    <a:schemeClr val="bg1"/>
                  </a:solidFill>
                  <a:latin typeface="Arial"/>
                  <a:ea typeface="微软雅黑"/>
                  <a:sym typeface="Arial"/>
                </a:rPr>
                <a:t>252,545</a:t>
              </a:r>
            </a:p>
          </p:txBody>
        </p:sp>
      </p:grpSp>
      <p:sp>
        <p:nvSpPr>
          <p:cNvPr id="24" name="TextBox 7"/>
          <p:cNvSpPr txBox="1"/>
          <p:nvPr/>
        </p:nvSpPr>
        <p:spPr>
          <a:xfrm>
            <a:off x="1034646" y="5606525"/>
            <a:ext cx="10121124" cy="97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a:r>
              <a:rPr lang="zh-CN" altLang="en-US" dirty="0">
                <a:sym typeface="Arial"/>
              </a:rPr>
              <a:t>此处添加详细文本描述，建议与标题相关并符合整体语言风格，语言描述尽量简洁生动。尽量将每页幻灯片的字数控制在</a:t>
            </a:r>
            <a:r>
              <a:rPr lang="en-US" altLang="zh-CN" dirty="0">
                <a:sym typeface="Arial"/>
              </a:rPr>
              <a:t>200</a:t>
            </a:r>
            <a:r>
              <a:rPr lang="zh-CN" altLang="en-US" dirty="0">
                <a:sym typeface="Arial"/>
              </a:rPr>
              <a:t>字以内，据统计每页幻灯片的最好控制在</a:t>
            </a:r>
            <a:r>
              <a:rPr lang="en-US" altLang="zh-CN" dirty="0">
                <a:sym typeface="Arial"/>
              </a:rPr>
              <a:t>5</a:t>
            </a:r>
            <a:r>
              <a:rPr lang="zh-CN" altLang="en-US" dirty="0">
                <a:sym typeface="Arial"/>
              </a:rPr>
              <a:t>分钟之内</a:t>
            </a:r>
            <a:r>
              <a:rPr lang="zh-CN" altLang="en-US" dirty="0" smtClean="0">
                <a:sym typeface="Arial"/>
              </a:rPr>
              <a:t>。</a:t>
            </a:r>
            <a:endParaRPr lang="zh-CN" altLang="en-US" dirty="0">
              <a:sym typeface="Arial"/>
            </a:endParaRPr>
          </a:p>
        </p:txBody>
      </p:sp>
      <p:cxnSp>
        <p:nvCxnSpPr>
          <p:cNvPr id="25" name="Straight Connector 23"/>
          <p:cNvCxnSpPr/>
          <p:nvPr/>
        </p:nvCxnSpPr>
        <p:spPr>
          <a:xfrm>
            <a:off x="1042839" y="5427299"/>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6" name="Group 30"/>
          <p:cNvGrpSpPr/>
          <p:nvPr/>
        </p:nvGrpSpPr>
        <p:grpSpPr>
          <a:xfrm>
            <a:off x="1333648" y="3815330"/>
            <a:ext cx="2150380" cy="1690197"/>
            <a:chOff x="856349" y="2742926"/>
            <a:chExt cx="1612995" cy="1267354"/>
          </a:xfrm>
        </p:grpSpPr>
        <p:sp>
          <p:nvSpPr>
            <p:cNvPr id="27" name="TextBox 10"/>
            <p:cNvSpPr txBox="1"/>
            <p:nvPr/>
          </p:nvSpPr>
          <p:spPr>
            <a:xfrm>
              <a:off x="856349" y="3119908"/>
              <a:ext cx="1612995" cy="8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a:t>
              </a:r>
              <a:r>
                <a:rPr lang="zh-CN" altLang="en-US" dirty="0" smtClean="0">
                  <a:sym typeface="Arial"/>
                </a:rPr>
                <a:t>相关。</a:t>
              </a:r>
              <a:endParaRPr lang="en-US" dirty="0">
                <a:sym typeface="Arial"/>
              </a:endParaRPr>
            </a:p>
          </p:txBody>
        </p:sp>
        <p:sp>
          <p:nvSpPr>
            <p:cNvPr id="28" name="Rectangle 26"/>
            <p:cNvSpPr/>
            <p:nvPr/>
          </p:nvSpPr>
          <p:spPr>
            <a:xfrm>
              <a:off x="1090249" y="2742926"/>
              <a:ext cx="1338828" cy="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defTabSz="1219170" fontAlgn="base">
                <a:lnSpc>
                  <a:spcPct val="150000"/>
                </a:lnSpc>
                <a:spcBef>
                  <a:spcPct val="0"/>
                </a:spcBef>
                <a:spcAft>
                  <a:spcPct val="0"/>
                </a:spcAft>
              </a:pPr>
              <a:r>
                <a:rPr lang="zh-CN" altLang="en-US" sz="2400" dirty="0">
                  <a:solidFill>
                    <a:schemeClr val="tx1">
                      <a:lumMod val="50000"/>
                      <a:lumOff val="50000"/>
                    </a:schemeClr>
                  </a:solidFill>
                  <a:latin typeface="微软雅黑"/>
                  <a:ea typeface="微软雅黑"/>
                  <a:sym typeface="Arial"/>
                </a:rPr>
                <a:t>添加标题</a:t>
              </a:r>
              <a:endParaRPr lang="en-US" sz="2400" dirty="0">
                <a:solidFill>
                  <a:schemeClr val="tx1">
                    <a:lumMod val="50000"/>
                    <a:lumOff val="50000"/>
                  </a:schemeClr>
                </a:solidFill>
                <a:latin typeface="微软雅黑"/>
                <a:ea typeface="微软雅黑"/>
                <a:sym typeface="Arial"/>
              </a:endParaRPr>
            </a:p>
          </p:txBody>
        </p:sp>
      </p:grpSp>
      <p:grpSp>
        <p:nvGrpSpPr>
          <p:cNvPr id="29" name="Group 69"/>
          <p:cNvGrpSpPr/>
          <p:nvPr/>
        </p:nvGrpSpPr>
        <p:grpSpPr>
          <a:xfrm>
            <a:off x="3940196" y="1894652"/>
            <a:ext cx="1845377" cy="1846045"/>
            <a:chOff x="896990" y="1360358"/>
            <a:chExt cx="1384213" cy="1384213"/>
          </a:xfrm>
        </p:grpSpPr>
        <p:sp>
          <p:nvSpPr>
            <p:cNvPr id="30" name="Oval 70"/>
            <p:cNvSpPr>
              <a:spLocks noChangeAspect="1"/>
            </p:cNvSpPr>
            <p:nvPr/>
          </p:nvSpPr>
          <p:spPr>
            <a:xfrm>
              <a:off x="896990" y="1360358"/>
              <a:ext cx="1384213" cy="1384213"/>
            </a:xfrm>
            <a:prstGeom prst="ellipse">
              <a:avLst/>
            </a:prstGeom>
            <a:noFill/>
            <a:ln w="19050">
              <a:solidFill>
                <a:srgbClr val="6FBA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sp>
          <p:nvSpPr>
            <p:cNvPr id="31" name="Oval 71"/>
            <p:cNvSpPr/>
            <p:nvPr/>
          </p:nvSpPr>
          <p:spPr>
            <a:xfrm>
              <a:off x="984223" y="1447591"/>
              <a:ext cx="1209747" cy="1209747"/>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Arial"/>
                  <a:ea typeface="微软雅黑"/>
                  <a:sym typeface="Arial"/>
                </a:rPr>
                <a:t>标题</a:t>
              </a:r>
              <a:endParaRPr lang="en-US" sz="1900" b="1" dirty="0">
                <a:solidFill>
                  <a:schemeClr val="bg1"/>
                </a:solidFill>
                <a:latin typeface="Arial"/>
                <a:ea typeface="微软雅黑"/>
                <a:sym typeface="Arial"/>
              </a:endParaRPr>
            </a:p>
            <a:p>
              <a:pPr algn="ctr"/>
              <a:r>
                <a:rPr lang="en-US" sz="1900" b="1" dirty="0">
                  <a:solidFill>
                    <a:schemeClr val="bg1"/>
                  </a:solidFill>
                  <a:latin typeface="Arial"/>
                  <a:ea typeface="微软雅黑"/>
                  <a:sym typeface="Arial"/>
                </a:rPr>
                <a:t>452,545</a:t>
              </a:r>
            </a:p>
          </p:txBody>
        </p:sp>
      </p:grpSp>
      <p:grpSp>
        <p:nvGrpSpPr>
          <p:cNvPr id="32" name="Group 72"/>
          <p:cNvGrpSpPr/>
          <p:nvPr/>
        </p:nvGrpSpPr>
        <p:grpSpPr>
          <a:xfrm>
            <a:off x="3792323" y="3815330"/>
            <a:ext cx="2150380" cy="1690197"/>
            <a:chOff x="856349" y="2742926"/>
            <a:chExt cx="1612995" cy="1267354"/>
          </a:xfrm>
        </p:grpSpPr>
        <p:sp>
          <p:nvSpPr>
            <p:cNvPr id="33" name="TextBox 16"/>
            <p:cNvSpPr txBox="1"/>
            <p:nvPr/>
          </p:nvSpPr>
          <p:spPr>
            <a:xfrm>
              <a:off x="856349" y="3119908"/>
              <a:ext cx="1612995" cy="8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a:t>
              </a:r>
              <a:endParaRPr lang="en-US" altLang="zh-CN" dirty="0">
                <a:sym typeface="Arial"/>
              </a:endParaRPr>
            </a:p>
          </p:txBody>
        </p:sp>
        <p:sp>
          <p:nvSpPr>
            <p:cNvPr id="34" name="Rectangle 76"/>
            <p:cNvSpPr/>
            <p:nvPr/>
          </p:nvSpPr>
          <p:spPr>
            <a:xfrm>
              <a:off x="1147034" y="2742926"/>
              <a:ext cx="1036926" cy="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defTabSz="1219170" fontAlgn="base">
                <a:lnSpc>
                  <a:spcPct val="150000"/>
                </a:lnSpc>
                <a:spcBef>
                  <a:spcPct val="0"/>
                </a:spcBef>
                <a:spcAft>
                  <a:spcPct val="0"/>
                </a:spcAft>
              </a:pPr>
              <a:r>
                <a:rPr lang="zh-CN" altLang="en-US" sz="2400" dirty="0">
                  <a:solidFill>
                    <a:schemeClr val="tx1">
                      <a:lumMod val="50000"/>
                      <a:lumOff val="50000"/>
                    </a:schemeClr>
                  </a:solidFill>
                  <a:latin typeface="微软雅黑"/>
                  <a:ea typeface="微软雅黑"/>
                  <a:sym typeface="Arial"/>
                </a:rPr>
                <a:t>添加标题</a:t>
              </a:r>
              <a:endParaRPr lang="en-US" sz="2400" dirty="0">
                <a:solidFill>
                  <a:schemeClr val="tx1">
                    <a:lumMod val="50000"/>
                    <a:lumOff val="50000"/>
                  </a:schemeClr>
                </a:solidFill>
                <a:latin typeface="微软雅黑"/>
                <a:ea typeface="微软雅黑"/>
                <a:sym typeface="Arial"/>
              </a:endParaRPr>
            </a:p>
          </p:txBody>
        </p:sp>
      </p:grpSp>
      <p:grpSp>
        <p:nvGrpSpPr>
          <p:cNvPr id="35" name="Group 77"/>
          <p:cNvGrpSpPr/>
          <p:nvPr/>
        </p:nvGrpSpPr>
        <p:grpSpPr>
          <a:xfrm>
            <a:off x="6397774" y="1894652"/>
            <a:ext cx="1845377" cy="1846045"/>
            <a:chOff x="896990" y="1360358"/>
            <a:chExt cx="1384213" cy="1384213"/>
          </a:xfrm>
        </p:grpSpPr>
        <p:sp>
          <p:nvSpPr>
            <p:cNvPr id="36" name="Oval 78"/>
            <p:cNvSpPr>
              <a:spLocks noChangeAspect="1"/>
            </p:cNvSpPr>
            <p:nvPr/>
          </p:nvSpPr>
          <p:spPr>
            <a:xfrm>
              <a:off x="896990" y="1360358"/>
              <a:ext cx="1384213" cy="1384213"/>
            </a:xfrm>
            <a:prstGeom prst="ellipse">
              <a:avLst/>
            </a:prstGeom>
            <a:noFill/>
            <a:ln w="19050">
              <a:solidFill>
                <a:srgbClr val="6FBA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sp>
          <p:nvSpPr>
            <p:cNvPr id="37" name="Oval 79"/>
            <p:cNvSpPr/>
            <p:nvPr/>
          </p:nvSpPr>
          <p:spPr>
            <a:xfrm>
              <a:off x="984223" y="1447591"/>
              <a:ext cx="1209747" cy="1209747"/>
            </a:xfrm>
            <a:prstGeom prst="ellipse">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Arial"/>
                  <a:ea typeface="微软雅黑"/>
                  <a:sym typeface="Arial"/>
                </a:rPr>
                <a:t>标题</a:t>
              </a:r>
              <a:endParaRPr lang="en-US" sz="1900" b="1" dirty="0">
                <a:solidFill>
                  <a:schemeClr val="bg1"/>
                </a:solidFill>
                <a:latin typeface="Arial"/>
                <a:ea typeface="微软雅黑"/>
                <a:sym typeface="Arial"/>
              </a:endParaRPr>
            </a:p>
            <a:p>
              <a:pPr algn="ctr"/>
              <a:r>
                <a:rPr lang="en-US" sz="1900" b="1" dirty="0">
                  <a:solidFill>
                    <a:schemeClr val="bg1"/>
                  </a:solidFill>
                  <a:latin typeface="Arial"/>
                  <a:ea typeface="微软雅黑"/>
                  <a:sym typeface="Arial"/>
                </a:rPr>
                <a:t>652,545</a:t>
              </a:r>
            </a:p>
          </p:txBody>
        </p:sp>
      </p:grpSp>
      <p:grpSp>
        <p:nvGrpSpPr>
          <p:cNvPr id="38" name="Group 80"/>
          <p:cNvGrpSpPr/>
          <p:nvPr/>
        </p:nvGrpSpPr>
        <p:grpSpPr>
          <a:xfrm>
            <a:off x="6325607" y="3818527"/>
            <a:ext cx="2150380" cy="1687000"/>
            <a:chOff x="913135" y="2745323"/>
            <a:chExt cx="1612995" cy="1264957"/>
          </a:xfrm>
        </p:grpSpPr>
        <p:sp>
          <p:nvSpPr>
            <p:cNvPr id="39" name="TextBox 22"/>
            <p:cNvSpPr txBox="1"/>
            <p:nvPr/>
          </p:nvSpPr>
          <p:spPr>
            <a:xfrm>
              <a:off x="913135" y="3119908"/>
              <a:ext cx="1612995" cy="8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a:t>
              </a:r>
              <a:endParaRPr lang="en-US" altLang="zh-CN" dirty="0">
                <a:sym typeface="Arial"/>
              </a:endParaRPr>
            </a:p>
          </p:txBody>
        </p:sp>
        <p:sp>
          <p:nvSpPr>
            <p:cNvPr id="40" name="Rectangle 84"/>
            <p:cNvSpPr/>
            <p:nvPr/>
          </p:nvSpPr>
          <p:spPr>
            <a:xfrm>
              <a:off x="1187302" y="2745323"/>
              <a:ext cx="1050793" cy="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defTabSz="1219170" fontAlgn="base">
                <a:lnSpc>
                  <a:spcPct val="150000"/>
                </a:lnSpc>
                <a:spcBef>
                  <a:spcPct val="0"/>
                </a:spcBef>
                <a:spcAft>
                  <a:spcPct val="0"/>
                </a:spcAft>
              </a:pPr>
              <a:r>
                <a:rPr lang="zh-CN" altLang="en-US" sz="2400" dirty="0">
                  <a:solidFill>
                    <a:schemeClr val="tx1">
                      <a:lumMod val="50000"/>
                      <a:lumOff val="50000"/>
                    </a:schemeClr>
                  </a:solidFill>
                  <a:latin typeface="微软雅黑"/>
                  <a:ea typeface="微软雅黑"/>
                  <a:sym typeface="Arial"/>
                </a:rPr>
                <a:t>添加标题</a:t>
              </a:r>
              <a:endParaRPr lang="en-US" sz="2400" dirty="0">
                <a:solidFill>
                  <a:schemeClr val="tx1">
                    <a:lumMod val="50000"/>
                    <a:lumOff val="50000"/>
                  </a:schemeClr>
                </a:solidFill>
                <a:latin typeface="微软雅黑"/>
                <a:ea typeface="微软雅黑"/>
                <a:sym typeface="Arial"/>
              </a:endParaRPr>
            </a:p>
          </p:txBody>
        </p:sp>
      </p:grpSp>
      <p:grpSp>
        <p:nvGrpSpPr>
          <p:cNvPr id="41" name="Group 85"/>
          <p:cNvGrpSpPr/>
          <p:nvPr/>
        </p:nvGrpSpPr>
        <p:grpSpPr>
          <a:xfrm>
            <a:off x="8845343" y="1894652"/>
            <a:ext cx="1845377" cy="1846045"/>
            <a:chOff x="896990" y="1360358"/>
            <a:chExt cx="1384213" cy="1384213"/>
          </a:xfrm>
        </p:grpSpPr>
        <p:sp>
          <p:nvSpPr>
            <p:cNvPr id="42" name="Oval 86"/>
            <p:cNvSpPr>
              <a:spLocks noChangeAspect="1"/>
            </p:cNvSpPr>
            <p:nvPr/>
          </p:nvSpPr>
          <p:spPr>
            <a:xfrm>
              <a:off x="896990" y="1360358"/>
              <a:ext cx="1384213" cy="1384213"/>
            </a:xfrm>
            <a:prstGeom prst="ellipse">
              <a:avLst/>
            </a:prstGeom>
            <a:noFill/>
            <a:ln w="19050">
              <a:solidFill>
                <a:srgbClr val="6FBA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微软雅黑"/>
                <a:sym typeface="Arial"/>
              </a:endParaRPr>
            </a:p>
          </p:txBody>
        </p:sp>
        <p:sp>
          <p:nvSpPr>
            <p:cNvPr id="43" name="Oval 87"/>
            <p:cNvSpPr/>
            <p:nvPr/>
          </p:nvSpPr>
          <p:spPr>
            <a:xfrm>
              <a:off x="984223" y="1447591"/>
              <a:ext cx="1209747" cy="1209747"/>
            </a:xfrm>
            <a:prstGeom prst="ellipse">
              <a:avLst/>
            </a:prstGeom>
            <a:solidFill>
              <a:srgbClr val="6FBA2B"/>
            </a:solidFill>
            <a:ln>
              <a:solidFill>
                <a:srgbClr val="6FBA2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Arial"/>
                  <a:ea typeface="微软雅黑"/>
                  <a:sym typeface="Arial"/>
                </a:rPr>
                <a:t>标题</a:t>
              </a:r>
              <a:endParaRPr lang="en-US" sz="1900" b="1" dirty="0">
                <a:solidFill>
                  <a:schemeClr val="bg1"/>
                </a:solidFill>
                <a:latin typeface="Arial"/>
                <a:ea typeface="微软雅黑"/>
                <a:sym typeface="Arial"/>
              </a:endParaRPr>
            </a:p>
            <a:p>
              <a:pPr algn="ctr"/>
              <a:r>
                <a:rPr lang="en-US" sz="1900" b="1" dirty="0">
                  <a:solidFill>
                    <a:schemeClr val="bg1"/>
                  </a:solidFill>
                  <a:latin typeface="Arial"/>
                  <a:ea typeface="微软雅黑"/>
                  <a:sym typeface="Arial"/>
                </a:rPr>
                <a:t>752,545</a:t>
              </a:r>
            </a:p>
          </p:txBody>
        </p:sp>
      </p:grpSp>
      <p:grpSp>
        <p:nvGrpSpPr>
          <p:cNvPr id="44" name="Group 88"/>
          <p:cNvGrpSpPr/>
          <p:nvPr/>
        </p:nvGrpSpPr>
        <p:grpSpPr>
          <a:xfrm>
            <a:off x="8859985" y="3789001"/>
            <a:ext cx="2150380" cy="1716525"/>
            <a:chOff x="978251" y="2723184"/>
            <a:chExt cx="1612995" cy="1287096"/>
          </a:xfrm>
        </p:grpSpPr>
        <p:sp>
          <p:nvSpPr>
            <p:cNvPr id="45" name="TextBox 28"/>
            <p:cNvSpPr txBox="1"/>
            <p:nvPr/>
          </p:nvSpPr>
          <p:spPr>
            <a:xfrm>
              <a:off x="978251" y="3119908"/>
              <a:ext cx="1612995" cy="8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a:t>
              </a:r>
              <a:endParaRPr lang="en-US" altLang="zh-CN" dirty="0">
                <a:sym typeface="Arial"/>
              </a:endParaRPr>
            </a:p>
          </p:txBody>
        </p:sp>
        <p:sp>
          <p:nvSpPr>
            <p:cNvPr id="46" name="Rectangle 92"/>
            <p:cNvSpPr/>
            <p:nvPr/>
          </p:nvSpPr>
          <p:spPr>
            <a:xfrm>
              <a:off x="1201813" y="2723184"/>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defTabSz="1219170" fontAlgn="base">
                <a:lnSpc>
                  <a:spcPct val="150000"/>
                </a:lnSpc>
                <a:spcBef>
                  <a:spcPct val="0"/>
                </a:spcBef>
                <a:spcAft>
                  <a:spcPct val="0"/>
                </a:spcAft>
              </a:pPr>
              <a:r>
                <a:rPr lang="zh-CN" altLang="en-US" sz="2400" dirty="0">
                  <a:solidFill>
                    <a:schemeClr val="tx1">
                      <a:lumMod val="50000"/>
                      <a:lumOff val="50000"/>
                    </a:schemeClr>
                  </a:solidFill>
                  <a:latin typeface="微软雅黑"/>
                  <a:ea typeface="微软雅黑"/>
                  <a:sym typeface="Arial"/>
                </a:rPr>
                <a:t>添加标题</a:t>
              </a:r>
              <a:endParaRPr lang="en-US" sz="2400" dirty="0">
                <a:solidFill>
                  <a:schemeClr val="tx1">
                    <a:lumMod val="50000"/>
                    <a:lumOff val="50000"/>
                  </a:schemeClr>
                </a:solidFill>
                <a:latin typeface="微软雅黑"/>
                <a:ea typeface="微软雅黑"/>
                <a:sym typeface="Arial"/>
              </a:endParaRPr>
            </a:p>
          </p:txBody>
        </p:sp>
      </p:grpSp>
    </p:spTree>
    <p:extLst>
      <p:ext uri="{BB962C8B-B14F-4D97-AF65-F5344CB8AC3E}">
        <p14:creationId xmlns:p14="http://schemas.microsoft.com/office/powerpoint/2010/main" val="20461702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childTnLst>
                                </p:cTn>
                              </p:par>
                            </p:childTnLst>
                          </p:cTn>
                        </p:par>
                        <p:par>
                          <p:cTn id="24" fill="hold">
                            <p:stCondLst>
                              <p:cond delay="1950"/>
                            </p:stCondLst>
                            <p:childTnLst>
                              <p:par>
                                <p:cTn id="25" presetID="1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slide(fromBottom)">
                                      <p:cBhvr>
                                        <p:cTn id="27" dur="500"/>
                                        <p:tgtEl>
                                          <p:spTgt spid="26"/>
                                        </p:tgtEl>
                                      </p:cBhvr>
                                    </p:animEffect>
                                  </p:childTnLst>
                                </p:cTn>
                              </p:par>
                            </p:childTnLst>
                          </p:cTn>
                        </p:par>
                        <p:par>
                          <p:cTn id="28" fill="hold">
                            <p:stCondLst>
                              <p:cond delay="2450"/>
                            </p:stCondLst>
                            <p:childTnLst>
                              <p:par>
                                <p:cTn id="29" presetID="2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childTnLst>
                                </p:cTn>
                              </p:par>
                            </p:childTnLst>
                          </p:cTn>
                        </p:par>
                        <p:par>
                          <p:cTn id="33" fill="hold">
                            <p:stCondLst>
                              <p:cond delay="2950"/>
                            </p:stCondLst>
                            <p:childTnLst>
                              <p:par>
                                <p:cTn id="34" presetID="12" presetClass="entr" presetSubtype="4"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slide(fromBottom)">
                                      <p:cBhvr>
                                        <p:cTn id="36" dur="500"/>
                                        <p:tgtEl>
                                          <p:spTgt spid="32"/>
                                        </p:tgtEl>
                                      </p:cBhvr>
                                    </p:animEffect>
                                  </p:childTnLst>
                                </p:cTn>
                              </p:par>
                            </p:childTnLst>
                          </p:cTn>
                        </p:par>
                        <p:par>
                          <p:cTn id="37" fill="hold">
                            <p:stCondLst>
                              <p:cond delay="3450"/>
                            </p:stCondLst>
                            <p:childTnLst>
                              <p:par>
                                <p:cTn id="38" presetID="23" presetClass="entr" presetSubtype="16"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childTnLst>
                                </p:cTn>
                              </p:par>
                            </p:childTnLst>
                          </p:cTn>
                        </p:par>
                        <p:par>
                          <p:cTn id="42" fill="hold">
                            <p:stCondLst>
                              <p:cond delay="3950"/>
                            </p:stCondLst>
                            <p:childTnLst>
                              <p:par>
                                <p:cTn id="43" presetID="12" presetClass="entr" presetSubtype="4"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slide(fromBottom)">
                                      <p:cBhvr>
                                        <p:cTn id="45" dur="500"/>
                                        <p:tgtEl>
                                          <p:spTgt spid="38"/>
                                        </p:tgtEl>
                                      </p:cBhvr>
                                    </p:animEffect>
                                  </p:childTnLst>
                                </p:cTn>
                              </p:par>
                            </p:childTnLst>
                          </p:cTn>
                        </p:par>
                        <p:par>
                          <p:cTn id="46" fill="hold">
                            <p:stCondLst>
                              <p:cond delay="4450"/>
                            </p:stCondLst>
                            <p:childTnLst>
                              <p:par>
                                <p:cTn id="47" presetID="23" presetClass="entr" presetSubtype="16"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childTnLst>
                                </p:cTn>
                              </p:par>
                            </p:childTnLst>
                          </p:cTn>
                        </p:par>
                        <p:par>
                          <p:cTn id="51" fill="hold">
                            <p:stCondLst>
                              <p:cond delay="4950"/>
                            </p:stCondLst>
                            <p:childTnLst>
                              <p:par>
                                <p:cTn id="52" presetID="12" presetClass="entr" presetSubtype="4"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slide(fromBottom)">
                                      <p:cBhvr>
                                        <p:cTn id="54" dur="500"/>
                                        <p:tgtEl>
                                          <p:spTgt spid="44"/>
                                        </p:tgtEl>
                                      </p:cBhvr>
                                    </p:animEffect>
                                  </p:childTnLst>
                                </p:cTn>
                              </p:par>
                            </p:childTnLst>
                          </p:cTn>
                        </p:par>
                        <p:par>
                          <p:cTn id="55" fill="hold">
                            <p:stCondLst>
                              <p:cond delay="5450"/>
                            </p:stCondLst>
                            <p:childTnLst>
                              <p:par>
                                <p:cTn id="56" presetID="18" presetClass="entr" presetSubtype="3"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strips(upRight)">
                                      <p:cBhvr>
                                        <p:cTn id="58" dur="500"/>
                                        <p:tgtEl>
                                          <p:spTgt spid="25"/>
                                        </p:tgtEl>
                                      </p:cBhvr>
                                    </p:animEffect>
                                  </p:childTnLst>
                                </p:cTn>
                              </p:par>
                            </p:childTnLst>
                          </p:cTn>
                        </p:par>
                        <p:par>
                          <p:cTn id="59" fill="hold">
                            <p:stCondLst>
                              <p:cond delay="5950"/>
                            </p:stCondLst>
                            <p:childTnLst>
                              <p:par>
                                <p:cTn id="60" presetID="10" presetClass="entr" presetSubtype="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四、点击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28" name="组合 27"/>
          <p:cNvGrpSpPr/>
          <p:nvPr/>
        </p:nvGrpSpPr>
        <p:grpSpPr>
          <a:xfrm>
            <a:off x="872852" y="1382265"/>
            <a:ext cx="10367910" cy="5462826"/>
            <a:chOff x="872852" y="1382265"/>
            <a:chExt cx="10367910" cy="5462826"/>
          </a:xfrm>
        </p:grpSpPr>
        <p:grpSp>
          <p:nvGrpSpPr>
            <p:cNvPr id="5" name="Group 87"/>
            <p:cNvGrpSpPr/>
            <p:nvPr/>
          </p:nvGrpSpPr>
          <p:grpSpPr>
            <a:xfrm>
              <a:off x="3938861" y="2559563"/>
              <a:ext cx="4283981" cy="4285528"/>
              <a:chOff x="2965298" y="2181091"/>
              <a:chExt cx="3213404" cy="3213402"/>
            </a:xfrm>
            <a:solidFill>
              <a:schemeClr val="bg1">
                <a:lumMod val="65000"/>
              </a:schemeClr>
            </a:solidFill>
          </p:grpSpPr>
          <p:sp>
            <p:nvSpPr>
              <p:cNvPr id="6"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latin typeface="Arial"/>
                  <a:ea typeface="微软雅黑"/>
                  <a:sym typeface="Arial"/>
                </a:endParaRPr>
              </a:p>
            </p:txBody>
          </p:sp>
          <p:sp>
            <p:nvSpPr>
              <p:cNvPr id="7"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latin typeface="Arial"/>
                  <a:ea typeface="微软雅黑"/>
                  <a:sym typeface="Arial"/>
                </a:endParaRPr>
              </a:p>
            </p:txBody>
          </p:sp>
        </p:grpSp>
        <p:sp>
          <p:nvSpPr>
            <p:cNvPr id="8" name="Oval 82"/>
            <p:cNvSpPr>
              <a:spLocks noChangeAspect="1"/>
            </p:cNvSpPr>
            <p:nvPr/>
          </p:nvSpPr>
          <p:spPr>
            <a:xfrm>
              <a:off x="5763966" y="2292908"/>
              <a:ext cx="633771" cy="634000"/>
            </a:xfrm>
            <a:prstGeom prst="ellipse">
              <a:avLst/>
            </a:prstGeom>
            <a:solidFill>
              <a:srgbClr val="6FBA2B"/>
            </a:solidFill>
            <a:ln>
              <a:noFill/>
            </a:ln>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5304">
                <a:lnSpc>
                  <a:spcPct val="90000"/>
                </a:lnSpc>
                <a:spcBef>
                  <a:spcPct val="0"/>
                </a:spcBef>
                <a:spcAft>
                  <a:spcPct val="35000"/>
                </a:spcAft>
              </a:pPr>
              <a:r>
                <a:rPr lang="ar-SY" sz="1900" b="1" dirty="0">
                  <a:latin typeface="Arial"/>
                  <a:ea typeface="微软雅黑"/>
                  <a:sym typeface="Arial"/>
                </a:rPr>
                <a:t>03</a:t>
              </a:r>
              <a:endParaRPr lang="en-US" sz="1900" b="1" dirty="0">
                <a:latin typeface="Arial"/>
                <a:ea typeface="微软雅黑"/>
                <a:sym typeface="Arial"/>
              </a:endParaRPr>
            </a:p>
          </p:txBody>
        </p:sp>
        <p:sp>
          <p:nvSpPr>
            <p:cNvPr id="9" name="Oval 83"/>
            <p:cNvSpPr>
              <a:spLocks noChangeAspect="1"/>
            </p:cNvSpPr>
            <p:nvPr/>
          </p:nvSpPr>
          <p:spPr>
            <a:xfrm>
              <a:off x="7184753" y="2830698"/>
              <a:ext cx="633771" cy="634000"/>
            </a:xfrm>
            <a:prstGeom prst="ellipse">
              <a:avLst/>
            </a:prstGeom>
            <a:solidFill>
              <a:srgbClr val="6FBA2B"/>
            </a:solidFill>
            <a:ln>
              <a:noFill/>
            </a:ln>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5304">
                <a:lnSpc>
                  <a:spcPct val="90000"/>
                </a:lnSpc>
                <a:spcBef>
                  <a:spcPct val="0"/>
                </a:spcBef>
                <a:spcAft>
                  <a:spcPct val="35000"/>
                </a:spcAft>
              </a:pPr>
              <a:r>
                <a:rPr lang="ar-SY" sz="1900" b="1" dirty="0">
                  <a:latin typeface="Arial"/>
                  <a:ea typeface="微软雅黑"/>
                  <a:sym typeface="Arial"/>
                </a:rPr>
                <a:t>04</a:t>
              </a:r>
              <a:endParaRPr lang="en-US" sz="1900" b="1" dirty="0">
                <a:latin typeface="Arial"/>
                <a:ea typeface="微软雅黑"/>
                <a:sym typeface="Arial"/>
              </a:endParaRPr>
            </a:p>
          </p:txBody>
        </p:sp>
        <p:sp>
          <p:nvSpPr>
            <p:cNvPr id="10" name="Oval 84"/>
            <p:cNvSpPr>
              <a:spLocks noChangeAspect="1"/>
            </p:cNvSpPr>
            <p:nvPr/>
          </p:nvSpPr>
          <p:spPr>
            <a:xfrm>
              <a:off x="7827860" y="4232969"/>
              <a:ext cx="633771" cy="634000"/>
            </a:xfrm>
            <a:prstGeom prst="ellipse">
              <a:avLst/>
            </a:prstGeom>
            <a:solidFill>
              <a:srgbClr val="6FBA2B"/>
            </a:solidFill>
            <a:ln>
              <a:noFill/>
            </a:ln>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5304">
                <a:lnSpc>
                  <a:spcPct val="90000"/>
                </a:lnSpc>
                <a:spcBef>
                  <a:spcPct val="0"/>
                </a:spcBef>
                <a:spcAft>
                  <a:spcPct val="35000"/>
                </a:spcAft>
              </a:pPr>
              <a:r>
                <a:rPr lang="ar-SY" sz="1900" b="1" dirty="0">
                  <a:latin typeface="Arial"/>
                  <a:ea typeface="微软雅黑"/>
                  <a:sym typeface="Arial"/>
                </a:rPr>
                <a:t>05</a:t>
              </a:r>
              <a:endParaRPr lang="en-US" sz="1900" b="1" dirty="0">
                <a:latin typeface="Arial"/>
                <a:ea typeface="微软雅黑"/>
                <a:sym typeface="Arial"/>
              </a:endParaRPr>
            </a:p>
          </p:txBody>
        </p:sp>
        <p:sp>
          <p:nvSpPr>
            <p:cNvPr id="11" name="Oval 85"/>
            <p:cNvSpPr>
              <a:spLocks noChangeAspect="1"/>
            </p:cNvSpPr>
            <p:nvPr/>
          </p:nvSpPr>
          <p:spPr>
            <a:xfrm>
              <a:off x="3728782" y="4232969"/>
              <a:ext cx="633771" cy="634000"/>
            </a:xfrm>
            <a:prstGeom prst="ellipse">
              <a:avLst/>
            </a:prstGeom>
            <a:solidFill>
              <a:srgbClr val="6FBA2B"/>
            </a:solidFill>
            <a:ln>
              <a:noFill/>
            </a:ln>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5304">
                <a:lnSpc>
                  <a:spcPct val="90000"/>
                </a:lnSpc>
                <a:spcBef>
                  <a:spcPct val="0"/>
                </a:spcBef>
                <a:spcAft>
                  <a:spcPct val="35000"/>
                </a:spcAft>
              </a:pPr>
              <a:r>
                <a:rPr lang="ar-SY" sz="1600" b="1" dirty="0">
                  <a:latin typeface="Arial"/>
                  <a:ea typeface="微软雅黑"/>
                  <a:sym typeface="Arial"/>
                </a:rPr>
                <a:t>01</a:t>
              </a:r>
              <a:endParaRPr lang="en-US" sz="1600" b="1" dirty="0">
                <a:latin typeface="Arial"/>
                <a:ea typeface="微软雅黑"/>
                <a:sym typeface="Arial"/>
              </a:endParaRPr>
            </a:p>
          </p:txBody>
        </p:sp>
        <p:sp>
          <p:nvSpPr>
            <p:cNvPr id="12" name="Oval 86"/>
            <p:cNvSpPr>
              <a:spLocks noChangeAspect="1"/>
            </p:cNvSpPr>
            <p:nvPr/>
          </p:nvSpPr>
          <p:spPr>
            <a:xfrm>
              <a:off x="4333842" y="2830698"/>
              <a:ext cx="633771" cy="634000"/>
            </a:xfrm>
            <a:prstGeom prst="ellipse">
              <a:avLst/>
            </a:prstGeom>
            <a:solidFill>
              <a:srgbClr val="6FBA2B"/>
            </a:solidFill>
            <a:ln>
              <a:noFill/>
            </a:ln>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5304">
                <a:lnSpc>
                  <a:spcPct val="90000"/>
                </a:lnSpc>
                <a:spcBef>
                  <a:spcPct val="0"/>
                </a:spcBef>
                <a:spcAft>
                  <a:spcPct val="35000"/>
                </a:spcAft>
              </a:pPr>
              <a:r>
                <a:rPr lang="ar-SY" sz="1900" b="1" dirty="0">
                  <a:latin typeface="Arial"/>
                  <a:ea typeface="微软雅黑"/>
                  <a:sym typeface="Arial"/>
                </a:rPr>
                <a:t>02</a:t>
              </a:r>
              <a:endParaRPr lang="en-US" sz="1900" b="1" dirty="0">
                <a:latin typeface="Arial"/>
                <a:ea typeface="微软雅黑"/>
                <a:sym typeface="Arial"/>
              </a:endParaRPr>
            </a:p>
          </p:txBody>
        </p:sp>
        <p:sp>
          <p:nvSpPr>
            <p:cNvPr id="14" name="Chord 88"/>
            <p:cNvSpPr/>
            <p:nvPr/>
          </p:nvSpPr>
          <p:spPr>
            <a:xfrm>
              <a:off x="4792743" y="3422850"/>
              <a:ext cx="2576217" cy="2577143"/>
            </a:xfrm>
            <a:prstGeom prst="chord">
              <a:avLst>
                <a:gd name="adj1" fmla="val 10841139"/>
                <a:gd name="adj2" fmla="val 21551980"/>
              </a:avLst>
            </a:prstGeom>
            <a:solidFill>
              <a:srgbClr val="6FBA2B"/>
            </a:solidFill>
            <a:ln>
              <a:noFill/>
            </a:ln>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690">
                <a:lnSpc>
                  <a:spcPct val="90000"/>
                </a:lnSpc>
                <a:spcBef>
                  <a:spcPct val="0"/>
                </a:spcBef>
                <a:spcAft>
                  <a:spcPct val="35000"/>
                </a:spcAft>
              </a:pPr>
              <a:endParaRPr lang="en-US" sz="7200" dirty="0">
                <a:latin typeface="Arial"/>
                <a:ea typeface="微软雅黑"/>
                <a:sym typeface="Arial"/>
              </a:endParaRPr>
            </a:p>
          </p:txBody>
        </p:sp>
        <p:sp>
          <p:nvSpPr>
            <p:cNvPr id="16" name="TextBox 15"/>
            <p:cNvSpPr txBox="1"/>
            <p:nvPr/>
          </p:nvSpPr>
          <p:spPr>
            <a:xfrm>
              <a:off x="1034646" y="5486375"/>
              <a:ext cx="10121124" cy="89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a:r>
                <a:rPr lang="zh-CN" altLang="en-US" dirty="0">
                  <a:sym typeface="Arial"/>
                </a:rPr>
                <a:t>此处添加详细文本描述，建议与标题相关并符合整体语言风格，语言描述尽量简洁生动。尽量将每页幻灯片的字数控制在</a:t>
              </a:r>
              <a:r>
                <a:rPr lang="en-US" altLang="zh-CN" dirty="0">
                  <a:sym typeface="Arial"/>
                </a:rPr>
                <a:t>200</a:t>
              </a:r>
              <a:r>
                <a:rPr lang="zh-CN" altLang="en-US" dirty="0">
                  <a:sym typeface="Arial"/>
                </a:rPr>
                <a:t>字以内，据统计每页幻灯片的最好控制在</a:t>
              </a:r>
              <a:r>
                <a:rPr lang="en-US" altLang="zh-CN" dirty="0">
                  <a:sym typeface="Arial"/>
                </a:rPr>
                <a:t>5</a:t>
              </a:r>
              <a:r>
                <a:rPr lang="zh-CN" altLang="en-US" dirty="0">
                  <a:sym typeface="Arial"/>
                </a:rPr>
                <a:t>分钟之内</a:t>
              </a:r>
              <a:r>
                <a:rPr lang="zh-CN" altLang="en-US" dirty="0" smtClean="0">
                  <a:sym typeface="Arial"/>
                </a:rPr>
                <a:t>。</a:t>
              </a:r>
              <a:endParaRPr lang="zh-CN" altLang="en-US" dirty="0">
                <a:sym typeface="Arial"/>
              </a:endParaRPr>
            </a:p>
          </p:txBody>
        </p:sp>
        <p:cxnSp>
          <p:nvCxnSpPr>
            <p:cNvPr id="17" name="Straight Connector 93"/>
            <p:cNvCxnSpPr/>
            <p:nvPr/>
          </p:nvCxnSpPr>
          <p:spPr>
            <a:xfrm>
              <a:off x="1042839" y="5308549"/>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3"/>
            <p:cNvSpPr txBox="1">
              <a:spLocks/>
            </p:cNvSpPr>
            <p:nvPr/>
          </p:nvSpPr>
          <p:spPr>
            <a:xfrm>
              <a:off x="1501794" y="2446563"/>
              <a:ext cx="2596630" cy="106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p>
          </p:txBody>
        </p:sp>
        <p:sp>
          <p:nvSpPr>
            <p:cNvPr id="19" name="Text Placeholder 3"/>
            <p:cNvSpPr txBox="1">
              <a:spLocks/>
            </p:cNvSpPr>
            <p:nvPr/>
          </p:nvSpPr>
          <p:spPr>
            <a:xfrm>
              <a:off x="872852" y="3906278"/>
              <a:ext cx="2596630" cy="106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p>
          </p:txBody>
        </p:sp>
        <p:sp>
          <p:nvSpPr>
            <p:cNvPr id="20" name="Text Placeholder 3"/>
            <p:cNvSpPr txBox="1">
              <a:spLocks/>
            </p:cNvSpPr>
            <p:nvPr/>
          </p:nvSpPr>
          <p:spPr>
            <a:xfrm>
              <a:off x="8029737" y="2523390"/>
              <a:ext cx="2596630" cy="106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p>
          </p:txBody>
        </p:sp>
        <p:sp>
          <p:nvSpPr>
            <p:cNvPr id="21" name="Text Placeholder 3"/>
            <p:cNvSpPr txBox="1">
              <a:spLocks/>
            </p:cNvSpPr>
            <p:nvPr/>
          </p:nvSpPr>
          <p:spPr>
            <a:xfrm>
              <a:off x="8644132" y="3983105"/>
              <a:ext cx="2596630" cy="106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p>
          </p:txBody>
        </p:sp>
        <p:sp>
          <p:nvSpPr>
            <p:cNvPr id="22" name="Text Placeholder 3"/>
            <p:cNvSpPr txBox="1">
              <a:spLocks/>
            </p:cNvSpPr>
            <p:nvPr/>
          </p:nvSpPr>
          <p:spPr>
            <a:xfrm>
              <a:off x="4693634" y="1382265"/>
              <a:ext cx="2937559" cy="106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a:ea typeface="微软雅黑"/>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a:rPr>
                <a:t>此处添加详细文本描述，建议与标题相关并符合整体语言风格</a:t>
              </a:r>
              <a:endParaRPr lang="en-US" dirty="0">
                <a:sym typeface="Arial"/>
              </a:endParaRPr>
            </a:p>
          </p:txBody>
        </p:sp>
        <p:grpSp>
          <p:nvGrpSpPr>
            <p:cNvPr id="23" name="组合 22"/>
            <p:cNvGrpSpPr/>
            <p:nvPr/>
          </p:nvGrpSpPr>
          <p:grpSpPr>
            <a:xfrm>
              <a:off x="5860870" y="4002459"/>
              <a:ext cx="427511" cy="400143"/>
              <a:chOff x="6661150" y="233363"/>
              <a:chExt cx="320675" cy="300038"/>
            </a:xfrm>
            <a:solidFill>
              <a:schemeClr val="bg1"/>
            </a:solidFill>
          </p:grpSpPr>
          <p:sp>
            <p:nvSpPr>
              <p:cNvPr id="24" name="Freeform 153"/>
              <p:cNvSpPr>
                <a:spLocks/>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5" name="Freeform 154"/>
              <p:cNvSpPr>
                <a:spLocks/>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6" name="Freeform 155"/>
              <p:cNvSpPr>
                <a:spLocks/>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7"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spTree>
    <p:extLst>
      <p:ext uri="{BB962C8B-B14F-4D97-AF65-F5344CB8AC3E}">
        <p14:creationId xmlns:p14="http://schemas.microsoft.com/office/powerpoint/2010/main" val="1649909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750"/>
                                        <p:tgtEl>
                                          <p:spTgt spid="28"/>
                                        </p:tgtEl>
                                      </p:cBhvr>
                                    </p:animEffect>
                                    <p:anim calcmode="lin" valueType="num">
                                      <p:cBhvr>
                                        <p:cTn id="23" dur="750" fill="hold"/>
                                        <p:tgtEl>
                                          <p:spTgt spid="28"/>
                                        </p:tgtEl>
                                        <p:attrNameLst>
                                          <p:attrName>ppt_x</p:attrName>
                                        </p:attrNameLst>
                                      </p:cBhvr>
                                      <p:tavLst>
                                        <p:tav tm="0">
                                          <p:val>
                                            <p:strVal val="#ppt_x"/>
                                          </p:val>
                                        </p:tav>
                                        <p:tav tm="100000">
                                          <p:val>
                                            <p:strVal val="#ppt_x"/>
                                          </p:val>
                                        </p:tav>
                                      </p:tavLst>
                                    </p:anim>
                                    <p:anim calcmode="lin" valueType="num">
                                      <p:cBhvr>
                                        <p:cTn id="2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四、点击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flipH="1">
            <a:off x="2692188" y="1981285"/>
            <a:ext cx="6827787" cy="4281117"/>
            <a:chOff x="3186112" y="1581150"/>
            <a:chExt cx="5072291" cy="3180398"/>
          </a:xfrm>
        </p:grpSpPr>
        <p:sp>
          <p:nvSpPr>
            <p:cNvPr id="6" name="Freeform 5"/>
            <p:cNvSpPr>
              <a:spLocks/>
            </p:cNvSpPr>
            <p:nvPr/>
          </p:nvSpPr>
          <p:spPr bwMode="auto">
            <a:xfrm>
              <a:off x="3186112"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solidFill>
              <a:srgbClr val="6FBA2B"/>
            </a:solidFill>
            <a:ln>
              <a:noFill/>
            </a:ln>
            <a:effectLst>
              <a:outerShdw blurRad="63500" algn="ctr" rotWithShape="0">
                <a:prstClr val="black">
                  <a:alpha val="40000"/>
                </a:prstClr>
              </a:outerShdw>
            </a:effectLst>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grpSp>
          <p:nvGrpSpPr>
            <p:cNvPr id="7" name="Group 5"/>
            <p:cNvGrpSpPr/>
            <p:nvPr/>
          </p:nvGrpSpPr>
          <p:grpSpPr>
            <a:xfrm>
              <a:off x="3313112" y="3231686"/>
              <a:ext cx="293688" cy="1100602"/>
              <a:chOff x="3313112" y="3231686"/>
              <a:chExt cx="293688" cy="1100602"/>
            </a:xfrm>
          </p:grpSpPr>
          <p:sp>
            <p:nvSpPr>
              <p:cNvPr id="21" name="Oval 6"/>
              <p:cNvSpPr>
                <a:spLocks noChangeArrowheads="1"/>
              </p:cNvSpPr>
              <p:nvPr/>
            </p:nvSpPr>
            <p:spPr bwMode="auto">
              <a:xfrm>
                <a:off x="3313112" y="4046538"/>
                <a:ext cx="293688" cy="285750"/>
              </a:xfrm>
              <a:prstGeom prst="ellipse">
                <a:avLst/>
              </a:prstGeom>
              <a:solidFill>
                <a:schemeClr val="bg1"/>
              </a:solidFill>
              <a:ln>
                <a:noFill/>
              </a:ln>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sp>
            <p:nvSpPr>
              <p:cNvPr id="22" name="Rectangle 7"/>
              <p:cNvSpPr>
                <a:spLocks noChangeArrowheads="1"/>
              </p:cNvSpPr>
              <p:nvPr/>
            </p:nvSpPr>
            <p:spPr bwMode="auto">
              <a:xfrm>
                <a:off x="3409664" y="3231686"/>
                <a:ext cx="100584" cy="876764"/>
              </a:xfrm>
              <a:prstGeom prst="rect">
                <a:avLst/>
              </a:prstGeom>
              <a:solidFill>
                <a:schemeClr val="bg1"/>
              </a:solidFill>
              <a:ln>
                <a:noFill/>
              </a:ln>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grpSp>
        <p:sp>
          <p:nvSpPr>
            <p:cNvPr id="8" name="Freeform 28"/>
            <p:cNvSpPr>
              <a:spLocks/>
            </p:cNvSpPr>
            <p:nvPr/>
          </p:nvSpPr>
          <p:spPr bwMode="auto">
            <a:xfrm rot="5400000">
              <a:off x="3787687"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solidFill>
              <a:srgbClr val="6FBA2B"/>
            </a:solidFill>
            <a:ln>
              <a:noFill/>
            </a:ln>
            <a:effectLst>
              <a:outerShdw blurRad="63500" algn="ctr" rotWithShape="0">
                <a:prstClr val="black">
                  <a:alpha val="40000"/>
                </a:prstClr>
              </a:outerShdw>
            </a:effectLst>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sp>
          <p:nvSpPr>
            <p:cNvPr id="9" name="Text Box 7"/>
            <p:cNvSpPr txBox="1">
              <a:spLocks noChangeArrowheads="1"/>
            </p:cNvSpPr>
            <p:nvPr/>
          </p:nvSpPr>
          <p:spPr bwMode="auto">
            <a:xfrm>
              <a:off x="3897912" y="2832518"/>
              <a:ext cx="406702" cy="262880"/>
            </a:xfrm>
            <a:prstGeom prst="rect">
              <a:avLst/>
            </a:prstGeom>
            <a:noFill/>
            <a:ln w="9525">
              <a:noFill/>
              <a:miter lim="800000"/>
              <a:headEnd/>
              <a:tailEnd/>
            </a:ln>
          </p:spPr>
          <p:txBody>
            <a:bodyPr wrap="none" lIns="45709" tIns="22855" rIns="45709" bIns="22855">
              <a:spAutoFit/>
            </a:bodyPr>
            <a:lstStyle/>
            <a:p>
              <a:pPr algn="ctr" defTabSz="1088014"/>
              <a:r>
                <a:rPr lang="en-CA" sz="2000" spc="-150">
                  <a:solidFill>
                    <a:schemeClr val="bg1"/>
                  </a:solidFill>
                  <a:latin typeface="Open Sans Light" pitchFamily="34" charset="0"/>
                  <a:ea typeface="Open Sans Light" pitchFamily="34" charset="0"/>
                  <a:cs typeface="Open Sans Light" pitchFamily="34" charset="0"/>
                </a:rPr>
                <a:t>35%</a:t>
              </a:r>
            </a:p>
          </p:txBody>
        </p:sp>
        <p:sp>
          <p:nvSpPr>
            <p:cNvPr id="10" name="Text Box 7"/>
            <p:cNvSpPr txBox="1">
              <a:spLocks noChangeArrowheads="1"/>
            </p:cNvSpPr>
            <p:nvPr/>
          </p:nvSpPr>
          <p:spPr bwMode="auto">
            <a:xfrm>
              <a:off x="3263748" y="4521528"/>
              <a:ext cx="392415" cy="240020"/>
            </a:xfrm>
            <a:prstGeom prst="rect">
              <a:avLst/>
            </a:prstGeom>
            <a:noFill/>
            <a:ln w="9525">
              <a:noFill/>
              <a:miter lim="800000"/>
              <a:headEnd/>
              <a:tailEnd/>
            </a:ln>
          </p:spPr>
          <p:txBody>
            <a:bodyPr wrap="none" lIns="45709" tIns="22855" rIns="45709" bIns="22855">
              <a:spAutoFit/>
            </a:bodyPr>
            <a:lstStyle/>
            <a:p>
              <a:pPr algn="ctr" defTabSz="1088014"/>
              <a:r>
                <a:rPr lang="en-CA" spc="-150" dirty="0">
                  <a:solidFill>
                    <a:schemeClr val="bg1">
                      <a:lumMod val="50000"/>
                    </a:schemeClr>
                  </a:solidFill>
                  <a:latin typeface="Open Sans Light" pitchFamily="34" charset="0"/>
                  <a:ea typeface="Open Sans Light" pitchFamily="34" charset="0"/>
                  <a:cs typeface="Open Sans Light" pitchFamily="34" charset="0"/>
                </a:rPr>
                <a:t>2016</a:t>
              </a:r>
            </a:p>
          </p:txBody>
        </p:sp>
        <p:sp>
          <p:nvSpPr>
            <p:cNvPr id="11" name="Freeform 5"/>
            <p:cNvSpPr>
              <a:spLocks/>
            </p:cNvSpPr>
            <p:nvPr/>
          </p:nvSpPr>
          <p:spPr bwMode="auto">
            <a:xfrm>
              <a:off x="4572000"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solidFill>
              <a:srgbClr val="6FBA2B"/>
            </a:solidFill>
            <a:ln>
              <a:noFill/>
            </a:ln>
            <a:effectLst>
              <a:outerShdw blurRad="63500" algn="ctr" rotWithShape="0">
                <a:prstClr val="black">
                  <a:alpha val="40000"/>
                </a:prstClr>
              </a:outerShdw>
            </a:effectLst>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grpSp>
          <p:nvGrpSpPr>
            <p:cNvPr id="12" name="Group 6"/>
            <p:cNvGrpSpPr/>
            <p:nvPr/>
          </p:nvGrpSpPr>
          <p:grpSpPr>
            <a:xfrm>
              <a:off x="4699000" y="1811338"/>
              <a:ext cx="293688" cy="2520950"/>
              <a:chOff x="4699000" y="1811338"/>
              <a:chExt cx="293688" cy="2520950"/>
            </a:xfrm>
          </p:grpSpPr>
          <p:sp>
            <p:nvSpPr>
              <p:cNvPr id="19" name="Oval 6"/>
              <p:cNvSpPr>
                <a:spLocks noChangeArrowheads="1"/>
              </p:cNvSpPr>
              <p:nvPr/>
            </p:nvSpPr>
            <p:spPr bwMode="auto">
              <a:xfrm>
                <a:off x="4699000" y="4046538"/>
                <a:ext cx="293688" cy="285750"/>
              </a:xfrm>
              <a:prstGeom prst="ellipse">
                <a:avLst/>
              </a:prstGeom>
              <a:solidFill>
                <a:schemeClr val="bg1"/>
              </a:solidFill>
              <a:ln>
                <a:noFill/>
              </a:ln>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sp>
            <p:nvSpPr>
              <p:cNvPr id="20" name="Rectangle 7"/>
              <p:cNvSpPr>
                <a:spLocks noChangeArrowheads="1"/>
              </p:cNvSpPr>
              <p:nvPr/>
            </p:nvSpPr>
            <p:spPr bwMode="auto">
              <a:xfrm>
                <a:off x="4795552" y="1811338"/>
                <a:ext cx="100584" cy="2297112"/>
              </a:xfrm>
              <a:prstGeom prst="rect">
                <a:avLst/>
              </a:prstGeom>
              <a:solidFill>
                <a:schemeClr val="bg1"/>
              </a:solidFill>
              <a:ln>
                <a:noFill/>
              </a:ln>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grpSp>
        <p:sp>
          <p:nvSpPr>
            <p:cNvPr id="13" name="Freeform 28"/>
            <p:cNvSpPr>
              <a:spLocks/>
            </p:cNvSpPr>
            <p:nvPr/>
          </p:nvSpPr>
          <p:spPr bwMode="auto">
            <a:xfrm rot="5400000">
              <a:off x="5173575"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solidFill>
              <a:srgbClr val="6FBA2B"/>
            </a:solidFill>
            <a:ln>
              <a:noFill/>
            </a:ln>
            <a:effectLst>
              <a:outerShdw blurRad="63500" algn="ctr" rotWithShape="0">
                <a:prstClr val="black">
                  <a:alpha val="40000"/>
                </a:prstClr>
              </a:outerShdw>
            </a:effectLst>
          </p:spPr>
          <p:txBody>
            <a:bodyPr vert="horz" wrap="square" lIns="91419" tIns="45709" rIns="91419" bIns="45709" numCol="1" anchor="t" anchorCtr="0" compatLnSpc="1">
              <a:prstTxWarp prst="textNoShape">
                <a:avLst/>
              </a:prstTxWarp>
            </a:bodyPr>
            <a:lstStyle/>
            <a:p>
              <a:endParaRPr lang="en-US" sz="2400">
                <a:solidFill>
                  <a:schemeClr val="bg1">
                    <a:lumMod val="50000"/>
                  </a:schemeClr>
                </a:solidFill>
              </a:endParaRPr>
            </a:p>
          </p:txBody>
        </p:sp>
        <p:sp>
          <p:nvSpPr>
            <p:cNvPr id="14" name="Text Box 7"/>
            <p:cNvSpPr txBox="1">
              <a:spLocks noChangeArrowheads="1"/>
            </p:cNvSpPr>
            <p:nvPr/>
          </p:nvSpPr>
          <p:spPr bwMode="auto">
            <a:xfrm>
              <a:off x="5283799" y="2832518"/>
              <a:ext cx="406702" cy="262880"/>
            </a:xfrm>
            <a:prstGeom prst="rect">
              <a:avLst/>
            </a:prstGeom>
            <a:noFill/>
            <a:ln w="9525">
              <a:noFill/>
              <a:miter lim="800000"/>
              <a:headEnd/>
              <a:tailEnd/>
            </a:ln>
          </p:spPr>
          <p:txBody>
            <a:bodyPr wrap="none" lIns="45709" tIns="22855" rIns="45709" bIns="22855">
              <a:spAutoFit/>
            </a:bodyPr>
            <a:lstStyle/>
            <a:p>
              <a:pPr algn="ctr" defTabSz="1088014"/>
              <a:r>
                <a:rPr lang="en-CA" sz="2000" spc="-150" dirty="0">
                  <a:solidFill>
                    <a:schemeClr val="bg1"/>
                  </a:solidFill>
                  <a:latin typeface="Open Sans Light" pitchFamily="34" charset="0"/>
                  <a:ea typeface="Open Sans Light" pitchFamily="34" charset="0"/>
                  <a:cs typeface="Open Sans Light" pitchFamily="34" charset="0"/>
                </a:rPr>
                <a:t>92%</a:t>
              </a:r>
            </a:p>
          </p:txBody>
        </p:sp>
        <p:sp>
          <p:nvSpPr>
            <p:cNvPr id="15" name="Text Box 7"/>
            <p:cNvSpPr txBox="1">
              <a:spLocks noChangeArrowheads="1"/>
            </p:cNvSpPr>
            <p:nvPr/>
          </p:nvSpPr>
          <p:spPr bwMode="auto">
            <a:xfrm>
              <a:off x="4649637" y="4521528"/>
              <a:ext cx="392415" cy="240020"/>
            </a:xfrm>
            <a:prstGeom prst="rect">
              <a:avLst/>
            </a:prstGeom>
            <a:noFill/>
            <a:ln w="9525">
              <a:noFill/>
              <a:miter lim="800000"/>
              <a:headEnd/>
              <a:tailEnd/>
            </a:ln>
          </p:spPr>
          <p:txBody>
            <a:bodyPr wrap="none" lIns="45709" tIns="22855" rIns="45709" bIns="22855">
              <a:spAutoFit/>
            </a:bodyPr>
            <a:lstStyle/>
            <a:p>
              <a:pPr algn="ctr" defTabSz="1088014"/>
              <a:r>
                <a:rPr lang="en-CA" spc="-150" dirty="0">
                  <a:solidFill>
                    <a:schemeClr val="bg1">
                      <a:lumMod val="50000"/>
                    </a:schemeClr>
                  </a:solidFill>
                  <a:latin typeface="Open Sans Light" pitchFamily="34" charset="0"/>
                  <a:ea typeface="Open Sans Light" pitchFamily="34" charset="0"/>
                  <a:cs typeface="Open Sans Light" pitchFamily="34" charset="0"/>
                </a:rPr>
                <a:t>2017</a:t>
              </a:r>
            </a:p>
          </p:txBody>
        </p:sp>
        <p:sp>
          <p:nvSpPr>
            <p:cNvPr id="16" name="Text Box 10"/>
            <p:cNvSpPr txBox="1">
              <a:spLocks noChangeArrowheads="1"/>
            </p:cNvSpPr>
            <p:nvPr/>
          </p:nvSpPr>
          <p:spPr bwMode="auto">
            <a:xfrm>
              <a:off x="5756429" y="2656660"/>
              <a:ext cx="2501973" cy="445848"/>
            </a:xfrm>
            <a:prstGeom prst="rect">
              <a:avLst/>
            </a:prstGeom>
            <a:noFill/>
            <a:ln w="9525">
              <a:noFill/>
              <a:miter lim="800000"/>
              <a:headEnd/>
              <a:tailEnd/>
            </a:ln>
          </p:spPr>
          <p:txBody>
            <a:bodyPr wrap="square" lIns="45709" tIns="22855" rIns="45709" bIns="22855">
              <a:spAutoFit/>
            </a:bodyPr>
            <a:lstStyle/>
            <a:p>
              <a:r>
                <a:rPr lang="zh-CN" altLang="en-US" dirty="0" smtClean="0">
                  <a:latin typeface="微软雅黑 Light" panose="020B0502040204020203" pitchFamily="34" charset="-122"/>
                  <a:ea typeface="微软雅黑 Light" panose="020B0502040204020203" pitchFamily="34" charset="-122"/>
                  <a:sym typeface="Arial"/>
                </a:rPr>
                <a:t>此处添加详细文本描述，建议与标题相关并符合整体语言风格</a:t>
              </a:r>
              <a:endParaRPr lang="zh-CN" altLang="en-US" dirty="0">
                <a:latin typeface="微软雅黑 Light" panose="020B0502040204020203" pitchFamily="34" charset="-122"/>
                <a:ea typeface="微软雅黑 Light" panose="020B0502040204020203" pitchFamily="34" charset="-122"/>
                <a:sym typeface="Arial"/>
              </a:endParaRPr>
            </a:p>
          </p:txBody>
        </p:sp>
        <p:sp>
          <p:nvSpPr>
            <p:cNvPr id="17" name="Text Box 10"/>
            <p:cNvSpPr txBox="1">
              <a:spLocks noChangeArrowheads="1"/>
            </p:cNvSpPr>
            <p:nvPr/>
          </p:nvSpPr>
          <p:spPr bwMode="auto">
            <a:xfrm>
              <a:off x="5756430" y="1721899"/>
              <a:ext cx="2501973" cy="765950"/>
            </a:xfrm>
            <a:prstGeom prst="rect">
              <a:avLst/>
            </a:prstGeom>
            <a:noFill/>
            <a:ln w="9525">
              <a:noFill/>
              <a:miter lim="800000"/>
              <a:headEnd/>
              <a:tailEnd/>
            </a:ln>
          </p:spPr>
          <p:txBody>
            <a:bodyPr wrap="square" lIns="45709" tIns="22855" rIns="45709" bIns="22855">
              <a:spAutoFit/>
            </a:bodyPr>
            <a:lstStyle/>
            <a:p>
              <a:r>
                <a:rPr lang="zh-CN" altLang="en-US" sz="1600" dirty="0" smtClean="0">
                  <a:latin typeface="微软雅黑 Light" panose="020B0502040204020203" pitchFamily="34" charset="-122"/>
                  <a:ea typeface="微软雅黑 Light" panose="020B0502040204020203" pitchFamily="34" charset="-122"/>
                  <a:sym typeface="Arial"/>
                </a:rPr>
                <a:t>此处添加详细文本描述，建议与标题相关并符合整体语言风格此处添加详细文本描述，建议与标题相关并符合整体语言风格</a:t>
              </a:r>
            </a:p>
          </p:txBody>
        </p:sp>
        <p:sp>
          <p:nvSpPr>
            <p:cNvPr id="18" name="Text Box 10"/>
            <p:cNvSpPr txBox="1">
              <a:spLocks noChangeArrowheads="1"/>
            </p:cNvSpPr>
            <p:nvPr/>
          </p:nvSpPr>
          <p:spPr bwMode="auto">
            <a:xfrm>
              <a:off x="5756429" y="3867412"/>
              <a:ext cx="2501973" cy="857408"/>
            </a:xfrm>
            <a:prstGeom prst="rect">
              <a:avLst/>
            </a:prstGeom>
            <a:noFill/>
            <a:ln w="9525">
              <a:noFill/>
              <a:miter lim="800000"/>
              <a:headEnd/>
              <a:tailEnd/>
            </a:ln>
          </p:spPr>
          <p:txBody>
            <a:bodyPr wrap="square" lIns="45709" tIns="22855" rIns="45709" bIns="22855">
              <a:spAutoFit/>
            </a:bodyPr>
            <a:lstStyle/>
            <a:p>
              <a:r>
                <a:rPr lang="zh-CN" altLang="en-US" dirty="0" smtClean="0">
                  <a:latin typeface="微软雅黑 Light" panose="020B0502040204020203" pitchFamily="34" charset="-122"/>
                  <a:ea typeface="微软雅黑 Light" panose="020B0502040204020203" pitchFamily="34" charset="-122"/>
                  <a:sym typeface="Arial"/>
                </a:rPr>
                <a:t>此处添加详细文本描述，建议与标题相关并符合整体语言风格此处添加详细文本描述，建议与标题相关并符合整体语言风格</a:t>
              </a:r>
            </a:p>
          </p:txBody>
        </p:sp>
      </p:grpSp>
    </p:spTree>
    <p:extLst>
      <p:ext uri="{BB962C8B-B14F-4D97-AF65-F5344CB8AC3E}">
        <p14:creationId xmlns:p14="http://schemas.microsoft.com/office/powerpoint/2010/main" val="41146715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四、点击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cxnSp>
        <p:nvCxnSpPr>
          <p:cNvPr id="5" name="直接连接符 4"/>
          <p:cNvCxnSpPr/>
          <p:nvPr/>
        </p:nvCxnSpPr>
        <p:spPr>
          <a:xfrm>
            <a:off x="0" y="2949464"/>
            <a:ext cx="12196926" cy="0"/>
          </a:xfrm>
          <a:prstGeom prst="line">
            <a:avLst/>
          </a:prstGeom>
          <a:noFill/>
          <a:ln w="6350" cap="flat" cmpd="sng" algn="ctr">
            <a:solidFill>
              <a:sysClr val="window" lastClr="FFFFFF">
                <a:lumMod val="50000"/>
              </a:sysClr>
            </a:solidFill>
            <a:prstDash val="solid"/>
            <a:miter lim="800000"/>
          </a:ln>
          <a:effectLst/>
        </p:spPr>
      </p:cxnSp>
      <p:sp>
        <p:nvSpPr>
          <p:cNvPr id="6" name="椭圆 5"/>
          <p:cNvSpPr>
            <a:spLocks noChangeAspect="1"/>
          </p:cNvSpPr>
          <p:nvPr/>
        </p:nvSpPr>
        <p:spPr>
          <a:xfrm>
            <a:off x="1390348" y="2301464"/>
            <a:ext cx="1296000" cy="1296000"/>
          </a:xfrm>
          <a:prstGeom prst="ellipse">
            <a:avLst/>
          </a:prstGeom>
          <a:solidFill>
            <a:srgbClr val="6FBA2B"/>
          </a:solidFill>
          <a:ln>
            <a:noFill/>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标题</a:t>
            </a:r>
          </a:p>
        </p:txBody>
      </p:sp>
      <p:sp>
        <p:nvSpPr>
          <p:cNvPr id="7" name="椭圆 6"/>
          <p:cNvSpPr>
            <a:spLocks noChangeAspect="1"/>
          </p:cNvSpPr>
          <p:nvPr/>
        </p:nvSpPr>
        <p:spPr>
          <a:xfrm>
            <a:off x="4095451" y="2301464"/>
            <a:ext cx="1296000" cy="1296000"/>
          </a:xfrm>
          <a:prstGeom prst="ellipse">
            <a:avLst/>
          </a:prstGeom>
          <a:solidFill>
            <a:srgbClr val="6FBA2B"/>
          </a:solidFill>
          <a:ln>
            <a:noFill/>
          </a:ln>
          <a:effectLst>
            <a:outerShdw blurRad="63500" algn="ctr" rotWithShape="0">
              <a:prstClr val="black">
                <a:alpha val="40000"/>
              </a:prstClr>
            </a:outerShdw>
          </a:effectLst>
        </p:spPr>
        <p:txBody>
          <a:bodyPr rtlCol="0" anchor="ctr"/>
          <a:lstStyle/>
          <a:p>
            <a:pPr lvl="0" algn="ctr">
              <a:defRPr/>
            </a:pPr>
            <a:r>
              <a:rPr lang="zh-CN" altLang="en-US" kern="0" dirty="0">
                <a:solidFill>
                  <a:prstClr val="white"/>
                </a:solidFill>
                <a:latin typeface="微软雅黑" panose="020B0503020204020204" pitchFamily="34" charset="-122"/>
                <a:ea typeface="微软雅黑" panose="020B0503020204020204" pitchFamily="34" charset="-122"/>
              </a:rPr>
              <a:t>标题</a:t>
            </a:r>
          </a:p>
        </p:txBody>
      </p:sp>
      <p:sp>
        <p:nvSpPr>
          <p:cNvPr id="8" name="椭圆 7"/>
          <p:cNvSpPr>
            <a:spLocks noChangeAspect="1"/>
          </p:cNvSpPr>
          <p:nvPr/>
        </p:nvSpPr>
        <p:spPr>
          <a:xfrm>
            <a:off x="6800552" y="2301464"/>
            <a:ext cx="1296000" cy="1296000"/>
          </a:xfrm>
          <a:prstGeom prst="ellipse">
            <a:avLst/>
          </a:prstGeom>
          <a:solidFill>
            <a:srgbClr val="6FBA2B"/>
          </a:solidFill>
          <a:ln>
            <a:noFill/>
          </a:ln>
          <a:effectLst>
            <a:outerShdw blurRad="63500" algn="ctr" rotWithShape="0">
              <a:prstClr val="black">
                <a:alpha val="40000"/>
              </a:prstClr>
            </a:outerShdw>
          </a:effectLst>
        </p:spPr>
        <p:txBody>
          <a:bodyPr rtlCol="0" anchor="ctr"/>
          <a:lstStyle/>
          <a:p>
            <a:pPr lvl="0" algn="ctr">
              <a:defRPr/>
            </a:pPr>
            <a:r>
              <a:rPr lang="zh-CN" altLang="en-US" kern="0" dirty="0">
                <a:solidFill>
                  <a:prstClr val="white"/>
                </a:solidFill>
                <a:latin typeface="微软雅黑" panose="020B0503020204020204" pitchFamily="34" charset="-122"/>
                <a:ea typeface="微软雅黑" panose="020B0503020204020204" pitchFamily="34" charset="-122"/>
              </a:rPr>
              <a:t>标题</a:t>
            </a:r>
          </a:p>
        </p:txBody>
      </p:sp>
      <p:sp>
        <p:nvSpPr>
          <p:cNvPr id="9" name="椭圆 8"/>
          <p:cNvSpPr>
            <a:spLocks noChangeAspect="1"/>
          </p:cNvSpPr>
          <p:nvPr/>
        </p:nvSpPr>
        <p:spPr>
          <a:xfrm>
            <a:off x="9505651" y="2301464"/>
            <a:ext cx="1296000" cy="1296000"/>
          </a:xfrm>
          <a:prstGeom prst="ellipse">
            <a:avLst/>
          </a:prstGeom>
          <a:solidFill>
            <a:srgbClr val="6FBA2B"/>
          </a:solidFill>
          <a:ln>
            <a:noFill/>
          </a:ln>
          <a:effectLst>
            <a:outerShdw blurRad="63500" algn="ctr" rotWithShape="0">
              <a:prstClr val="black">
                <a:alpha val="40000"/>
              </a:prstClr>
            </a:outerShdw>
          </a:effectLst>
        </p:spPr>
        <p:txBody>
          <a:bodyPr rtlCol="0" anchor="ctr"/>
          <a:lstStyle/>
          <a:p>
            <a:pPr lvl="0" algn="ctr">
              <a:defRPr/>
            </a:pPr>
            <a:r>
              <a:rPr lang="zh-CN" altLang="en-US" kern="0" dirty="0">
                <a:solidFill>
                  <a:prstClr val="white"/>
                </a:solidFill>
                <a:latin typeface="微软雅黑" panose="020B0503020204020204" pitchFamily="34" charset="-122"/>
                <a:ea typeface="微软雅黑" panose="020B0503020204020204" pitchFamily="34" charset="-122"/>
              </a:rPr>
              <a:t>标题</a:t>
            </a:r>
          </a:p>
        </p:txBody>
      </p:sp>
      <p:sp>
        <p:nvSpPr>
          <p:cNvPr id="10" name="椭圆 9"/>
          <p:cNvSpPr/>
          <p:nvPr/>
        </p:nvSpPr>
        <p:spPr>
          <a:xfrm>
            <a:off x="5925834" y="2779297"/>
            <a:ext cx="340335" cy="340335"/>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&gt;</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椭圆 10"/>
          <p:cNvSpPr/>
          <p:nvPr/>
        </p:nvSpPr>
        <p:spPr>
          <a:xfrm>
            <a:off x="3220733" y="2779297"/>
            <a:ext cx="340335" cy="340335"/>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&gt;</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椭圆 11"/>
          <p:cNvSpPr/>
          <p:nvPr/>
        </p:nvSpPr>
        <p:spPr>
          <a:xfrm>
            <a:off x="8630935" y="2779297"/>
            <a:ext cx="340335" cy="340335"/>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&gt;</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3" name="组合 12"/>
          <p:cNvGrpSpPr/>
          <p:nvPr/>
        </p:nvGrpSpPr>
        <p:grpSpPr>
          <a:xfrm>
            <a:off x="731838" y="3822394"/>
            <a:ext cx="2615141" cy="1400383"/>
            <a:chOff x="731838" y="3822394"/>
            <a:chExt cx="2615141" cy="1400383"/>
          </a:xfrm>
        </p:grpSpPr>
        <p:sp>
          <p:nvSpPr>
            <p:cNvPr id="14" name="文本框 15"/>
            <p:cNvSpPr txBox="1"/>
            <p:nvPr/>
          </p:nvSpPr>
          <p:spPr>
            <a:xfrm>
              <a:off x="889455" y="3822394"/>
              <a:ext cx="2299907" cy="338554"/>
            </a:xfrm>
            <a:prstGeom prst="rect">
              <a:avLst/>
            </a:prstGeom>
            <a:noFill/>
          </p:spPr>
          <p:txBody>
            <a:bodyPr wrap="squar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点击此处添加标题</a:t>
              </a:r>
            </a:p>
          </p:txBody>
        </p:sp>
        <p:sp>
          <p:nvSpPr>
            <p:cNvPr id="15" name="文本框 16"/>
            <p:cNvSpPr txBox="1"/>
            <p:nvPr/>
          </p:nvSpPr>
          <p:spPr>
            <a:xfrm>
              <a:off x="731838" y="4160948"/>
              <a:ext cx="2615141" cy="1061829"/>
            </a:xfrm>
            <a:prstGeom prst="rect">
              <a:avLst/>
            </a:prstGeom>
            <a:noFill/>
          </p:spPr>
          <p:txBody>
            <a:bodyPr wrap="square" rtlCol="0">
              <a:spAutoFit/>
            </a:bodyPr>
            <a:lstStyle/>
            <a:p>
              <a:pPr fontAlgn="base">
                <a:lnSpc>
                  <a:spcPct val="150000"/>
                </a:lnSpc>
                <a:spcBef>
                  <a:spcPct val="0"/>
                </a:spcBef>
                <a:spcAft>
                  <a:spcPct val="0"/>
                </a:spcAft>
              </a:pPr>
              <a:r>
                <a:rPr lang="zh-CN" altLang="en-US" sz="1400" dirty="0">
                  <a:solidFill>
                    <a:schemeClr val="tx1">
                      <a:lumMod val="75000"/>
                      <a:lumOff val="25000"/>
                    </a:schemeClr>
                  </a:solidFill>
                  <a:latin typeface="微软雅黑"/>
                  <a:ea typeface="微软雅黑"/>
                  <a:sym typeface="Gill Sans" charset="0"/>
                </a:rPr>
                <a:t>此处添加详细文本描述，建议与标题相关并符合整体语言</a:t>
              </a:r>
              <a:r>
                <a:rPr lang="zh-CN" altLang="en-US" sz="1400" dirty="0" smtClean="0">
                  <a:solidFill>
                    <a:schemeClr val="tx1">
                      <a:lumMod val="75000"/>
                      <a:lumOff val="25000"/>
                    </a:schemeClr>
                  </a:solidFill>
                  <a:latin typeface="微软雅黑"/>
                  <a:ea typeface="微软雅黑"/>
                  <a:sym typeface="Gill Sans" charset="0"/>
                </a:rPr>
                <a:t>风格。</a:t>
              </a:r>
              <a:endParaRPr lang="en-US" altLang="zh-CN" sz="1400" dirty="0">
                <a:solidFill>
                  <a:schemeClr val="tx1">
                    <a:lumMod val="75000"/>
                    <a:lumOff val="25000"/>
                  </a:schemeClr>
                </a:solidFill>
                <a:latin typeface="微软雅黑"/>
                <a:ea typeface="微软雅黑"/>
                <a:cs typeface="Lato Light" charset="0"/>
                <a:sym typeface="Lato Light" charset="0"/>
              </a:endParaRPr>
            </a:p>
          </p:txBody>
        </p:sp>
      </p:grpSp>
      <p:grpSp>
        <p:nvGrpSpPr>
          <p:cNvPr id="16" name="组合 15"/>
          <p:cNvGrpSpPr/>
          <p:nvPr/>
        </p:nvGrpSpPr>
        <p:grpSpPr>
          <a:xfrm>
            <a:off x="3436585" y="3822394"/>
            <a:ext cx="2615141" cy="1400383"/>
            <a:chOff x="3436585" y="3822394"/>
            <a:chExt cx="2615141" cy="1400383"/>
          </a:xfrm>
        </p:grpSpPr>
        <p:sp>
          <p:nvSpPr>
            <p:cNvPr id="17" name="文本框 17"/>
            <p:cNvSpPr txBox="1"/>
            <p:nvPr/>
          </p:nvSpPr>
          <p:spPr>
            <a:xfrm>
              <a:off x="3594202" y="3822394"/>
              <a:ext cx="2299907" cy="338554"/>
            </a:xfrm>
            <a:prstGeom prst="rect">
              <a:avLst/>
            </a:prstGeom>
            <a:noFill/>
          </p:spPr>
          <p:txBody>
            <a:bodyPr wrap="squar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点击此处添加标题</a:t>
              </a:r>
            </a:p>
          </p:txBody>
        </p:sp>
        <p:sp>
          <p:nvSpPr>
            <p:cNvPr id="18" name="文本框 18"/>
            <p:cNvSpPr txBox="1"/>
            <p:nvPr/>
          </p:nvSpPr>
          <p:spPr>
            <a:xfrm>
              <a:off x="3436585" y="4160948"/>
              <a:ext cx="2615141" cy="1061829"/>
            </a:xfrm>
            <a:prstGeom prst="rect">
              <a:avLst/>
            </a:prstGeom>
            <a:noFill/>
          </p:spPr>
          <p:txBody>
            <a:bodyPr wrap="square" rtlCol="0">
              <a:spAutoFit/>
            </a:bodyPr>
            <a:lstStyle/>
            <a:p>
              <a:pPr fontAlgn="base">
                <a:lnSpc>
                  <a:spcPct val="150000"/>
                </a:lnSpc>
                <a:spcBef>
                  <a:spcPct val="0"/>
                </a:spcBef>
                <a:spcAft>
                  <a:spcPct val="0"/>
                </a:spcAft>
              </a:pPr>
              <a:r>
                <a:rPr lang="zh-CN" altLang="en-US" sz="1400" dirty="0">
                  <a:solidFill>
                    <a:schemeClr val="tx1">
                      <a:lumMod val="75000"/>
                      <a:lumOff val="25000"/>
                    </a:schemeClr>
                  </a:solidFill>
                  <a:latin typeface="微软雅黑"/>
                  <a:ea typeface="微软雅黑"/>
                  <a:sym typeface="Gill Sans" charset="0"/>
                </a:rPr>
                <a:t>此处添加详细文本描述，建议与标题相关并符合整体语言风格。</a:t>
              </a:r>
              <a:endParaRPr lang="en-US" altLang="zh-CN" sz="1400" dirty="0">
                <a:solidFill>
                  <a:schemeClr val="tx1">
                    <a:lumMod val="75000"/>
                    <a:lumOff val="25000"/>
                  </a:schemeClr>
                </a:solidFill>
                <a:latin typeface="微软雅黑"/>
                <a:ea typeface="微软雅黑"/>
                <a:cs typeface="Lato Light" charset="0"/>
                <a:sym typeface="Lato Light" charset="0"/>
              </a:endParaRPr>
            </a:p>
          </p:txBody>
        </p:sp>
      </p:grpSp>
      <p:grpSp>
        <p:nvGrpSpPr>
          <p:cNvPr id="19" name="组合 18"/>
          <p:cNvGrpSpPr/>
          <p:nvPr/>
        </p:nvGrpSpPr>
        <p:grpSpPr>
          <a:xfrm>
            <a:off x="6141332" y="3822394"/>
            <a:ext cx="2615141" cy="1400383"/>
            <a:chOff x="6141332" y="3822394"/>
            <a:chExt cx="2615141" cy="1400383"/>
          </a:xfrm>
        </p:grpSpPr>
        <p:sp>
          <p:nvSpPr>
            <p:cNvPr id="20" name="文本框 19"/>
            <p:cNvSpPr txBox="1"/>
            <p:nvPr/>
          </p:nvSpPr>
          <p:spPr>
            <a:xfrm>
              <a:off x="6298949" y="3822394"/>
              <a:ext cx="2299907" cy="338554"/>
            </a:xfrm>
            <a:prstGeom prst="rect">
              <a:avLst/>
            </a:prstGeom>
            <a:noFill/>
          </p:spPr>
          <p:txBody>
            <a:bodyPr wrap="squar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点击此处添加标题</a:t>
              </a:r>
            </a:p>
          </p:txBody>
        </p:sp>
        <p:sp>
          <p:nvSpPr>
            <p:cNvPr id="21" name="文本框 20"/>
            <p:cNvSpPr txBox="1"/>
            <p:nvPr/>
          </p:nvSpPr>
          <p:spPr>
            <a:xfrm>
              <a:off x="6141332" y="4160948"/>
              <a:ext cx="2615141" cy="1061829"/>
            </a:xfrm>
            <a:prstGeom prst="rect">
              <a:avLst/>
            </a:prstGeom>
            <a:noFill/>
          </p:spPr>
          <p:txBody>
            <a:bodyPr wrap="square" rtlCol="0">
              <a:spAutoFit/>
            </a:bodyPr>
            <a:lstStyle/>
            <a:p>
              <a:pPr fontAlgn="base">
                <a:lnSpc>
                  <a:spcPct val="150000"/>
                </a:lnSpc>
                <a:spcBef>
                  <a:spcPct val="0"/>
                </a:spcBef>
                <a:spcAft>
                  <a:spcPct val="0"/>
                </a:spcAft>
              </a:pPr>
              <a:r>
                <a:rPr lang="zh-CN" altLang="en-US" sz="1400" dirty="0">
                  <a:solidFill>
                    <a:schemeClr val="tx1">
                      <a:lumMod val="75000"/>
                      <a:lumOff val="25000"/>
                    </a:schemeClr>
                  </a:solidFill>
                  <a:latin typeface="微软雅黑"/>
                  <a:ea typeface="微软雅黑"/>
                  <a:sym typeface="Gill Sans" charset="0"/>
                </a:rPr>
                <a:t>此处添加详细文本描述，建议与标题相关并符合整体语言风格。</a:t>
              </a:r>
              <a:endParaRPr lang="en-US" altLang="zh-CN" sz="1400" dirty="0">
                <a:solidFill>
                  <a:schemeClr val="tx1">
                    <a:lumMod val="75000"/>
                    <a:lumOff val="25000"/>
                  </a:schemeClr>
                </a:solidFill>
                <a:latin typeface="微软雅黑"/>
                <a:ea typeface="微软雅黑"/>
                <a:cs typeface="Lato Light" charset="0"/>
                <a:sym typeface="Lato Light" charset="0"/>
              </a:endParaRPr>
            </a:p>
          </p:txBody>
        </p:sp>
      </p:grpSp>
      <p:grpSp>
        <p:nvGrpSpPr>
          <p:cNvPr id="22" name="组合 21"/>
          <p:cNvGrpSpPr/>
          <p:nvPr/>
        </p:nvGrpSpPr>
        <p:grpSpPr>
          <a:xfrm>
            <a:off x="8846080" y="3822394"/>
            <a:ext cx="2615141" cy="1400383"/>
            <a:chOff x="8846080" y="3822394"/>
            <a:chExt cx="2615141" cy="1400383"/>
          </a:xfrm>
        </p:grpSpPr>
        <p:sp>
          <p:nvSpPr>
            <p:cNvPr id="23" name="文本框 21"/>
            <p:cNvSpPr txBox="1"/>
            <p:nvPr/>
          </p:nvSpPr>
          <p:spPr>
            <a:xfrm>
              <a:off x="9003697" y="3822394"/>
              <a:ext cx="2299907" cy="338554"/>
            </a:xfrm>
            <a:prstGeom prst="rect">
              <a:avLst/>
            </a:prstGeom>
            <a:noFill/>
          </p:spPr>
          <p:txBody>
            <a:bodyPr wrap="square" rtlCol="0">
              <a:spAutoFit/>
            </a:bodyPr>
            <a:lstStyle/>
            <a:p>
              <a:pPr algn="ct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点击此处添加标题</a:t>
              </a:r>
            </a:p>
          </p:txBody>
        </p:sp>
        <p:sp>
          <p:nvSpPr>
            <p:cNvPr id="24" name="文本框 22"/>
            <p:cNvSpPr txBox="1"/>
            <p:nvPr/>
          </p:nvSpPr>
          <p:spPr>
            <a:xfrm>
              <a:off x="8846080" y="4160948"/>
              <a:ext cx="2615141" cy="1061829"/>
            </a:xfrm>
            <a:prstGeom prst="rect">
              <a:avLst/>
            </a:prstGeom>
            <a:noFill/>
          </p:spPr>
          <p:txBody>
            <a:bodyPr wrap="square" rtlCol="0">
              <a:spAutoFit/>
            </a:bodyPr>
            <a:lstStyle/>
            <a:p>
              <a:pPr fontAlgn="base">
                <a:lnSpc>
                  <a:spcPct val="150000"/>
                </a:lnSpc>
                <a:spcBef>
                  <a:spcPct val="0"/>
                </a:spcBef>
                <a:spcAft>
                  <a:spcPct val="0"/>
                </a:spcAft>
              </a:pPr>
              <a:r>
                <a:rPr lang="zh-CN" altLang="en-US" sz="1400" dirty="0">
                  <a:solidFill>
                    <a:schemeClr val="tx1">
                      <a:lumMod val="75000"/>
                      <a:lumOff val="25000"/>
                    </a:schemeClr>
                  </a:solidFill>
                  <a:latin typeface="微软雅黑"/>
                  <a:ea typeface="微软雅黑"/>
                  <a:sym typeface="Gill Sans" charset="0"/>
                </a:rPr>
                <a:t>此处添加详细文本描述，建议与标题相关并符合整体语言风格。</a:t>
              </a:r>
              <a:endParaRPr lang="en-US" altLang="zh-CN" sz="1400" dirty="0">
                <a:solidFill>
                  <a:schemeClr val="tx1">
                    <a:lumMod val="75000"/>
                    <a:lumOff val="25000"/>
                  </a:schemeClr>
                </a:solidFill>
                <a:latin typeface="微软雅黑"/>
                <a:ea typeface="微软雅黑"/>
                <a:cs typeface="Lato Light" charset="0"/>
                <a:sym typeface="Lato Light" charset="0"/>
              </a:endParaRPr>
            </a:p>
          </p:txBody>
        </p:sp>
      </p:grpSp>
    </p:spTree>
    <p:extLst>
      <p:ext uri="{BB962C8B-B14F-4D97-AF65-F5344CB8AC3E}">
        <p14:creationId xmlns:p14="http://schemas.microsoft.com/office/powerpoint/2010/main" val="220793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45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195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45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295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3450"/>
                            </p:stCondLst>
                            <p:childTnLst>
                              <p:par>
                                <p:cTn id="47" presetID="53" presetClass="entr" presetSubtype="16"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par>
                          <p:cTn id="52" fill="hold">
                            <p:stCondLst>
                              <p:cond delay="3950"/>
                            </p:stCondLst>
                            <p:childTnLst>
                              <p:par>
                                <p:cTn id="53" presetID="53"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par>
                          <p:cTn id="58" fill="hold">
                            <p:stCondLst>
                              <p:cond delay="4450"/>
                            </p:stCondLst>
                            <p:childTnLst>
                              <p:par>
                                <p:cTn id="59" presetID="53" presetClass="entr" presetSubtype="16"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par>
                          <p:cTn id="64" fill="hold">
                            <p:stCondLst>
                              <p:cond delay="4950"/>
                            </p:stCondLst>
                            <p:childTnLst>
                              <p:par>
                                <p:cTn id="65" presetID="42"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5950"/>
                            </p:stCondLst>
                            <p:childTnLst>
                              <p:par>
                                <p:cTn id="71" presetID="42"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par>
                          <p:cTn id="76" fill="hold">
                            <p:stCondLst>
                              <p:cond delay="6950"/>
                            </p:stCondLst>
                            <p:childTnLst>
                              <p:par>
                                <p:cTn id="77" presetID="42" presetClass="entr" presetSubtype="0"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childTnLst>
                          </p:cTn>
                        </p:par>
                        <p:par>
                          <p:cTn id="82" fill="hold">
                            <p:stCondLst>
                              <p:cond delay="7950"/>
                            </p:stCondLst>
                            <p:childTnLst>
                              <p:par>
                                <p:cTn id="83" presetID="42" presetClass="entr" presetSubtype="0"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0"/>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smtClean="0">
                <a:solidFill>
                  <a:srgbClr val="6FBA2B"/>
                </a:solidFill>
                <a:latin typeface="迷你简菱心" panose="02010609000101010101" pitchFamily="49" charset="-122"/>
                <a:ea typeface="迷你简菱心" panose="02010609000101010101" pitchFamily="49" charset="-122"/>
              </a:rPr>
              <a:t>四、点击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flipH="1">
            <a:off x="1632615" y="1830247"/>
            <a:ext cx="8972509" cy="4348304"/>
            <a:chOff x="849218" y="1567420"/>
            <a:chExt cx="10414894" cy="5047322"/>
          </a:xfrm>
        </p:grpSpPr>
        <p:sp>
          <p:nvSpPr>
            <p:cNvPr id="6" name="PA_六边形 2"/>
            <p:cNvSpPr/>
            <p:nvPr>
              <p:custDataLst>
                <p:tags r:id="rId1"/>
              </p:custDataLst>
            </p:nvPr>
          </p:nvSpPr>
          <p:spPr>
            <a:xfrm>
              <a:off x="2522647" y="2731632"/>
              <a:ext cx="2047749" cy="1765300"/>
            </a:xfrm>
            <a:prstGeom prst="hexagon">
              <a:avLst/>
            </a:prstGeom>
            <a:noFill/>
            <a:ln>
              <a:solidFill>
                <a:srgbClr val="6F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8CBF00"/>
                </a:solidFill>
              </a:endParaRPr>
            </a:p>
          </p:txBody>
        </p:sp>
        <p:sp>
          <p:nvSpPr>
            <p:cNvPr id="7" name="PA_六边形 3"/>
            <p:cNvSpPr/>
            <p:nvPr>
              <p:custDataLst>
                <p:tags r:id="rId2"/>
              </p:custDataLst>
            </p:nvPr>
          </p:nvSpPr>
          <p:spPr>
            <a:xfrm>
              <a:off x="4196076" y="3614282"/>
              <a:ext cx="2047749" cy="1765300"/>
            </a:xfrm>
            <a:prstGeom prst="hexagon">
              <a:avLst/>
            </a:prstGeom>
            <a:noFill/>
            <a:ln>
              <a:solidFill>
                <a:srgbClr val="6F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3B3B3B"/>
                </a:solidFill>
              </a:endParaRPr>
            </a:p>
          </p:txBody>
        </p:sp>
        <p:sp>
          <p:nvSpPr>
            <p:cNvPr id="8" name="PA_六边形 4"/>
            <p:cNvSpPr/>
            <p:nvPr>
              <p:custDataLst>
                <p:tags r:id="rId3"/>
              </p:custDataLst>
            </p:nvPr>
          </p:nvSpPr>
          <p:spPr>
            <a:xfrm>
              <a:off x="5869505" y="2731632"/>
              <a:ext cx="2047749" cy="1765300"/>
            </a:xfrm>
            <a:prstGeom prst="hexagon">
              <a:avLst/>
            </a:prstGeom>
            <a:noFill/>
            <a:ln>
              <a:solidFill>
                <a:srgbClr val="6F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PA_六边形 5"/>
            <p:cNvSpPr/>
            <p:nvPr>
              <p:custDataLst>
                <p:tags r:id="rId4"/>
              </p:custDataLst>
            </p:nvPr>
          </p:nvSpPr>
          <p:spPr>
            <a:xfrm>
              <a:off x="7542934" y="3614282"/>
              <a:ext cx="2047749" cy="1765300"/>
            </a:xfrm>
            <a:prstGeom prst="hexagon">
              <a:avLst/>
            </a:prstGeom>
            <a:noFill/>
            <a:ln>
              <a:solidFill>
                <a:srgbClr val="6F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3B3B3B"/>
                </a:solidFill>
              </a:endParaRPr>
            </a:p>
          </p:txBody>
        </p:sp>
        <p:sp>
          <p:nvSpPr>
            <p:cNvPr id="10" name="PA_六边形 18"/>
            <p:cNvSpPr/>
            <p:nvPr>
              <p:custDataLst>
                <p:tags r:id="rId5"/>
              </p:custDataLst>
            </p:nvPr>
          </p:nvSpPr>
          <p:spPr>
            <a:xfrm>
              <a:off x="849218" y="3614282"/>
              <a:ext cx="2047749" cy="1765300"/>
            </a:xfrm>
            <a:prstGeom prst="hexagon">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PA_六边形 19"/>
            <p:cNvSpPr/>
            <p:nvPr>
              <p:custDataLst>
                <p:tags r:id="rId6"/>
              </p:custDataLst>
            </p:nvPr>
          </p:nvSpPr>
          <p:spPr>
            <a:xfrm>
              <a:off x="9216363" y="2756169"/>
              <a:ext cx="2047749" cy="1765300"/>
            </a:xfrm>
            <a:prstGeom prst="hexagon">
              <a:avLst/>
            </a:prstGeom>
            <a:solidFill>
              <a:srgbClr val="6FBA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20"/>
            <p:cNvSpPr txBox="1"/>
            <p:nvPr>
              <p:custDataLst>
                <p:tags r:id="rId7"/>
              </p:custDataLst>
            </p:nvPr>
          </p:nvSpPr>
          <p:spPr>
            <a:xfrm>
              <a:off x="3023324" y="3307949"/>
              <a:ext cx="928644" cy="535757"/>
            </a:xfrm>
            <a:prstGeom prst="rect">
              <a:avLst/>
            </a:prstGeom>
            <a:noFill/>
          </p:spPr>
          <p:txBody>
            <a:bodyPr wrap="none" rtlCol="0">
              <a:spAutoFit/>
            </a:bodyPr>
            <a:lstStyle/>
            <a:p>
              <a:r>
                <a:rPr lang="zh-CN" altLang="en-US" sz="2400" b="1"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13" name="21"/>
            <p:cNvSpPr txBox="1"/>
            <p:nvPr>
              <p:custDataLst>
                <p:tags r:id="rId8"/>
              </p:custDataLst>
            </p:nvPr>
          </p:nvSpPr>
          <p:spPr>
            <a:xfrm>
              <a:off x="4758211" y="4204544"/>
              <a:ext cx="928644" cy="535757"/>
            </a:xfrm>
            <a:prstGeom prst="rect">
              <a:avLst/>
            </a:prstGeom>
            <a:noFill/>
          </p:spPr>
          <p:txBody>
            <a:bodyPr wrap="none" rtlCol="0">
              <a:spAutoFit/>
            </a:bodyPr>
            <a:lstStyle/>
            <a:p>
              <a:pPr algn="ct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14" name="22"/>
            <p:cNvSpPr txBox="1"/>
            <p:nvPr>
              <p:custDataLst>
                <p:tags r:id="rId9"/>
              </p:custDataLst>
            </p:nvPr>
          </p:nvSpPr>
          <p:spPr>
            <a:xfrm>
              <a:off x="6426475" y="3307949"/>
              <a:ext cx="928644" cy="535757"/>
            </a:xfrm>
            <a:prstGeom prst="rect">
              <a:avLst/>
            </a:prstGeom>
            <a:noFill/>
          </p:spPr>
          <p:txBody>
            <a:bodyPr wrap="none" rtlCol="0">
              <a:spAutoFit/>
            </a:bodyPr>
            <a:lstStyle/>
            <a:p>
              <a:pPr algn="ct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15" name="23"/>
            <p:cNvSpPr txBox="1"/>
            <p:nvPr>
              <p:custDataLst>
                <p:tags r:id="rId10"/>
              </p:custDataLst>
            </p:nvPr>
          </p:nvSpPr>
          <p:spPr>
            <a:xfrm>
              <a:off x="8102486" y="4229081"/>
              <a:ext cx="928644" cy="535757"/>
            </a:xfrm>
            <a:prstGeom prst="rect">
              <a:avLst/>
            </a:prstGeom>
            <a:noFill/>
          </p:spPr>
          <p:txBody>
            <a:bodyPr wrap="none" rtlCol="0">
              <a:spAutoFit/>
            </a:bodyPr>
            <a:lstStyle/>
            <a:p>
              <a:pPr algn="ct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16" name="品 1"/>
            <p:cNvSpPr>
              <a:spLocks noChangeArrowheads="1"/>
            </p:cNvSpPr>
            <p:nvPr>
              <p:custDataLst>
                <p:tags r:id="rId11"/>
              </p:custDataLst>
            </p:nvPr>
          </p:nvSpPr>
          <p:spPr bwMode="auto">
            <a:xfrm>
              <a:off x="2896966" y="2067044"/>
              <a:ext cx="1837157" cy="500039"/>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p>
          </p:txBody>
        </p:sp>
        <p:sp>
          <p:nvSpPr>
            <p:cNvPr id="17" name="品 27"/>
            <p:cNvSpPr/>
            <p:nvPr>
              <p:custDataLst>
                <p:tags r:id="rId12"/>
              </p:custDataLst>
            </p:nvPr>
          </p:nvSpPr>
          <p:spPr>
            <a:xfrm>
              <a:off x="2955615" y="1567420"/>
              <a:ext cx="2119214" cy="535757"/>
            </a:xfrm>
            <a:prstGeom prst="rect">
              <a:avLst/>
            </a:prstGeom>
          </p:spPr>
          <p:txBody>
            <a:bodyPr wrap="none">
              <a:spAutoFit/>
            </a:bodyPr>
            <a:lstStyle/>
            <a:p>
              <a:pPr algn="ct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品 1"/>
            <p:cNvSpPr>
              <a:spLocks noChangeArrowheads="1"/>
            </p:cNvSpPr>
            <p:nvPr>
              <p:custDataLst>
                <p:tags r:id="rId13"/>
              </p:custDataLst>
            </p:nvPr>
          </p:nvSpPr>
          <p:spPr bwMode="auto">
            <a:xfrm>
              <a:off x="6305185" y="2067044"/>
              <a:ext cx="1837157" cy="500039"/>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p>
          </p:txBody>
        </p:sp>
        <p:sp>
          <p:nvSpPr>
            <p:cNvPr id="19" name="29"/>
            <p:cNvSpPr/>
            <p:nvPr>
              <p:custDataLst>
                <p:tags r:id="rId14"/>
              </p:custDataLst>
            </p:nvPr>
          </p:nvSpPr>
          <p:spPr>
            <a:xfrm>
              <a:off x="6363833" y="1567420"/>
              <a:ext cx="2119214" cy="535757"/>
            </a:xfrm>
            <a:prstGeom prst="rect">
              <a:avLst/>
            </a:prstGeom>
          </p:spPr>
          <p:txBody>
            <a:bodyPr wrap="none">
              <a:spAutoFit/>
            </a:bodyPr>
            <a:lstStyle/>
            <a:p>
              <a:pPr algn="ct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1"/>
            <p:cNvSpPr>
              <a:spLocks noChangeArrowheads="1"/>
            </p:cNvSpPr>
            <p:nvPr>
              <p:custDataLst>
                <p:tags r:id="rId15"/>
              </p:custDataLst>
            </p:nvPr>
          </p:nvSpPr>
          <p:spPr bwMode="auto">
            <a:xfrm>
              <a:off x="4580215" y="6114703"/>
              <a:ext cx="1837157" cy="500039"/>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p>
          </p:txBody>
        </p:sp>
        <p:sp>
          <p:nvSpPr>
            <p:cNvPr id="21" name="31"/>
            <p:cNvSpPr/>
            <p:nvPr>
              <p:custDataLst>
                <p:tags r:id="rId16"/>
              </p:custDataLst>
            </p:nvPr>
          </p:nvSpPr>
          <p:spPr>
            <a:xfrm>
              <a:off x="4638862" y="5615080"/>
              <a:ext cx="2119214" cy="535757"/>
            </a:xfrm>
            <a:prstGeom prst="rect">
              <a:avLst/>
            </a:prstGeom>
          </p:spPr>
          <p:txBody>
            <a:bodyPr wrap="none">
              <a:spAutoFit/>
            </a:bodyPr>
            <a:lstStyle/>
            <a:p>
              <a:pPr algn="ct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1"/>
            <p:cNvSpPr>
              <a:spLocks noChangeArrowheads="1"/>
            </p:cNvSpPr>
            <p:nvPr>
              <p:custDataLst>
                <p:tags r:id="rId17"/>
              </p:custDataLst>
            </p:nvPr>
          </p:nvSpPr>
          <p:spPr bwMode="auto">
            <a:xfrm>
              <a:off x="7917254" y="6114703"/>
              <a:ext cx="1837157" cy="500039"/>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点击添加文字说明</a:t>
              </a:r>
            </a:p>
          </p:txBody>
        </p:sp>
        <p:sp>
          <p:nvSpPr>
            <p:cNvPr id="23" name="33"/>
            <p:cNvSpPr/>
            <p:nvPr>
              <p:custDataLst>
                <p:tags r:id="rId18"/>
              </p:custDataLst>
            </p:nvPr>
          </p:nvSpPr>
          <p:spPr>
            <a:xfrm>
              <a:off x="7975902" y="5615079"/>
              <a:ext cx="2119214" cy="535757"/>
            </a:xfrm>
            <a:prstGeom prst="rect">
              <a:avLst/>
            </a:prstGeom>
          </p:spPr>
          <p:txBody>
            <a:bodyPr wrap="none">
              <a:spAutoFit/>
            </a:bodyPr>
            <a:lstStyle/>
            <a:p>
              <a:pPr algn="ct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点击添加文字说明</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99"/>
            <p:cNvSpPr>
              <a:spLocks noEditPoints="1"/>
            </p:cNvSpPr>
            <p:nvPr>
              <p:custDataLst>
                <p:tags r:id="rId19"/>
              </p:custDataLst>
            </p:nvPr>
          </p:nvSpPr>
          <p:spPr bwMode="auto">
            <a:xfrm>
              <a:off x="10134144" y="3119657"/>
              <a:ext cx="641339" cy="641339"/>
            </a:xfrm>
            <a:custGeom>
              <a:avLst/>
              <a:gdLst>
                <a:gd name="T0" fmla="*/ 256 w 282"/>
                <a:gd name="T1" fmla="*/ 25 h 282"/>
                <a:gd name="T2" fmla="*/ 164 w 282"/>
                <a:gd name="T3" fmla="*/ 25 h 282"/>
                <a:gd name="T4" fmla="*/ 0 w 282"/>
                <a:gd name="T5" fmla="*/ 189 h 282"/>
                <a:gd name="T6" fmla="*/ 92 w 282"/>
                <a:gd name="T7" fmla="*/ 282 h 282"/>
                <a:gd name="T8" fmla="*/ 256 w 282"/>
                <a:gd name="T9" fmla="*/ 118 h 282"/>
                <a:gd name="T10" fmla="*/ 256 w 282"/>
                <a:gd name="T11" fmla="*/ 25 h 282"/>
                <a:gd name="T12" fmla="*/ 55 w 282"/>
                <a:gd name="T13" fmla="*/ 191 h 282"/>
                <a:gd name="T14" fmla="*/ 44 w 282"/>
                <a:gd name="T15" fmla="*/ 180 h 282"/>
                <a:gd name="T16" fmla="*/ 183 w 282"/>
                <a:gd name="T17" fmla="*/ 42 h 282"/>
                <a:gd name="T18" fmla="*/ 194 w 282"/>
                <a:gd name="T19" fmla="*/ 42 h 282"/>
                <a:gd name="T20" fmla="*/ 194 w 282"/>
                <a:gd name="T21" fmla="*/ 53 h 282"/>
                <a:gd name="T22" fmla="*/ 55 w 282"/>
                <a:gd name="T23" fmla="*/ 191 h 282"/>
                <a:gd name="T24" fmla="*/ 78 w 282"/>
                <a:gd name="T25" fmla="*/ 214 h 282"/>
                <a:gd name="T26" fmla="*/ 67 w 282"/>
                <a:gd name="T27" fmla="*/ 203 h 282"/>
                <a:gd name="T28" fmla="*/ 217 w 282"/>
                <a:gd name="T29" fmla="*/ 53 h 282"/>
                <a:gd name="T30" fmla="*/ 228 w 282"/>
                <a:gd name="T31" fmla="*/ 53 h 282"/>
                <a:gd name="T32" fmla="*/ 228 w 282"/>
                <a:gd name="T33" fmla="*/ 64 h 282"/>
                <a:gd name="T34" fmla="*/ 78 w 282"/>
                <a:gd name="T35" fmla="*/ 214 h 282"/>
                <a:gd name="T36" fmla="*/ 101 w 282"/>
                <a:gd name="T37" fmla="*/ 237 h 282"/>
                <a:gd name="T38" fmla="*/ 90 w 282"/>
                <a:gd name="T39" fmla="*/ 226 h 282"/>
                <a:gd name="T40" fmla="*/ 229 w 282"/>
                <a:gd name="T41" fmla="*/ 88 h 282"/>
                <a:gd name="T42" fmla="*/ 240 w 282"/>
                <a:gd name="T43" fmla="*/ 88 h 282"/>
                <a:gd name="T44" fmla="*/ 240 w 282"/>
                <a:gd name="T45" fmla="*/ 99 h 282"/>
                <a:gd name="T46" fmla="*/ 101 w 282"/>
                <a:gd name="T47" fmla="*/ 23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2" h="282">
                  <a:moveTo>
                    <a:pt x="256" y="25"/>
                  </a:moveTo>
                  <a:cubicBezTo>
                    <a:pt x="231" y="0"/>
                    <a:pt x="189" y="0"/>
                    <a:pt x="164" y="25"/>
                  </a:cubicBezTo>
                  <a:cubicBezTo>
                    <a:pt x="0" y="189"/>
                    <a:pt x="0" y="189"/>
                    <a:pt x="0" y="189"/>
                  </a:cubicBezTo>
                  <a:cubicBezTo>
                    <a:pt x="92" y="282"/>
                    <a:pt x="92" y="282"/>
                    <a:pt x="92" y="282"/>
                  </a:cubicBezTo>
                  <a:cubicBezTo>
                    <a:pt x="256" y="118"/>
                    <a:pt x="256" y="118"/>
                    <a:pt x="256" y="118"/>
                  </a:cubicBezTo>
                  <a:cubicBezTo>
                    <a:pt x="282" y="92"/>
                    <a:pt x="282" y="51"/>
                    <a:pt x="256" y="25"/>
                  </a:cubicBezTo>
                  <a:close/>
                  <a:moveTo>
                    <a:pt x="55" y="191"/>
                  </a:moveTo>
                  <a:cubicBezTo>
                    <a:pt x="44" y="180"/>
                    <a:pt x="44" y="180"/>
                    <a:pt x="44" y="180"/>
                  </a:cubicBezTo>
                  <a:cubicBezTo>
                    <a:pt x="183" y="42"/>
                    <a:pt x="183" y="42"/>
                    <a:pt x="183" y="42"/>
                  </a:cubicBezTo>
                  <a:cubicBezTo>
                    <a:pt x="186" y="39"/>
                    <a:pt x="191" y="39"/>
                    <a:pt x="194" y="42"/>
                  </a:cubicBezTo>
                  <a:cubicBezTo>
                    <a:pt x="197" y="45"/>
                    <a:pt x="197" y="50"/>
                    <a:pt x="194" y="53"/>
                  </a:cubicBezTo>
                  <a:lnTo>
                    <a:pt x="55" y="191"/>
                  </a:lnTo>
                  <a:close/>
                  <a:moveTo>
                    <a:pt x="78" y="214"/>
                  </a:moveTo>
                  <a:cubicBezTo>
                    <a:pt x="67" y="203"/>
                    <a:pt x="67" y="203"/>
                    <a:pt x="67" y="203"/>
                  </a:cubicBezTo>
                  <a:cubicBezTo>
                    <a:pt x="217" y="53"/>
                    <a:pt x="217" y="53"/>
                    <a:pt x="217" y="53"/>
                  </a:cubicBezTo>
                  <a:cubicBezTo>
                    <a:pt x="220" y="50"/>
                    <a:pt x="225" y="50"/>
                    <a:pt x="228" y="53"/>
                  </a:cubicBezTo>
                  <a:cubicBezTo>
                    <a:pt x="231" y="56"/>
                    <a:pt x="231" y="61"/>
                    <a:pt x="228" y="64"/>
                  </a:cubicBezTo>
                  <a:lnTo>
                    <a:pt x="78" y="214"/>
                  </a:lnTo>
                  <a:close/>
                  <a:moveTo>
                    <a:pt x="101" y="237"/>
                  </a:moveTo>
                  <a:cubicBezTo>
                    <a:pt x="90" y="226"/>
                    <a:pt x="90" y="226"/>
                    <a:pt x="90" y="226"/>
                  </a:cubicBezTo>
                  <a:cubicBezTo>
                    <a:pt x="229" y="88"/>
                    <a:pt x="229" y="88"/>
                    <a:pt x="229" y="88"/>
                  </a:cubicBezTo>
                  <a:cubicBezTo>
                    <a:pt x="232" y="85"/>
                    <a:pt x="237" y="85"/>
                    <a:pt x="240" y="88"/>
                  </a:cubicBezTo>
                  <a:cubicBezTo>
                    <a:pt x="243" y="91"/>
                    <a:pt x="243" y="96"/>
                    <a:pt x="240" y="99"/>
                  </a:cubicBezTo>
                  <a:lnTo>
                    <a:pt x="101" y="237"/>
                  </a:lnTo>
                  <a:close/>
                </a:path>
              </a:pathLst>
            </a:custGeom>
            <a:solidFill>
              <a:schemeClr val="bg1"/>
            </a:solidFill>
            <a:ln>
              <a:noFill/>
            </a:ln>
            <a:extLst/>
          </p:spPr>
          <p:txBody>
            <a:bodyPr/>
            <a:lstStyle/>
            <a:p>
              <a:pPr>
                <a:defRPr/>
              </a:pPr>
              <a:endParaRPr lang="zh-CN" altLang="en-US" sz="1400"/>
            </a:p>
          </p:txBody>
        </p:sp>
        <p:sp>
          <p:nvSpPr>
            <p:cNvPr id="25" name="100"/>
            <p:cNvSpPr>
              <a:spLocks/>
            </p:cNvSpPr>
            <p:nvPr>
              <p:custDataLst>
                <p:tags r:id="rId20"/>
              </p:custDataLst>
            </p:nvPr>
          </p:nvSpPr>
          <p:spPr bwMode="auto">
            <a:xfrm>
              <a:off x="9779543" y="3665417"/>
              <a:ext cx="443490" cy="443489"/>
            </a:xfrm>
            <a:custGeom>
              <a:avLst/>
              <a:gdLst>
                <a:gd name="T0" fmla="*/ 300 w 464"/>
                <a:gd name="T1" fmla="*/ 276 h 464"/>
                <a:gd name="T2" fmla="*/ 281 w 464"/>
                <a:gd name="T3" fmla="*/ 257 h 464"/>
                <a:gd name="T4" fmla="*/ 464 w 464"/>
                <a:gd name="T5" fmla="*/ 74 h 464"/>
                <a:gd name="T6" fmla="*/ 390 w 464"/>
                <a:gd name="T7" fmla="*/ 0 h 464"/>
                <a:gd name="T8" fmla="*/ 207 w 464"/>
                <a:gd name="T9" fmla="*/ 184 h 464"/>
                <a:gd name="T10" fmla="*/ 188 w 464"/>
                <a:gd name="T11" fmla="*/ 165 h 464"/>
                <a:gd name="T12" fmla="*/ 145 w 464"/>
                <a:gd name="T13" fmla="*/ 188 h 464"/>
                <a:gd name="T14" fmla="*/ 0 w 464"/>
                <a:gd name="T15" fmla="*/ 422 h 464"/>
                <a:gd name="T16" fmla="*/ 43 w 464"/>
                <a:gd name="T17" fmla="*/ 464 h 464"/>
                <a:gd name="T18" fmla="*/ 276 w 464"/>
                <a:gd name="T19" fmla="*/ 322 h 464"/>
                <a:gd name="T20" fmla="*/ 300 w 464"/>
                <a:gd name="T21" fmla="*/ 27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4" h="464">
                  <a:moveTo>
                    <a:pt x="300" y="276"/>
                  </a:moveTo>
                  <a:lnTo>
                    <a:pt x="281" y="257"/>
                  </a:lnTo>
                  <a:lnTo>
                    <a:pt x="464" y="74"/>
                  </a:lnTo>
                  <a:lnTo>
                    <a:pt x="390" y="0"/>
                  </a:lnTo>
                  <a:lnTo>
                    <a:pt x="207" y="184"/>
                  </a:lnTo>
                  <a:lnTo>
                    <a:pt x="188" y="165"/>
                  </a:lnTo>
                  <a:lnTo>
                    <a:pt x="145" y="188"/>
                  </a:lnTo>
                  <a:lnTo>
                    <a:pt x="0" y="422"/>
                  </a:lnTo>
                  <a:lnTo>
                    <a:pt x="43" y="464"/>
                  </a:lnTo>
                  <a:lnTo>
                    <a:pt x="276" y="322"/>
                  </a:lnTo>
                  <a:lnTo>
                    <a:pt x="300" y="276"/>
                  </a:lnTo>
                  <a:close/>
                </a:path>
              </a:pathLst>
            </a:custGeom>
            <a:solidFill>
              <a:schemeClr val="bg1"/>
            </a:solidFill>
            <a:ln>
              <a:noFill/>
            </a:ln>
            <a:extLst/>
          </p:spPr>
          <p:txBody>
            <a:bodyPr/>
            <a:lstStyle/>
            <a:p>
              <a:pPr>
                <a:defRPr/>
              </a:pPr>
              <a:endParaRPr lang="zh-CN" altLang="en-US" sz="1400"/>
            </a:p>
          </p:txBody>
        </p:sp>
        <p:sp>
          <p:nvSpPr>
            <p:cNvPr id="26" name="101"/>
            <p:cNvSpPr>
              <a:spLocks/>
            </p:cNvSpPr>
            <p:nvPr>
              <p:custDataLst>
                <p:tags r:id="rId21"/>
              </p:custDataLst>
            </p:nvPr>
          </p:nvSpPr>
          <p:spPr bwMode="auto">
            <a:xfrm>
              <a:off x="9704991" y="3126348"/>
              <a:ext cx="468340" cy="471207"/>
            </a:xfrm>
            <a:custGeom>
              <a:avLst/>
              <a:gdLst>
                <a:gd name="T0" fmla="*/ 103 w 206"/>
                <a:gd name="T1" fmla="*/ 0 h 207"/>
                <a:gd name="T2" fmla="*/ 77 w 206"/>
                <a:gd name="T3" fmla="*/ 4 h 207"/>
                <a:gd name="T4" fmla="*/ 80 w 206"/>
                <a:gd name="T5" fmla="*/ 6 h 207"/>
                <a:gd name="T6" fmla="*/ 117 w 206"/>
                <a:gd name="T7" fmla="*/ 43 h 207"/>
                <a:gd name="T8" fmla="*/ 117 w 206"/>
                <a:gd name="T9" fmla="*/ 112 h 207"/>
                <a:gd name="T10" fmla="*/ 48 w 206"/>
                <a:gd name="T11" fmla="*/ 112 h 207"/>
                <a:gd name="T12" fmla="*/ 11 w 206"/>
                <a:gd name="T13" fmla="*/ 75 h 207"/>
                <a:gd name="T14" fmla="*/ 6 w 206"/>
                <a:gd name="T15" fmla="*/ 68 h 207"/>
                <a:gd name="T16" fmla="*/ 0 w 206"/>
                <a:gd name="T17" fmla="*/ 104 h 207"/>
                <a:gd name="T18" fmla="*/ 103 w 206"/>
                <a:gd name="T19" fmla="*/ 207 h 207"/>
                <a:gd name="T20" fmla="*/ 206 w 206"/>
                <a:gd name="T21" fmla="*/ 104 h 207"/>
                <a:gd name="T22" fmla="*/ 103 w 206"/>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07">
                  <a:moveTo>
                    <a:pt x="103" y="0"/>
                  </a:moveTo>
                  <a:cubicBezTo>
                    <a:pt x="94" y="0"/>
                    <a:pt x="86" y="2"/>
                    <a:pt x="77" y="4"/>
                  </a:cubicBezTo>
                  <a:cubicBezTo>
                    <a:pt x="78" y="4"/>
                    <a:pt x="79" y="5"/>
                    <a:pt x="80" y="6"/>
                  </a:cubicBezTo>
                  <a:cubicBezTo>
                    <a:pt x="117" y="43"/>
                    <a:pt x="117" y="43"/>
                    <a:pt x="117" y="43"/>
                  </a:cubicBezTo>
                  <a:cubicBezTo>
                    <a:pt x="136" y="62"/>
                    <a:pt x="136" y="93"/>
                    <a:pt x="117" y="112"/>
                  </a:cubicBezTo>
                  <a:cubicBezTo>
                    <a:pt x="98" y="131"/>
                    <a:pt x="67" y="131"/>
                    <a:pt x="48" y="112"/>
                  </a:cubicBezTo>
                  <a:cubicBezTo>
                    <a:pt x="11" y="75"/>
                    <a:pt x="11" y="75"/>
                    <a:pt x="11" y="75"/>
                  </a:cubicBezTo>
                  <a:cubicBezTo>
                    <a:pt x="9" y="73"/>
                    <a:pt x="8" y="71"/>
                    <a:pt x="6" y="68"/>
                  </a:cubicBezTo>
                  <a:cubicBezTo>
                    <a:pt x="2" y="79"/>
                    <a:pt x="0" y="91"/>
                    <a:pt x="0" y="104"/>
                  </a:cubicBezTo>
                  <a:cubicBezTo>
                    <a:pt x="0" y="161"/>
                    <a:pt x="46" y="207"/>
                    <a:pt x="103" y="207"/>
                  </a:cubicBezTo>
                  <a:cubicBezTo>
                    <a:pt x="160" y="207"/>
                    <a:pt x="206" y="161"/>
                    <a:pt x="206" y="104"/>
                  </a:cubicBezTo>
                  <a:cubicBezTo>
                    <a:pt x="206" y="47"/>
                    <a:pt x="160" y="0"/>
                    <a:pt x="103" y="0"/>
                  </a:cubicBezTo>
                  <a:close/>
                </a:path>
              </a:pathLst>
            </a:custGeom>
            <a:solidFill>
              <a:schemeClr val="bg1"/>
            </a:solidFill>
            <a:ln>
              <a:noFill/>
            </a:ln>
            <a:extLst/>
          </p:spPr>
          <p:txBody>
            <a:bodyPr/>
            <a:lstStyle/>
            <a:p>
              <a:pPr>
                <a:defRPr/>
              </a:pPr>
              <a:endParaRPr lang="zh-CN" altLang="en-US" sz="1400"/>
            </a:p>
          </p:txBody>
        </p:sp>
        <p:sp>
          <p:nvSpPr>
            <p:cNvPr id="27" name="102"/>
            <p:cNvSpPr>
              <a:spLocks noEditPoints="1"/>
            </p:cNvSpPr>
            <p:nvPr>
              <p:custDataLst>
                <p:tags r:id="rId22"/>
              </p:custDataLst>
            </p:nvPr>
          </p:nvSpPr>
          <p:spPr bwMode="auto">
            <a:xfrm>
              <a:off x="10284204" y="3686444"/>
              <a:ext cx="425329" cy="422462"/>
            </a:xfrm>
            <a:custGeom>
              <a:avLst/>
              <a:gdLst>
                <a:gd name="T0" fmla="*/ 164 w 187"/>
                <a:gd name="T1" fmla="*/ 163 h 186"/>
                <a:gd name="T2" fmla="*/ 164 w 187"/>
                <a:gd name="T3" fmla="*/ 82 h 186"/>
                <a:gd name="T4" fmla="*/ 81 w 187"/>
                <a:gd name="T5" fmla="*/ 0 h 186"/>
                <a:gd name="T6" fmla="*/ 0 w 187"/>
                <a:gd name="T7" fmla="*/ 81 h 186"/>
                <a:gd name="T8" fmla="*/ 83 w 187"/>
                <a:gd name="T9" fmla="*/ 163 h 186"/>
                <a:gd name="T10" fmla="*/ 164 w 187"/>
                <a:gd name="T11" fmla="*/ 163 h 186"/>
                <a:gd name="T12" fmla="*/ 109 w 187"/>
                <a:gd name="T13" fmla="*/ 108 h 186"/>
                <a:gd name="T14" fmla="*/ 143 w 187"/>
                <a:gd name="T15" fmla="*/ 108 h 186"/>
                <a:gd name="T16" fmla="*/ 143 w 187"/>
                <a:gd name="T17" fmla="*/ 142 h 186"/>
                <a:gd name="T18" fmla="*/ 109 w 187"/>
                <a:gd name="T19" fmla="*/ 142 h 186"/>
                <a:gd name="T20" fmla="*/ 109 w 187"/>
                <a:gd name="T21" fmla="*/ 10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86">
                  <a:moveTo>
                    <a:pt x="164" y="163"/>
                  </a:moveTo>
                  <a:cubicBezTo>
                    <a:pt x="187" y="141"/>
                    <a:pt x="187" y="105"/>
                    <a:pt x="164" y="82"/>
                  </a:cubicBezTo>
                  <a:cubicBezTo>
                    <a:pt x="81" y="0"/>
                    <a:pt x="81" y="0"/>
                    <a:pt x="81" y="0"/>
                  </a:cubicBezTo>
                  <a:cubicBezTo>
                    <a:pt x="0" y="81"/>
                    <a:pt x="0" y="81"/>
                    <a:pt x="0" y="81"/>
                  </a:cubicBezTo>
                  <a:cubicBezTo>
                    <a:pt x="83" y="163"/>
                    <a:pt x="83" y="163"/>
                    <a:pt x="83" y="163"/>
                  </a:cubicBezTo>
                  <a:cubicBezTo>
                    <a:pt x="105" y="186"/>
                    <a:pt x="142" y="186"/>
                    <a:pt x="164" y="163"/>
                  </a:cubicBezTo>
                  <a:close/>
                  <a:moveTo>
                    <a:pt x="109" y="108"/>
                  </a:moveTo>
                  <a:cubicBezTo>
                    <a:pt x="118" y="99"/>
                    <a:pt x="133" y="99"/>
                    <a:pt x="143" y="108"/>
                  </a:cubicBezTo>
                  <a:cubicBezTo>
                    <a:pt x="152" y="118"/>
                    <a:pt x="152" y="133"/>
                    <a:pt x="143" y="142"/>
                  </a:cubicBezTo>
                  <a:cubicBezTo>
                    <a:pt x="133" y="151"/>
                    <a:pt x="118" y="151"/>
                    <a:pt x="109" y="142"/>
                  </a:cubicBezTo>
                  <a:cubicBezTo>
                    <a:pt x="100" y="133"/>
                    <a:pt x="100" y="118"/>
                    <a:pt x="109" y="108"/>
                  </a:cubicBezTo>
                  <a:close/>
                </a:path>
              </a:pathLst>
            </a:custGeom>
            <a:solidFill>
              <a:schemeClr val="bg1"/>
            </a:solidFill>
            <a:ln>
              <a:noFill/>
            </a:ln>
            <a:extLst/>
          </p:spPr>
          <p:txBody>
            <a:bodyPr/>
            <a:lstStyle/>
            <a:p>
              <a:pPr>
                <a:defRPr/>
              </a:pPr>
              <a:endParaRPr lang="zh-CN" altLang="en-US" sz="1400"/>
            </a:p>
          </p:txBody>
        </p:sp>
        <p:sp>
          <p:nvSpPr>
            <p:cNvPr id="28" name="82"/>
            <p:cNvSpPr>
              <a:spLocks noEditPoints="1"/>
            </p:cNvSpPr>
            <p:nvPr>
              <p:custDataLst>
                <p:tags r:id="rId23"/>
              </p:custDataLst>
            </p:nvPr>
          </p:nvSpPr>
          <p:spPr bwMode="auto">
            <a:xfrm>
              <a:off x="1310192" y="4039588"/>
              <a:ext cx="806891" cy="801031"/>
            </a:xfrm>
            <a:custGeom>
              <a:avLst/>
              <a:gdLst>
                <a:gd name="T0" fmla="*/ 248 w 406"/>
                <a:gd name="T1" fmla="*/ 20 h 403"/>
                <a:gd name="T2" fmla="*/ 199 w 406"/>
                <a:gd name="T3" fmla="*/ 3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7 w 406"/>
                <a:gd name="T23" fmla="*/ 284 h 403"/>
                <a:gd name="T24" fmla="*/ 141 w 406"/>
                <a:gd name="T25" fmla="*/ 276 h 403"/>
                <a:gd name="T26" fmla="*/ 142 w 406"/>
                <a:gd name="T27" fmla="*/ 233 h 403"/>
                <a:gd name="T28" fmla="*/ 186 w 406"/>
                <a:gd name="T29" fmla="*/ 210 h 403"/>
                <a:gd name="T30" fmla="*/ 191 w 406"/>
                <a:gd name="T31" fmla="*/ 171 h 403"/>
                <a:gd name="T32" fmla="*/ 248 w 406"/>
                <a:gd name="T33" fmla="*/ 127 h 403"/>
                <a:gd name="T34" fmla="*/ 263 w 406"/>
                <a:gd name="T35" fmla="*/ 120 h 403"/>
                <a:gd name="T36" fmla="*/ 286 w 406"/>
                <a:gd name="T37" fmla="*/ 90 h 403"/>
                <a:gd name="T38" fmla="*/ 317 w 406"/>
                <a:gd name="T39" fmla="*/ 101 h 403"/>
                <a:gd name="T40" fmla="*/ 350 w 406"/>
                <a:gd name="T41" fmla="*/ 56 h 403"/>
                <a:gd name="T42" fmla="*/ 349 w 406"/>
                <a:gd name="T43" fmla="*/ 46 h 403"/>
                <a:gd name="T44" fmla="*/ 368 w 406"/>
                <a:gd name="T45" fmla="*/ 71 h 403"/>
                <a:gd name="T46" fmla="*/ 389 w 406"/>
                <a:gd name="T47" fmla="*/ 98 h 403"/>
                <a:gd name="T48" fmla="*/ 395 w 406"/>
                <a:gd name="T49" fmla="*/ 97 h 403"/>
                <a:gd name="T50" fmla="*/ 245 w 406"/>
                <a:gd name="T51" fmla="*/ 173 h 403"/>
                <a:gd name="T52" fmla="*/ 231 w 406"/>
                <a:gd name="T53" fmla="*/ 187 h 403"/>
                <a:gd name="T54" fmla="*/ 254 w 406"/>
                <a:gd name="T55" fmla="*/ 176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3 w 406"/>
                <a:gd name="T67" fmla="*/ 256 h 403"/>
                <a:gd name="T68" fmla="*/ 181 w 406"/>
                <a:gd name="T69" fmla="*/ 282 h 403"/>
                <a:gd name="T70" fmla="*/ 167 w 406"/>
                <a:gd name="T71" fmla="*/ 282 h 403"/>
                <a:gd name="T72" fmla="*/ 185 w 406"/>
                <a:gd name="T73" fmla="*/ 284 h 403"/>
                <a:gd name="T74" fmla="*/ 180 w 406"/>
                <a:gd name="T75" fmla="*/ 309 h 403"/>
                <a:gd name="T76" fmla="*/ 206 w 406"/>
                <a:gd name="T77" fmla="*/ 269 h 403"/>
                <a:gd name="T78" fmla="*/ 206 w 406"/>
                <a:gd name="T79" fmla="*/ 282 h 403"/>
                <a:gd name="T80" fmla="*/ 189 w 406"/>
                <a:gd name="T81" fmla="*/ 298 h 403"/>
                <a:gd name="T82" fmla="*/ 198 w 406"/>
                <a:gd name="T83" fmla="*/ 300 h 403"/>
                <a:gd name="T84" fmla="*/ 211 w 406"/>
                <a:gd name="T85" fmla="*/ 309 h 403"/>
                <a:gd name="T86" fmla="*/ 187 w 406"/>
                <a:gd name="T87" fmla="*/ 307 h 403"/>
                <a:gd name="T88" fmla="*/ 272 w 406"/>
                <a:gd name="T89" fmla="*/ 310 h 403"/>
                <a:gd name="T90" fmla="*/ 236 w 406"/>
                <a:gd name="T91" fmla="*/ 297 h 403"/>
                <a:gd name="T92" fmla="*/ 249 w 406"/>
                <a:gd name="T93" fmla="*/ 309 h 403"/>
                <a:gd name="T94" fmla="*/ 286 w 406"/>
                <a:gd name="T95" fmla="*/ 293 h 403"/>
                <a:gd name="T96" fmla="*/ 287 w 406"/>
                <a:gd name="T97" fmla="*/ 295 h 403"/>
                <a:gd name="T98" fmla="*/ 267 w 406"/>
                <a:gd name="T99" fmla="*/ 346 h 403"/>
                <a:gd name="T100" fmla="*/ 239 w 406"/>
                <a:gd name="T101" fmla="*/ 325 h 403"/>
                <a:gd name="T102" fmla="*/ 200 w 406"/>
                <a:gd name="T103" fmla="*/ 344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3"/>
                  </a:moveTo>
                  <a:cubicBezTo>
                    <a:pt x="331" y="46"/>
                    <a:pt x="331" y="46"/>
                    <a:pt x="331" y="46"/>
                  </a:cubicBezTo>
                  <a:cubicBezTo>
                    <a:pt x="311" y="39"/>
                    <a:pt x="311" y="39"/>
                    <a:pt x="311" y="39"/>
                  </a:cubicBezTo>
                  <a:cubicBezTo>
                    <a:pt x="310" y="44"/>
                    <a:pt x="310" y="44"/>
                    <a:pt x="310" y="44"/>
                  </a:cubicBezTo>
                  <a:cubicBezTo>
                    <a:pt x="301" y="39"/>
                    <a:pt x="301" y="39"/>
                    <a:pt x="301" y="39"/>
                  </a:cubicBezTo>
                  <a:cubicBezTo>
                    <a:pt x="296" y="36"/>
                    <a:pt x="296" y="36"/>
                    <a:pt x="296" y="36"/>
                  </a:cubicBezTo>
                  <a:cubicBezTo>
                    <a:pt x="296" y="36"/>
                    <a:pt x="288" y="37"/>
                    <a:pt x="289" y="38"/>
                  </a:cubicBezTo>
                  <a:cubicBezTo>
                    <a:pt x="289" y="39"/>
                    <a:pt x="277" y="30"/>
                    <a:pt x="277" y="30"/>
                  </a:cubicBezTo>
                  <a:cubicBezTo>
                    <a:pt x="268" y="30"/>
                    <a:pt x="268" y="30"/>
                    <a:pt x="268" y="30"/>
                  </a:cubicBezTo>
                  <a:cubicBezTo>
                    <a:pt x="259" y="25"/>
                    <a:pt x="259" y="25"/>
                    <a:pt x="259" y="25"/>
                  </a:cubicBezTo>
                  <a:cubicBezTo>
                    <a:pt x="255" y="26"/>
                    <a:pt x="255" y="26"/>
                    <a:pt x="255" y="26"/>
                  </a:cubicBezTo>
                  <a:cubicBezTo>
                    <a:pt x="248" y="20"/>
                    <a:pt x="248" y="20"/>
                    <a:pt x="248" y="20"/>
                  </a:cubicBezTo>
                  <a:cubicBezTo>
                    <a:pt x="241" y="26"/>
                    <a:pt x="241" y="26"/>
                    <a:pt x="241" y="26"/>
                  </a:cubicBezTo>
                  <a:cubicBezTo>
                    <a:pt x="241" y="29"/>
                    <a:pt x="241" y="29"/>
                    <a:pt x="241" y="29"/>
                  </a:cubicBezTo>
                  <a:cubicBezTo>
                    <a:pt x="231" y="26"/>
                    <a:pt x="231" y="26"/>
                    <a:pt x="231" y="26"/>
                  </a:cubicBezTo>
                  <a:cubicBezTo>
                    <a:pt x="227" y="28"/>
                    <a:pt x="227" y="28"/>
                    <a:pt x="227" y="28"/>
                  </a:cubicBezTo>
                  <a:cubicBezTo>
                    <a:pt x="221" y="20"/>
                    <a:pt x="221" y="20"/>
                    <a:pt x="221" y="20"/>
                  </a:cubicBezTo>
                  <a:cubicBezTo>
                    <a:pt x="208" y="20"/>
                    <a:pt x="208" y="20"/>
                    <a:pt x="208" y="20"/>
                  </a:cubicBezTo>
                  <a:cubicBezTo>
                    <a:pt x="196" y="17"/>
                    <a:pt x="196" y="17"/>
                    <a:pt x="196" y="17"/>
                  </a:cubicBezTo>
                  <a:cubicBezTo>
                    <a:pt x="191" y="14"/>
                    <a:pt x="191" y="14"/>
                    <a:pt x="191" y="14"/>
                  </a:cubicBezTo>
                  <a:cubicBezTo>
                    <a:pt x="183" y="17"/>
                    <a:pt x="183" y="17"/>
                    <a:pt x="183" y="17"/>
                  </a:cubicBezTo>
                  <a:cubicBezTo>
                    <a:pt x="181" y="15"/>
                    <a:pt x="181" y="15"/>
                    <a:pt x="181" y="15"/>
                  </a:cubicBezTo>
                  <a:cubicBezTo>
                    <a:pt x="196" y="9"/>
                    <a:pt x="196" y="9"/>
                    <a:pt x="196" y="9"/>
                  </a:cubicBezTo>
                  <a:cubicBezTo>
                    <a:pt x="199" y="3"/>
                    <a:pt x="199" y="3"/>
                    <a:pt x="199" y="3"/>
                  </a:cubicBezTo>
                  <a:cubicBezTo>
                    <a:pt x="190" y="4"/>
                    <a:pt x="190" y="4"/>
                    <a:pt x="190" y="4"/>
                  </a:cubicBezTo>
                  <a:cubicBezTo>
                    <a:pt x="195" y="0"/>
                    <a:pt x="195" y="0"/>
                    <a:pt x="195" y="0"/>
                  </a:cubicBezTo>
                  <a:cubicBezTo>
                    <a:pt x="185" y="2"/>
                    <a:pt x="185" y="2"/>
                    <a:pt x="185" y="2"/>
                  </a:cubicBezTo>
                  <a:cubicBezTo>
                    <a:pt x="182" y="7"/>
                    <a:pt x="182" y="7"/>
                    <a:pt x="182" y="7"/>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3"/>
                    <a:pt x="155" y="15"/>
                    <a:pt x="154" y="15"/>
                  </a:cubicBezTo>
                  <a:cubicBezTo>
                    <a:pt x="154" y="16"/>
                    <a:pt x="148" y="22"/>
                    <a:pt x="146" y="23"/>
                  </a:cubicBezTo>
                  <a:cubicBezTo>
                    <a:pt x="144" y="24"/>
                    <a:pt x="136" y="26"/>
                    <a:pt x="135" y="27"/>
                  </a:cubicBezTo>
                  <a:cubicBezTo>
                    <a:pt x="134" y="28"/>
                    <a:pt x="131" y="32"/>
                    <a:pt x="130" y="33"/>
                  </a:cubicBezTo>
                  <a:cubicBezTo>
                    <a:pt x="130" y="34"/>
                    <a:pt x="128" y="38"/>
                    <a:pt x="128" y="39"/>
                  </a:cubicBezTo>
                  <a:cubicBezTo>
                    <a:pt x="127" y="40"/>
                    <a:pt x="122" y="44"/>
                    <a:pt x="123" y="41"/>
                  </a:cubicBezTo>
                  <a:cubicBezTo>
                    <a:pt x="124" y="39"/>
                    <a:pt x="127" y="35"/>
                    <a:pt x="127" y="34"/>
                  </a:cubicBezTo>
                  <a:cubicBezTo>
                    <a:pt x="128" y="33"/>
                    <a:pt x="129" y="31"/>
                    <a:pt x="129" y="30"/>
                  </a:cubicBezTo>
                  <a:cubicBezTo>
                    <a:pt x="129" y="28"/>
                    <a:pt x="129" y="26"/>
                    <a:pt x="129" y="26"/>
                  </a:cubicBezTo>
                  <a:cubicBezTo>
                    <a:pt x="130" y="24"/>
                    <a:pt x="130" y="24"/>
                    <a:pt x="130" y="24"/>
                  </a:cubicBezTo>
                  <a:cubicBezTo>
                    <a:pt x="123" y="26"/>
                    <a:pt x="123" y="26"/>
                    <a:pt x="123" y="26"/>
                  </a:cubicBezTo>
                  <a:cubicBezTo>
                    <a:pt x="123" y="26"/>
                    <a:pt x="125" y="26"/>
                    <a:pt x="122" y="29"/>
                  </a:cubicBezTo>
                  <a:cubicBezTo>
                    <a:pt x="120" y="32"/>
                    <a:pt x="116" y="35"/>
                    <a:pt x="116" y="36"/>
                  </a:cubicBezTo>
                  <a:cubicBezTo>
                    <a:pt x="115" y="36"/>
                    <a:pt x="114" y="38"/>
                    <a:pt x="112" y="40"/>
                  </a:cubicBezTo>
                  <a:cubicBezTo>
                    <a:pt x="109"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50"/>
                    <a:pt x="115" y="51"/>
                    <a:pt x="115" y="51"/>
                  </a:cubicBezTo>
                  <a:cubicBezTo>
                    <a:pt x="112" y="53"/>
                    <a:pt x="112" y="53"/>
                    <a:pt x="112" y="53"/>
                  </a:cubicBezTo>
                  <a:cubicBezTo>
                    <a:pt x="112" y="53"/>
                    <a:pt x="108" y="55"/>
                    <a:pt x="107" y="56"/>
                  </a:cubicBezTo>
                  <a:cubicBezTo>
                    <a:pt x="107" y="57"/>
                    <a:pt x="106" y="60"/>
                    <a:pt x="106" y="60"/>
                  </a:cubicBezTo>
                  <a:cubicBezTo>
                    <a:pt x="103" y="57"/>
                    <a:pt x="103" y="57"/>
                    <a:pt x="103" y="57"/>
                  </a:cubicBezTo>
                  <a:cubicBezTo>
                    <a:pt x="103" y="57"/>
                    <a:pt x="103" y="55"/>
                    <a:pt x="105" y="54"/>
                  </a:cubicBezTo>
                  <a:cubicBezTo>
                    <a:pt x="106" y="52"/>
                    <a:pt x="104" y="53"/>
                    <a:pt x="106" y="51"/>
                  </a:cubicBezTo>
                  <a:cubicBezTo>
                    <a:pt x="109" y="48"/>
                    <a:pt x="109" y="48"/>
                    <a:pt x="109" y="48"/>
                  </a:cubicBezTo>
                  <a:cubicBezTo>
                    <a:pt x="109" y="48"/>
                    <a:pt x="111" y="46"/>
                    <a:pt x="110" y="46"/>
                  </a:cubicBezTo>
                  <a:cubicBezTo>
                    <a:pt x="109" y="46"/>
                    <a:pt x="105" y="46"/>
                    <a:pt x="105" y="46"/>
                  </a:cubicBezTo>
                  <a:cubicBezTo>
                    <a:pt x="105" y="46"/>
                    <a:pt x="104" y="49"/>
                    <a:pt x="103" y="50"/>
                  </a:cubicBezTo>
                  <a:cubicBezTo>
                    <a:pt x="102" y="51"/>
                    <a:pt x="99" y="55"/>
                    <a:pt x="99" y="55"/>
                  </a:cubicBezTo>
                  <a:cubicBezTo>
                    <a:pt x="93" y="57"/>
                    <a:pt x="93" y="57"/>
                    <a:pt x="93" y="57"/>
                  </a:cubicBezTo>
                  <a:cubicBezTo>
                    <a:pt x="93" y="55"/>
                    <a:pt x="95" y="55"/>
                    <a:pt x="95" y="53"/>
                  </a:cubicBezTo>
                  <a:cubicBezTo>
                    <a:pt x="96" y="52"/>
                    <a:pt x="99" y="50"/>
                    <a:pt x="100" y="49"/>
                  </a:cubicBezTo>
                  <a:cubicBezTo>
                    <a:pt x="101" y="47"/>
                    <a:pt x="100" y="49"/>
                    <a:pt x="101" y="47"/>
                  </a:cubicBezTo>
                  <a:cubicBezTo>
                    <a:pt x="101" y="46"/>
                    <a:pt x="102" y="43"/>
                    <a:pt x="104" y="42"/>
                  </a:cubicBezTo>
                  <a:cubicBezTo>
                    <a:pt x="105" y="42"/>
                    <a:pt x="108" y="39"/>
                    <a:pt x="108" y="39"/>
                  </a:cubicBezTo>
                  <a:cubicBezTo>
                    <a:pt x="111" y="36"/>
                    <a:pt x="111" y="36"/>
                    <a:pt x="111" y="36"/>
                  </a:cubicBezTo>
                  <a:cubicBezTo>
                    <a:pt x="115" y="33"/>
                    <a:pt x="115" y="33"/>
                    <a:pt x="115" y="33"/>
                  </a:cubicBezTo>
                  <a:cubicBezTo>
                    <a:pt x="120" y="28"/>
                    <a:pt x="120" y="28"/>
                    <a:pt x="120" y="28"/>
                  </a:cubicBezTo>
                  <a:cubicBezTo>
                    <a:pt x="122" y="26"/>
                    <a:pt x="122" y="26"/>
                    <a:pt x="122" y="26"/>
                  </a:cubicBezTo>
                  <a:cubicBezTo>
                    <a:pt x="122" y="26"/>
                    <a:pt x="118" y="27"/>
                    <a:pt x="117" y="28"/>
                  </a:cubicBezTo>
                  <a:cubicBezTo>
                    <a:pt x="116" y="28"/>
                    <a:pt x="110" y="33"/>
                    <a:pt x="110" y="33"/>
                  </a:cubicBezTo>
                  <a:cubicBezTo>
                    <a:pt x="110" y="33"/>
                    <a:pt x="106" y="35"/>
                    <a:pt x="106" y="36"/>
                  </a:cubicBezTo>
                  <a:cubicBezTo>
                    <a:pt x="105" y="36"/>
                    <a:pt x="102" y="40"/>
                    <a:pt x="102" y="40"/>
                  </a:cubicBezTo>
                  <a:cubicBezTo>
                    <a:pt x="99" y="42"/>
                    <a:pt x="99" y="42"/>
                    <a:pt x="99" y="42"/>
                  </a:cubicBezTo>
                  <a:cubicBezTo>
                    <a:pt x="99" y="45"/>
                    <a:pt x="99" y="45"/>
                    <a:pt x="99" y="45"/>
                  </a:cubicBezTo>
                  <a:cubicBezTo>
                    <a:pt x="97" y="42"/>
                    <a:pt x="97" y="42"/>
                    <a:pt x="97" y="42"/>
                  </a:cubicBezTo>
                  <a:cubicBezTo>
                    <a:pt x="93" y="44"/>
                    <a:pt x="93" y="44"/>
                    <a:pt x="93" y="44"/>
                  </a:cubicBezTo>
                  <a:cubicBezTo>
                    <a:pt x="91" y="45"/>
                    <a:pt x="91" y="45"/>
                    <a:pt x="91" y="45"/>
                  </a:cubicBezTo>
                  <a:cubicBezTo>
                    <a:pt x="89" y="47"/>
                    <a:pt x="89" y="47"/>
                    <a:pt x="89" y="47"/>
                  </a:cubicBezTo>
                  <a:cubicBezTo>
                    <a:pt x="84" y="50"/>
                    <a:pt x="84" y="50"/>
                    <a:pt x="84" y="50"/>
                  </a:cubicBezTo>
                  <a:cubicBezTo>
                    <a:pt x="73" y="57"/>
                    <a:pt x="73" y="57"/>
                    <a:pt x="73" y="57"/>
                  </a:cubicBezTo>
                  <a:cubicBezTo>
                    <a:pt x="68" y="61"/>
                    <a:pt x="68" y="61"/>
                    <a:pt x="68" y="61"/>
                  </a:cubicBezTo>
                  <a:cubicBezTo>
                    <a:pt x="68" y="61"/>
                    <a:pt x="31" y="103"/>
                    <a:pt x="20" y="157"/>
                  </a:cubicBezTo>
                  <a:cubicBezTo>
                    <a:pt x="20" y="177"/>
                    <a:pt x="20" y="177"/>
                    <a:pt x="20" y="177"/>
                  </a:cubicBezTo>
                  <a:cubicBezTo>
                    <a:pt x="17" y="177"/>
                    <a:pt x="17" y="177"/>
                    <a:pt x="17" y="177"/>
                  </a:cubicBezTo>
                  <a:cubicBezTo>
                    <a:pt x="19" y="170"/>
                    <a:pt x="0" y="270"/>
                    <a:pt x="78" y="344"/>
                  </a:cubicBezTo>
                  <a:cubicBezTo>
                    <a:pt x="65" y="326"/>
                    <a:pt x="65" y="326"/>
                    <a:pt x="65" y="326"/>
                  </a:cubicBezTo>
                  <a:cubicBezTo>
                    <a:pt x="49" y="302"/>
                    <a:pt x="49" y="302"/>
                    <a:pt x="49" y="302"/>
                  </a:cubicBezTo>
                  <a:cubicBezTo>
                    <a:pt x="35" y="265"/>
                    <a:pt x="35" y="265"/>
                    <a:pt x="35" y="265"/>
                  </a:cubicBezTo>
                  <a:cubicBezTo>
                    <a:pt x="31" y="268"/>
                    <a:pt x="31" y="268"/>
                    <a:pt x="31" y="268"/>
                  </a:cubicBezTo>
                  <a:cubicBezTo>
                    <a:pt x="22" y="237"/>
                    <a:pt x="22" y="237"/>
                    <a:pt x="22" y="237"/>
                  </a:cubicBezTo>
                  <a:cubicBezTo>
                    <a:pt x="31" y="258"/>
                    <a:pt x="31" y="258"/>
                    <a:pt x="31" y="258"/>
                  </a:cubicBezTo>
                  <a:cubicBezTo>
                    <a:pt x="32" y="252"/>
                    <a:pt x="32" y="252"/>
                    <a:pt x="32" y="252"/>
                  </a:cubicBezTo>
                  <a:cubicBezTo>
                    <a:pt x="35" y="249"/>
                    <a:pt x="35" y="249"/>
                    <a:pt x="35" y="249"/>
                  </a:cubicBezTo>
                  <a:cubicBezTo>
                    <a:pt x="36" y="242"/>
                    <a:pt x="36" y="242"/>
                    <a:pt x="36" y="242"/>
                  </a:cubicBezTo>
                  <a:cubicBezTo>
                    <a:pt x="38" y="236"/>
                    <a:pt x="38" y="236"/>
                    <a:pt x="38" y="236"/>
                  </a:cubicBezTo>
                  <a:cubicBezTo>
                    <a:pt x="38" y="231"/>
                    <a:pt x="38" y="231"/>
                    <a:pt x="38" y="231"/>
                  </a:cubicBezTo>
                  <a:cubicBezTo>
                    <a:pt x="28" y="232"/>
                    <a:pt x="28" y="232"/>
                    <a:pt x="28" y="232"/>
                  </a:cubicBezTo>
                  <a:cubicBezTo>
                    <a:pt x="28" y="228"/>
                    <a:pt x="28" y="228"/>
                    <a:pt x="28" y="228"/>
                  </a:cubicBezTo>
                  <a:cubicBezTo>
                    <a:pt x="23" y="221"/>
                    <a:pt x="23" y="221"/>
                    <a:pt x="23" y="221"/>
                  </a:cubicBezTo>
                  <a:cubicBezTo>
                    <a:pt x="20" y="214"/>
                    <a:pt x="20" y="214"/>
                    <a:pt x="20" y="214"/>
                  </a:cubicBezTo>
                  <a:cubicBezTo>
                    <a:pt x="22" y="212"/>
                    <a:pt x="22" y="212"/>
                    <a:pt x="22" y="212"/>
                  </a:cubicBezTo>
                  <a:cubicBezTo>
                    <a:pt x="25" y="218"/>
                    <a:pt x="25" y="218"/>
                    <a:pt x="25" y="218"/>
                  </a:cubicBezTo>
                  <a:cubicBezTo>
                    <a:pt x="28" y="220"/>
                    <a:pt x="28" y="220"/>
                    <a:pt x="28" y="220"/>
                  </a:cubicBezTo>
                  <a:cubicBezTo>
                    <a:pt x="31" y="219"/>
                    <a:pt x="31" y="219"/>
                    <a:pt x="31" y="219"/>
                  </a:cubicBezTo>
                  <a:cubicBezTo>
                    <a:pt x="32" y="222"/>
                    <a:pt x="32" y="222"/>
                    <a:pt x="32" y="222"/>
                  </a:cubicBezTo>
                  <a:cubicBezTo>
                    <a:pt x="35" y="225"/>
                    <a:pt x="35" y="225"/>
                    <a:pt x="35" y="225"/>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2"/>
                    <a:pt x="53" y="232"/>
                    <a:pt x="53" y="232"/>
                  </a:cubicBezTo>
                  <a:cubicBezTo>
                    <a:pt x="53" y="235"/>
                    <a:pt x="53" y="235"/>
                    <a:pt x="53" y="235"/>
                  </a:cubicBezTo>
                  <a:cubicBezTo>
                    <a:pt x="55" y="237"/>
                    <a:pt x="55" y="237"/>
                    <a:pt x="55" y="237"/>
                  </a:cubicBezTo>
                  <a:cubicBezTo>
                    <a:pt x="55" y="237"/>
                    <a:pt x="58" y="232"/>
                    <a:pt x="58" y="232"/>
                  </a:cubicBezTo>
                  <a:cubicBezTo>
                    <a:pt x="58" y="233"/>
                    <a:pt x="58" y="237"/>
                    <a:pt x="58" y="238"/>
                  </a:cubicBezTo>
                  <a:cubicBezTo>
                    <a:pt x="58" y="239"/>
                    <a:pt x="60" y="246"/>
                    <a:pt x="60" y="246"/>
                  </a:cubicBezTo>
                  <a:cubicBezTo>
                    <a:pt x="73" y="267"/>
                    <a:pt x="73" y="267"/>
                    <a:pt x="73" y="267"/>
                  </a:cubicBezTo>
                  <a:cubicBezTo>
                    <a:pt x="72" y="271"/>
                    <a:pt x="72" y="271"/>
                    <a:pt x="72" y="271"/>
                  </a:cubicBezTo>
                  <a:cubicBezTo>
                    <a:pt x="80" y="269"/>
                    <a:pt x="80" y="269"/>
                    <a:pt x="80" y="269"/>
                  </a:cubicBezTo>
                  <a:cubicBezTo>
                    <a:pt x="78" y="267"/>
                    <a:pt x="78" y="267"/>
                    <a:pt x="78" y="267"/>
                  </a:cubicBezTo>
                  <a:cubicBezTo>
                    <a:pt x="80" y="260"/>
                    <a:pt x="80" y="260"/>
                    <a:pt x="80" y="260"/>
                  </a:cubicBezTo>
                  <a:cubicBezTo>
                    <a:pt x="77" y="252"/>
                    <a:pt x="77" y="252"/>
                    <a:pt x="77" y="252"/>
                  </a:cubicBezTo>
                  <a:cubicBezTo>
                    <a:pt x="84" y="243"/>
                    <a:pt x="84" y="243"/>
                    <a:pt x="84" y="243"/>
                  </a:cubicBezTo>
                  <a:cubicBezTo>
                    <a:pt x="91" y="235"/>
                    <a:pt x="91" y="235"/>
                    <a:pt x="91" y="235"/>
                  </a:cubicBezTo>
                  <a:cubicBezTo>
                    <a:pt x="92" y="231"/>
                    <a:pt x="92" y="231"/>
                    <a:pt x="92" y="231"/>
                  </a:cubicBezTo>
                  <a:cubicBezTo>
                    <a:pt x="95" y="231"/>
                    <a:pt x="95" y="231"/>
                    <a:pt x="95" y="231"/>
                  </a:cubicBezTo>
                  <a:cubicBezTo>
                    <a:pt x="99" y="228"/>
                    <a:pt x="99" y="228"/>
                    <a:pt x="99" y="228"/>
                  </a:cubicBezTo>
                  <a:cubicBezTo>
                    <a:pt x="104" y="231"/>
                    <a:pt x="104" y="231"/>
                    <a:pt x="104" y="231"/>
                  </a:cubicBezTo>
                  <a:cubicBezTo>
                    <a:pt x="104" y="231"/>
                    <a:pt x="108" y="241"/>
                    <a:pt x="110" y="242"/>
                  </a:cubicBezTo>
                  <a:cubicBezTo>
                    <a:pt x="112" y="244"/>
                    <a:pt x="111" y="247"/>
                    <a:pt x="112" y="248"/>
                  </a:cubicBezTo>
                  <a:cubicBezTo>
                    <a:pt x="113" y="248"/>
                    <a:pt x="118" y="244"/>
                    <a:pt x="119" y="244"/>
                  </a:cubicBezTo>
                  <a:cubicBezTo>
                    <a:pt x="120" y="245"/>
                    <a:pt x="122" y="252"/>
                    <a:pt x="122" y="252"/>
                  </a:cubicBezTo>
                  <a:cubicBezTo>
                    <a:pt x="124" y="267"/>
                    <a:pt x="124" y="267"/>
                    <a:pt x="124" y="267"/>
                  </a:cubicBezTo>
                  <a:cubicBezTo>
                    <a:pt x="132" y="278"/>
                    <a:pt x="132" y="278"/>
                    <a:pt x="132" y="278"/>
                  </a:cubicBezTo>
                  <a:cubicBezTo>
                    <a:pt x="131" y="280"/>
                    <a:pt x="131" y="280"/>
                    <a:pt x="131" y="280"/>
                  </a:cubicBezTo>
                  <a:cubicBezTo>
                    <a:pt x="126" y="276"/>
                    <a:pt x="126" y="276"/>
                    <a:pt x="126" y="276"/>
                  </a:cubicBezTo>
                  <a:cubicBezTo>
                    <a:pt x="123" y="273"/>
                    <a:pt x="123" y="273"/>
                    <a:pt x="123" y="273"/>
                  </a:cubicBezTo>
                  <a:cubicBezTo>
                    <a:pt x="121" y="276"/>
                    <a:pt x="121" y="276"/>
                    <a:pt x="121" y="276"/>
                  </a:cubicBezTo>
                  <a:cubicBezTo>
                    <a:pt x="127" y="284"/>
                    <a:pt x="127" y="284"/>
                    <a:pt x="127" y="284"/>
                  </a:cubicBezTo>
                  <a:cubicBezTo>
                    <a:pt x="136" y="291"/>
                    <a:pt x="136" y="291"/>
                    <a:pt x="136" y="291"/>
                  </a:cubicBezTo>
                  <a:cubicBezTo>
                    <a:pt x="142" y="299"/>
                    <a:pt x="142" y="299"/>
                    <a:pt x="142" y="299"/>
                  </a:cubicBezTo>
                  <a:cubicBezTo>
                    <a:pt x="153" y="304"/>
                    <a:pt x="153" y="304"/>
                    <a:pt x="153" y="304"/>
                  </a:cubicBezTo>
                  <a:cubicBezTo>
                    <a:pt x="152" y="296"/>
                    <a:pt x="152" y="296"/>
                    <a:pt x="152" y="296"/>
                  </a:cubicBezTo>
                  <a:cubicBezTo>
                    <a:pt x="143" y="288"/>
                    <a:pt x="143" y="288"/>
                    <a:pt x="143" y="288"/>
                  </a:cubicBezTo>
                  <a:cubicBezTo>
                    <a:pt x="133" y="282"/>
                    <a:pt x="133" y="282"/>
                    <a:pt x="133" y="282"/>
                  </a:cubicBezTo>
                  <a:cubicBezTo>
                    <a:pt x="135" y="281"/>
                    <a:pt x="135" y="281"/>
                    <a:pt x="135" y="281"/>
                  </a:cubicBezTo>
                  <a:cubicBezTo>
                    <a:pt x="138" y="282"/>
                    <a:pt x="138" y="282"/>
                    <a:pt x="138" y="282"/>
                  </a:cubicBezTo>
                  <a:cubicBezTo>
                    <a:pt x="143" y="287"/>
                    <a:pt x="143" y="287"/>
                    <a:pt x="143" y="287"/>
                  </a:cubicBezTo>
                  <a:cubicBezTo>
                    <a:pt x="147" y="288"/>
                    <a:pt x="147" y="288"/>
                    <a:pt x="147" y="288"/>
                  </a:cubicBezTo>
                  <a:cubicBezTo>
                    <a:pt x="143" y="282"/>
                    <a:pt x="143" y="282"/>
                    <a:pt x="143" y="282"/>
                  </a:cubicBezTo>
                  <a:cubicBezTo>
                    <a:pt x="141" y="276"/>
                    <a:pt x="141" y="276"/>
                    <a:pt x="141" y="276"/>
                  </a:cubicBezTo>
                  <a:cubicBezTo>
                    <a:pt x="135" y="271"/>
                    <a:pt x="135" y="271"/>
                    <a:pt x="135" y="271"/>
                  </a:cubicBezTo>
                  <a:cubicBezTo>
                    <a:pt x="130" y="268"/>
                    <a:pt x="130" y="268"/>
                    <a:pt x="130" y="268"/>
                  </a:cubicBezTo>
                  <a:cubicBezTo>
                    <a:pt x="130" y="268"/>
                    <a:pt x="127" y="265"/>
                    <a:pt x="127" y="264"/>
                  </a:cubicBezTo>
                  <a:cubicBezTo>
                    <a:pt x="127" y="262"/>
                    <a:pt x="129" y="256"/>
                    <a:pt x="129" y="256"/>
                  </a:cubicBezTo>
                  <a:cubicBezTo>
                    <a:pt x="130" y="252"/>
                    <a:pt x="130" y="252"/>
                    <a:pt x="130" y="252"/>
                  </a:cubicBezTo>
                  <a:cubicBezTo>
                    <a:pt x="135" y="258"/>
                    <a:pt x="135" y="258"/>
                    <a:pt x="135" y="258"/>
                  </a:cubicBezTo>
                  <a:cubicBezTo>
                    <a:pt x="141" y="262"/>
                    <a:pt x="141" y="262"/>
                    <a:pt x="141" y="262"/>
                  </a:cubicBezTo>
                  <a:cubicBezTo>
                    <a:pt x="148" y="255"/>
                    <a:pt x="148" y="255"/>
                    <a:pt x="148" y="255"/>
                  </a:cubicBezTo>
                  <a:cubicBezTo>
                    <a:pt x="150" y="250"/>
                    <a:pt x="150" y="250"/>
                    <a:pt x="150" y="250"/>
                  </a:cubicBezTo>
                  <a:cubicBezTo>
                    <a:pt x="152" y="244"/>
                    <a:pt x="152" y="244"/>
                    <a:pt x="152" y="244"/>
                  </a:cubicBezTo>
                  <a:cubicBezTo>
                    <a:pt x="152" y="244"/>
                    <a:pt x="149" y="241"/>
                    <a:pt x="148" y="240"/>
                  </a:cubicBezTo>
                  <a:cubicBezTo>
                    <a:pt x="147" y="239"/>
                    <a:pt x="142" y="233"/>
                    <a:pt x="142" y="233"/>
                  </a:cubicBezTo>
                  <a:cubicBezTo>
                    <a:pt x="148" y="230"/>
                    <a:pt x="148" y="230"/>
                    <a:pt x="148" y="230"/>
                  </a:cubicBezTo>
                  <a:cubicBezTo>
                    <a:pt x="152" y="229"/>
                    <a:pt x="152" y="229"/>
                    <a:pt x="152" y="229"/>
                  </a:cubicBezTo>
                  <a:cubicBezTo>
                    <a:pt x="154" y="231"/>
                    <a:pt x="154" y="231"/>
                    <a:pt x="154" y="231"/>
                  </a:cubicBezTo>
                  <a:cubicBezTo>
                    <a:pt x="155" y="235"/>
                    <a:pt x="155" y="235"/>
                    <a:pt x="155" y="235"/>
                  </a:cubicBezTo>
                  <a:cubicBezTo>
                    <a:pt x="161" y="230"/>
                    <a:pt x="161" y="230"/>
                    <a:pt x="161" y="230"/>
                  </a:cubicBezTo>
                  <a:cubicBezTo>
                    <a:pt x="164" y="226"/>
                    <a:pt x="164" y="226"/>
                    <a:pt x="164" y="226"/>
                  </a:cubicBezTo>
                  <a:cubicBezTo>
                    <a:pt x="167" y="224"/>
                    <a:pt x="167" y="224"/>
                    <a:pt x="167" y="224"/>
                  </a:cubicBezTo>
                  <a:cubicBezTo>
                    <a:pt x="170" y="224"/>
                    <a:pt x="170" y="224"/>
                    <a:pt x="170" y="224"/>
                  </a:cubicBezTo>
                  <a:cubicBezTo>
                    <a:pt x="178" y="219"/>
                    <a:pt x="178" y="219"/>
                    <a:pt x="178" y="219"/>
                  </a:cubicBezTo>
                  <a:cubicBezTo>
                    <a:pt x="178" y="216"/>
                    <a:pt x="178" y="216"/>
                    <a:pt x="178" y="216"/>
                  </a:cubicBezTo>
                  <a:cubicBezTo>
                    <a:pt x="182" y="213"/>
                    <a:pt x="182" y="213"/>
                    <a:pt x="182" y="213"/>
                  </a:cubicBezTo>
                  <a:cubicBezTo>
                    <a:pt x="186" y="210"/>
                    <a:pt x="186" y="210"/>
                    <a:pt x="186" y="210"/>
                  </a:cubicBezTo>
                  <a:cubicBezTo>
                    <a:pt x="186" y="210"/>
                    <a:pt x="188" y="208"/>
                    <a:pt x="188" y="205"/>
                  </a:cubicBezTo>
                  <a:cubicBezTo>
                    <a:pt x="188" y="202"/>
                    <a:pt x="187" y="199"/>
                    <a:pt x="187" y="199"/>
                  </a:cubicBezTo>
                  <a:cubicBezTo>
                    <a:pt x="187" y="199"/>
                    <a:pt x="188" y="195"/>
                    <a:pt x="189" y="194"/>
                  </a:cubicBezTo>
                  <a:cubicBezTo>
                    <a:pt x="190" y="193"/>
                    <a:pt x="190" y="190"/>
                    <a:pt x="190" y="190"/>
                  </a:cubicBezTo>
                  <a:cubicBezTo>
                    <a:pt x="190" y="189"/>
                    <a:pt x="186" y="185"/>
                    <a:pt x="186" y="185"/>
                  </a:cubicBezTo>
                  <a:cubicBezTo>
                    <a:pt x="186" y="181"/>
                    <a:pt x="186" y="181"/>
                    <a:pt x="186" y="181"/>
                  </a:cubicBezTo>
                  <a:cubicBezTo>
                    <a:pt x="186" y="181"/>
                    <a:pt x="188" y="181"/>
                    <a:pt x="186" y="179"/>
                  </a:cubicBezTo>
                  <a:cubicBezTo>
                    <a:pt x="185" y="177"/>
                    <a:pt x="179" y="174"/>
                    <a:pt x="179" y="174"/>
                  </a:cubicBezTo>
                  <a:cubicBezTo>
                    <a:pt x="181" y="169"/>
                    <a:pt x="181" y="169"/>
                    <a:pt x="181" y="169"/>
                  </a:cubicBezTo>
                  <a:cubicBezTo>
                    <a:pt x="182" y="168"/>
                    <a:pt x="182" y="168"/>
                    <a:pt x="182" y="168"/>
                  </a:cubicBezTo>
                  <a:cubicBezTo>
                    <a:pt x="187" y="168"/>
                    <a:pt x="187" y="168"/>
                    <a:pt x="187" y="168"/>
                  </a:cubicBezTo>
                  <a:cubicBezTo>
                    <a:pt x="187" y="168"/>
                    <a:pt x="191" y="170"/>
                    <a:pt x="191" y="171"/>
                  </a:cubicBezTo>
                  <a:cubicBezTo>
                    <a:pt x="191" y="171"/>
                    <a:pt x="194" y="176"/>
                    <a:pt x="195" y="175"/>
                  </a:cubicBezTo>
                  <a:cubicBezTo>
                    <a:pt x="195" y="174"/>
                    <a:pt x="200" y="168"/>
                    <a:pt x="200" y="168"/>
                  </a:cubicBezTo>
                  <a:cubicBezTo>
                    <a:pt x="204" y="173"/>
                    <a:pt x="204" y="173"/>
                    <a:pt x="204" y="173"/>
                  </a:cubicBezTo>
                  <a:cubicBezTo>
                    <a:pt x="204" y="173"/>
                    <a:pt x="205" y="173"/>
                    <a:pt x="205" y="177"/>
                  </a:cubicBezTo>
                  <a:cubicBezTo>
                    <a:pt x="204" y="182"/>
                    <a:pt x="204" y="184"/>
                    <a:pt x="204" y="184"/>
                  </a:cubicBezTo>
                  <a:cubicBezTo>
                    <a:pt x="204" y="184"/>
                    <a:pt x="216" y="182"/>
                    <a:pt x="217" y="180"/>
                  </a:cubicBezTo>
                  <a:cubicBezTo>
                    <a:pt x="217" y="178"/>
                    <a:pt x="219" y="165"/>
                    <a:pt x="219" y="165"/>
                  </a:cubicBezTo>
                  <a:cubicBezTo>
                    <a:pt x="216" y="161"/>
                    <a:pt x="216" y="161"/>
                    <a:pt x="216" y="161"/>
                  </a:cubicBezTo>
                  <a:cubicBezTo>
                    <a:pt x="227" y="149"/>
                    <a:pt x="227" y="149"/>
                    <a:pt x="227" y="149"/>
                  </a:cubicBezTo>
                  <a:cubicBezTo>
                    <a:pt x="234" y="146"/>
                    <a:pt x="234" y="146"/>
                    <a:pt x="234" y="146"/>
                  </a:cubicBezTo>
                  <a:cubicBezTo>
                    <a:pt x="234" y="146"/>
                    <a:pt x="235" y="152"/>
                    <a:pt x="239" y="147"/>
                  </a:cubicBezTo>
                  <a:cubicBezTo>
                    <a:pt x="243" y="142"/>
                    <a:pt x="246" y="131"/>
                    <a:pt x="248" y="127"/>
                  </a:cubicBezTo>
                  <a:cubicBezTo>
                    <a:pt x="250" y="124"/>
                    <a:pt x="257" y="115"/>
                    <a:pt x="257" y="114"/>
                  </a:cubicBezTo>
                  <a:cubicBezTo>
                    <a:pt x="257" y="114"/>
                    <a:pt x="257" y="113"/>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40"/>
                    <a:pt x="261" y="140"/>
                  </a:cubicBezTo>
                  <a:cubicBezTo>
                    <a:pt x="262" y="140"/>
                    <a:pt x="269" y="142"/>
                    <a:pt x="267" y="139"/>
                  </a:cubicBezTo>
                  <a:cubicBezTo>
                    <a:pt x="265" y="135"/>
                    <a:pt x="264" y="133"/>
                    <a:pt x="264" y="133"/>
                  </a:cubicBezTo>
                  <a:cubicBezTo>
                    <a:pt x="264" y="133"/>
                    <a:pt x="259" y="131"/>
                    <a:pt x="261" y="129"/>
                  </a:cubicBezTo>
                  <a:cubicBezTo>
                    <a:pt x="262" y="127"/>
                    <a:pt x="263" y="127"/>
                    <a:pt x="263" y="124"/>
                  </a:cubicBezTo>
                  <a:cubicBezTo>
                    <a:pt x="263" y="122"/>
                    <a:pt x="264" y="122"/>
                    <a:pt x="263" y="120"/>
                  </a:cubicBezTo>
                  <a:cubicBezTo>
                    <a:pt x="262" y="118"/>
                    <a:pt x="261" y="119"/>
                    <a:pt x="261" y="115"/>
                  </a:cubicBezTo>
                  <a:cubicBezTo>
                    <a:pt x="260" y="112"/>
                    <a:pt x="261" y="110"/>
                    <a:pt x="261" y="110"/>
                  </a:cubicBezTo>
                  <a:cubicBezTo>
                    <a:pt x="261" y="106"/>
                    <a:pt x="261" y="106"/>
                    <a:pt x="261" y="106"/>
                  </a:cubicBezTo>
                  <a:cubicBezTo>
                    <a:pt x="258" y="107"/>
                    <a:pt x="258" y="107"/>
                    <a:pt x="258" y="107"/>
                  </a:cubicBezTo>
                  <a:cubicBezTo>
                    <a:pt x="248" y="103"/>
                    <a:pt x="248" y="103"/>
                    <a:pt x="248" y="103"/>
                  </a:cubicBezTo>
                  <a:cubicBezTo>
                    <a:pt x="248" y="103"/>
                    <a:pt x="235" y="107"/>
                    <a:pt x="236" y="107"/>
                  </a:cubicBezTo>
                  <a:cubicBezTo>
                    <a:pt x="238" y="106"/>
                    <a:pt x="248" y="97"/>
                    <a:pt x="248" y="97"/>
                  </a:cubicBezTo>
                  <a:cubicBezTo>
                    <a:pt x="248" y="97"/>
                    <a:pt x="256" y="90"/>
                    <a:pt x="257" y="89"/>
                  </a:cubicBezTo>
                  <a:cubicBezTo>
                    <a:pt x="257" y="89"/>
                    <a:pt x="261" y="87"/>
                    <a:pt x="262" y="87"/>
                  </a:cubicBezTo>
                  <a:cubicBezTo>
                    <a:pt x="264" y="87"/>
                    <a:pt x="272" y="89"/>
                    <a:pt x="272" y="89"/>
                  </a:cubicBezTo>
                  <a:cubicBezTo>
                    <a:pt x="276" y="88"/>
                    <a:pt x="276" y="88"/>
                    <a:pt x="276" y="88"/>
                  </a:cubicBezTo>
                  <a:cubicBezTo>
                    <a:pt x="286" y="90"/>
                    <a:pt x="286" y="90"/>
                    <a:pt x="286" y="90"/>
                  </a:cubicBezTo>
                  <a:cubicBezTo>
                    <a:pt x="291" y="88"/>
                    <a:pt x="291" y="88"/>
                    <a:pt x="291" y="88"/>
                  </a:cubicBezTo>
                  <a:cubicBezTo>
                    <a:pt x="291" y="88"/>
                    <a:pt x="294" y="85"/>
                    <a:pt x="294" y="84"/>
                  </a:cubicBezTo>
                  <a:cubicBezTo>
                    <a:pt x="294" y="83"/>
                    <a:pt x="296" y="81"/>
                    <a:pt x="297" y="80"/>
                  </a:cubicBezTo>
                  <a:cubicBezTo>
                    <a:pt x="298" y="79"/>
                    <a:pt x="308" y="76"/>
                    <a:pt x="308" y="76"/>
                  </a:cubicBezTo>
                  <a:cubicBezTo>
                    <a:pt x="309" y="82"/>
                    <a:pt x="309" y="82"/>
                    <a:pt x="309" y="82"/>
                  </a:cubicBezTo>
                  <a:cubicBezTo>
                    <a:pt x="305" y="90"/>
                    <a:pt x="305" y="90"/>
                    <a:pt x="305" y="90"/>
                  </a:cubicBezTo>
                  <a:cubicBezTo>
                    <a:pt x="301" y="92"/>
                    <a:pt x="301" y="92"/>
                    <a:pt x="301" y="92"/>
                  </a:cubicBezTo>
                  <a:cubicBezTo>
                    <a:pt x="301" y="92"/>
                    <a:pt x="292" y="99"/>
                    <a:pt x="292" y="101"/>
                  </a:cubicBezTo>
                  <a:cubicBezTo>
                    <a:pt x="293" y="102"/>
                    <a:pt x="300" y="109"/>
                    <a:pt x="300" y="109"/>
                  </a:cubicBezTo>
                  <a:cubicBezTo>
                    <a:pt x="300" y="109"/>
                    <a:pt x="300" y="116"/>
                    <a:pt x="302" y="119"/>
                  </a:cubicBezTo>
                  <a:cubicBezTo>
                    <a:pt x="304" y="122"/>
                    <a:pt x="309" y="125"/>
                    <a:pt x="309" y="125"/>
                  </a:cubicBezTo>
                  <a:cubicBezTo>
                    <a:pt x="317" y="101"/>
                    <a:pt x="317" y="101"/>
                    <a:pt x="317" y="101"/>
                  </a:cubicBezTo>
                  <a:cubicBezTo>
                    <a:pt x="317" y="101"/>
                    <a:pt x="315" y="92"/>
                    <a:pt x="315" y="91"/>
                  </a:cubicBezTo>
                  <a:cubicBezTo>
                    <a:pt x="315" y="90"/>
                    <a:pt x="325" y="83"/>
                    <a:pt x="325" y="83"/>
                  </a:cubicBezTo>
                  <a:cubicBezTo>
                    <a:pt x="341" y="78"/>
                    <a:pt x="341" y="78"/>
                    <a:pt x="341" y="78"/>
                  </a:cubicBezTo>
                  <a:cubicBezTo>
                    <a:pt x="343" y="74"/>
                    <a:pt x="343" y="74"/>
                    <a:pt x="343" y="74"/>
                  </a:cubicBezTo>
                  <a:cubicBezTo>
                    <a:pt x="341" y="69"/>
                    <a:pt x="341" y="69"/>
                    <a:pt x="341" y="69"/>
                  </a:cubicBezTo>
                  <a:cubicBezTo>
                    <a:pt x="334" y="63"/>
                    <a:pt x="334" y="63"/>
                    <a:pt x="334" y="63"/>
                  </a:cubicBezTo>
                  <a:cubicBezTo>
                    <a:pt x="339" y="61"/>
                    <a:pt x="339" y="61"/>
                    <a:pt x="339" y="61"/>
                  </a:cubicBezTo>
                  <a:cubicBezTo>
                    <a:pt x="339" y="61"/>
                    <a:pt x="344" y="61"/>
                    <a:pt x="344" y="62"/>
                  </a:cubicBezTo>
                  <a:cubicBezTo>
                    <a:pt x="344" y="63"/>
                    <a:pt x="350" y="66"/>
                    <a:pt x="350" y="66"/>
                  </a:cubicBezTo>
                  <a:cubicBezTo>
                    <a:pt x="350" y="66"/>
                    <a:pt x="354" y="67"/>
                    <a:pt x="354" y="66"/>
                  </a:cubicBezTo>
                  <a:cubicBezTo>
                    <a:pt x="354" y="65"/>
                    <a:pt x="354" y="60"/>
                    <a:pt x="354" y="60"/>
                  </a:cubicBezTo>
                  <a:cubicBezTo>
                    <a:pt x="350" y="56"/>
                    <a:pt x="350" y="56"/>
                    <a:pt x="350" y="56"/>
                  </a:cubicBezTo>
                  <a:lnTo>
                    <a:pt x="338" y="53"/>
                  </a:lnTo>
                  <a:close/>
                  <a:moveTo>
                    <a:pt x="406" y="101"/>
                  </a:moveTo>
                  <a:cubicBezTo>
                    <a:pt x="406" y="101"/>
                    <a:pt x="398" y="87"/>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9"/>
                    <a:pt x="350" y="39"/>
                    <a:pt x="350" y="39"/>
                  </a:cubicBezTo>
                  <a:cubicBezTo>
                    <a:pt x="351" y="41"/>
                    <a:pt x="351" y="41"/>
                    <a:pt x="351" y="41"/>
                  </a:cubicBezTo>
                  <a:cubicBezTo>
                    <a:pt x="353" y="45"/>
                    <a:pt x="353" y="45"/>
                    <a:pt x="353" y="45"/>
                  </a:cubicBezTo>
                  <a:cubicBezTo>
                    <a:pt x="352" y="45"/>
                    <a:pt x="352" y="45"/>
                    <a:pt x="352" y="45"/>
                  </a:cubicBezTo>
                  <a:cubicBezTo>
                    <a:pt x="349" y="46"/>
                    <a:pt x="349" y="46"/>
                    <a:pt x="349" y="46"/>
                  </a:cubicBezTo>
                  <a:cubicBezTo>
                    <a:pt x="349" y="48"/>
                    <a:pt x="349" y="48"/>
                    <a:pt x="349" y="48"/>
                  </a:cubicBezTo>
                  <a:cubicBezTo>
                    <a:pt x="353" y="51"/>
                    <a:pt x="353" y="51"/>
                    <a:pt x="353" y="51"/>
                  </a:cubicBezTo>
                  <a:cubicBezTo>
                    <a:pt x="356" y="53"/>
                    <a:pt x="356" y="53"/>
                    <a:pt x="356" y="53"/>
                  </a:cubicBezTo>
                  <a:cubicBezTo>
                    <a:pt x="361" y="56"/>
                    <a:pt x="361" y="56"/>
                    <a:pt x="361" y="56"/>
                  </a:cubicBezTo>
                  <a:cubicBezTo>
                    <a:pt x="364" y="57"/>
                    <a:pt x="364" y="57"/>
                    <a:pt x="364" y="57"/>
                  </a:cubicBezTo>
                  <a:cubicBezTo>
                    <a:pt x="366" y="60"/>
                    <a:pt x="366" y="60"/>
                    <a:pt x="366" y="60"/>
                  </a:cubicBezTo>
                  <a:cubicBezTo>
                    <a:pt x="368" y="62"/>
                    <a:pt x="368" y="62"/>
                    <a:pt x="368" y="62"/>
                  </a:cubicBezTo>
                  <a:cubicBezTo>
                    <a:pt x="365" y="62"/>
                    <a:pt x="365" y="62"/>
                    <a:pt x="365" y="62"/>
                  </a:cubicBezTo>
                  <a:cubicBezTo>
                    <a:pt x="364" y="59"/>
                    <a:pt x="364" y="59"/>
                    <a:pt x="364" y="59"/>
                  </a:cubicBezTo>
                  <a:cubicBezTo>
                    <a:pt x="360" y="61"/>
                    <a:pt x="360" y="61"/>
                    <a:pt x="360" y="61"/>
                  </a:cubicBezTo>
                  <a:cubicBezTo>
                    <a:pt x="363" y="65"/>
                    <a:pt x="363" y="65"/>
                    <a:pt x="363" y="65"/>
                  </a:cubicBezTo>
                  <a:cubicBezTo>
                    <a:pt x="363" y="65"/>
                    <a:pt x="367" y="70"/>
                    <a:pt x="368" y="71"/>
                  </a:cubicBezTo>
                  <a:cubicBezTo>
                    <a:pt x="369" y="71"/>
                    <a:pt x="370" y="72"/>
                    <a:pt x="370" y="72"/>
                  </a:cubicBezTo>
                  <a:cubicBezTo>
                    <a:pt x="370" y="72"/>
                    <a:pt x="372" y="70"/>
                    <a:pt x="373" y="70"/>
                  </a:cubicBezTo>
                  <a:cubicBezTo>
                    <a:pt x="374" y="69"/>
                    <a:pt x="374" y="71"/>
                    <a:pt x="374" y="71"/>
                  </a:cubicBezTo>
                  <a:cubicBezTo>
                    <a:pt x="376" y="72"/>
                    <a:pt x="376" y="72"/>
                    <a:pt x="376" y="72"/>
                  </a:cubicBezTo>
                  <a:cubicBezTo>
                    <a:pt x="376" y="74"/>
                    <a:pt x="376" y="74"/>
                    <a:pt x="376" y="74"/>
                  </a:cubicBezTo>
                  <a:cubicBezTo>
                    <a:pt x="376" y="74"/>
                    <a:pt x="377" y="77"/>
                    <a:pt x="377" y="78"/>
                  </a:cubicBezTo>
                  <a:cubicBezTo>
                    <a:pt x="377" y="79"/>
                    <a:pt x="375" y="80"/>
                    <a:pt x="375" y="81"/>
                  </a:cubicBezTo>
                  <a:cubicBezTo>
                    <a:pt x="375" y="83"/>
                    <a:pt x="376" y="85"/>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5"/>
                    <a:pt x="397" y="105"/>
                    <a:pt x="397" y="105"/>
                  </a:cubicBezTo>
                  <a:cubicBezTo>
                    <a:pt x="396" y="108"/>
                    <a:pt x="396" y="108"/>
                    <a:pt x="396" y="108"/>
                  </a:cubicBezTo>
                  <a:cubicBezTo>
                    <a:pt x="395" y="115"/>
                    <a:pt x="395" y="115"/>
                    <a:pt x="395" y="115"/>
                  </a:cubicBezTo>
                  <a:cubicBezTo>
                    <a:pt x="395" y="117"/>
                    <a:pt x="395" y="117"/>
                    <a:pt x="395" y="117"/>
                  </a:cubicBezTo>
                  <a:cubicBezTo>
                    <a:pt x="395" y="117"/>
                    <a:pt x="398" y="114"/>
                    <a:pt x="398" y="113"/>
                  </a:cubicBezTo>
                  <a:cubicBezTo>
                    <a:pt x="398" y="113"/>
                    <a:pt x="399" y="108"/>
                    <a:pt x="399" y="107"/>
                  </a:cubicBezTo>
                  <a:cubicBezTo>
                    <a:pt x="399" y="107"/>
                    <a:pt x="399" y="102"/>
                    <a:pt x="399" y="102"/>
                  </a:cubicBezTo>
                  <a:cubicBezTo>
                    <a:pt x="398" y="100"/>
                    <a:pt x="398" y="100"/>
                    <a:pt x="398" y="100"/>
                  </a:cubicBezTo>
                  <a:cubicBezTo>
                    <a:pt x="398" y="100"/>
                    <a:pt x="395" y="98"/>
                    <a:pt x="395" y="97"/>
                  </a:cubicBezTo>
                  <a:cubicBezTo>
                    <a:pt x="395" y="97"/>
                    <a:pt x="394" y="94"/>
                    <a:pt x="394" y="93"/>
                  </a:cubicBezTo>
                  <a:cubicBezTo>
                    <a:pt x="394" y="92"/>
                    <a:pt x="397" y="90"/>
                    <a:pt x="397" y="90"/>
                  </a:cubicBezTo>
                  <a:cubicBezTo>
                    <a:pt x="398" y="93"/>
                    <a:pt x="398" y="93"/>
                    <a:pt x="398" y="93"/>
                  </a:cubicBezTo>
                  <a:cubicBezTo>
                    <a:pt x="401" y="97"/>
                    <a:pt x="401" y="97"/>
                    <a:pt x="401" y="97"/>
                  </a:cubicBezTo>
                  <a:cubicBezTo>
                    <a:pt x="401" y="96"/>
                    <a:pt x="401" y="95"/>
                    <a:pt x="401" y="95"/>
                  </a:cubicBezTo>
                  <a:cubicBezTo>
                    <a:pt x="401" y="94"/>
                    <a:pt x="406" y="101"/>
                    <a:pt x="406" y="101"/>
                  </a:cubicBezTo>
                  <a:close/>
                  <a:moveTo>
                    <a:pt x="401" y="100"/>
                  </a:moveTo>
                  <a:cubicBezTo>
                    <a:pt x="404" y="101"/>
                    <a:pt x="404" y="101"/>
                    <a:pt x="404" y="101"/>
                  </a:cubicBezTo>
                  <a:cubicBezTo>
                    <a:pt x="401" y="97"/>
                    <a:pt x="401" y="97"/>
                    <a:pt x="401" y="97"/>
                  </a:cubicBezTo>
                  <a:cubicBezTo>
                    <a:pt x="401" y="98"/>
                    <a:pt x="401" y="100"/>
                    <a:pt x="401" y="100"/>
                  </a:cubicBezTo>
                  <a:close/>
                  <a:moveTo>
                    <a:pt x="250" y="172"/>
                  </a:moveTo>
                  <a:cubicBezTo>
                    <a:pt x="248" y="172"/>
                    <a:pt x="245" y="173"/>
                    <a:pt x="245" y="173"/>
                  </a:cubicBezTo>
                  <a:cubicBezTo>
                    <a:pt x="245" y="173"/>
                    <a:pt x="242" y="174"/>
                    <a:pt x="241" y="174"/>
                  </a:cubicBezTo>
                  <a:cubicBezTo>
                    <a:pt x="241" y="175"/>
                    <a:pt x="241" y="175"/>
                    <a:pt x="238" y="177"/>
                  </a:cubicBezTo>
                  <a:cubicBezTo>
                    <a:pt x="236" y="179"/>
                    <a:pt x="237" y="176"/>
                    <a:pt x="236" y="179"/>
                  </a:cubicBezTo>
                  <a:cubicBezTo>
                    <a:pt x="235" y="181"/>
                    <a:pt x="236" y="181"/>
                    <a:pt x="233" y="181"/>
                  </a:cubicBezTo>
                  <a:cubicBezTo>
                    <a:pt x="231" y="181"/>
                    <a:pt x="229" y="181"/>
                    <a:pt x="227" y="181"/>
                  </a:cubicBezTo>
                  <a:cubicBezTo>
                    <a:pt x="225" y="181"/>
                    <a:pt x="225" y="180"/>
                    <a:pt x="223" y="181"/>
                  </a:cubicBezTo>
                  <a:cubicBezTo>
                    <a:pt x="222" y="183"/>
                    <a:pt x="221" y="184"/>
                    <a:pt x="220" y="184"/>
                  </a:cubicBezTo>
                  <a:cubicBezTo>
                    <a:pt x="220" y="185"/>
                    <a:pt x="220" y="186"/>
                    <a:pt x="221" y="186"/>
                  </a:cubicBezTo>
                  <a:cubicBezTo>
                    <a:pt x="221" y="186"/>
                    <a:pt x="226" y="186"/>
                    <a:pt x="227" y="186"/>
                  </a:cubicBezTo>
                  <a:cubicBezTo>
                    <a:pt x="227" y="189"/>
                    <a:pt x="227" y="189"/>
                    <a:pt x="227" y="189"/>
                  </a:cubicBezTo>
                  <a:cubicBezTo>
                    <a:pt x="229" y="188"/>
                    <a:pt x="229" y="188"/>
                    <a:pt x="229" y="188"/>
                  </a:cubicBezTo>
                  <a:cubicBezTo>
                    <a:pt x="229" y="188"/>
                    <a:pt x="231" y="188"/>
                    <a:pt x="231" y="187"/>
                  </a:cubicBezTo>
                  <a:cubicBezTo>
                    <a:pt x="231" y="187"/>
                    <a:pt x="231" y="186"/>
                    <a:pt x="231" y="186"/>
                  </a:cubicBezTo>
                  <a:cubicBezTo>
                    <a:pt x="228" y="186"/>
                    <a:pt x="228" y="186"/>
                    <a:pt x="228" y="186"/>
                  </a:cubicBezTo>
                  <a:cubicBezTo>
                    <a:pt x="228" y="186"/>
                    <a:pt x="229" y="186"/>
                    <a:pt x="232" y="185"/>
                  </a:cubicBezTo>
                  <a:cubicBezTo>
                    <a:pt x="236" y="184"/>
                    <a:pt x="237" y="183"/>
                    <a:pt x="237" y="183"/>
                  </a:cubicBezTo>
                  <a:cubicBezTo>
                    <a:pt x="234" y="186"/>
                    <a:pt x="234" y="186"/>
                    <a:pt x="234" y="186"/>
                  </a:cubicBezTo>
                  <a:cubicBezTo>
                    <a:pt x="234" y="186"/>
                    <a:pt x="237" y="188"/>
                    <a:pt x="239" y="187"/>
                  </a:cubicBezTo>
                  <a:cubicBezTo>
                    <a:pt x="240" y="186"/>
                    <a:pt x="240" y="186"/>
                    <a:pt x="243" y="184"/>
                  </a:cubicBezTo>
                  <a:cubicBezTo>
                    <a:pt x="246" y="183"/>
                    <a:pt x="246" y="183"/>
                    <a:pt x="247" y="183"/>
                  </a:cubicBezTo>
                  <a:cubicBezTo>
                    <a:pt x="247" y="182"/>
                    <a:pt x="249" y="184"/>
                    <a:pt x="249" y="184"/>
                  </a:cubicBezTo>
                  <a:cubicBezTo>
                    <a:pt x="250" y="184"/>
                    <a:pt x="252" y="184"/>
                    <a:pt x="253" y="182"/>
                  </a:cubicBezTo>
                  <a:cubicBezTo>
                    <a:pt x="254" y="180"/>
                    <a:pt x="254" y="179"/>
                    <a:pt x="254" y="178"/>
                  </a:cubicBezTo>
                  <a:cubicBezTo>
                    <a:pt x="254" y="177"/>
                    <a:pt x="254" y="177"/>
                    <a:pt x="254" y="176"/>
                  </a:cubicBezTo>
                  <a:cubicBezTo>
                    <a:pt x="254" y="175"/>
                    <a:pt x="253" y="174"/>
                    <a:pt x="254" y="173"/>
                  </a:cubicBezTo>
                  <a:cubicBezTo>
                    <a:pt x="255" y="172"/>
                    <a:pt x="256" y="172"/>
                    <a:pt x="256" y="171"/>
                  </a:cubicBezTo>
                  <a:cubicBezTo>
                    <a:pt x="256" y="170"/>
                    <a:pt x="256" y="169"/>
                    <a:pt x="256" y="168"/>
                  </a:cubicBezTo>
                  <a:cubicBezTo>
                    <a:pt x="257" y="167"/>
                    <a:pt x="257" y="166"/>
                    <a:pt x="257" y="165"/>
                  </a:cubicBezTo>
                  <a:cubicBezTo>
                    <a:pt x="257" y="163"/>
                    <a:pt x="257" y="161"/>
                    <a:pt x="256" y="160"/>
                  </a:cubicBezTo>
                  <a:cubicBezTo>
                    <a:pt x="256" y="160"/>
                    <a:pt x="254" y="160"/>
                    <a:pt x="255" y="159"/>
                  </a:cubicBezTo>
                  <a:cubicBezTo>
                    <a:pt x="256" y="158"/>
                    <a:pt x="257" y="156"/>
                    <a:pt x="257" y="156"/>
                  </a:cubicBezTo>
                  <a:cubicBezTo>
                    <a:pt x="257" y="156"/>
                    <a:pt x="259" y="157"/>
                    <a:pt x="260" y="158"/>
                  </a:cubicBezTo>
                  <a:cubicBezTo>
                    <a:pt x="260" y="159"/>
                    <a:pt x="261" y="159"/>
                    <a:pt x="262" y="159"/>
                  </a:cubicBezTo>
                  <a:cubicBezTo>
                    <a:pt x="263" y="159"/>
                    <a:pt x="264" y="158"/>
                    <a:pt x="265" y="157"/>
                  </a:cubicBezTo>
                  <a:cubicBezTo>
                    <a:pt x="266" y="156"/>
                    <a:pt x="268" y="154"/>
                    <a:pt x="268" y="153"/>
                  </a:cubicBezTo>
                  <a:cubicBezTo>
                    <a:pt x="269" y="152"/>
                    <a:pt x="270" y="152"/>
                    <a:pt x="270" y="151"/>
                  </a:cubicBezTo>
                  <a:cubicBezTo>
                    <a:pt x="270" y="151"/>
                    <a:pt x="268" y="151"/>
                    <a:pt x="267" y="149"/>
                  </a:cubicBezTo>
                  <a:cubicBezTo>
                    <a:pt x="266" y="147"/>
                    <a:pt x="266" y="144"/>
                    <a:pt x="265" y="144"/>
                  </a:cubicBezTo>
                  <a:cubicBezTo>
                    <a:pt x="265" y="145"/>
                    <a:pt x="263" y="147"/>
                    <a:pt x="263" y="148"/>
                  </a:cubicBezTo>
                  <a:cubicBezTo>
                    <a:pt x="262" y="149"/>
                    <a:pt x="261" y="150"/>
                    <a:pt x="261" y="150"/>
                  </a:cubicBezTo>
                  <a:cubicBezTo>
                    <a:pt x="258" y="147"/>
                    <a:pt x="258" y="147"/>
                    <a:pt x="258" y="147"/>
                  </a:cubicBezTo>
                  <a:cubicBezTo>
                    <a:pt x="259" y="144"/>
                    <a:pt x="259" y="144"/>
                    <a:pt x="259" y="144"/>
                  </a:cubicBezTo>
                  <a:cubicBezTo>
                    <a:pt x="257" y="144"/>
                    <a:pt x="257" y="144"/>
                    <a:pt x="257" y="144"/>
                  </a:cubicBezTo>
                  <a:cubicBezTo>
                    <a:pt x="258" y="146"/>
                    <a:pt x="256" y="151"/>
                    <a:pt x="256" y="151"/>
                  </a:cubicBezTo>
                  <a:cubicBezTo>
                    <a:pt x="253" y="152"/>
                    <a:pt x="253" y="152"/>
                    <a:pt x="253" y="152"/>
                  </a:cubicBezTo>
                  <a:cubicBezTo>
                    <a:pt x="253" y="152"/>
                    <a:pt x="252" y="155"/>
                    <a:pt x="251" y="156"/>
                  </a:cubicBezTo>
                  <a:cubicBezTo>
                    <a:pt x="251" y="156"/>
                    <a:pt x="251" y="159"/>
                    <a:pt x="251" y="159"/>
                  </a:cubicBezTo>
                  <a:cubicBezTo>
                    <a:pt x="251" y="159"/>
                    <a:pt x="251" y="160"/>
                    <a:pt x="251" y="160"/>
                  </a:cubicBezTo>
                  <a:cubicBezTo>
                    <a:pt x="252" y="161"/>
                    <a:pt x="253" y="166"/>
                    <a:pt x="253" y="168"/>
                  </a:cubicBezTo>
                  <a:cubicBezTo>
                    <a:pt x="252" y="170"/>
                    <a:pt x="252" y="171"/>
                    <a:pt x="250" y="172"/>
                  </a:cubicBezTo>
                  <a:close/>
                  <a:moveTo>
                    <a:pt x="223" y="191"/>
                  </a:moveTo>
                  <a:cubicBezTo>
                    <a:pt x="224" y="189"/>
                    <a:pt x="224" y="189"/>
                    <a:pt x="224" y="189"/>
                  </a:cubicBezTo>
                  <a:cubicBezTo>
                    <a:pt x="224" y="188"/>
                    <a:pt x="224" y="188"/>
                    <a:pt x="224" y="188"/>
                  </a:cubicBezTo>
                  <a:cubicBezTo>
                    <a:pt x="222" y="188"/>
                    <a:pt x="222" y="188"/>
                    <a:pt x="222" y="188"/>
                  </a:cubicBezTo>
                  <a:cubicBezTo>
                    <a:pt x="220" y="189"/>
                    <a:pt x="220" y="189"/>
                    <a:pt x="220" y="189"/>
                  </a:cubicBezTo>
                  <a:cubicBezTo>
                    <a:pt x="222" y="190"/>
                    <a:pt x="222" y="190"/>
                    <a:pt x="222" y="190"/>
                  </a:cubicBezTo>
                  <a:cubicBezTo>
                    <a:pt x="221" y="194"/>
                    <a:pt x="221" y="194"/>
                    <a:pt x="221" y="194"/>
                  </a:cubicBezTo>
                  <a:lnTo>
                    <a:pt x="223" y="191"/>
                  </a:lnTo>
                  <a:close/>
                  <a:moveTo>
                    <a:pt x="187" y="217"/>
                  </a:moveTo>
                  <a:cubicBezTo>
                    <a:pt x="185" y="221"/>
                    <a:pt x="185" y="221"/>
                    <a:pt x="185" y="221"/>
                  </a:cubicBezTo>
                  <a:cubicBezTo>
                    <a:pt x="188" y="225"/>
                    <a:pt x="188" y="225"/>
                    <a:pt x="188" y="225"/>
                  </a:cubicBezTo>
                  <a:cubicBezTo>
                    <a:pt x="188" y="225"/>
                    <a:pt x="191" y="225"/>
                    <a:pt x="192" y="224"/>
                  </a:cubicBezTo>
                  <a:cubicBezTo>
                    <a:pt x="192" y="223"/>
                    <a:pt x="192" y="219"/>
                    <a:pt x="193" y="218"/>
                  </a:cubicBezTo>
                  <a:cubicBezTo>
                    <a:pt x="193" y="217"/>
                    <a:pt x="195" y="214"/>
                    <a:pt x="195" y="214"/>
                  </a:cubicBezTo>
                  <a:cubicBezTo>
                    <a:pt x="195" y="212"/>
                    <a:pt x="195" y="212"/>
                    <a:pt x="195" y="212"/>
                  </a:cubicBezTo>
                  <a:cubicBezTo>
                    <a:pt x="192" y="211"/>
                    <a:pt x="192" y="211"/>
                    <a:pt x="192" y="211"/>
                  </a:cubicBezTo>
                  <a:lnTo>
                    <a:pt x="187" y="217"/>
                  </a:lnTo>
                  <a:close/>
                  <a:moveTo>
                    <a:pt x="196" y="247"/>
                  </a:moveTo>
                  <a:cubicBezTo>
                    <a:pt x="195" y="247"/>
                    <a:pt x="192" y="249"/>
                    <a:pt x="192" y="249"/>
                  </a:cubicBezTo>
                  <a:cubicBezTo>
                    <a:pt x="192" y="245"/>
                    <a:pt x="192" y="245"/>
                    <a:pt x="192" y="245"/>
                  </a:cubicBezTo>
                  <a:cubicBezTo>
                    <a:pt x="192" y="245"/>
                    <a:pt x="193" y="244"/>
                    <a:pt x="194" y="242"/>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1"/>
                  </a:cubicBezTo>
                  <a:cubicBezTo>
                    <a:pt x="188" y="251"/>
                    <a:pt x="192" y="253"/>
                    <a:pt x="192" y="253"/>
                  </a:cubicBezTo>
                  <a:cubicBezTo>
                    <a:pt x="196" y="253"/>
                    <a:pt x="196" y="253"/>
                    <a:pt x="196" y="253"/>
                  </a:cubicBezTo>
                  <a:cubicBezTo>
                    <a:pt x="196" y="253"/>
                    <a:pt x="198" y="252"/>
                    <a:pt x="199" y="253"/>
                  </a:cubicBezTo>
                  <a:cubicBezTo>
                    <a:pt x="199" y="254"/>
                    <a:pt x="200" y="257"/>
                    <a:pt x="200" y="256"/>
                  </a:cubicBezTo>
                  <a:cubicBezTo>
                    <a:pt x="200" y="255"/>
                    <a:pt x="200" y="252"/>
                    <a:pt x="200" y="251"/>
                  </a:cubicBezTo>
                  <a:cubicBezTo>
                    <a:pt x="199" y="250"/>
                    <a:pt x="197" y="247"/>
                    <a:pt x="196" y="247"/>
                  </a:cubicBezTo>
                  <a:close/>
                  <a:moveTo>
                    <a:pt x="180" y="266"/>
                  </a:moveTo>
                  <a:cubicBezTo>
                    <a:pt x="181" y="266"/>
                    <a:pt x="187" y="266"/>
                    <a:pt x="187" y="266"/>
                  </a:cubicBezTo>
                  <a:cubicBezTo>
                    <a:pt x="187" y="266"/>
                    <a:pt x="186" y="263"/>
                    <a:pt x="187" y="261"/>
                  </a:cubicBezTo>
                  <a:cubicBezTo>
                    <a:pt x="188" y="260"/>
                    <a:pt x="189" y="259"/>
                    <a:pt x="189" y="259"/>
                  </a:cubicBezTo>
                  <a:cubicBezTo>
                    <a:pt x="188" y="258"/>
                    <a:pt x="187" y="257"/>
                    <a:pt x="187" y="257"/>
                  </a:cubicBezTo>
                  <a:cubicBezTo>
                    <a:pt x="186" y="257"/>
                    <a:pt x="186" y="257"/>
                    <a:pt x="186" y="257"/>
                  </a:cubicBezTo>
                  <a:cubicBezTo>
                    <a:pt x="180" y="261"/>
                    <a:pt x="180" y="261"/>
                    <a:pt x="180" y="261"/>
                  </a:cubicBezTo>
                  <a:cubicBezTo>
                    <a:pt x="180" y="261"/>
                    <a:pt x="179" y="266"/>
                    <a:pt x="180" y="266"/>
                  </a:cubicBezTo>
                  <a:close/>
                  <a:moveTo>
                    <a:pt x="197" y="261"/>
                  </a:moveTo>
                  <a:cubicBezTo>
                    <a:pt x="197" y="258"/>
                    <a:pt x="197" y="258"/>
                    <a:pt x="197" y="258"/>
                  </a:cubicBezTo>
                  <a:cubicBezTo>
                    <a:pt x="197" y="258"/>
                    <a:pt x="199" y="256"/>
                    <a:pt x="197" y="256"/>
                  </a:cubicBezTo>
                  <a:cubicBezTo>
                    <a:pt x="194" y="256"/>
                    <a:pt x="193" y="256"/>
                    <a:pt x="193" y="256"/>
                  </a:cubicBezTo>
                  <a:cubicBezTo>
                    <a:pt x="192" y="259"/>
                    <a:pt x="192" y="259"/>
                    <a:pt x="192" y="259"/>
                  </a:cubicBezTo>
                  <a:cubicBezTo>
                    <a:pt x="196" y="262"/>
                    <a:pt x="196" y="262"/>
                    <a:pt x="196" y="262"/>
                  </a:cubicBezTo>
                  <a:lnTo>
                    <a:pt x="197" y="261"/>
                  </a:lnTo>
                  <a:close/>
                  <a:moveTo>
                    <a:pt x="204" y="257"/>
                  </a:moveTo>
                  <a:cubicBezTo>
                    <a:pt x="205" y="254"/>
                    <a:pt x="205" y="254"/>
                    <a:pt x="205" y="254"/>
                  </a:cubicBezTo>
                  <a:cubicBezTo>
                    <a:pt x="202" y="255"/>
                    <a:pt x="202" y="255"/>
                    <a:pt x="202" y="255"/>
                  </a:cubicBezTo>
                  <a:cubicBezTo>
                    <a:pt x="202" y="257"/>
                    <a:pt x="202" y="257"/>
                    <a:pt x="202" y="257"/>
                  </a:cubicBezTo>
                  <a:cubicBezTo>
                    <a:pt x="203" y="259"/>
                    <a:pt x="203" y="259"/>
                    <a:pt x="203" y="259"/>
                  </a:cubicBezTo>
                  <a:cubicBezTo>
                    <a:pt x="204" y="259"/>
                    <a:pt x="204" y="259"/>
                    <a:pt x="204" y="259"/>
                  </a:cubicBezTo>
                  <a:lnTo>
                    <a:pt x="204" y="257"/>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5"/>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5"/>
                  </a:cubicBezTo>
                  <a:cubicBezTo>
                    <a:pt x="174" y="276"/>
                    <a:pt x="172" y="278"/>
                    <a:pt x="172" y="278"/>
                  </a:cubicBezTo>
                  <a:cubicBezTo>
                    <a:pt x="171" y="278"/>
                    <a:pt x="171" y="278"/>
                    <a:pt x="171" y="278"/>
                  </a:cubicBezTo>
                  <a:cubicBezTo>
                    <a:pt x="171" y="278"/>
                    <a:pt x="169" y="279"/>
                    <a:pt x="169" y="279"/>
                  </a:cubicBezTo>
                  <a:cubicBezTo>
                    <a:pt x="169" y="280"/>
                    <a:pt x="168" y="282"/>
                    <a:pt x="167" y="282"/>
                  </a:cubicBezTo>
                  <a:cubicBezTo>
                    <a:pt x="167" y="283"/>
                    <a:pt x="166" y="285"/>
                    <a:pt x="166" y="285"/>
                  </a:cubicBezTo>
                  <a:cubicBezTo>
                    <a:pt x="161" y="286"/>
                    <a:pt x="161" y="286"/>
                    <a:pt x="161" y="286"/>
                  </a:cubicBezTo>
                  <a:cubicBezTo>
                    <a:pt x="161" y="286"/>
                    <a:pt x="161" y="289"/>
                    <a:pt x="160" y="290"/>
                  </a:cubicBezTo>
                  <a:cubicBezTo>
                    <a:pt x="160" y="291"/>
                    <a:pt x="160" y="294"/>
                    <a:pt x="160" y="294"/>
                  </a:cubicBezTo>
                  <a:cubicBezTo>
                    <a:pt x="161" y="294"/>
                    <a:pt x="167" y="296"/>
                    <a:pt x="167" y="296"/>
                  </a:cubicBezTo>
                  <a:cubicBezTo>
                    <a:pt x="172" y="297"/>
                    <a:pt x="172" y="297"/>
                    <a:pt x="172" y="297"/>
                  </a:cubicBezTo>
                  <a:cubicBezTo>
                    <a:pt x="175" y="297"/>
                    <a:pt x="175" y="297"/>
                    <a:pt x="175" y="297"/>
                  </a:cubicBezTo>
                  <a:cubicBezTo>
                    <a:pt x="175" y="297"/>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6"/>
                    <a:pt x="169" y="306"/>
                    <a:pt x="169" y="306"/>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9"/>
                    <a:pt x="180" y="309"/>
                    <a:pt x="180" y="309"/>
                  </a:cubicBezTo>
                  <a:cubicBezTo>
                    <a:pt x="180" y="309"/>
                    <a:pt x="176" y="308"/>
                    <a:pt x="176" y="308"/>
                  </a:cubicBezTo>
                  <a:cubicBezTo>
                    <a:pt x="175" y="308"/>
                    <a:pt x="173" y="306"/>
                    <a:pt x="173" y="306"/>
                  </a:cubicBezTo>
                  <a:close/>
                  <a:moveTo>
                    <a:pt x="197" y="266"/>
                  </a:moveTo>
                  <a:cubicBezTo>
                    <a:pt x="197" y="266"/>
                    <a:pt x="194" y="268"/>
                    <a:pt x="194" y="269"/>
                  </a:cubicBezTo>
                  <a:cubicBezTo>
                    <a:pt x="194" y="269"/>
                    <a:pt x="196" y="270"/>
                    <a:pt x="196" y="270"/>
                  </a:cubicBezTo>
                  <a:cubicBezTo>
                    <a:pt x="198" y="269"/>
                    <a:pt x="198" y="269"/>
                    <a:pt x="198" y="269"/>
                  </a:cubicBezTo>
                  <a:cubicBezTo>
                    <a:pt x="200" y="269"/>
                    <a:pt x="200" y="269"/>
                    <a:pt x="200" y="269"/>
                  </a:cubicBezTo>
                  <a:cubicBezTo>
                    <a:pt x="200" y="269"/>
                    <a:pt x="199" y="270"/>
                    <a:pt x="199" y="272"/>
                  </a:cubicBezTo>
                  <a:cubicBezTo>
                    <a:pt x="199" y="273"/>
                    <a:pt x="200" y="274"/>
                    <a:pt x="200" y="274"/>
                  </a:cubicBezTo>
                  <a:cubicBezTo>
                    <a:pt x="200" y="274"/>
                    <a:pt x="204" y="273"/>
                    <a:pt x="205" y="273"/>
                  </a:cubicBezTo>
                  <a:cubicBezTo>
                    <a:pt x="207" y="273"/>
                    <a:pt x="205" y="271"/>
                    <a:pt x="205" y="271"/>
                  </a:cubicBezTo>
                  <a:cubicBezTo>
                    <a:pt x="205" y="271"/>
                    <a:pt x="205" y="270"/>
                    <a:pt x="206" y="269"/>
                  </a:cubicBezTo>
                  <a:cubicBezTo>
                    <a:pt x="206" y="269"/>
                    <a:pt x="206" y="268"/>
                    <a:pt x="206" y="268"/>
                  </a:cubicBezTo>
                  <a:cubicBezTo>
                    <a:pt x="208" y="270"/>
                    <a:pt x="208" y="270"/>
                    <a:pt x="208" y="270"/>
                  </a:cubicBezTo>
                  <a:cubicBezTo>
                    <a:pt x="208" y="270"/>
                    <a:pt x="209" y="266"/>
                    <a:pt x="209" y="266"/>
                  </a:cubicBezTo>
                  <a:cubicBezTo>
                    <a:pt x="209" y="265"/>
                    <a:pt x="208" y="264"/>
                    <a:pt x="208" y="264"/>
                  </a:cubicBezTo>
                  <a:cubicBezTo>
                    <a:pt x="206" y="263"/>
                    <a:pt x="206" y="263"/>
                    <a:pt x="206" y="263"/>
                  </a:cubicBezTo>
                  <a:cubicBezTo>
                    <a:pt x="203" y="263"/>
                    <a:pt x="203" y="263"/>
                    <a:pt x="203" y="263"/>
                  </a:cubicBezTo>
                  <a:cubicBezTo>
                    <a:pt x="201" y="265"/>
                    <a:pt x="201" y="265"/>
                    <a:pt x="201" y="265"/>
                  </a:cubicBezTo>
                  <a:lnTo>
                    <a:pt x="197" y="266"/>
                  </a:lnTo>
                  <a:close/>
                  <a:moveTo>
                    <a:pt x="198" y="285"/>
                  </a:moveTo>
                  <a:cubicBezTo>
                    <a:pt x="200" y="284"/>
                    <a:pt x="200" y="284"/>
                    <a:pt x="200" y="284"/>
                  </a:cubicBezTo>
                  <a:cubicBezTo>
                    <a:pt x="204" y="285"/>
                    <a:pt x="204" y="285"/>
                    <a:pt x="204" y="285"/>
                  </a:cubicBezTo>
                  <a:cubicBezTo>
                    <a:pt x="206" y="282"/>
                    <a:pt x="206" y="282"/>
                    <a:pt x="206" y="282"/>
                  </a:cubicBezTo>
                  <a:cubicBezTo>
                    <a:pt x="206" y="280"/>
                    <a:pt x="206" y="280"/>
                    <a:pt x="206" y="280"/>
                  </a:cubicBezTo>
                  <a:cubicBezTo>
                    <a:pt x="204" y="280"/>
                    <a:pt x="204" y="280"/>
                    <a:pt x="204" y="280"/>
                  </a:cubicBezTo>
                  <a:cubicBezTo>
                    <a:pt x="200" y="281"/>
                    <a:pt x="200" y="281"/>
                    <a:pt x="200" y="281"/>
                  </a:cubicBezTo>
                  <a:cubicBezTo>
                    <a:pt x="197" y="282"/>
                    <a:pt x="197" y="282"/>
                    <a:pt x="197" y="282"/>
                  </a:cubicBezTo>
                  <a:cubicBezTo>
                    <a:pt x="191" y="282"/>
                    <a:pt x="191" y="282"/>
                    <a:pt x="191" y="282"/>
                  </a:cubicBezTo>
                  <a:cubicBezTo>
                    <a:pt x="191" y="282"/>
                    <a:pt x="189" y="282"/>
                    <a:pt x="189" y="283"/>
                  </a:cubicBezTo>
                  <a:cubicBezTo>
                    <a:pt x="189" y="283"/>
                    <a:pt x="188" y="286"/>
                    <a:pt x="188" y="286"/>
                  </a:cubicBezTo>
                  <a:cubicBezTo>
                    <a:pt x="188" y="289"/>
                    <a:pt x="188" y="289"/>
                    <a:pt x="188" y="289"/>
                  </a:cubicBezTo>
                  <a:cubicBezTo>
                    <a:pt x="188" y="291"/>
                    <a:pt x="188" y="291"/>
                    <a:pt x="188" y="291"/>
                  </a:cubicBezTo>
                  <a:cubicBezTo>
                    <a:pt x="188" y="293"/>
                    <a:pt x="188" y="293"/>
                    <a:pt x="188" y="293"/>
                  </a:cubicBezTo>
                  <a:cubicBezTo>
                    <a:pt x="189" y="295"/>
                    <a:pt x="189" y="295"/>
                    <a:pt x="189" y="295"/>
                  </a:cubicBezTo>
                  <a:cubicBezTo>
                    <a:pt x="189" y="295"/>
                    <a:pt x="189" y="297"/>
                    <a:pt x="189" y="298"/>
                  </a:cubicBezTo>
                  <a:cubicBezTo>
                    <a:pt x="189" y="299"/>
                    <a:pt x="190" y="300"/>
                    <a:pt x="191" y="300"/>
                  </a:cubicBezTo>
                  <a:cubicBezTo>
                    <a:pt x="192" y="300"/>
                    <a:pt x="193" y="301"/>
                    <a:pt x="193" y="301"/>
                  </a:cubicBezTo>
                  <a:cubicBezTo>
                    <a:pt x="193" y="301"/>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6"/>
                    <a:pt x="193" y="294"/>
                    <a:pt x="193" y="294"/>
                  </a:cubicBezTo>
                  <a:cubicBezTo>
                    <a:pt x="194" y="294"/>
                    <a:pt x="194" y="294"/>
                    <a:pt x="194" y="294"/>
                  </a:cubicBezTo>
                  <a:cubicBezTo>
                    <a:pt x="194" y="294"/>
                    <a:pt x="196" y="295"/>
                    <a:pt x="196" y="296"/>
                  </a:cubicBezTo>
                  <a:cubicBezTo>
                    <a:pt x="196" y="298"/>
                    <a:pt x="196" y="298"/>
                    <a:pt x="197" y="299"/>
                  </a:cubicBezTo>
                  <a:cubicBezTo>
                    <a:pt x="197" y="300"/>
                    <a:pt x="198" y="302"/>
                    <a:pt x="198" y="300"/>
                  </a:cubicBezTo>
                  <a:cubicBezTo>
                    <a:pt x="199" y="298"/>
                    <a:pt x="199" y="297"/>
                    <a:pt x="198" y="296"/>
                  </a:cubicBezTo>
                  <a:cubicBezTo>
                    <a:pt x="198" y="295"/>
                    <a:pt x="198" y="294"/>
                    <a:pt x="197" y="293"/>
                  </a:cubicBezTo>
                  <a:cubicBezTo>
                    <a:pt x="196" y="291"/>
                    <a:pt x="195" y="290"/>
                    <a:pt x="195" y="290"/>
                  </a:cubicBezTo>
                  <a:cubicBezTo>
                    <a:pt x="195" y="288"/>
                    <a:pt x="195" y="288"/>
                    <a:pt x="195" y="288"/>
                  </a:cubicBezTo>
                  <a:cubicBezTo>
                    <a:pt x="196" y="286"/>
                    <a:pt x="196" y="286"/>
                    <a:pt x="196" y="286"/>
                  </a:cubicBezTo>
                  <a:lnTo>
                    <a:pt x="198" y="285"/>
                  </a:lnTo>
                  <a:close/>
                  <a:moveTo>
                    <a:pt x="206" y="312"/>
                  </a:moveTo>
                  <a:cubicBezTo>
                    <a:pt x="206" y="312"/>
                    <a:pt x="210" y="311"/>
                    <a:pt x="210" y="311"/>
                  </a:cubicBezTo>
                  <a:cubicBezTo>
                    <a:pt x="210" y="311"/>
                    <a:pt x="213" y="310"/>
                    <a:pt x="214" y="310"/>
                  </a:cubicBezTo>
                  <a:cubicBezTo>
                    <a:pt x="214" y="310"/>
                    <a:pt x="215" y="308"/>
                    <a:pt x="215" y="308"/>
                  </a:cubicBezTo>
                  <a:cubicBezTo>
                    <a:pt x="215" y="307"/>
                    <a:pt x="214" y="308"/>
                    <a:pt x="214" y="308"/>
                  </a:cubicBezTo>
                  <a:cubicBezTo>
                    <a:pt x="214" y="308"/>
                    <a:pt x="212" y="308"/>
                    <a:pt x="211" y="309"/>
                  </a:cubicBezTo>
                  <a:cubicBezTo>
                    <a:pt x="211" y="309"/>
                    <a:pt x="209" y="308"/>
                    <a:pt x="209" y="308"/>
                  </a:cubicBezTo>
                  <a:cubicBezTo>
                    <a:pt x="206" y="309"/>
                    <a:pt x="206" y="309"/>
                    <a:pt x="206" y="309"/>
                  </a:cubicBezTo>
                  <a:cubicBezTo>
                    <a:pt x="201" y="311"/>
                    <a:pt x="201" y="311"/>
                    <a:pt x="201" y="311"/>
                  </a:cubicBezTo>
                  <a:cubicBezTo>
                    <a:pt x="202" y="312"/>
                    <a:pt x="202" y="312"/>
                    <a:pt x="202" y="312"/>
                  </a:cubicBezTo>
                  <a:cubicBezTo>
                    <a:pt x="202" y="312"/>
                    <a:pt x="205" y="312"/>
                    <a:pt x="206" y="312"/>
                  </a:cubicBezTo>
                  <a:close/>
                  <a:moveTo>
                    <a:pt x="186" y="310"/>
                  </a:moveTo>
                  <a:cubicBezTo>
                    <a:pt x="186" y="311"/>
                    <a:pt x="186" y="311"/>
                    <a:pt x="186" y="311"/>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7"/>
                  </a:cubicBezTo>
                  <a:cubicBezTo>
                    <a:pt x="187" y="307"/>
                    <a:pt x="186" y="308"/>
                    <a:pt x="186" y="308"/>
                  </a:cubicBezTo>
                  <a:cubicBezTo>
                    <a:pt x="186" y="309"/>
                    <a:pt x="186" y="309"/>
                    <a:pt x="186" y="309"/>
                  </a:cubicBezTo>
                  <a:cubicBezTo>
                    <a:pt x="186" y="309"/>
                    <a:pt x="186" y="309"/>
                    <a:pt x="186" y="310"/>
                  </a:cubicBezTo>
                  <a:close/>
                  <a:moveTo>
                    <a:pt x="216" y="296"/>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8" y="296"/>
                    <a:pt x="218" y="296"/>
                    <a:pt x="218" y="296"/>
                  </a:cubicBezTo>
                  <a:lnTo>
                    <a:pt x="216" y="296"/>
                  </a:lnTo>
                  <a:close/>
                  <a:moveTo>
                    <a:pt x="272" y="310"/>
                  </a:moveTo>
                  <a:cubicBezTo>
                    <a:pt x="272" y="310"/>
                    <a:pt x="270" y="306"/>
                    <a:pt x="270" y="306"/>
                  </a:cubicBezTo>
                  <a:cubicBezTo>
                    <a:pt x="270" y="306"/>
                    <a:pt x="268" y="305"/>
                    <a:pt x="269" y="305"/>
                  </a:cubicBezTo>
                  <a:cubicBezTo>
                    <a:pt x="270" y="305"/>
                    <a:pt x="272" y="305"/>
                    <a:pt x="272" y="304"/>
                  </a:cubicBezTo>
                  <a:cubicBezTo>
                    <a:pt x="271" y="304"/>
                    <a:pt x="268" y="302"/>
                    <a:pt x="268" y="302"/>
                  </a:cubicBezTo>
                  <a:cubicBezTo>
                    <a:pt x="264" y="299"/>
                    <a:pt x="264" y="299"/>
                    <a:pt x="264" y="299"/>
                  </a:cubicBezTo>
                  <a:cubicBezTo>
                    <a:pt x="261" y="297"/>
                    <a:pt x="261" y="297"/>
                    <a:pt x="261" y="297"/>
                  </a:cubicBezTo>
                  <a:cubicBezTo>
                    <a:pt x="257" y="296"/>
                    <a:pt x="257" y="296"/>
                    <a:pt x="257" y="296"/>
                  </a:cubicBezTo>
                  <a:cubicBezTo>
                    <a:pt x="252" y="294"/>
                    <a:pt x="252" y="294"/>
                    <a:pt x="252" y="294"/>
                  </a:cubicBezTo>
                  <a:cubicBezTo>
                    <a:pt x="247" y="293"/>
                    <a:pt x="247" y="293"/>
                    <a:pt x="247" y="293"/>
                  </a:cubicBezTo>
                  <a:cubicBezTo>
                    <a:pt x="241" y="291"/>
                    <a:pt x="241" y="291"/>
                    <a:pt x="241" y="291"/>
                  </a:cubicBezTo>
                  <a:cubicBezTo>
                    <a:pt x="241" y="291"/>
                    <a:pt x="241" y="293"/>
                    <a:pt x="241" y="294"/>
                  </a:cubicBezTo>
                  <a:cubicBezTo>
                    <a:pt x="241" y="295"/>
                    <a:pt x="236" y="297"/>
                    <a:pt x="236" y="297"/>
                  </a:cubicBezTo>
                  <a:cubicBezTo>
                    <a:pt x="233" y="292"/>
                    <a:pt x="233" y="292"/>
                    <a:pt x="233" y="292"/>
                  </a:cubicBezTo>
                  <a:cubicBezTo>
                    <a:pt x="233" y="290"/>
                    <a:pt x="233" y="290"/>
                    <a:pt x="233" y="290"/>
                  </a:cubicBezTo>
                  <a:cubicBezTo>
                    <a:pt x="225" y="288"/>
                    <a:pt x="225" y="288"/>
                    <a:pt x="225" y="288"/>
                  </a:cubicBezTo>
                  <a:cubicBezTo>
                    <a:pt x="223" y="289"/>
                    <a:pt x="223" y="289"/>
                    <a:pt x="223" y="289"/>
                  </a:cubicBezTo>
                  <a:cubicBezTo>
                    <a:pt x="223" y="289"/>
                    <a:pt x="224" y="294"/>
                    <a:pt x="224" y="295"/>
                  </a:cubicBezTo>
                  <a:cubicBezTo>
                    <a:pt x="224" y="295"/>
                    <a:pt x="227" y="296"/>
                    <a:pt x="228" y="297"/>
                  </a:cubicBezTo>
                  <a:cubicBezTo>
                    <a:pt x="228" y="297"/>
                    <a:pt x="230" y="298"/>
                    <a:pt x="230" y="298"/>
                  </a:cubicBezTo>
                  <a:cubicBezTo>
                    <a:pt x="231" y="299"/>
                    <a:pt x="236" y="299"/>
                    <a:pt x="236" y="299"/>
                  </a:cubicBezTo>
                  <a:cubicBezTo>
                    <a:pt x="237" y="299"/>
                    <a:pt x="240" y="299"/>
                    <a:pt x="241" y="300"/>
                  </a:cubicBezTo>
                  <a:cubicBezTo>
                    <a:pt x="241" y="301"/>
                    <a:pt x="243" y="304"/>
                    <a:pt x="243" y="304"/>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8"/>
                    <a:pt x="264" y="308"/>
                  </a:cubicBezTo>
                  <a:cubicBezTo>
                    <a:pt x="264" y="308"/>
                    <a:pt x="265" y="309"/>
                    <a:pt x="266" y="310"/>
                  </a:cubicBezTo>
                  <a:cubicBezTo>
                    <a:pt x="266" y="311"/>
                    <a:pt x="267" y="313"/>
                    <a:pt x="267" y="313"/>
                  </a:cubicBezTo>
                  <a:cubicBezTo>
                    <a:pt x="274" y="314"/>
                    <a:pt x="274" y="314"/>
                    <a:pt x="274" y="314"/>
                  </a:cubicBezTo>
                  <a:cubicBezTo>
                    <a:pt x="276" y="314"/>
                    <a:pt x="276" y="314"/>
                    <a:pt x="276" y="314"/>
                  </a:cubicBezTo>
                  <a:cubicBezTo>
                    <a:pt x="276" y="314"/>
                    <a:pt x="272" y="311"/>
                    <a:pt x="272" y="310"/>
                  </a:cubicBezTo>
                  <a:close/>
                  <a:moveTo>
                    <a:pt x="287" y="295"/>
                  </a:moveTo>
                  <a:cubicBezTo>
                    <a:pt x="287" y="294"/>
                    <a:pt x="287" y="293"/>
                    <a:pt x="287" y="292"/>
                  </a:cubicBezTo>
                  <a:cubicBezTo>
                    <a:pt x="286" y="292"/>
                    <a:pt x="286" y="293"/>
                    <a:pt x="286" y="293"/>
                  </a:cubicBezTo>
                  <a:cubicBezTo>
                    <a:pt x="286" y="293"/>
                    <a:pt x="282" y="296"/>
                    <a:pt x="281" y="297"/>
                  </a:cubicBezTo>
                  <a:cubicBezTo>
                    <a:pt x="279" y="297"/>
                    <a:pt x="279" y="298"/>
                    <a:pt x="279" y="298"/>
                  </a:cubicBezTo>
                  <a:cubicBezTo>
                    <a:pt x="274" y="299"/>
                    <a:pt x="274" y="299"/>
                    <a:pt x="274" y="299"/>
                  </a:cubicBezTo>
                  <a:cubicBezTo>
                    <a:pt x="274" y="299"/>
                    <a:pt x="274" y="299"/>
                    <a:pt x="273" y="300"/>
                  </a:cubicBezTo>
                  <a:cubicBezTo>
                    <a:pt x="271" y="302"/>
                    <a:pt x="273" y="303"/>
                    <a:pt x="273" y="303"/>
                  </a:cubicBezTo>
                  <a:cubicBezTo>
                    <a:pt x="273" y="304"/>
                    <a:pt x="273" y="305"/>
                    <a:pt x="273" y="305"/>
                  </a:cubicBezTo>
                  <a:cubicBezTo>
                    <a:pt x="275" y="304"/>
                    <a:pt x="275" y="304"/>
                    <a:pt x="275" y="304"/>
                  </a:cubicBezTo>
                  <a:cubicBezTo>
                    <a:pt x="276" y="304"/>
                    <a:pt x="276" y="304"/>
                    <a:pt x="276" y="304"/>
                  </a:cubicBezTo>
                  <a:cubicBezTo>
                    <a:pt x="276" y="304"/>
                    <a:pt x="278" y="303"/>
                    <a:pt x="279" y="303"/>
                  </a:cubicBezTo>
                  <a:cubicBezTo>
                    <a:pt x="279" y="303"/>
                    <a:pt x="281" y="302"/>
                    <a:pt x="281" y="302"/>
                  </a:cubicBezTo>
                  <a:cubicBezTo>
                    <a:pt x="284" y="300"/>
                    <a:pt x="284" y="300"/>
                    <a:pt x="284" y="300"/>
                  </a:cubicBezTo>
                  <a:cubicBezTo>
                    <a:pt x="284" y="300"/>
                    <a:pt x="287" y="296"/>
                    <a:pt x="287" y="295"/>
                  </a:cubicBezTo>
                  <a:close/>
                  <a:moveTo>
                    <a:pt x="245" y="382"/>
                  </a:moveTo>
                  <a:cubicBezTo>
                    <a:pt x="246" y="382"/>
                    <a:pt x="251" y="379"/>
                    <a:pt x="251" y="378"/>
                  </a:cubicBezTo>
                  <a:cubicBezTo>
                    <a:pt x="252" y="377"/>
                    <a:pt x="255" y="376"/>
                    <a:pt x="256" y="376"/>
                  </a:cubicBezTo>
                  <a:cubicBezTo>
                    <a:pt x="257" y="375"/>
                    <a:pt x="258" y="374"/>
                    <a:pt x="258" y="373"/>
                  </a:cubicBezTo>
                  <a:cubicBezTo>
                    <a:pt x="258" y="372"/>
                    <a:pt x="261" y="370"/>
                    <a:pt x="261" y="369"/>
                  </a:cubicBezTo>
                  <a:cubicBezTo>
                    <a:pt x="261" y="368"/>
                    <a:pt x="265" y="367"/>
                    <a:pt x="266" y="366"/>
                  </a:cubicBezTo>
                  <a:cubicBezTo>
                    <a:pt x="266" y="366"/>
                    <a:pt x="267" y="363"/>
                    <a:pt x="267" y="363"/>
                  </a:cubicBezTo>
                  <a:cubicBezTo>
                    <a:pt x="269" y="360"/>
                    <a:pt x="269" y="360"/>
                    <a:pt x="269" y="360"/>
                  </a:cubicBezTo>
                  <a:cubicBezTo>
                    <a:pt x="269" y="360"/>
                    <a:pt x="269" y="357"/>
                    <a:pt x="269" y="356"/>
                  </a:cubicBezTo>
                  <a:cubicBezTo>
                    <a:pt x="270" y="355"/>
                    <a:pt x="268" y="351"/>
                    <a:pt x="268" y="351"/>
                  </a:cubicBezTo>
                  <a:cubicBezTo>
                    <a:pt x="267" y="350"/>
                    <a:pt x="266" y="350"/>
                    <a:pt x="266" y="348"/>
                  </a:cubicBezTo>
                  <a:cubicBezTo>
                    <a:pt x="266" y="347"/>
                    <a:pt x="267" y="346"/>
                    <a:pt x="267" y="346"/>
                  </a:cubicBezTo>
                  <a:cubicBezTo>
                    <a:pt x="262" y="343"/>
                    <a:pt x="262" y="343"/>
                    <a:pt x="262" y="343"/>
                  </a:cubicBezTo>
                  <a:cubicBezTo>
                    <a:pt x="262" y="343"/>
                    <a:pt x="261" y="338"/>
                    <a:pt x="260" y="337"/>
                  </a:cubicBezTo>
                  <a:cubicBezTo>
                    <a:pt x="260" y="336"/>
                    <a:pt x="257" y="334"/>
                    <a:pt x="257" y="333"/>
                  </a:cubicBezTo>
                  <a:cubicBezTo>
                    <a:pt x="257" y="331"/>
                    <a:pt x="258" y="328"/>
                    <a:pt x="258" y="326"/>
                  </a:cubicBezTo>
                  <a:cubicBezTo>
                    <a:pt x="258" y="324"/>
                    <a:pt x="252" y="323"/>
                    <a:pt x="251" y="323"/>
                  </a:cubicBezTo>
                  <a:cubicBezTo>
                    <a:pt x="250" y="323"/>
                    <a:pt x="251" y="325"/>
                    <a:pt x="251" y="326"/>
                  </a:cubicBezTo>
                  <a:cubicBezTo>
                    <a:pt x="251" y="327"/>
                    <a:pt x="250" y="327"/>
                    <a:pt x="248" y="330"/>
                  </a:cubicBezTo>
                  <a:cubicBezTo>
                    <a:pt x="246" y="332"/>
                    <a:pt x="246" y="331"/>
                    <a:pt x="246" y="332"/>
                  </a:cubicBezTo>
                  <a:cubicBezTo>
                    <a:pt x="245" y="333"/>
                    <a:pt x="244" y="337"/>
                    <a:pt x="244" y="337"/>
                  </a:cubicBezTo>
                  <a:cubicBezTo>
                    <a:pt x="244" y="337"/>
                    <a:pt x="240" y="336"/>
                    <a:pt x="239" y="335"/>
                  </a:cubicBezTo>
                  <a:cubicBezTo>
                    <a:pt x="239" y="334"/>
                    <a:pt x="235" y="332"/>
                    <a:pt x="235" y="332"/>
                  </a:cubicBezTo>
                  <a:cubicBezTo>
                    <a:pt x="235" y="332"/>
                    <a:pt x="238" y="326"/>
                    <a:pt x="239" y="325"/>
                  </a:cubicBezTo>
                  <a:cubicBezTo>
                    <a:pt x="239" y="325"/>
                    <a:pt x="235" y="324"/>
                    <a:pt x="234" y="324"/>
                  </a:cubicBezTo>
                  <a:cubicBezTo>
                    <a:pt x="232" y="324"/>
                    <a:pt x="232" y="325"/>
                    <a:pt x="230" y="325"/>
                  </a:cubicBezTo>
                  <a:cubicBezTo>
                    <a:pt x="228" y="325"/>
                    <a:pt x="225" y="326"/>
                    <a:pt x="222" y="328"/>
                  </a:cubicBezTo>
                  <a:cubicBezTo>
                    <a:pt x="218" y="329"/>
                    <a:pt x="221" y="331"/>
                    <a:pt x="221" y="332"/>
                  </a:cubicBezTo>
                  <a:cubicBezTo>
                    <a:pt x="221" y="333"/>
                    <a:pt x="221" y="334"/>
                    <a:pt x="221" y="336"/>
                  </a:cubicBezTo>
                  <a:cubicBezTo>
                    <a:pt x="221" y="337"/>
                    <a:pt x="219" y="336"/>
                    <a:pt x="218" y="335"/>
                  </a:cubicBezTo>
                  <a:cubicBezTo>
                    <a:pt x="217" y="335"/>
                    <a:pt x="215" y="333"/>
                    <a:pt x="215" y="332"/>
                  </a:cubicBezTo>
                  <a:cubicBezTo>
                    <a:pt x="215" y="331"/>
                    <a:pt x="213" y="331"/>
                    <a:pt x="213" y="331"/>
                  </a:cubicBezTo>
                  <a:cubicBezTo>
                    <a:pt x="212" y="330"/>
                    <a:pt x="210" y="332"/>
                    <a:pt x="209" y="333"/>
                  </a:cubicBezTo>
                  <a:cubicBezTo>
                    <a:pt x="208" y="334"/>
                    <a:pt x="207" y="336"/>
                    <a:pt x="206" y="336"/>
                  </a:cubicBezTo>
                  <a:cubicBezTo>
                    <a:pt x="205" y="337"/>
                    <a:pt x="202" y="339"/>
                    <a:pt x="202" y="340"/>
                  </a:cubicBezTo>
                  <a:cubicBezTo>
                    <a:pt x="201" y="340"/>
                    <a:pt x="202" y="341"/>
                    <a:pt x="200" y="344"/>
                  </a:cubicBezTo>
                  <a:cubicBezTo>
                    <a:pt x="198" y="347"/>
                    <a:pt x="199" y="345"/>
                    <a:pt x="198" y="347"/>
                  </a:cubicBezTo>
                  <a:cubicBezTo>
                    <a:pt x="198" y="348"/>
                    <a:pt x="196" y="348"/>
                    <a:pt x="196" y="348"/>
                  </a:cubicBezTo>
                  <a:cubicBezTo>
                    <a:pt x="196" y="348"/>
                    <a:pt x="192" y="346"/>
                    <a:pt x="191" y="346"/>
                  </a:cubicBezTo>
                  <a:cubicBezTo>
                    <a:pt x="190" y="346"/>
                    <a:pt x="186" y="348"/>
                    <a:pt x="186" y="348"/>
                  </a:cubicBezTo>
                  <a:cubicBezTo>
                    <a:pt x="186" y="350"/>
                    <a:pt x="186" y="350"/>
                    <a:pt x="186" y="350"/>
                  </a:cubicBezTo>
                  <a:cubicBezTo>
                    <a:pt x="186" y="350"/>
                    <a:pt x="188" y="352"/>
                    <a:pt x="188" y="353"/>
                  </a:cubicBezTo>
                  <a:cubicBezTo>
                    <a:pt x="188" y="354"/>
                    <a:pt x="188" y="356"/>
                    <a:pt x="188" y="357"/>
                  </a:cubicBezTo>
                  <a:cubicBezTo>
                    <a:pt x="188" y="358"/>
                    <a:pt x="189" y="359"/>
                    <a:pt x="189" y="360"/>
                  </a:cubicBezTo>
                  <a:cubicBezTo>
                    <a:pt x="189" y="361"/>
                    <a:pt x="190" y="363"/>
                    <a:pt x="190" y="364"/>
                  </a:cubicBezTo>
                  <a:cubicBezTo>
                    <a:pt x="190" y="365"/>
                    <a:pt x="193" y="367"/>
                    <a:pt x="194" y="368"/>
                  </a:cubicBezTo>
                  <a:cubicBezTo>
                    <a:pt x="195" y="369"/>
                    <a:pt x="194" y="369"/>
                    <a:pt x="194" y="371"/>
                  </a:cubicBezTo>
                  <a:cubicBezTo>
                    <a:pt x="194" y="373"/>
                    <a:pt x="195" y="374"/>
                    <a:pt x="195" y="374"/>
                  </a:cubicBezTo>
                  <a:cubicBezTo>
                    <a:pt x="195" y="374"/>
                    <a:pt x="198" y="374"/>
                    <a:pt x="199" y="374"/>
                  </a:cubicBezTo>
                  <a:cubicBezTo>
                    <a:pt x="200" y="374"/>
                    <a:pt x="199" y="374"/>
                    <a:pt x="203" y="375"/>
                  </a:cubicBezTo>
                  <a:cubicBezTo>
                    <a:pt x="206" y="376"/>
                    <a:pt x="207" y="376"/>
                    <a:pt x="210" y="375"/>
                  </a:cubicBezTo>
                  <a:cubicBezTo>
                    <a:pt x="213" y="374"/>
                    <a:pt x="212" y="374"/>
                    <a:pt x="213" y="372"/>
                  </a:cubicBezTo>
                  <a:cubicBezTo>
                    <a:pt x="214" y="371"/>
                    <a:pt x="215" y="370"/>
                    <a:pt x="216" y="369"/>
                  </a:cubicBezTo>
                  <a:cubicBezTo>
                    <a:pt x="217" y="369"/>
                    <a:pt x="221" y="369"/>
                    <a:pt x="222" y="369"/>
                  </a:cubicBezTo>
                  <a:cubicBezTo>
                    <a:pt x="222" y="369"/>
                    <a:pt x="225" y="369"/>
                    <a:pt x="226" y="369"/>
                  </a:cubicBezTo>
                  <a:cubicBezTo>
                    <a:pt x="226" y="369"/>
                    <a:pt x="228" y="370"/>
                    <a:pt x="231" y="371"/>
                  </a:cubicBezTo>
                  <a:cubicBezTo>
                    <a:pt x="233" y="372"/>
                    <a:pt x="233" y="373"/>
                    <a:pt x="233" y="373"/>
                  </a:cubicBezTo>
                  <a:cubicBezTo>
                    <a:pt x="233" y="373"/>
                    <a:pt x="235" y="374"/>
                    <a:pt x="237" y="374"/>
                  </a:cubicBezTo>
                  <a:cubicBezTo>
                    <a:pt x="238" y="375"/>
                    <a:pt x="238" y="376"/>
                    <a:pt x="238" y="378"/>
                  </a:cubicBezTo>
                  <a:cubicBezTo>
                    <a:pt x="238" y="379"/>
                    <a:pt x="240" y="381"/>
                    <a:pt x="241" y="382"/>
                  </a:cubicBezTo>
                  <a:cubicBezTo>
                    <a:pt x="241" y="384"/>
                    <a:pt x="244" y="383"/>
                    <a:pt x="245" y="382"/>
                  </a:cubicBezTo>
                  <a:close/>
                  <a:moveTo>
                    <a:pt x="246" y="385"/>
                  </a:moveTo>
                  <a:cubicBezTo>
                    <a:pt x="246" y="385"/>
                    <a:pt x="245" y="388"/>
                    <a:pt x="245" y="388"/>
                  </a:cubicBezTo>
                  <a:cubicBezTo>
                    <a:pt x="244" y="387"/>
                    <a:pt x="244" y="387"/>
                    <a:pt x="244" y="387"/>
                  </a:cubicBezTo>
                  <a:cubicBezTo>
                    <a:pt x="243" y="386"/>
                    <a:pt x="243" y="386"/>
                    <a:pt x="243" y="386"/>
                  </a:cubicBezTo>
                  <a:cubicBezTo>
                    <a:pt x="243" y="386"/>
                    <a:pt x="242" y="390"/>
                    <a:pt x="242" y="390"/>
                  </a:cubicBezTo>
                  <a:cubicBezTo>
                    <a:pt x="242" y="390"/>
                    <a:pt x="245" y="394"/>
                    <a:pt x="245" y="393"/>
                  </a:cubicBezTo>
                  <a:cubicBezTo>
                    <a:pt x="245" y="392"/>
                    <a:pt x="247" y="390"/>
                    <a:pt x="247" y="390"/>
                  </a:cubicBezTo>
                  <a:cubicBezTo>
                    <a:pt x="247" y="390"/>
                    <a:pt x="248" y="386"/>
                    <a:pt x="248" y="386"/>
                  </a:cubicBezTo>
                  <a:cubicBezTo>
                    <a:pt x="248" y="386"/>
                    <a:pt x="246" y="384"/>
                    <a:pt x="246" y="385"/>
                  </a:cubicBezTo>
                  <a:close/>
                  <a:moveTo>
                    <a:pt x="272" y="386"/>
                  </a:moveTo>
                  <a:cubicBezTo>
                    <a:pt x="272" y="386"/>
                    <a:pt x="271" y="388"/>
                    <a:pt x="271" y="389"/>
                  </a:cubicBezTo>
                  <a:cubicBezTo>
                    <a:pt x="271" y="390"/>
                    <a:pt x="269" y="391"/>
                    <a:pt x="269" y="391"/>
                  </a:cubicBezTo>
                  <a:cubicBezTo>
                    <a:pt x="269" y="392"/>
                    <a:pt x="265" y="393"/>
                    <a:pt x="264" y="394"/>
                  </a:cubicBezTo>
                  <a:cubicBezTo>
                    <a:pt x="263" y="394"/>
                    <a:pt x="259" y="396"/>
                    <a:pt x="259" y="396"/>
                  </a:cubicBezTo>
                  <a:cubicBezTo>
                    <a:pt x="258" y="396"/>
                    <a:pt x="255" y="399"/>
                    <a:pt x="255" y="399"/>
                  </a:cubicBezTo>
                  <a:cubicBezTo>
                    <a:pt x="249" y="401"/>
                    <a:pt x="249" y="401"/>
                    <a:pt x="249" y="401"/>
                  </a:cubicBezTo>
                  <a:cubicBezTo>
                    <a:pt x="248" y="403"/>
                    <a:pt x="251" y="402"/>
                    <a:pt x="251" y="402"/>
                  </a:cubicBezTo>
                  <a:cubicBezTo>
                    <a:pt x="251" y="402"/>
                    <a:pt x="253" y="401"/>
                    <a:pt x="254" y="401"/>
                  </a:cubicBezTo>
                  <a:cubicBezTo>
                    <a:pt x="255" y="400"/>
                    <a:pt x="256" y="400"/>
                    <a:pt x="257" y="399"/>
                  </a:cubicBezTo>
                  <a:cubicBezTo>
                    <a:pt x="257" y="399"/>
                    <a:pt x="260" y="399"/>
                    <a:pt x="260" y="399"/>
                  </a:cubicBezTo>
                  <a:cubicBezTo>
                    <a:pt x="260" y="399"/>
                    <a:pt x="266" y="396"/>
                    <a:pt x="267" y="395"/>
                  </a:cubicBezTo>
                  <a:cubicBezTo>
                    <a:pt x="268" y="394"/>
                    <a:pt x="270" y="393"/>
                    <a:pt x="270" y="392"/>
                  </a:cubicBezTo>
                  <a:cubicBezTo>
                    <a:pt x="271" y="392"/>
                    <a:pt x="272" y="392"/>
                    <a:pt x="274" y="391"/>
                  </a:cubicBezTo>
                  <a:cubicBezTo>
                    <a:pt x="275" y="391"/>
                    <a:pt x="274" y="390"/>
                    <a:pt x="274" y="390"/>
                  </a:cubicBezTo>
                  <a:cubicBezTo>
                    <a:pt x="274" y="390"/>
                    <a:pt x="274" y="390"/>
                    <a:pt x="273" y="389"/>
                  </a:cubicBezTo>
                  <a:cubicBezTo>
                    <a:pt x="273" y="388"/>
                    <a:pt x="275" y="388"/>
                    <a:pt x="275" y="388"/>
                  </a:cubicBezTo>
                  <a:cubicBezTo>
                    <a:pt x="275" y="388"/>
                    <a:pt x="275" y="384"/>
                    <a:pt x="275" y="383"/>
                  </a:cubicBezTo>
                  <a:cubicBezTo>
                    <a:pt x="275" y="383"/>
                    <a:pt x="272" y="385"/>
                    <a:pt x="272" y="386"/>
                  </a:cubicBezTo>
                  <a:close/>
                  <a:moveTo>
                    <a:pt x="302" y="314"/>
                  </a:moveTo>
                  <a:cubicBezTo>
                    <a:pt x="301" y="310"/>
                    <a:pt x="301" y="310"/>
                    <a:pt x="301" y="310"/>
                  </a:cubicBezTo>
                  <a:cubicBezTo>
                    <a:pt x="299" y="309"/>
                    <a:pt x="299" y="309"/>
                    <a:pt x="299" y="309"/>
                  </a:cubicBezTo>
                  <a:cubicBezTo>
                    <a:pt x="299" y="312"/>
                    <a:pt x="299" y="312"/>
                    <a:pt x="299" y="312"/>
                  </a:cubicBezTo>
                  <a:cubicBezTo>
                    <a:pt x="299" y="312"/>
                    <a:pt x="299" y="313"/>
                    <a:pt x="298" y="314"/>
                  </a:cubicBezTo>
                  <a:cubicBezTo>
                    <a:pt x="297" y="315"/>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6"/>
                    <a:pt x="309" y="316"/>
                    <a:pt x="309" y="316"/>
                  </a:cubicBezTo>
                  <a:cubicBezTo>
                    <a:pt x="309" y="316"/>
                    <a:pt x="310" y="317"/>
                    <a:pt x="310" y="318"/>
                  </a:cubicBezTo>
                  <a:cubicBezTo>
                    <a:pt x="310" y="319"/>
                    <a:pt x="313" y="319"/>
                    <a:pt x="313" y="319"/>
                  </a:cubicBezTo>
                  <a:cubicBezTo>
                    <a:pt x="313" y="319"/>
                    <a:pt x="316" y="316"/>
                    <a:pt x="316" y="316"/>
                  </a:cubicBezTo>
                  <a:cubicBezTo>
                    <a:pt x="317" y="316"/>
                    <a:pt x="317" y="314"/>
                    <a:pt x="317" y="314"/>
                  </a:cubicBezTo>
                  <a:cubicBezTo>
                    <a:pt x="315" y="312"/>
                    <a:pt x="315" y="312"/>
                    <a:pt x="315" y="312"/>
                  </a:cubicBezTo>
                  <a:lnTo>
                    <a:pt x="312" y="312"/>
                  </a:lnTo>
                  <a:close/>
                  <a:moveTo>
                    <a:pt x="286" y="310"/>
                  </a:moveTo>
                  <a:cubicBezTo>
                    <a:pt x="286" y="310"/>
                    <a:pt x="286" y="310"/>
                    <a:pt x="286" y="309"/>
                  </a:cubicBezTo>
                  <a:cubicBezTo>
                    <a:pt x="285" y="309"/>
                    <a:pt x="284" y="310"/>
                    <a:pt x="284" y="311"/>
                  </a:cubicBezTo>
                  <a:cubicBezTo>
                    <a:pt x="284" y="311"/>
                    <a:pt x="282" y="313"/>
                    <a:pt x="281" y="313"/>
                  </a:cubicBezTo>
                  <a:cubicBezTo>
                    <a:pt x="281" y="314"/>
                    <a:pt x="288" y="314"/>
                    <a:pt x="288" y="314"/>
                  </a:cubicBezTo>
                  <a:cubicBezTo>
                    <a:pt x="289" y="314"/>
                    <a:pt x="290" y="313"/>
                    <a:pt x="290" y="313"/>
                  </a:cubicBezTo>
                  <a:cubicBezTo>
                    <a:pt x="290" y="313"/>
                    <a:pt x="290" y="311"/>
                    <a:pt x="290" y="310"/>
                  </a:cubicBezTo>
                  <a:cubicBezTo>
                    <a:pt x="290" y="310"/>
                    <a:pt x="286" y="310"/>
                    <a:pt x="286" y="310"/>
                  </a:cubicBezTo>
                  <a:close/>
                </a:path>
              </a:pathLst>
            </a:custGeom>
            <a:solidFill>
              <a:schemeClr val="bg1"/>
            </a:solidFill>
            <a:ln>
              <a:noFill/>
            </a:ln>
            <a:extLst/>
          </p:spPr>
          <p:txBody>
            <a:bodyPr/>
            <a:lstStyle/>
            <a:p>
              <a:pPr>
                <a:defRPr/>
              </a:pPr>
              <a:endParaRPr lang="zh-CN" altLang="en-US" sz="1400"/>
            </a:p>
          </p:txBody>
        </p:sp>
        <p:sp>
          <p:nvSpPr>
            <p:cNvPr id="29" name="83"/>
            <p:cNvSpPr>
              <a:spLocks noEditPoints="1"/>
            </p:cNvSpPr>
            <p:nvPr>
              <p:custDataLst>
                <p:tags r:id="rId24"/>
              </p:custDataLst>
            </p:nvPr>
          </p:nvSpPr>
          <p:spPr bwMode="auto">
            <a:xfrm>
              <a:off x="1830821" y="4319991"/>
              <a:ext cx="435252" cy="435252"/>
            </a:xfrm>
            <a:custGeom>
              <a:avLst/>
              <a:gdLst>
                <a:gd name="T0" fmla="*/ 115 w 219"/>
                <a:gd name="T1" fmla="*/ 3 h 219"/>
                <a:gd name="T2" fmla="*/ 3 w 219"/>
                <a:gd name="T3" fmla="*/ 103 h 219"/>
                <a:gd name="T4" fmla="*/ 103 w 219"/>
                <a:gd name="T5" fmla="*/ 215 h 219"/>
                <a:gd name="T6" fmla="*/ 215 w 219"/>
                <a:gd name="T7" fmla="*/ 115 h 219"/>
                <a:gd name="T8" fmla="*/ 115 w 219"/>
                <a:gd name="T9" fmla="*/ 3 h 219"/>
                <a:gd name="T10" fmla="*/ 105 w 219"/>
                <a:gd name="T11" fmla="*/ 188 h 219"/>
                <a:gd name="T12" fmla="*/ 30 w 219"/>
                <a:gd name="T13" fmla="*/ 105 h 219"/>
                <a:gd name="T14" fmla="*/ 114 w 219"/>
                <a:gd name="T15" fmla="*/ 30 h 219"/>
                <a:gd name="T16" fmla="*/ 188 w 219"/>
                <a:gd name="T17" fmla="*/ 114 h 219"/>
                <a:gd name="T18" fmla="*/ 105 w 219"/>
                <a:gd name="T19" fmla="*/ 18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9">
                  <a:moveTo>
                    <a:pt x="115" y="3"/>
                  </a:moveTo>
                  <a:cubicBezTo>
                    <a:pt x="57" y="0"/>
                    <a:pt x="6" y="45"/>
                    <a:pt x="3" y="103"/>
                  </a:cubicBezTo>
                  <a:cubicBezTo>
                    <a:pt x="0" y="162"/>
                    <a:pt x="44" y="212"/>
                    <a:pt x="103" y="215"/>
                  </a:cubicBezTo>
                  <a:cubicBezTo>
                    <a:pt x="162" y="219"/>
                    <a:pt x="212" y="174"/>
                    <a:pt x="215" y="115"/>
                  </a:cubicBezTo>
                  <a:cubicBezTo>
                    <a:pt x="219" y="57"/>
                    <a:pt x="174" y="7"/>
                    <a:pt x="115" y="3"/>
                  </a:cubicBezTo>
                  <a:close/>
                  <a:moveTo>
                    <a:pt x="105" y="188"/>
                  </a:moveTo>
                  <a:cubicBezTo>
                    <a:pt x="61" y="186"/>
                    <a:pt x="28" y="148"/>
                    <a:pt x="30" y="105"/>
                  </a:cubicBezTo>
                  <a:cubicBezTo>
                    <a:pt x="33" y="61"/>
                    <a:pt x="70" y="28"/>
                    <a:pt x="114" y="30"/>
                  </a:cubicBezTo>
                  <a:cubicBezTo>
                    <a:pt x="157" y="33"/>
                    <a:pt x="191" y="70"/>
                    <a:pt x="188" y="114"/>
                  </a:cubicBezTo>
                  <a:cubicBezTo>
                    <a:pt x="186" y="158"/>
                    <a:pt x="148" y="191"/>
                    <a:pt x="105" y="188"/>
                  </a:cubicBezTo>
                  <a:close/>
                </a:path>
              </a:pathLst>
            </a:custGeom>
            <a:solidFill>
              <a:schemeClr val="bg1"/>
            </a:solidFill>
            <a:ln>
              <a:noFill/>
            </a:ln>
            <a:extLst/>
          </p:spPr>
          <p:txBody>
            <a:bodyPr/>
            <a:lstStyle/>
            <a:p>
              <a:pPr>
                <a:defRPr/>
              </a:pPr>
              <a:endParaRPr lang="zh-CN" altLang="en-US" sz="1400"/>
            </a:p>
          </p:txBody>
        </p:sp>
        <p:sp>
          <p:nvSpPr>
            <p:cNvPr id="30" name="4"/>
            <p:cNvSpPr>
              <a:spLocks/>
            </p:cNvSpPr>
            <p:nvPr>
              <p:custDataLst>
                <p:tags r:id="rId25"/>
              </p:custDataLst>
            </p:nvPr>
          </p:nvSpPr>
          <p:spPr bwMode="auto">
            <a:xfrm>
              <a:off x="2174837" y="4667355"/>
              <a:ext cx="43525" cy="43525"/>
            </a:xfrm>
            <a:custGeom>
              <a:avLst/>
              <a:gdLst>
                <a:gd name="T0" fmla="*/ 20 w 22"/>
                <a:gd name="T1" fmla="*/ 2 h 22"/>
                <a:gd name="T2" fmla="*/ 19 w 22"/>
                <a:gd name="T3" fmla="*/ 11 h 22"/>
                <a:gd name="T4" fmla="*/ 11 w 22"/>
                <a:gd name="T5" fmla="*/ 19 h 22"/>
                <a:gd name="T6" fmla="*/ 2 w 22"/>
                <a:gd name="T7" fmla="*/ 19 h 22"/>
                <a:gd name="T8" fmla="*/ 2 w 22"/>
                <a:gd name="T9" fmla="*/ 19 h 22"/>
                <a:gd name="T10" fmla="*/ 3 w 22"/>
                <a:gd name="T11" fmla="*/ 11 h 22"/>
                <a:gd name="T12" fmla="*/ 12 w 22"/>
                <a:gd name="T13" fmla="*/ 3 h 22"/>
                <a:gd name="T14" fmla="*/ 20 w 22"/>
                <a:gd name="T15" fmla="*/ 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20" y="2"/>
                  </a:moveTo>
                  <a:cubicBezTo>
                    <a:pt x="22" y="4"/>
                    <a:pt x="22" y="8"/>
                    <a:pt x="19" y="11"/>
                  </a:cubicBezTo>
                  <a:cubicBezTo>
                    <a:pt x="11" y="19"/>
                    <a:pt x="11" y="19"/>
                    <a:pt x="11" y="19"/>
                  </a:cubicBezTo>
                  <a:cubicBezTo>
                    <a:pt x="8" y="21"/>
                    <a:pt x="4" y="22"/>
                    <a:pt x="2" y="19"/>
                  </a:cubicBezTo>
                  <a:cubicBezTo>
                    <a:pt x="2" y="19"/>
                    <a:pt x="2" y="19"/>
                    <a:pt x="2" y="19"/>
                  </a:cubicBezTo>
                  <a:cubicBezTo>
                    <a:pt x="0" y="17"/>
                    <a:pt x="0" y="13"/>
                    <a:pt x="3" y="11"/>
                  </a:cubicBezTo>
                  <a:cubicBezTo>
                    <a:pt x="12" y="3"/>
                    <a:pt x="12" y="3"/>
                    <a:pt x="12" y="3"/>
                  </a:cubicBezTo>
                  <a:cubicBezTo>
                    <a:pt x="14" y="0"/>
                    <a:pt x="18" y="0"/>
                    <a:pt x="20" y="2"/>
                  </a:cubicBezTo>
                  <a:close/>
                </a:path>
              </a:pathLst>
            </a:custGeom>
            <a:solidFill>
              <a:schemeClr val="accent2"/>
            </a:solidFill>
            <a:ln>
              <a:noFill/>
            </a:ln>
            <a:extLst/>
          </p:spPr>
          <p:txBody>
            <a:bodyPr/>
            <a:lstStyle/>
            <a:p>
              <a:pPr>
                <a:defRPr/>
              </a:pPr>
              <a:endParaRPr lang="zh-CN" altLang="en-US" sz="1400"/>
            </a:p>
          </p:txBody>
        </p:sp>
        <p:sp>
          <p:nvSpPr>
            <p:cNvPr id="31" name="85"/>
            <p:cNvSpPr>
              <a:spLocks/>
            </p:cNvSpPr>
            <p:nvPr>
              <p:custDataLst>
                <p:tags r:id="rId26"/>
              </p:custDataLst>
            </p:nvPr>
          </p:nvSpPr>
          <p:spPr bwMode="auto">
            <a:xfrm>
              <a:off x="2186556" y="4681585"/>
              <a:ext cx="186656" cy="188330"/>
            </a:xfrm>
            <a:custGeom>
              <a:avLst/>
              <a:gdLst>
                <a:gd name="T0" fmla="*/ 90 w 94"/>
                <a:gd name="T1" fmla="*/ 63 h 95"/>
                <a:gd name="T2" fmla="*/ 89 w 94"/>
                <a:gd name="T3" fmla="*/ 77 h 95"/>
                <a:gd name="T4" fmla="*/ 74 w 94"/>
                <a:gd name="T5" fmla="*/ 91 h 95"/>
                <a:gd name="T6" fmla="*/ 60 w 94"/>
                <a:gd name="T7" fmla="*/ 92 h 95"/>
                <a:gd name="T8" fmla="*/ 60 w 94"/>
                <a:gd name="T9" fmla="*/ 92 h 95"/>
                <a:gd name="T10" fmla="*/ 5 w 94"/>
                <a:gd name="T11" fmla="*/ 18 h 95"/>
                <a:gd name="T12" fmla="*/ 19 w 94"/>
                <a:gd name="T13" fmla="*/ 4 h 95"/>
                <a:gd name="T14" fmla="*/ 90 w 94"/>
                <a:gd name="T15" fmla="*/ 6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5">
                  <a:moveTo>
                    <a:pt x="90" y="63"/>
                  </a:moveTo>
                  <a:cubicBezTo>
                    <a:pt x="94" y="66"/>
                    <a:pt x="93" y="73"/>
                    <a:pt x="89" y="77"/>
                  </a:cubicBezTo>
                  <a:cubicBezTo>
                    <a:pt x="74" y="91"/>
                    <a:pt x="74" y="91"/>
                    <a:pt x="74" y="91"/>
                  </a:cubicBezTo>
                  <a:cubicBezTo>
                    <a:pt x="70" y="95"/>
                    <a:pt x="63" y="95"/>
                    <a:pt x="60" y="92"/>
                  </a:cubicBezTo>
                  <a:cubicBezTo>
                    <a:pt x="60" y="92"/>
                    <a:pt x="60" y="92"/>
                    <a:pt x="60" y="92"/>
                  </a:cubicBezTo>
                  <a:cubicBezTo>
                    <a:pt x="56" y="88"/>
                    <a:pt x="0" y="22"/>
                    <a:pt x="5" y="18"/>
                  </a:cubicBezTo>
                  <a:cubicBezTo>
                    <a:pt x="19" y="4"/>
                    <a:pt x="19" y="4"/>
                    <a:pt x="19" y="4"/>
                  </a:cubicBezTo>
                  <a:cubicBezTo>
                    <a:pt x="24" y="0"/>
                    <a:pt x="86" y="59"/>
                    <a:pt x="90" y="63"/>
                  </a:cubicBezTo>
                  <a:close/>
                </a:path>
              </a:pathLst>
            </a:custGeom>
            <a:solidFill>
              <a:schemeClr val="bg1"/>
            </a:solidFill>
            <a:ln>
              <a:noFill/>
            </a:ln>
            <a:extLst/>
          </p:spPr>
          <p:txBody>
            <a:bodyPr/>
            <a:lstStyle/>
            <a:p>
              <a:pPr>
                <a:defRPr/>
              </a:pPr>
              <a:endParaRPr lang="zh-CN" altLang="en-US" sz="1400"/>
            </a:p>
          </p:txBody>
        </p:sp>
        <p:sp>
          <p:nvSpPr>
            <p:cNvPr id="32" name="86"/>
            <p:cNvSpPr>
              <a:spLocks noEditPoints="1"/>
            </p:cNvSpPr>
            <p:nvPr>
              <p:custDataLst>
                <p:tags r:id="rId27"/>
              </p:custDataLst>
            </p:nvPr>
          </p:nvSpPr>
          <p:spPr bwMode="auto">
            <a:xfrm>
              <a:off x="1298474" y="3963419"/>
              <a:ext cx="937466" cy="940814"/>
            </a:xfrm>
            <a:custGeom>
              <a:avLst/>
              <a:gdLst>
                <a:gd name="T0" fmla="*/ 446 w 472"/>
                <a:gd name="T1" fmla="*/ 292 h 473"/>
                <a:gd name="T2" fmla="*/ 446 w 472"/>
                <a:gd name="T3" fmla="*/ 288 h 473"/>
                <a:gd name="T4" fmla="*/ 443 w 472"/>
                <a:gd name="T5" fmla="*/ 267 h 473"/>
                <a:gd name="T6" fmla="*/ 413 w 472"/>
                <a:gd name="T7" fmla="*/ 347 h 473"/>
                <a:gd name="T8" fmla="*/ 446 w 472"/>
                <a:gd name="T9" fmla="*/ 292 h 473"/>
                <a:gd name="T10" fmla="*/ 370 w 472"/>
                <a:gd name="T11" fmla="*/ 404 h 473"/>
                <a:gd name="T12" fmla="*/ 362 w 472"/>
                <a:gd name="T13" fmla="*/ 403 h 473"/>
                <a:gd name="T14" fmla="*/ 237 w 472"/>
                <a:gd name="T15" fmla="*/ 445 h 473"/>
                <a:gd name="T16" fmla="*/ 89 w 472"/>
                <a:gd name="T17" fmla="*/ 384 h 473"/>
                <a:gd name="T18" fmla="*/ 28 w 472"/>
                <a:gd name="T19" fmla="*/ 236 h 473"/>
                <a:gd name="T20" fmla="*/ 89 w 472"/>
                <a:gd name="T21" fmla="*/ 89 h 473"/>
                <a:gd name="T22" fmla="*/ 237 w 472"/>
                <a:gd name="T23" fmla="*/ 28 h 473"/>
                <a:gd name="T24" fmla="*/ 384 w 472"/>
                <a:gd name="T25" fmla="*/ 89 h 473"/>
                <a:gd name="T26" fmla="*/ 440 w 472"/>
                <a:gd name="T27" fmla="*/ 191 h 473"/>
                <a:gd name="T28" fmla="*/ 472 w 472"/>
                <a:gd name="T29" fmla="*/ 222 h 473"/>
                <a:gd name="T30" fmla="*/ 237 w 472"/>
                <a:gd name="T31" fmla="*/ 0 h 473"/>
                <a:gd name="T32" fmla="*/ 0 w 472"/>
                <a:gd name="T33" fmla="*/ 236 h 473"/>
                <a:gd name="T34" fmla="*/ 237 w 472"/>
                <a:gd name="T35" fmla="*/ 473 h 473"/>
                <a:gd name="T36" fmla="*/ 406 w 472"/>
                <a:gd name="T37" fmla="*/ 401 h 473"/>
                <a:gd name="T38" fmla="*/ 377 w 472"/>
                <a:gd name="T39" fmla="*/ 404 h 473"/>
                <a:gd name="T40" fmla="*/ 370 w 472"/>
                <a:gd name="T41" fmla="*/ 40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3">
                  <a:moveTo>
                    <a:pt x="446" y="292"/>
                  </a:moveTo>
                  <a:cubicBezTo>
                    <a:pt x="446" y="291"/>
                    <a:pt x="446" y="290"/>
                    <a:pt x="446" y="288"/>
                  </a:cubicBezTo>
                  <a:cubicBezTo>
                    <a:pt x="446" y="281"/>
                    <a:pt x="445" y="274"/>
                    <a:pt x="443" y="267"/>
                  </a:cubicBezTo>
                  <a:cubicBezTo>
                    <a:pt x="439" y="296"/>
                    <a:pt x="428" y="323"/>
                    <a:pt x="413" y="347"/>
                  </a:cubicBezTo>
                  <a:cubicBezTo>
                    <a:pt x="432" y="336"/>
                    <a:pt x="445" y="316"/>
                    <a:pt x="446" y="292"/>
                  </a:cubicBezTo>
                  <a:close/>
                  <a:moveTo>
                    <a:pt x="370" y="404"/>
                  </a:moveTo>
                  <a:cubicBezTo>
                    <a:pt x="368" y="404"/>
                    <a:pt x="365" y="404"/>
                    <a:pt x="362" y="403"/>
                  </a:cubicBezTo>
                  <a:cubicBezTo>
                    <a:pt x="327" y="430"/>
                    <a:pt x="284" y="445"/>
                    <a:pt x="237" y="445"/>
                  </a:cubicBezTo>
                  <a:cubicBezTo>
                    <a:pt x="179" y="445"/>
                    <a:pt x="127" y="422"/>
                    <a:pt x="89" y="384"/>
                  </a:cubicBezTo>
                  <a:cubicBezTo>
                    <a:pt x="51" y="346"/>
                    <a:pt x="28" y="294"/>
                    <a:pt x="28" y="236"/>
                  </a:cubicBezTo>
                  <a:cubicBezTo>
                    <a:pt x="28" y="179"/>
                    <a:pt x="51" y="127"/>
                    <a:pt x="89" y="89"/>
                  </a:cubicBezTo>
                  <a:cubicBezTo>
                    <a:pt x="127" y="51"/>
                    <a:pt x="179" y="28"/>
                    <a:pt x="237" y="28"/>
                  </a:cubicBezTo>
                  <a:cubicBezTo>
                    <a:pt x="294" y="28"/>
                    <a:pt x="346" y="51"/>
                    <a:pt x="384" y="89"/>
                  </a:cubicBezTo>
                  <a:cubicBezTo>
                    <a:pt x="412" y="116"/>
                    <a:pt x="432" y="152"/>
                    <a:pt x="440" y="191"/>
                  </a:cubicBezTo>
                  <a:cubicBezTo>
                    <a:pt x="453" y="199"/>
                    <a:pt x="464" y="210"/>
                    <a:pt x="472" y="222"/>
                  </a:cubicBezTo>
                  <a:cubicBezTo>
                    <a:pt x="465" y="98"/>
                    <a:pt x="362" y="0"/>
                    <a:pt x="237" y="0"/>
                  </a:cubicBezTo>
                  <a:cubicBezTo>
                    <a:pt x="106" y="0"/>
                    <a:pt x="0" y="106"/>
                    <a:pt x="0" y="236"/>
                  </a:cubicBezTo>
                  <a:cubicBezTo>
                    <a:pt x="0" y="367"/>
                    <a:pt x="106" y="473"/>
                    <a:pt x="237" y="473"/>
                  </a:cubicBezTo>
                  <a:cubicBezTo>
                    <a:pt x="303" y="473"/>
                    <a:pt x="363" y="445"/>
                    <a:pt x="406" y="401"/>
                  </a:cubicBezTo>
                  <a:cubicBezTo>
                    <a:pt x="397" y="403"/>
                    <a:pt x="387" y="404"/>
                    <a:pt x="377" y="404"/>
                  </a:cubicBezTo>
                  <a:cubicBezTo>
                    <a:pt x="375" y="404"/>
                    <a:pt x="373" y="404"/>
                    <a:pt x="370" y="404"/>
                  </a:cubicBezTo>
                  <a:close/>
                </a:path>
              </a:pathLst>
            </a:custGeom>
            <a:solidFill>
              <a:schemeClr val="bg1"/>
            </a:solidFill>
            <a:ln>
              <a:noFill/>
            </a:ln>
            <a:extLst/>
          </p:spPr>
          <p:txBody>
            <a:bodyPr/>
            <a:lstStyle/>
            <a:p>
              <a:pPr>
                <a:defRPr/>
              </a:pPr>
              <a:endParaRPr lang="zh-CN" altLang="en-US" sz="1400"/>
            </a:p>
          </p:txBody>
        </p:sp>
      </p:grpSp>
    </p:spTree>
    <p:extLst>
      <p:ext uri="{BB962C8B-B14F-4D97-AF65-F5344CB8AC3E}">
        <p14:creationId xmlns:p14="http://schemas.microsoft.com/office/powerpoint/2010/main" val="18578194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3505" r="26469" b="35733"/>
          <a:stretch/>
        </p:blipFill>
        <p:spPr>
          <a:xfrm>
            <a:off x="3883843" y="0"/>
            <a:ext cx="3669427" cy="23567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89459"/>
          <a:stretch/>
        </p:blipFill>
        <p:spPr>
          <a:xfrm>
            <a:off x="10708849" y="0"/>
            <a:ext cx="1483151" cy="7034000"/>
          </a:xfrm>
          <a:prstGeom prst="rect">
            <a:avLst/>
          </a:prstGeom>
        </p:spPr>
      </p:pic>
      <p:sp>
        <p:nvSpPr>
          <p:cNvPr id="6" name="文本框 5"/>
          <p:cNvSpPr txBox="1"/>
          <p:nvPr/>
        </p:nvSpPr>
        <p:spPr>
          <a:xfrm>
            <a:off x="2131429" y="2850038"/>
            <a:ext cx="8084264" cy="1446550"/>
          </a:xfrm>
          <a:prstGeom prst="rect">
            <a:avLst/>
          </a:prstGeom>
          <a:noFill/>
        </p:spPr>
        <p:txBody>
          <a:bodyPr wrap="none" rtlCol="0">
            <a:spAutoFit/>
          </a:bodyPr>
          <a:lstStyle/>
          <a:p>
            <a:pPr algn="ctr"/>
            <a:r>
              <a:rPr lang="zh-CN" altLang="en-US" sz="8800" dirty="0" smtClean="0">
                <a:solidFill>
                  <a:srgbClr val="6FBA2B"/>
                </a:solidFill>
                <a:latin typeface="迷你简菱心" panose="02010609000101010101" pitchFamily="49" charset="-122"/>
                <a:ea typeface="迷你简菱心" panose="02010609000101010101" pitchFamily="49" charset="-122"/>
              </a:rPr>
              <a:t>感谢各位的聆听</a:t>
            </a:r>
            <a:endParaRPr lang="zh-CN" altLang="en-US" sz="8800" dirty="0">
              <a:solidFill>
                <a:srgbClr val="6FBA2B"/>
              </a:solidFill>
              <a:latin typeface="迷你简菱心" panose="02010609000101010101" pitchFamily="49" charset="-122"/>
              <a:ea typeface="迷你简菱心" panose="02010609000101010101" pitchFamily="49" charset="-122"/>
            </a:endParaRPr>
          </a:p>
        </p:txBody>
      </p:sp>
      <p:sp>
        <p:nvSpPr>
          <p:cNvPr id="7" name="文本框 6"/>
          <p:cNvSpPr txBox="1"/>
          <p:nvPr/>
        </p:nvSpPr>
        <p:spPr>
          <a:xfrm>
            <a:off x="2499321" y="4327221"/>
            <a:ext cx="7348477" cy="461665"/>
          </a:xfrm>
          <a:prstGeom prst="rect">
            <a:avLst/>
          </a:prstGeom>
          <a:noFill/>
        </p:spPr>
        <p:txBody>
          <a:bodyPr wrap="square" rtlCol="0">
            <a:spAutoFit/>
          </a:bodyPr>
          <a:lstStyle/>
          <a:p>
            <a:pPr algn="ct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幼儿园</a:t>
            </a: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中小学</a:t>
            </a: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教师课件</a:t>
            </a:r>
            <a:r>
              <a:rPr lang="en-US" altLang="zh-CN"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 [</a:t>
            </a:r>
            <a:r>
              <a:rPr lang="zh-CN" altLang="en-US" sz="2400" spc="300" dirty="0" smtClean="0">
                <a:solidFill>
                  <a:schemeClr val="tx1">
                    <a:lumMod val="85000"/>
                    <a:lumOff val="15000"/>
                  </a:schemeClr>
                </a:solidFill>
                <a:latin typeface="迷你简菱心" panose="02010609000101010101" pitchFamily="49" charset="-122"/>
                <a:ea typeface="迷你简菱心" panose="02010609000101010101" pitchFamily="49" charset="-122"/>
              </a:rPr>
              <a:t>公开课等</a:t>
            </a:r>
            <a:r>
              <a:rPr lang="en-US" altLang="zh-CN" sz="2400" spc="300" dirty="0">
                <a:solidFill>
                  <a:schemeClr val="tx1">
                    <a:lumMod val="85000"/>
                    <a:lumOff val="15000"/>
                  </a:schemeClr>
                </a:solidFill>
                <a:latin typeface="迷你简菱心" panose="02010609000101010101" pitchFamily="49" charset="-122"/>
                <a:ea typeface="迷你简菱心" panose="02010609000101010101" pitchFamily="49" charset="-122"/>
              </a:rPr>
              <a:t>]</a:t>
            </a:r>
          </a:p>
        </p:txBody>
      </p:sp>
      <p:sp>
        <p:nvSpPr>
          <p:cNvPr id="8" name="矩形 7"/>
          <p:cNvSpPr/>
          <p:nvPr/>
        </p:nvSpPr>
        <p:spPr>
          <a:xfrm>
            <a:off x="5201947" y="5041305"/>
            <a:ext cx="982978" cy="410493"/>
          </a:xfrm>
          <a:prstGeom prst="rect">
            <a:avLst/>
          </a:prstGeom>
          <a:noFill/>
          <a:ln>
            <a:solidFill>
              <a:srgbClr val="6F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 汇报人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6184925" y="5041305"/>
            <a:ext cx="1150621" cy="410493"/>
          </a:xfrm>
          <a:prstGeom prst="rect">
            <a:avLst/>
          </a:prstGeom>
          <a:solidFill>
            <a:srgbClr val="6FBA2B"/>
          </a:solidFill>
          <a:ln>
            <a:solidFill>
              <a:srgbClr val="6FBA2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70" dirty="0" smtClean="0">
                <a:latin typeface="Arial" panose="020B0604020202020204" pitchFamily="34" charset="0"/>
                <a:ea typeface="微软雅黑" panose="020B0503020204020204" pitchFamily="34" charset="-122"/>
              </a:rPr>
              <a:t>千库网</a:t>
            </a:r>
            <a:endParaRPr lang="zh-CN" altLang="en-US" sz="1970"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2100196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800"/>
                            </p:stCondLst>
                            <p:childTnLst>
                              <p:par>
                                <p:cTn id="27" presetID="2" presetClass="entr" presetSubtype="4"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4350"/>
                            </p:stCondLst>
                            <p:childTnLst>
                              <p:par>
                                <p:cTn id="32" presetID="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par>
                          <p:cTn id="36" fill="hold">
                            <p:stCondLst>
                              <p:cond delay="4850"/>
                            </p:stCondLst>
                            <p:childTnLst>
                              <p:par>
                                <p:cTn id="37" presetID="2" presetClass="entr" presetSubtype="2"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3505" r="26469" b="35733"/>
          <a:stretch/>
        </p:blipFill>
        <p:spPr>
          <a:xfrm>
            <a:off x="3883843" y="0"/>
            <a:ext cx="3669427" cy="23567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88557"/>
          <a:stretch/>
        </p:blipFill>
        <p:spPr>
          <a:xfrm>
            <a:off x="0" y="0"/>
            <a:ext cx="1611984" cy="7042360"/>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89459"/>
          <a:stretch/>
        </p:blipFill>
        <p:spPr>
          <a:xfrm>
            <a:off x="10708849" y="0"/>
            <a:ext cx="1483151" cy="7034000"/>
          </a:xfrm>
          <a:prstGeom prst="rect">
            <a:avLst/>
          </a:prstGeom>
        </p:spPr>
      </p:pic>
      <p:sp>
        <p:nvSpPr>
          <p:cNvPr id="13" name="矩形 259"/>
          <p:cNvSpPr>
            <a:spLocks noChangeArrowheads="1"/>
          </p:cNvSpPr>
          <p:nvPr/>
        </p:nvSpPr>
        <p:spPr bwMode="auto">
          <a:xfrm>
            <a:off x="3538778" y="4458003"/>
            <a:ext cx="524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spc="600" dirty="0">
                <a:solidFill>
                  <a:srgbClr val="6FBA2B"/>
                </a:solidFill>
                <a:latin typeface="迷你简菱心" panose="02010609000101010101" pitchFamily="49" charset="-122"/>
                <a:ea typeface="迷你简菱心" panose="02010609000101010101" pitchFamily="49" charset="-122"/>
              </a:rPr>
              <a:t>此处添加您的标题</a:t>
            </a:r>
          </a:p>
        </p:txBody>
      </p:sp>
      <p:sp>
        <p:nvSpPr>
          <p:cNvPr id="14" name="矩形 259"/>
          <p:cNvSpPr>
            <a:spLocks noChangeArrowheads="1"/>
          </p:cNvSpPr>
          <p:nvPr/>
        </p:nvSpPr>
        <p:spPr bwMode="auto">
          <a:xfrm>
            <a:off x="3215395" y="5203354"/>
            <a:ext cx="5890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We have many PowerPoint </a:t>
            </a:r>
            <a:r>
              <a:rPr lang="zh-CN" altLang="en-US" sz="1400" dirty="0">
                <a:solidFill>
                  <a:schemeClr val="tx1">
                    <a:lumMod val="75000"/>
                    <a:lumOff val="25000"/>
                  </a:schemeClr>
                </a:solidFill>
                <a:latin typeface="Arial" panose="020B0604020202020204" pitchFamily="34" charset="0"/>
                <a:cs typeface="Arial" panose="020B0604020202020204" pitchFamily="34" charset="0"/>
              </a:rPr>
              <a:t>templates</a:t>
            </a:r>
            <a:r>
              <a:rPr lang="en-US" altLang="zh-CN" sz="1400" dirty="0">
                <a:solidFill>
                  <a:schemeClr val="tx1">
                    <a:lumMod val="75000"/>
                    <a:lumOff val="25000"/>
                  </a:schemeClr>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矩形 14"/>
          <p:cNvSpPr/>
          <p:nvPr/>
        </p:nvSpPr>
        <p:spPr>
          <a:xfrm>
            <a:off x="5014610" y="2764794"/>
            <a:ext cx="2291614" cy="1862048"/>
          </a:xfrm>
          <a:prstGeom prst="rect">
            <a:avLst/>
          </a:prstGeom>
          <a:effectLst/>
        </p:spPr>
        <p:txBody>
          <a:bodyPr wrap="square">
            <a:spAutoFit/>
          </a:bodyPr>
          <a:lstStyle/>
          <a:p>
            <a:pPr algn="ctr"/>
            <a:r>
              <a:rPr lang="en-US" altLang="zh-CN" sz="11500" b="1" dirty="0" smtClean="0">
                <a:solidFill>
                  <a:srgbClr val="6FBA2B"/>
                </a:solidFill>
                <a:latin typeface="Agency FB" panose="020B0503020202020204" pitchFamily="34" charset="0"/>
                <a:ea typeface="腾祥澜黑简" panose="01010104010101010101" pitchFamily="2" charset="-122"/>
                <a:cs typeface="Arial" panose="020B0604020202020204" pitchFamily="34" charset="0"/>
              </a:rPr>
              <a:t>01</a:t>
            </a:r>
            <a:endParaRPr lang="zh-CN" altLang="en-US" sz="11500" b="1" dirty="0">
              <a:solidFill>
                <a:srgbClr val="6FBA2B"/>
              </a:solidFill>
              <a:latin typeface="Agency FB" panose="020B0503020202020204" pitchFamily="34" charset="0"/>
              <a:ea typeface="腾祥澜黑简" panose="01010104010101010101" pitchFamily="2" charset="-122"/>
              <a:cs typeface="Arial" panose="020B0604020202020204" pitchFamily="34" charset="0"/>
            </a:endParaRPr>
          </a:p>
        </p:txBody>
      </p:sp>
    </p:spTree>
    <p:extLst>
      <p:ext uri="{BB962C8B-B14F-4D97-AF65-F5344CB8AC3E}">
        <p14:creationId xmlns:p14="http://schemas.microsoft.com/office/powerpoint/2010/main" val="2065671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2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 calcmode="lin" valueType="num">
                                      <p:cBhvr>
                                        <p:cTn id="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3"/>
                                        </p:tgtEl>
                                      </p:cBhvr>
                                    </p:animEffect>
                                  </p:childTnLst>
                                </p:cTn>
                              </p:par>
                            </p:childTnLst>
                          </p:cTn>
                        </p:par>
                        <p:par>
                          <p:cTn id="35" fill="hold">
                            <p:stCondLst>
                              <p:cond delay="33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12" presetClass="entr" presetSubtype="1" fill="hold" grpId="0" nodeType="withEffect">
                                  <p:stCondLst>
                                    <p:cond delay="2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a:solidFill>
                  <a:srgbClr val="6FBA2B"/>
                </a:solidFill>
                <a:latin typeface="迷你简菱心" panose="02010609000101010101" pitchFamily="49" charset="-122"/>
                <a:ea typeface="迷你简菱心" panose="02010609000101010101" pitchFamily="49" charset="-122"/>
              </a:rPr>
              <a:t>一</a:t>
            </a:r>
            <a:r>
              <a:rPr lang="zh-CN" altLang="en-US" b="0" dirty="0" smtClean="0">
                <a:solidFill>
                  <a:srgbClr val="6FBA2B"/>
                </a:solidFill>
                <a:latin typeface="迷你简菱心" panose="02010609000101010101" pitchFamily="49" charset="-122"/>
                <a:ea typeface="迷你简菱心" panose="02010609000101010101" pitchFamily="49" charset="-122"/>
              </a:rPr>
              <a:t>、点击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a:off x="4120085" y="1969455"/>
            <a:ext cx="3926213" cy="3926735"/>
            <a:chOff x="5128018" y="1948386"/>
            <a:chExt cx="3204483" cy="3204910"/>
          </a:xfrm>
        </p:grpSpPr>
        <p:sp>
          <p:nvSpPr>
            <p:cNvPr id="6" name="Freeform 1"/>
            <p:cNvSpPr>
              <a:spLocks noChangeArrowheads="1"/>
            </p:cNvSpPr>
            <p:nvPr/>
          </p:nvSpPr>
          <p:spPr bwMode="auto">
            <a:xfrm>
              <a:off x="6730056" y="1948386"/>
              <a:ext cx="1135612" cy="1099732"/>
            </a:xfrm>
            <a:custGeom>
              <a:avLst/>
              <a:gdLst>
                <a:gd name="T0" fmla="*/ 4968 w 6000"/>
                <a:gd name="T1" fmla="*/ 3500 h 5814"/>
                <a:gd name="T2" fmla="*/ 4968 w 6000"/>
                <a:gd name="T3" fmla="*/ 3500 h 5814"/>
                <a:gd name="T4" fmla="*/ 5999 w 6000"/>
                <a:gd name="T5" fmla="*/ 2469 h 5814"/>
                <a:gd name="T6" fmla="*/ 5999 w 6000"/>
                <a:gd name="T7" fmla="*/ 2469 h 5814"/>
                <a:gd name="T8" fmla="*/ 0 w 6000"/>
                <a:gd name="T9" fmla="*/ 0 h 5814"/>
                <a:gd name="T10" fmla="*/ 0 w 6000"/>
                <a:gd name="T11" fmla="*/ 4688 h 5814"/>
                <a:gd name="T12" fmla="*/ 2656 w 6000"/>
                <a:gd name="T13" fmla="*/ 5813 h 5814"/>
                <a:gd name="T14" fmla="*/ 2656 w 6000"/>
                <a:gd name="T15" fmla="*/ 5813 h 5814"/>
                <a:gd name="T16" fmla="*/ 3937 w 6000"/>
                <a:gd name="T17" fmla="*/ 4532 h 5814"/>
                <a:gd name="T18" fmla="*/ 4905 w 6000"/>
                <a:gd name="T19" fmla="*/ 4500 h 5814"/>
                <a:gd name="T20" fmla="*/ 4968 w 6000"/>
                <a:gd name="T21" fmla="*/ 3500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0" h="5814">
                  <a:moveTo>
                    <a:pt x="4968" y="3500"/>
                  </a:moveTo>
                  <a:lnTo>
                    <a:pt x="4968" y="3500"/>
                  </a:lnTo>
                  <a:cubicBezTo>
                    <a:pt x="5999" y="2469"/>
                    <a:pt x="5999" y="2469"/>
                    <a:pt x="5999" y="2469"/>
                  </a:cubicBezTo>
                  <a:lnTo>
                    <a:pt x="5999" y="2469"/>
                  </a:lnTo>
                  <a:cubicBezTo>
                    <a:pt x="4343" y="813"/>
                    <a:pt x="2156" y="0"/>
                    <a:pt x="0" y="0"/>
                  </a:cubicBezTo>
                  <a:cubicBezTo>
                    <a:pt x="0" y="4688"/>
                    <a:pt x="0" y="4688"/>
                    <a:pt x="0" y="4688"/>
                  </a:cubicBezTo>
                  <a:cubicBezTo>
                    <a:pt x="968" y="4688"/>
                    <a:pt x="1937" y="5063"/>
                    <a:pt x="2656" y="5813"/>
                  </a:cubicBezTo>
                  <a:lnTo>
                    <a:pt x="2656" y="5813"/>
                  </a:lnTo>
                  <a:cubicBezTo>
                    <a:pt x="3937" y="4532"/>
                    <a:pt x="3937" y="4532"/>
                    <a:pt x="3937" y="4532"/>
                  </a:cubicBezTo>
                  <a:cubicBezTo>
                    <a:pt x="4905" y="4500"/>
                    <a:pt x="4905" y="4500"/>
                    <a:pt x="4905" y="4500"/>
                  </a:cubicBezTo>
                  <a:lnTo>
                    <a:pt x="4968" y="3500"/>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7" name="Freeform 3"/>
            <p:cNvSpPr>
              <a:spLocks noChangeArrowheads="1"/>
            </p:cNvSpPr>
            <p:nvPr/>
          </p:nvSpPr>
          <p:spPr bwMode="auto">
            <a:xfrm>
              <a:off x="5601120" y="1948386"/>
              <a:ext cx="1259101" cy="1099732"/>
            </a:xfrm>
            <a:custGeom>
              <a:avLst/>
              <a:gdLst>
                <a:gd name="T0" fmla="*/ 5968 w 6656"/>
                <a:gd name="T1" fmla="*/ 1438 h 5814"/>
                <a:gd name="T2" fmla="*/ 5968 w 6656"/>
                <a:gd name="T3" fmla="*/ 1438 h 5814"/>
                <a:gd name="T4" fmla="*/ 5968 w 6656"/>
                <a:gd name="T5" fmla="*/ 0 h 5814"/>
                <a:gd name="T6" fmla="*/ 5968 w 6656"/>
                <a:gd name="T7" fmla="*/ 0 h 5814"/>
                <a:gd name="T8" fmla="*/ 0 w 6656"/>
                <a:gd name="T9" fmla="*/ 2469 h 5814"/>
                <a:gd name="T10" fmla="*/ 3312 w 6656"/>
                <a:gd name="T11" fmla="*/ 5813 h 5814"/>
                <a:gd name="T12" fmla="*/ 5968 w 6656"/>
                <a:gd name="T13" fmla="*/ 4688 h 5814"/>
                <a:gd name="T14" fmla="*/ 5968 w 6656"/>
                <a:gd name="T15" fmla="*/ 4688 h 5814"/>
                <a:gd name="T16" fmla="*/ 5968 w 6656"/>
                <a:gd name="T17" fmla="*/ 2907 h 5814"/>
                <a:gd name="T18" fmla="*/ 6655 w 6656"/>
                <a:gd name="T19" fmla="*/ 2188 h 5814"/>
                <a:gd name="T20" fmla="*/ 5968 w 6656"/>
                <a:gd name="T21" fmla="*/ 1438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6" h="5814">
                  <a:moveTo>
                    <a:pt x="5968" y="1438"/>
                  </a:moveTo>
                  <a:lnTo>
                    <a:pt x="5968" y="1438"/>
                  </a:lnTo>
                  <a:cubicBezTo>
                    <a:pt x="5968" y="0"/>
                    <a:pt x="5968" y="0"/>
                    <a:pt x="5968" y="0"/>
                  </a:cubicBezTo>
                  <a:lnTo>
                    <a:pt x="5968" y="0"/>
                  </a:lnTo>
                  <a:cubicBezTo>
                    <a:pt x="3625" y="0"/>
                    <a:pt x="1531" y="938"/>
                    <a:pt x="0" y="2469"/>
                  </a:cubicBezTo>
                  <a:cubicBezTo>
                    <a:pt x="3312" y="5813"/>
                    <a:pt x="3312" y="5813"/>
                    <a:pt x="3312" y="5813"/>
                  </a:cubicBezTo>
                  <a:cubicBezTo>
                    <a:pt x="4000" y="5125"/>
                    <a:pt x="4937" y="4688"/>
                    <a:pt x="5968" y="4688"/>
                  </a:cubicBezTo>
                  <a:lnTo>
                    <a:pt x="5968" y="4688"/>
                  </a:lnTo>
                  <a:cubicBezTo>
                    <a:pt x="5968" y="2907"/>
                    <a:pt x="5968" y="2907"/>
                    <a:pt x="5968" y="2907"/>
                  </a:cubicBezTo>
                  <a:cubicBezTo>
                    <a:pt x="6655" y="2188"/>
                    <a:pt x="6655" y="2188"/>
                    <a:pt x="6655" y="2188"/>
                  </a:cubicBezTo>
                  <a:lnTo>
                    <a:pt x="5968" y="1438"/>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8" name="Freeform 4"/>
            <p:cNvSpPr>
              <a:spLocks noChangeArrowheads="1"/>
            </p:cNvSpPr>
            <p:nvPr/>
          </p:nvSpPr>
          <p:spPr bwMode="auto">
            <a:xfrm>
              <a:off x="5128018" y="2415647"/>
              <a:ext cx="1099732" cy="1135611"/>
            </a:xfrm>
            <a:custGeom>
              <a:avLst/>
              <a:gdLst>
                <a:gd name="T0" fmla="*/ 0 w 5814"/>
                <a:gd name="T1" fmla="*/ 6000 h 6001"/>
                <a:gd name="T2" fmla="*/ 0 w 5814"/>
                <a:gd name="T3" fmla="*/ 6000 h 6001"/>
                <a:gd name="T4" fmla="*/ 4719 w 5814"/>
                <a:gd name="T5" fmla="*/ 6000 h 6001"/>
                <a:gd name="T6" fmla="*/ 5813 w 5814"/>
                <a:gd name="T7" fmla="*/ 3344 h 6001"/>
                <a:gd name="T8" fmla="*/ 4532 w 5814"/>
                <a:gd name="T9" fmla="*/ 2063 h 6001"/>
                <a:gd name="T10" fmla="*/ 4501 w 5814"/>
                <a:gd name="T11" fmla="*/ 1031 h 6001"/>
                <a:gd name="T12" fmla="*/ 3532 w 5814"/>
                <a:gd name="T13" fmla="*/ 1031 h 6001"/>
                <a:gd name="T14" fmla="*/ 2501 w 5814"/>
                <a:gd name="T15" fmla="*/ 0 h 6001"/>
                <a:gd name="T16" fmla="*/ 0 w 5814"/>
                <a:gd name="T17" fmla="*/ 6000 h 6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4" h="6001">
                  <a:moveTo>
                    <a:pt x="0" y="6000"/>
                  </a:moveTo>
                  <a:lnTo>
                    <a:pt x="0" y="6000"/>
                  </a:lnTo>
                  <a:cubicBezTo>
                    <a:pt x="4719" y="6000"/>
                    <a:pt x="4719" y="6000"/>
                    <a:pt x="4719" y="6000"/>
                  </a:cubicBezTo>
                  <a:cubicBezTo>
                    <a:pt x="4719" y="5031"/>
                    <a:pt x="5094" y="4063"/>
                    <a:pt x="5813" y="3344"/>
                  </a:cubicBezTo>
                  <a:cubicBezTo>
                    <a:pt x="4532" y="2063"/>
                    <a:pt x="4532" y="2063"/>
                    <a:pt x="4532" y="2063"/>
                  </a:cubicBezTo>
                  <a:cubicBezTo>
                    <a:pt x="4501" y="1031"/>
                    <a:pt x="4501" y="1031"/>
                    <a:pt x="4501" y="1031"/>
                  </a:cubicBezTo>
                  <a:cubicBezTo>
                    <a:pt x="3532" y="1031"/>
                    <a:pt x="3532" y="1031"/>
                    <a:pt x="3532" y="1031"/>
                  </a:cubicBezTo>
                  <a:cubicBezTo>
                    <a:pt x="2501" y="0"/>
                    <a:pt x="2501" y="0"/>
                    <a:pt x="2501" y="0"/>
                  </a:cubicBezTo>
                  <a:cubicBezTo>
                    <a:pt x="844" y="1656"/>
                    <a:pt x="0" y="3813"/>
                    <a:pt x="0" y="6000"/>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9" name="Freeform 5"/>
            <p:cNvSpPr>
              <a:spLocks noChangeArrowheads="1"/>
            </p:cNvSpPr>
            <p:nvPr/>
          </p:nvSpPr>
          <p:spPr bwMode="auto">
            <a:xfrm>
              <a:off x="5128018" y="3421092"/>
              <a:ext cx="1099732" cy="1259102"/>
            </a:xfrm>
            <a:custGeom>
              <a:avLst/>
              <a:gdLst>
                <a:gd name="T0" fmla="*/ 2501 w 5814"/>
                <a:gd name="T1" fmla="*/ 6655 h 6656"/>
                <a:gd name="T2" fmla="*/ 2501 w 5814"/>
                <a:gd name="T3" fmla="*/ 6655 h 6656"/>
                <a:gd name="T4" fmla="*/ 5813 w 5814"/>
                <a:gd name="T5" fmla="*/ 3342 h 6656"/>
                <a:gd name="T6" fmla="*/ 4719 w 5814"/>
                <a:gd name="T7" fmla="*/ 687 h 6656"/>
                <a:gd name="T8" fmla="*/ 2907 w 5814"/>
                <a:gd name="T9" fmla="*/ 687 h 6656"/>
                <a:gd name="T10" fmla="*/ 2157 w 5814"/>
                <a:gd name="T11" fmla="*/ 0 h 6656"/>
                <a:gd name="T12" fmla="*/ 1469 w 5814"/>
                <a:gd name="T13" fmla="*/ 687 h 6656"/>
                <a:gd name="T14" fmla="*/ 0 w 5814"/>
                <a:gd name="T15" fmla="*/ 687 h 6656"/>
                <a:gd name="T16" fmla="*/ 2501 w 5814"/>
                <a:gd name="T17" fmla="*/ 6655 h 6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4" h="6656">
                  <a:moveTo>
                    <a:pt x="2501" y="6655"/>
                  </a:moveTo>
                  <a:lnTo>
                    <a:pt x="2501" y="6655"/>
                  </a:lnTo>
                  <a:cubicBezTo>
                    <a:pt x="5813" y="3342"/>
                    <a:pt x="5813" y="3342"/>
                    <a:pt x="5813" y="3342"/>
                  </a:cubicBezTo>
                  <a:cubicBezTo>
                    <a:pt x="5126" y="2655"/>
                    <a:pt x="4719" y="1717"/>
                    <a:pt x="4719" y="687"/>
                  </a:cubicBezTo>
                  <a:cubicBezTo>
                    <a:pt x="2907" y="687"/>
                    <a:pt x="2907" y="687"/>
                    <a:pt x="2907" y="687"/>
                  </a:cubicBezTo>
                  <a:cubicBezTo>
                    <a:pt x="2157" y="0"/>
                    <a:pt x="2157" y="0"/>
                    <a:pt x="2157" y="0"/>
                  </a:cubicBezTo>
                  <a:cubicBezTo>
                    <a:pt x="1469" y="687"/>
                    <a:pt x="1469" y="687"/>
                    <a:pt x="1469" y="687"/>
                  </a:cubicBezTo>
                  <a:cubicBezTo>
                    <a:pt x="0" y="687"/>
                    <a:pt x="0" y="687"/>
                    <a:pt x="0" y="687"/>
                  </a:cubicBezTo>
                  <a:cubicBezTo>
                    <a:pt x="0" y="2999"/>
                    <a:pt x="969" y="5123"/>
                    <a:pt x="2501" y="6655"/>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0" name="Freeform 6"/>
            <p:cNvSpPr>
              <a:spLocks noChangeArrowheads="1"/>
            </p:cNvSpPr>
            <p:nvPr/>
          </p:nvSpPr>
          <p:spPr bwMode="auto">
            <a:xfrm>
              <a:off x="5601120" y="4053564"/>
              <a:ext cx="1129771" cy="1099732"/>
            </a:xfrm>
            <a:custGeom>
              <a:avLst/>
              <a:gdLst>
                <a:gd name="T0" fmla="*/ 5968 w 5969"/>
                <a:gd name="T1" fmla="*/ 5813 h 5814"/>
                <a:gd name="T2" fmla="*/ 5968 w 5969"/>
                <a:gd name="T3" fmla="*/ 5813 h 5814"/>
                <a:gd name="T4" fmla="*/ 5968 w 5969"/>
                <a:gd name="T5" fmla="*/ 1094 h 5814"/>
                <a:gd name="T6" fmla="*/ 3312 w 5969"/>
                <a:gd name="T7" fmla="*/ 0 h 5814"/>
                <a:gd name="T8" fmla="*/ 2031 w 5969"/>
                <a:gd name="T9" fmla="*/ 1250 h 5814"/>
                <a:gd name="T10" fmla="*/ 1031 w 5969"/>
                <a:gd name="T11" fmla="*/ 1313 h 5814"/>
                <a:gd name="T12" fmla="*/ 1031 w 5969"/>
                <a:gd name="T13" fmla="*/ 2282 h 5814"/>
                <a:gd name="T14" fmla="*/ 0 w 5969"/>
                <a:gd name="T15" fmla="*/ 3313 h 5814"/>
                <a:gd name="T16" fmla="*/ 5968 w 5969"/>
                <a:gd name="T17" fmla="*/ 5813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9" h="5814">
                  <a:moveTo>
                    <a:pt x="5968" y="5813"/>
                  </a:moveTo>
                  <a:lnTo>
                    <a:pt x="5968" y="5813"/>
                  </a:lnTo>
                  <a:cubicBezTo>
                    <a:pt x="5968" y="1094"/>
                    <a:pt x="5968" y="1094"/>
                    <a:pt x="5968" y="1094"/>
                  </a:cubicBezTo>
                  <a:cubicBezTo>
                    <a:pt x="5000" y="1094"/>
                    <a:pt x="4062" y="719"/>
                    <a:pt x="3312" y="0"/>
                  </a:cubicBezTo>
                  <a:cubicBezTo>
                    <a:pt x="2031" y="1250"/>
                    <a:pt x="2031" y="1250"/>
                    <a:pt x="2031" y="1250"/>
                  </a:cubicBezTo>
                  <a:cubicBezTo>
                    <a:pt x="1031" y="1313"/>
                    <a:pt x="1031" y="1313"/>
                    <a:pt x="1031" y="1313"/>
                  </a:cubicBezTo>
                  <a:cubicBezTo>
                    <a:pt x="1031" y="2282"/>
                    <a:pt x="1031" y="2282"/>
                    <a:pt x="1031" y="2282"/>
                  </a:cubicBezTo>
                  <a:cubicBezTo>
                    <a:pt x="0" y="3313"/>
                    <a:pt x="0" y="3313"/>
                    <a:pt x="0" y="3313"/>
                  </a:cubicBezTo>
                  <a:cubicBezTo>
                    <a:pt x="1625" y="4969"/>
                    <a:pt x="3812" y="5813"/>
                    <a:pt x="5968" y="5813"/>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1" name="Freeform 7"/>
            <p:cNvSpPr>
              <a:spLocks noChangeArrowheads="1"/>
            </p:cNvSpPr>
            <p:nvPr/>
          </p:nvSpPr>
          <p:spPr bwMode="auto">
            <a:xfrm>
              <a:off x="6599890" y="4053564"/>
              <a:ext cx="1264943" cy="1099732"/>
            </a:xfrm>
            <a:custGeom>
              <a:avLst/>
              <a:gdLst>
                <a:gd name="T0" fmla="*/ 6686 w 6687"/>
                <a:gd name="T1" fmla="*/ 3313 h 5814"/>
                <a:gd name="T2" fmla="*/ 6686 w 6687"/>
                <a:gd name="T3" fmla="*/ 3313 h 5814"/>
                <a:gd name="T4" fmla="*/ 3343 w 6687"/>
                <a:gd name="T5" fmla="*/ 0 h 5814"/>
                <a:gd name="T6" fmla="*/ 687 w 6687"/>
                <a:gd name="T7" fmla="*/ 1094 h 5814"/>
                <a:gd name="T8" fmla="*/ 687 w 6687"/>
                <a:gd name="T9" fmla="*/ 2907 h 5814"/>
                <a:gd name="T10" fmla="*/ 0 w 6687"/>
                <a:gd name="T11" fmla="*/ 3625 h 5814"/>
                <a:gd name="T12" fmla="*/ 687 w 6687"/>
                <a:gd name="T13" fmla="*/ 4344 h 5814"/>
                <a:gd name="T14" fmla="*/ 687 w 6687"/>
                <a:gd name="T15" fmla="*/ 5813 h 5814"/>
                <a:gd name="T16" fmla="*/ 6686 w 6687"/>
                <a:gd name="T17" fmla="*/ 3313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7" h="5814">
                  <a:moveTo>
                    <a:pt x="6686" y="3313"/>
                  </a:moveTo>
                  <a:lnTo>
                    <a:pt x="6686" y="3313"/>
                  </a:lnTo>
                  <a:cubicBezTo>
                    <a:pt x="3343" y="0"/>
                    <a:pt x="3343" y="0"/>
                    <a:pt x="3343" y="0"/>
                  </a:cubicBezTo>
                  <a:cubicBezTo>
                    <a:pt x="2655" y="657"/>
                    <a:pt x="1718" y="1094"/>
                    <a:pt x="687" y="1094"/>
                  </a:cubicBezTo>
                  <a:cubicBezTo>
                    <a:pt x="687" y="2907"/>
                    <a:pt x="687" y="2907"/>
                    <a:pt x="687" y="2907"/>
                  </a:cubicBezTo>
                  <a:cubicBezTo>
                    <a:pt x="0" y="3625"/>
                    <a:pt x="0" y="3625"/>
                    <a:pt x="0" y="3625"/>
                  </a:cubicBezTo>
                  <a:cubicBezTo>
                    <a:pt x="687" y="4344"/>
                    <a:pt x="687" y="4344"/>
                    <a:pt x="687" y="4344"/>
                  </a:cubicBezTo>
                  <a:cubicBezTo>
                    <a:pt x="687" y="5813"/>
                    <a:pt x="687" y="5813"/>
                    <a:pt x="687" y="5813"/>
                  </a:cubicBezTo>
                  <a:cubicBezTo>
                    <a:pt x="3030" y="5813"/>
                    <a:pt x="5155" y="4844"/>
                    <a:pt x="6686" y="3313"/>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2" name="Freeform 8"/>
            <p:cNvSpPr>
              <a:spLocks noChangeArrowheads="1"/>
            </p:cNvSpPr>
            <p:nvPr/>
          </p:nvSpPr>
          <p:spPr bwMode="auto">
            <a:xfrm>
              <a:off x="7232081" y="3552698"/>
              <a:ext cx="1099732" cy="1129771"/>
            </a:xfrm>
            <a:custGeom>
              <a:avLst/>
              <a:gdLst>
                <a:gd name="T0" fmla="*/ 2312 w 5813"/>
                <a:gd name="T1" fmla="*/ 4937 h 5969"/>
                <a:gd name="T2" fmla="*/ 2312 w 5813"/>
                <a:gd name="T3" fmla="*/ 4937 h 5969"/>
                <a:gd name="T4" fmla="*/ 3343 w 5813"/>
                <a:gd name="T5" fmla="*/ 5968 h 5969"/>
                <a:gd name="T6" fmla="*/ 3343 w 5813"/>
                <a:gd name="T7" fmla="*/ 5968 h 5969"/>
                <a:gd name="T8" fmla="*/ 5812 w 5813"/>
                <a:gd name="T9" fmla="*/ 0 h 5969"/>
                <a:gd name="T10" fmla="*/ 1093 w 5813"/>
                <a:gd name="T11" fmla="*/ 0 h 5969"/>
                <a:gd name="T12" fmla="*/ 0 w 5813"/>
                <a:gd name="T13" fmla="*/ 2655 h 5969"/>
                <a:gd name="T14" fmla="*/ 0 w 5813"/>
                <a:gd name="T15" fmla="*/ 2655 h 5969"/>
                <a:gd name="T16" fmla="*/ 1281 w 5813"/>
                <a:gd name="T17" fmla="*/ 3905 h 5969"/>
                <a:gd name="T18" fmla="*/ 1281 w 5813"/>
                <a:gd name="T19" fmla="*/ 4905 h 5969"/>
                <a:gd name="T20" fmla="*/ 2312 w 5813"/>
                <a:gd name="T21" fmla="*/ 4937 h 5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3" h="5969">
                  <a:moveTo>
                    <a:pt x="2312" y="4937"/>
                  </a:moveTo>
                  <a:lnTo>
                    <a:pt x="2312" y="4937"/>
                  </a:lnTo>
                  <a:cubicBezTo>
                    <a:pt x="3343" y="5968"/>
                    <a:pt x="3343" y="5968"/>
                    <a:pt x="3343" y="5968"/>
                  </a:cubicBezTo>
                  <a:lnTo>
                    <a:pt x="3343" y="5968"/>
                  </a:lnTo>
                  <a:cubicBezTo>
                    <a:pt x="5000" y="4312"/>
                    <a:pt x="5812" y="2155"/>
                    <a:pt x="5812" y="0"/>
                  </a:cubicBezTo>
                  <a:cubicBezTo>
                    <a:pt x="1093" y="0"/>
                    <a:pt x="1093" y="0"/>
                    <a:pt x="1093" y="0"/>
                  </a:cubicBezTo>
                  <a:cubicBezTo>
                    <a:pt x="1093" y="937"/>
                    <a:pt x="750" y="1905"/>
                    <a:pt x="0" y="2655"/>
                  </a:cubicBezTo>
                  <a:lnTo>
                    <a:pt x="0" y="2655"/>
                  </a:lnTo>
                  <a:cubicBezTo>
                    <a:pt x="1281" y="3905"/>
                    <a:pt x="1281" y="3905"/>
                    <a:pt x="1281" y="3905"/>
                  </a:cubicBezTo>
                  <a:cubicBezTo>
                    <a:pt x="1281" y="4905"/>
                    <a:pt x="1281" y="4905"/>
                    <a:pt x="1281" y="4905"/>
                  </a:cubicBezTo>
                  <a:lnTo>
                    <a:pt x="2312" y="4937"/>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3" name="Freeform 9"/>
            <p:cNvSpPr>
              <a:spLocks noChangeArrowheads="1"/>
            </p:cNvSpPr>
            <p:nvPr/>
          </p:nvSpPr>
          <p:spPr bwMode="auto">
            <a:xfrm>
              <a:off x="7232769" y="2419252"/>
              <a:ext cx="1099732" cy="1264942"/>
            </a:xfrm>
            <a:custGeom>
              <a:avLst/>
              <a:gdLst>
                <a:gd name="T0" fmla="*/ 4343 w 5813"/>
                <a:gd name="T1" fmla="*/ 6000 h 6687"/>
                <a:gd name="T2" fmla="*/ 4343 w 5813"/>
                <a:gd name="T3" fmla="*/ 6000 h 6687"/>
                <a:gd name="T4" fmla="*/ 5812 w 5813"/>
                <a:gd name="T5" fmla="*/ 6000 h 6687"/>
                <a:gd name="T6" fmla="*/ 5812 w 5813"/>
                <a:gd name="T7" fmla="*/ 6000 h 6687"/>
                <a:gd name="T8" fmla="*/ 3343 w 5813"/>
                <a:gd name="T9" fmla="*/ 0 h 6687"/>
                <a:gd name="T10" fmla="*/ 0 w 5813"/>
                <a:gd name="T11" fmla="*/ 3344 h 6687"/>
                <a:gd name="T12" fmla="*/ 1093 w 5813"/>
                <a:gd name="T13" fmla="*/ 6000 h 6687"/>
                <a:gd name="T14" fmla="*/ 1093 w 5813"/>
                <a:gd name="T15" fmla="*/ 6000 h 6687"/>
                <a:gd name="T16" fmla="*/ 2906 w 5813"/>
                <a:gd name="T17" fmla="*/ 6000 h 6687"/>
                <a:gd name="T18" fmla="*/ 3625 w 5813"/>
                <a:gd name="T19" fmla="*/ 6686 h 6687"/>
                <a:gd name="T20" fmla="*/ 4343 w 5813"/>
                <a:gd name="T21" fmla="*/ 6000 h 6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3" h="6687">
                  <a:moveTo>
                    <a:pt x="4343" y="6000"/>
                  </a:moveTo>
                  <a:lnTo>
                    <a:pt x="4343" y="6000"/>
                  </a:lnTo>
                  <a:cubicBezTo>
                    <a:pt x="5812" y="6000"/>
                    <a:pt x="5812" y="6000"/>
                    <a:pt x="5812" y="6000"/>
                  </a:cubicBezTo>
                  <a:lnTo>
                    <a:pt x="5812" y="6000"/>
                  </a:lnTo>
                  <a:cubicBezTo>
                    <a:pt x="5812" y="3656"/>
                    <a:pt x="4875" y="1531"/>
                    <a:pt x="3343" y="0"/>
                  </a:cubicBezTo>
                  <a:cubicBezTo>
                    <a:pt x="0" y="3344"/>
                    <a:pt x="0" y="3344"/>
                    <a:pt x="0" y="3344"/>
                  </a:cubicBezTo>
                  <a:cubicBezTo>
                    <a:pt x="687" y="4000"/>
                    <a:pt x="1093" y="4938"/>
                    <a:pt x="1093" y="6000"/>
                  </a:cubicBezTo>
                  <a:lnTo>
                    <a:pt x="1093" y="6000"/>
                  </a:lnTo>
                  <a:cubicBezTo>
                    <a:pt x="2906" y="6000"/>
                    <a:pt x="2906" y="6000"/>
                    <a:pt x="2906" y="6000"/>
                  </a:cubicBezTo>
                  <a:cubicBezTo>
                    <a:pt x="3625" y="6686"/>
                    <a:pt x="3625" y="6686"/>
                    <a:pt x="3625" y="6686"/>
                  </a:cubicBezTo>
                  <a:lnTo>
                    <a:pt x="4343" y="6000"/>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n-ea"/>
              </a:endParaRPr>
            </a:p>
          </p:txBody>
        </p:sp>
        <p:sp>
          <p:nvSpPr>
            <p:cNvPr id="15" name="Oval 14"/>
            <p:cNvSpPr/>
            <p:nvPr/>
          </p:nvSpPr>
          <p:spPr>
            <a:xfrm>
              <a:off x="5877741" y="2673061"/>
              <a:ext cx="1732203" cy="17322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Freeform 8"/>
            <p:cNvSpPr>
              <a:spLocks noEditPoints="1"/>
            </p:cNvSpPr>
            <p:nvPr/>
          </p:nvSpPr>
          <p:spPr bwMode="auto">
            <a:xfrm>
              <a:off x="6231212" y="3024536"/>
              <a:ext cx="1025708" cy="1066940"/>
            </a:xfrm>
            <a:custGeom>
              <a:avLst/>
              <a:gdLst/>
              <a:ahLst/>
              <a:cxnLst>
                <a:cxn ang="0">
                  <a:pos x="652" y="82"/>
                </a:cxn>
                <a:cxn ang="0">
                  <a:pos x="646" y="1368"/>
                </a:cxn>
                <a:cxn ang="0">
                  <a:pos x="647" y="2808"/>
                </a:cxn>
                <a:cxn ang="0">
                  <a:pos x="977" y="2900"/>
                </a:cxn>
                <a:cxn ang="0">
                  <a:pos x="998" y="1362"/>
                </a:cxn>
                <a:cxn ang="0">
                  <a:pos x="195" y="776"/>
                </a:cxn>
                <a:cxn ang="0">
                  <a:pos x="0" y="1083"/>
                </a:cxn>
                <a:cxn ang="0">
                  <a:pos x="0" y="2185"/>
                </a:cxn>
                <a:cxn ang="0">
                  <a:pos x="21" y="2822"/>
                </a:cxn>
                <a:cxn ang="0">
                  <a:pos x="254" y="2213"/>
                </a:cxn>
                <a:cxn ang="0">
                  <a:pos x="254" y="1029"/>
                </a:cxn>
                <a:cxn ang="0">
                  <a:pos x="589" y="2380"/>
                </a:cxn>
                <a:cxn ang="0">
                  <a:pos x="297" y="2345"/>
                </a:cxn>
                <a:cxn ang="0">
                  <a:pos x="297" y="1160"/>
                </a:cxn>
                <a:cxn ang="0">
                  <a:pos x="2464" y="1273"/>
                </a:cxn>
                <a:cxn ang="0">
                  <a:pos x="2783" y="1827"/>
                </a:cxn>
                <a:cxn ang="0">
                  <a:pos x="2619" y="2455"/>
                </a:cxn>
                <a:cxn ang="0">
                  <a:pos x="2060" y="2760"/>
                </a:cxn>
                <a:cxn ang="0">
                  <a:pos x="1585" y="2634"/>
                </a:cxn>
                <a:cxn ang="0">
                  <a:pos x="1303" y="2308"/>
                </a:cxn>
                <a:cxn ang="0">
                  <a:pos x="1221" y="1917"/>
                </a:cxn>
                <a:cxn ang="0">
                  <a:pos x="1322" y="1536"/>
                </a:cxn>
                <a:cxn ang="0">
                  <a:pos x="1654" y="1207"/>
                </a:cxn>
                <a:cxn ang="0">
                  <a:pos x="2080" y="1182"/>
                </a:cxn>
                <a:cxn ang="0">
                  <a:pos x="2602" y="1488"/>
                </a:cxn>
                <a:cxn ang="0">
                  <a:pos x="2732" y="2082"/>
                </a:cxn>
                <a:cxn ang="0">
                  <a:pos x="2410" y="2583"/>
                </a:cxn>
                <a:cxn ang="0">
                  <a:pos x="1787" y="2664"/>
                </a:cxn>
                <a:cxn ang="0">
                  <a:pos x="1326" y="2186"/>
                </a:cxn>
                <a:cxn ang="0">
                  <a:pos x="1298" y="1814"/>
                </a:cxn>
                <a:cxn ang="0">
                  <a:pos x="1592" y="1320"/>
                </a:cxn>
                <a:cxn ang="0">
                  <a:pos x="2185" y="1224"/>
                </a:cxn>
                <a:cxn ang="0">
                  <a:pos x="2637" y="1584"/>
                </a:cxn>
                <a:cxn ang="0">
                  <a:pos x="2688" y="2175"/>
                </a:cxn>
                <a:cxn ang="0">
                  <a:pos x="2313" y="2612"/>
                </a:cxn>
                <a:cxn ang="0">
                  <a:pos x="1700" y="2597"/>
                </a:cxn>
                <a:cxn ang="0">
                  <a:pos x="1326" y="2063"/>
                </a:cxn>
                <a:cxn ang="0">
                  <a:pos x="1435" y="1532"/>
                </a:cxn>
                <a:cxn ang="0">
                  <a:pos x="1972" y="1206"/>
                </a:cxn>
                <a:cxn ang="0">
                  <a:pos x="2269" y="1900"/>
                </a:cxn>
                <a:cxn ang="0">
                  <a:pos x="2080" y="2147"/>
                </a:cxn>
                <a:cxn ang="0">
                  <a:pos x="1880" y="1962"/>
                </a:cxn>
                <a:cxn ang="0">
                  <a:pos x="2041" y="1738"/>
                </a:cxn>
                <a:cxn ang="0">
                  <a:pos x="2181" y="1907"/>
                </a:cxn>
                <a:cxn ang="0">
                  <a:pos x="2091" y="2052"/>
                </a:cxn>
                <a:cxn ang="0">
                  <a:pos x="1972" y="1929"/>
                </a:cxn>
                <a:cxn ang="0">
                  <a:pos x="1167" y="16"/>
                </a:cxn>
                <a:cxn ang="0">
                  <a:pos x="2278" y="177"/>
                </a:cxn>
                <a:cxn ang="0">
                  <a:pos x="2771" y="377"/>
                </a:cxn>
                <a:cxn ang="0">
                  <a:pos x="2774" y="1467"/>
                </a:cxn>
                <a:cxn ang="0">
                  <a:pos x="2357" y="1140"/>
                </a:cxn>
                <a:cxn ang="0">
                  <a:pos x="1850" y="1077"/>
                </a:cxn>
                <a:cxn ang="0">
                  <a:pos x="1501" y="1237"/>
                </a:cxn>
                <a:cxn ang="0">
                  <a:pos x="1246" y="1557"/>
                </a:cxn>
                <a:cxn ang="0">
                  <a:pos x="1163" y="1964"/>
                </a:cxn>
                <a:cxn ang="0">
                  <a:pos x="1267" y="2365"/>
                </a:cxn>
                <a:cxn ang="0">
                  <a:pos x="1556" y="2684"/>
                </a:cxn>
                <a:cxn ang="0">
                  <a:pos x="1055" y="2360"/>
                </a:cxn>
                <a:cxn ang="0">
                  <a:pos x="1055" y="726"/>
                </a:cxn>
                <a:cxn ang="0">
                  <a:pos x="2737" y="2628"/>
                </a:cxn>
                <a:cxn ang="0">
                  <a:pos x="2660" y="2494"/>
                </a:cxn>
              </a:cxnLst>
              <a:rect l="0" t="0" r="r" b="b"/>
              <a:pathLst>
                <a:path w="2792" h="2904">
                  <a:moveTo>
                    <a:pt x="998" y="0"/>
                  </a:moveTo>
                  <a:lnTo>
                    <a:pt x="977" y="4"/>
                  </a:lnTo>
                  <a:lnTo>
                    <a:pt x="956" y="8"/>
                  </a:lnTo>
                  <a:lnTo>
                    <a:pt x="936" y="12"/>
                  </a:lnTo>
                  <a:lnTo>
                    <a:pt x="916" y="15"/>
                  </a:lnTo>
                  <a:lnTo>
                    <a:pt x="895" y="19"/>
                  </a:lnTo>
                  <a:lnTo>
                    <a:pt x="876" y="23"/>
                  </a:lnTo>
                  <a:lnTo>
                    <a:pt x="855" y="28"/>
                  </a:lnTo>
                  <a:lnTo>
                    <a:pt x="835" y="32"/>
                  </a:lnTo>
                  <a:lnTo>
                    <a:pt x="796" y="39"/>
                  </a:lnTo>
                  <a:lnTo>
                    <a:pt x="757" y="46"/>
                  </a:lnTo>
                  <a:lnTo>
                    <a:pt x="718" y="54"/>
                  </a:lnTo>
                  <a:lnTo>
                    <a:pt x="679" y="62"/>
                  </a:lnTo>
                  <a:lnTo>
                    <a:pt x="673" y="64"/>
                  </a:lnTo>
                  <a:lnTo>
                    <a:pt x="667" y="67"/>
                  </a:lnTo>
                  <a:lnTo>
                    <a:pt x="661" y="71"/>
                  </a:lnTo>
                  <a:lnTo>
                    <a:pt x="657" y="76"/>
                  </a:lnTo>
                  <a:lnTo>
                    <a:pt x="652" y="82"/>
                  </a:lnTo>
                  <a:lnTo>
                    <a:pt x="649" y="89"/>
                  </a:lnTo>
                  <a:lnTo>
                    <a:pt x="647" y="95"/>
                  </a:lnTo>
                  <a:lnTo>
                    <a:pt x="646" y="102"/>
                  </a:lnTo>
                  <a:lnTo>
                    <a:pt x="646" y="186"/>
                  </a:lnTo>
                  <a:lnTo>
                    <a:pt x="646" y="271"/>
                  </a:lnTo>
                  <a:lnTo>
                    <a:pt x="646" y="355"/>
                  </a:lnTo>
                  <a:lnTo>
                    <a:pt x="646" y="440"/>
                  </a:lnTo>
                  <a:lnTo>
                    <a:pt x="646" y="523"/>
                  </a:lnTo>
                  <a:lnTo>
                    <a:pt x="646" y="608"/>
                  </a:lnTo>
                  <a:lnTo>
                    <a:pt x="646" y="692"/>
                  </a:lnTo>
                  <a:lnTo>
                    <a:pt x="646" y="777"/>
                  </a:lnTo>
                  <a:lnTo>
                    <a:pt x="646" y="861"/>
                  </a:lnTo>
                  <a:lnTo>
                    <a:pt x="646" y="946"/>
                  </a:lnTo>
                  <a:lnTo>
                    <a:pt x="646" y="1031"/>
                  </a:lnTo>
                  <a:lnTo>
                    <a:pt x="646" y="1114"/>
                  </a:lnTo>
                  <a:lnTo>
                    <a:pt x="646" y="1199"/>
                  </a:lnTo>
                  <a:lnTo>
                    <a:pt x="646" y="1283"/>
                  </a:lnTo>
                  <a:lnTo>
                    <a:pt x="646" y="1368"/>
                  </a:lnTo>
                  <a:lnTo>
                    <a:pt x="646" y="1452"/>
                  </a:lnTo>
                  <a:lnTo>
                    <a:pt x="646" y="1537"/>
                  </a:lnTo>
                  <a:lnTo>
                    <a:pt x="646" y="1621"/>
                  </a:lnTo>
                  <a:lnTo>
                    <a:pt x="646" y="1705"/>
                  </a:lnTo>
                  <a:lnTo>
                    <a:pt x="646" y="1789"/>
                  </a:lnTo>
                  <a:lnTo>
                    <a:pt x="646" y="1874"/>
                  </a:lnTo>
                  <a:lnTo>
                    <a:pt x="646" y="1958"/>
                  </a:lnTo>
                  <a:lnTo>
                    <a:pt x="646" y="2043"/>
                  </a:lnTo>
                  <a:lnTo>
                    <a:pt x="646" y="2127"/>
                  </a:lnTo>
                  <a:lnTo>
                    <a:pt x="646" y="2212"/>
                  </a:lnTo>
                  <a:lnTo>
                    <a:pt x="646" y="2296"/>
                  </a:lnTo>
                  <a:lnTo>
                    <a:pt x="646" y="2380"/>
                  </a:lnTo>
                  <a:lnTo>
                    <a:pt x="646" y="2464"/>
                  </a:lnTo>
                  <a:lnTo>
                    <a:pt x="646" y="2549"/>
                  </a:lnTo>
                  <a:lnTo>
                    <a:pt x="646" y="2633"/>
                  </a:lnTo>
                  <a:lnTo>
                    <a:pt x="646" y="2718"/>
                  </a:lnTo>
                  <a:lnTo>
                    <a:pt x="646" y="2802"/>
                  </a:lnTo>
                  <a:lnTo>
                    <a:pt x="647" y="2808"/>
                  </a:lnTo>
                  <a:lnTo>
                    <a:pt x="648" y="2813"/>
                  </a:lnTo>
                  <a:lnTo>
                    <a:pt x="651" y="2818"/>
                  </a:lnTo>
                  <a:lnTo>
                    <a:pt x="655" y="2823"/>
                  </a:lnTo>
                  <a:lnTo>
                    <a:pt x="660" y="2828"/>
                  </a:lnTo>
                  <a:lnTo>
                    <a:pt x="664" y="2832"/>
                  </a:lnTo>
                  <a:lnTo>
                    <a:pt x="670" y="2835"/>
                  </a:lnTo>
                  <a:lnTo>
                    <a:pt x="675" y="2836"/>
                  </a:lnTo>
                  <a:lnTo>
                    <a:pt x="715" y="2844"/>
                  </a:lnTo>
                  <a:lnTo>
                    <a:pt x="753" y="2852"/>
                  </a:lnTo>
                  <a:lnTo>
                    <a:pt x="794" y="2861"/>
                  </a:lnTo>
                  <a:lnTo>
                    <a:pt x="833" y="2869"/>
                  </a:lnTo>
                  <a:lnTo>
                    <a:pt x="853" y="2874"/>
                  </a:lnTo>
                  <a:lnTo>
                    <a:pt x="873" y="2878"/>
                  </a:lnTo>
                  <a:lnTo>
                    <a:pt x="894" y="2882"/>
                  </a:lnTo>
                  <a:lnTo>
                    <a:pt x="915" y="2887"/>
                  </a:lnTo>
                  <a:lnTo>
                    <a:pt x="935" y="2891"/>
                  </a:lnTo>
                  <a:lnTo>
                    <a:pt x="955" y="2895"/>
                  </a:lnTo>
                  <a:lnTo>
                    <a:pt x="977" y="2900"/>
                  </a:lnTo>
                  <a:lnTo>
                    <a:pt x="998" y="2904"/>
                  </a:lnTo>
                  <a:lnTo>
                    <a:pt x="998" y="2813"/>
                  </a:lnTo>
                  <a:lnTo>
                    <a:pt x="998" y="2723"/>
                  </a:lnTo>
                  <a:lnTo>
                    <a:pt x="998" y="2632"/>
                  </a:lnTo>
                  <a:lnTo>
                    <a:pt x="998" y="2541"/>
                  </a:lnTo>
                  <a:lnTo>
                    <a:pt x="998" y="2451"/>
                  </a:lnTo>
                  <a:lnTo>
                    <a:pt x="998" y="2360"/>
                  </a:lnTo>
                  <a:lnTo>
                    <a:pt x="998" y="2269"/>
                  </a:lnTo>
                  <a:lnTo>
                    <a:pt x="998" y="2179"/>
                  </a:lnTo>
                  <a:lnTo>
                    <a:pt x="998" y="2087"/>
                  </a:lnTo>
                  <a:lnTo>
                    <a:pt x="998" y="1996"/>
                  </a:lnTo>
                  <a:lnTo>
                    <a:pt x="998" y="1906"/>
                  </a:lnTo>
                  <a:lnTo>
                    <a:pt x="998" y="1815"/>
                  </a:lnTo>
                  <a:lnTo>
                    <a:pt x="998" y="1724"/>
                  </a:lnTo>
                  <a:lnTo>
                    <a:pt x="998" y="1634"/>
                  </a:lnTo>
                  <a:lnTo>
                    <a:pt x="998" y="1543"/>
                  </a:lnTo>
                  <a:lnTo>
                    <a:pt x="998" y="1452"/>
                  </a:lnTo>
                  <a:lnTo>
                    <a:pt x="998" y="1362"/>
                  </a:lnTo>
                  <a:lnTo>
                    <a:pt x="998" y="1271"/>
                  </a:lnTo>
                  <a:lnTo>
                    <a:pt x="998" y="1180"/>
                  </a:lnTo>
                  <a:lnTo>
                    <a:pt x="998" y="1090"/>
                  </a:lnTo>
                  <a:lnTo>
                    <a:pt x="998" y="999"/>
                  </a:lnTo>
                  <a:lnTo>
                    <a:pt x="998" y="907"/>
                  </a:lnTo>
                  <a:lnTo>
                    <a:pt x="998" y="817"/>
                  </a:lnTo>
                  <a:lnTo>
                    <a:pt x="998" y="726"/>
                  </a:lnTo>
                  <a:lnTo>
                    <a:pt x="998" y="635"/>
                  </a:lnTo>
                  <a:lnTo>
                    <a:pt x="998" y="544"/>
                  </a:lnTo>
                  <a:lnTo>
                    <a:pt x="998" y="454"/>
                  </a:lnTo>
                  <a:lnTo>
                    <a:pt x="998" y="363"/>
                  </a:lnTo>
                  <a:lnTo>
                    <a:pt x="998" y="272"/>
                  </a:lnTo>
                  <a:lnTo>
                    <a:pt x="998" y="182"/>
                  </a:lnTo>
                  <a:lnTo>
                    <a:pt x="998" y="91"/>
                  </a:lnTo>
                  <a:lnTo>
                    <a:pt x="998" y="0"/>
                  </a:lnTo>
                  <a:close/>
                  <a:moveTo>
                    <a:pt x="254" y="765"/>
                  </a:moveTo>
                  <a:lnTo>
                    <a:pt x="224" y="771"/>
                  </a:lnTo>
                  <a:lnTo>
                    <a:pt x="195" y="776"/>
                  </a:lnTo>
                  <a:lnTo>
                    <a:pt x="166" y="782"/>
                  </a:lnTo>
                  <a:lnTo>
                    <a:pt x="137" y="787"/>
                  </a:lnTo>
                  <a:lnTo>
                    <a:pt x="108" y="794"/>
                  </a:lnTo>
                  <a:lnTo>
                    <a:pt x="80" y="799"/>
                  </a:lnTo>
                  <a:lnTo>
                    <a:pt x="52" y="804"/>
                  </a:lnTo>
                  <a:lnTo>
                    <a:pt x="24" y="810"/>
                  </a:lnTo>
                  <a:lnTo>
                    <a:pt x="19" y="811"/>
                  </a:lnTo>
                  <a:lnTo>
                    <a:pt x="14" y="813"/>
                  </a:lnTo>
                  <a:lnTo>
                    <a:pt x="10" y="816"/>
                  </a:lnTo>
                  <a:lnTo>
                    <a:pt x="7" y="820"/>
                  </a:lnTo>
                  <a:lnTo>
                    <a:pt x="4" y="825"/>
                  </a:lnTo>
                  <a:lnTo>
                    <a:pt x="2" y="829"/>
                  </a:lnTo>
                  <a:lnTo>
                    <a:pt x="0" y="834"/>
                  </a:lnTo>
                  <a:lnTo>
                    <a:pt x="0" y="839"/>
                  </a:lnTo>
                  <a:lnTo>
                    <a:pt x="0" y="900"/>
                  </a:lnTo>
                  <a:lnTo>
                    <a:pt x="0" y="961"/>
                  </a:lnTo>
                  <a:lnTo>
                    <a:pt x="0" y="1022"/>
                  </a:lnTo>
                  <a:lnTo>
                    <a:pt x="0" y="1083"/>
                  </a:lnTo>
                  <a:lnTo>
                    <a:pt x="0" y="1144"/>
                  </a:lnTo>
                  <a:lnTo>
                    <a:pt x="0" y="1206"/>
                  </a:lnTo>
                  <a:lnTo>
                    <a:pt x="0" y="1268"/>
                  </a:lnTo>
                  <a:lnTo>
                    <a:pt x="0" y="1329"/>
                  </a:lnTo>
                  <a:lnTo>
                    <a:pt x="0" y="1390"/>
                  </a:lnTo>
                  <a:lnTo>
                    <a:pt x="0" y="1451"/>
                  </a:lnTo>
                  <a:lnTo>
                    <a:pt x="0" y="1512"/>
                  </a:lnTo>
                  <a:lnTo>
                    <a:pt x="0" y="1573"/>
                  </a:lnTo>
                  <a:lnTo>
                    <a:pt x="0" y="1634"/>
                  </a:lnTo>
                  <a:lnTo>
                    <a:pt x="0" y="1695"/>
                  </a:lnTo>
                  <a:lnTo>
                    <a:pt x="0" y="1757"/>
                  </a:lnTo>
                  <a:lnTo>
                    <a:pt x="0" y="1818"/>
                  </a:lnTo>
                  <a:lnTo>
                    <a:pt x="0" y="1879"/>
                  </a:lnTo>
                  <a:lnTo>
                    <a:pt x="0" y="1940"/>
                  </a:lnTo>
                  <a:lnTo>
                    <a:pt x="0" y="2002"/>
                  </a:lnTo>
                  <a:lnTo>
                    <a:pt x="0" y="2063"/>
                  </a:lnTo>
                  <a:lnTo>
                    <a:pt x="0" y="2124"/>
                  </a:lnTo>
                  <a:lnTo>
                    <a:pt x="0" y="2185"/>
                  </a:lnTo>
                  <a:lnTo>
                    <a:pt x="0" y="2246"/>
                  </a:lnTo>
                  <a:lnTo>
                    <a:pt x="0" y="2308"/>
                  </a:lnTo>
                  <a:lnTo>
                    <a:pt x="0" y="2369"/>
                  </a:lnTo>
                  <a:lnTo>
                    <a:pt x="0" y="2430"/>
                  </a:lnTo>
                  <a:lnTo>
                    <a:pt x="0" y="2491"/>
                  </a:lnTo>
                  <a:lnTo>
                    <a:pt x="0" y="2552"/>
                  </a:lnTo>
                  <a:lnTo>
                    <a:pt x="0" y="2613"/>
                  </a:lnTo>
                  <a:lnTo>
                    <a:pt x="0" y="2674"/>
                  </a:lnTo>
                  <a:lnTo>
                    <a:pt x="0" y="2735"/>
                  </a:lnTo>
                  <a:lnTo>
                    <a:pt x="0" y="2797"/>
                  </a:lnTo>
                  <a:lnTo>
                    <a:pt x="0" y="2802"/>
                  </a:lnTo>
                  <a:lnTo>
                    <a:pt x="1" y="2806"/>
                  </a:lnTo>
                  <a:lnTo>
                    <a:pt x="3" y="2809"/>
                  </a:lnTo>
                  <a:lnTo>
                    <a:pt x="6" y="2813"/>
                  </a:lnTo>
                  <a:lnTo>
                    <a:pt x="9" y="2816"/>
                  </a:lnTo>
                  <a:lnTo>
                    <a:pt x="12" y="2818"/>
                  </a:lnTo>
                  <a:lnTo>
                    <a:pt x="16" y="2820"/>
                  </a:lnTo>
                  <a:lnTo>
                    <a:pt x="21" y="2822"/>
                  </a:lnTo>
                  <a:lnTo>
                    <a:pt x="49" y="2828"/>
                  </a:lnTo>
                  <a:lnTo>
                    <a:pt x="78" y="2834"/>
                  </a:lnTo>
                  <a:lnTo>
                    <a:pt x="106" y="2840"/>
                  </a:lnTo>
                  <a:lnTo>
                    <a:pt x="135" y="2846"/>
                  </a:lnTo>
                  <a:lnTo>
                    <a:pt x="164" y="2852"/>
                  </a:lnTo>
                  <a:lnTo>
                    <a:pt x="194" y="2859"/>
                  </a:lnTo>
                  <a:lnTo>
                    <a:pt x="224" y="2865"/>
                  </a:lnTo>
                  <a:lnTo>
                    <a:pt x="254" y="2871"/>
                  </a:lnTo>
                  <a:lnTo>
                    <a:pt x="254" y="2806"/>
                  </a:lnTo>
                  <a:lnTo>
                    <a:pt x="254" y="2740"/>
                  </a:lnTo>
                  <a:lnTo>
                    <a:pt x="254" y="2673"/>
                  </a:lnTo>
                  <a:lnTo>
                    <a:pt x="254" y="2608"/>
                  </a:lnTo>
                  <a:lnTo>
                    <a:pt x="254" y="2542"/>
                  </a:lnTo>
                  <a:lnTo>
                    <a:pt x="254" y="2477"/>
                  </a:lnTo>
                  <a:lnTo>
                    <a:pt x="254" y="2410"/>
                  </a:lnTo>
                  <a:lnTo>
                    <a:pt x="254" y="2345"/>
                  </a:lnTo>
                  <a:lnTo>
                    <a:pt x="254" y="2279"/>
                  </a:lnTo>
                  <a:lnTo>
                    <a:pt x="254" y="2213"/>
                  </a:lnTo>
                  <a:lnTo>
                    <a:pt x="254" y="2147"/>
                  </a:lnTo>
                  <a:lnTo>
                    <a:pt x="254" y="2081"/>
                  </a:lnTo>
                  <a:lnTo>
                    <a:pt x="254" y="2016"/>
                  </a:lnTo>
                  <a:lnTo>
                    <a:pt x="254" y="1950"/>
                  </a:lnTo>
                  <a:lnTo>
                    <a:pt x="254" y="1885"/>
                  </a:lnTo>
                  <a:lnTo>
                    <a:pt x="254" y="1818"/>
                  </a:lnTo>
                  <a:lnTo>
                    <a:pt x="254" y="1752"/>
                  </a:lnTo>
                  <a:lnTo>
                    <a:pt x="254" y="1687"/>
                  </a:lnTo>
                  <a:lnTo>
                    <a:pt x="254" y="1621"/>
                  </a:lnTo>
                  <a:lnTo>
                    <a:pt x="254" y="1555"/>
                  </a:lnTo>
                  <a:lnTo>
                    <a:pt x="254" y="1489"/>
                  </a:lnTo>
                  <a:lnTo>
                    <a:pt x="254" y="1423"/>
                  </a:lnTo>
                  <a:lnTo>
                    <a:pt x="254" y="1358"/>
                  </a:lnTo>
                  <a:lnTo>
                    <a:pt x="254" y="1291"/>
                  </a:lnTo>
                  <a:lnTo>
                    <a:pt x="254" y="1226"/>
                  </a:lnTo>
                  <a:lnTo>
                    <a:pt x="254" y="1160"/>
                  </a:lnTo>
                  <a:lnTo>
                    <a:pt x="254" y="1094"/>
                  </a:lnTo>
                  <a:lnTo>
                    <a:pt x="254" y="1029"/>
                  </a:lnTo>
                  <a:lnTo>
                    <a:pt x="254" y="962"/>
                  </a:lnTo>
                  <a:lnTo>
                    <a:pt x="254" y="896"/>
                  </a:lnTo>
                  <a:lnTo>
                    <a:pt x="254" y="831"/>
                  </a:lnTo>
                  <a:lnTo>
                    <a:pt x="254" y="765"/>
                  </a:lnTo>
                  <a:close/>
                  <a:moveTo>
                    <a:pt x="297" y="765"/>
                  </a:moveTo>
                  <a:lnTo>
                    <a:pt x="589" y="807"/>
                  </a:lnTo>
                  <a:lnTo>
                    <a:pt x="589" y="1452"/>
                  </a:lnTo>
                  <a:lnTo>
                    <a:pt x="589" y="1537"/>
                  </a:lnTo>
                  <a:lnTo>
                    <a:pt x="589" y="1621"/>
                  </a:lnTo>
                  <a:lnTo>
                    <a:pt x="589" y="1705"/>
                  </a:lnTo>
                  <a:lnTo>
                    <a:pt x="589" y="1789"/>
                  </a:lnTo>
                  <a:lnTo>
                    <a:pt x="589" y="1874"/>
                  </a:lnTo>
                  <a:lnTo>
                    <a:pt x="589" y="1958"/>
                  </a:lnTo>
                  <a:lnTo>
                    <a:pt x="589" y="2043"/>
                  </a:lnTo>
                  <a:lnTo>
                    <a:pt x="589" y="2127"/>
                  </a:lnTo>
                  <a:lnTo>
                    <a:pt x="589" y="2212"/>
                  </a:lnTo>
                  <a:lnTo>
                    <a:pt x="589" y="2296"/>
                  </a:lnTo>
                  <a:lnTo>
                    <a:pt x="589" y="2380"/>
                  </a:lnTo>
                  <a:lnTo>
                    <a:pt x="589" y="2464"/>
                  </a:lnTo>
                  <a:lnTo>
                    <a:pt x="589" y="2549"/>
                  </a:lnTo>
                  <a:lnTo>
                    <a:pt x="589" y="2633"/>
                  </a:lnTo>
                  <a:lnTo>
                    <a:pt x="589" y="2718"/>
                  </a:lnTo>
                  <a:lnTo>
                    <a:pt x="589" y="2802"/>
                  </a:lnTo>
                  <a:lnTo>
                    <a:pt x="589" y="2809"/>
                  </a:lnTo>
                  <a:lnTo>
                    <a:pt x="590" y="2816"/>
                  </a:lnTo>
                  <a:lnTo>
                    <a:pt x="591" y="2823"/>
                  </a:lnTo>
                  <a:lnTo>
                    <a:pt x="593" y="2830"/>
                  </a:lnTo>
                  <a:lnTo>
                    <a:pt x="297" y="2871"/>
                  </a:lnTo>
                  <a:lnTo>
                    <a:pt x="297" y="2806"/>
                  </a:lnTo>
                  <a:lnTo>
                    <a:pt x="297" y="2740"/>
                  </a:lnTo>
                  <a:lnTo>
                    <a:pt x="297" y="2673"/>
                  </a:lnTo>
                  <a:lnTo>
                    <a:pt x="297" y="2608"/>
                  </a:lnTo>
                  <a:lnTo>
                    <a:pt x="297" y="2542"/>
                  </a:lnTo>
                  <a:lnTo>
                    <a:pt x="297" y="2477"/>
                  </a:lnTo>
                  <a:lnTo>
                    <a:pt x="297" y="2410"/>
                  </a:lnTo>
                  <a:lnTo>
                    <a:pt x="297" y="2345"/>
                  </a:lnTo>
                  <a:lnTo>
                    <a:pt x="297" y="2279"/>
                  </a:lnTo>
                  <a:lnTo>
                    <a:pt x="297" y="2213"/>
                  </a:lnTo>
                  <a:lnTo>
                    <a:pt x="297" y="2147"/>
                  </a:lnTo>
                  <a:lnTo>
                    <a:pt x="297" y="2081"/>
                  </a:lnTo>
                  <a:lnTo>
                    <a:pt x="297" y="2016"/>
                  </a:lnTo>
                  <a:lnTo>
                    <a:pt x="297" y="1950"/>
                  </a:lnTo>
                  <a:lnTo>
                    <a:pt x="297" y="1885"/>
                  </a:lnTo>
                  <a:lnTo>
                    <a:pt x="297" y="1818"/>
                  </a:lnTo>
                  <a:lnTo>
                    <a:pt x="297" y="1752"/>
                  </a:lnTo>
                  <a:lnTo>
                    <a:pt x="297" y="1687"/>
                  </a:lnTo>
                  <a:lnTo>
                    <a:pt x="297" y="1621"/>
                  </a:lnTo>
                  <a:lnTo>
                    <a:pt x="297" y="1555"/>
                  </a:lnTo>
                  <a:lnTo>
                    <a:pt x="297" y="1489"/>
                  </a:lnTo>
                  <a:lnTo>
                    <a:pt x="297" y="1423"/>
                  </a:lnTo>
                  <a:lnTo>
                    <a:pt x="297" y="1358"/>
                  </a:lnTo>
                  <a:lnTo>
                    <a:pt x="297" y="1291"/>
                  </a:lnTo>
                  <a:lnTo>
                    <a:pt x="297" y="1226"/>
                  </a:lnTo>
                  <a:lnTo>
                    <a:pt x="297" y="1160"/>
                  </a:lnTo>
                  <a:lnTo>
                    <a:pt x="297" y="1094"/>
                  </a:lnTo>
                  <a:lnTo>
                    <a:pt x="297" y="1029"/>
                  </a:lnTo>
                  <a:lnTo>
                    <a:pt x="297" y="962"/>
                  </a:lnTo>
                  <a:lnTo>
                    <a:pt x="297" y="896"/>
                  </a:lnTo>
                  <a:lnTo>
                    <a:pt x="297" y="831"/>
                  </a:lnTo>
                  <a:lnTo>
                    <a:pt x="297" y="765"/>
                  </a:lnTo>
                  <a:close/>
                  <a:moveTo>
                    <a:pt x="2080" y="1123"/>
                  </a:moveTo>
                  <a:lnTo>
                    <a:pt x="2121" y="1128"/>
                  </a:lnTo>
                  <a:lnTo>
                    <a:pt x="2159" y="1134"/>
                  </a:lnTo>
                  <a:lnTo>
                    <a:pt x="2197" y="1143"/>
                  </a:lnTo>
                  <a:lnTo>
                    <a:pt x="2234" y="1154"/>
                  </a:lnTo>
                  <a:lnTo>
                    <a:pt x="2270" y="1166"/>
                  </a:lnTo>
                  <a:lnTo>
                    <a:pt x="2305" y="1180"/>
                  </a:lnTo>
                  <a:lnTo>
                    <a:pt x="2338" y="1195"/>
                  </a:lnTo>
                  <a:lnTo>
                    <a:pt x="2372" y="1213"/>
                  </a:lnTo>
                  <a:lnTo>
                    <a:pt x="2404" y="1231"/>
                  </a:lnTo>
                  <a:lnTo>
                    <a:pt x="2434" y="1251"/>
                  </a:lnTo>
                  <a:lnTo>
                    <a:pt x="2464" y="1273"/>
                  </a:lnTo>
                  <a:lnTo>
                    <a:pt x="2493" y="1296"/>
                  </a:lnTo>
                  <a:lnTo>
                    <a:pt x="2520" y="1319"/>
                  </a:lnTo>
                  <a:lnTo>
                    <a:pt x="2547" y="1345"/>
                  </a:lnTo>
                  <a:lnTo>
                    <a:pt x="2572" y="1371"/>
                  </a:lnTo>
                  <a:lnTo>
                    <a:pt x="2596" y="1399"/>
                  </a:lnTo>
                  <a:lnTo>
                    <a:pt x="2619" y="1426"/>
                  </a:lnTo>
                  <a:lnTo>
                    <a:pt x="2639" y="1455"/>
                  </a:lnTo>
                  <a:lnTo>
                    <a:pt x="2659" y="1485"/>
                  </a:lnTo>
                  <a:lnTo>
                    <a:pt x="2678" y="1515"/>
                  </a:lnTo>
                  <a:lnTo>
                    <a:pt x="2695" y="1547"/>
                  </a:lnTo>
                  <a:lnTo>
                    <a:pt x="2711" y="1579"/>
                  </a:lnTo>
                  <a:lnTo>
                    <a:pt x="2726" y="1612"/>
                  </a:lnTo>
                  <a:lnTo>
                    <a:pt x="2739" y="1646"/>
                  </a:lnTo>
                  <a:lnTo>
                    <a:pt x="2751" y="1682"/>
                  </a:lnTo>
                  <a:lnTo>
                    <a:pt x="2762" y="1717"/>
                  </a:lnTo>
                  <a:lnTo>
                    <a:pt x="2771" y="1753"/>
                  </a:lnTo>
                  <a:lnTo>
                    <a:pt x="2778" y="1789"/>
                  </a:lnTo>
                  <a:lnTo>
                    <a:pt x="2783" y="1827"/>
                  </a:lnTo>
                  <a:lnTo>
                    <a:pt x="2788" y="1864"/>
                  </a:lnTo>
                  <a:lnTo>
                    <a:pt x="2791" y="1902"/>
                  </a:lnTo>
                  <a:lnTo>
                    <a:pt x="2792" y="1940"/>
                  </a:lnTo>
                  <a:lnTo>
                    <a:pt x="2791" y="1979"/>
                  </a:lnTo>
                  <a:lnTo>
                    <a:pt x="2788" y="2017"/>
                  </a:lnTo>
                  <a:lnTo>
                    <a:pt x="2783" y="2054"/>
                  </a:lnTo>
                  <a:lnTo>
                    <a:pt x="2778" y="2092"/>
                  </a:lnTo>
                  <a:lnTo>
                    <a:pt x="2771" y="2129"/>
                  </a:lnTo>
                  <a:lnTo>
                    <a:pt x="2762" y="2164"/>
                  </a:lnTo>
                  <a:lnTo>
                    <a:pt x="2751" y="2200"/>
                  </a:lnTo>
                  <a:lnTo>
                    <a:pt x="2739" y="2234"/>
                  </a:lnTo>
                  <a:lnTo>
                    <a:pt x="2726" y="2269"/>
                  </a:lnTo>
                  <a:lnTo>
                    <a:pt x="2711" y="2302"/>
                  </a:lnTo>
                  <a:lnTo>
                    <a:pt x="2695" y="2334"/>
                  </a:lnTo>
                  <a:lnTo>
                    <a:pt x="2678" y="2366"/>
                  </a:lnTo>
                  <a:lnTo>
                    <a:pt x="2659" y="2396"/>
                  </a:lnTo>
                  <a:lnTo>
                    <a:pt x="2639" y="2426"/>
                  </a:lnTo>
                  <a:lnTo>
                    <a:pt x="2619" y="2455"/>
                  </a:lnTo>
                  <a:lnTo>
                    <a:pt x="2596" y="2483"/>
                  </a:lnTo>
                  <a:lnTo>
                    <a:pt x="2572" y="2510"/>
                  </a:lnTo>
                  <a:lnTo>
                    <a:pt x="2547" y="2537"/>
                  </a:lnTo>
                  <a:lnTo>
                    <a:pt x="2520" y="2562"/>
                  </a:lnTo>
                  <a:lnTo>
                    <a:pt x="2493" y="2585"/>
                  </a:lnTo>
                  <a:lnTo>
                    <a:pt x="2464" y="2608"/>
                  </a:lnTo>
                  <a:lnTo>
                    <a:pt x="2434" y="2630"/>
                  </a:lnTo>
                  <a:lnTo>
                    <a:pt x="2404" y="2650"/>
                  </a:lnTo>
                  <a:lnTo>
                    <a:pt x="2372" y="2668"/>
                  </a:lnTo>
                  <a:lnTo>
                    <a:pt x="2338" y="2686"/>
                  </a:lnTo>
                  <a:lnTo>
                    <a:pt x="2305" y="2701"/>
                  </a:lnTo>
                  <a:lnTo>
                    <a:pt x="2270" y="2715"/>
                  </a:lnTo>
                  <a:lnTo>
                    <a:pt x="2234" y="2727"/>
                  </a:lnTo>
                  <a:lnTo>
                    <a:pt x="2197" y="2738"/>
                  </a:lnTo>
                  <a:lnTo>
                    <a:pt x="2159" y="2747"/>
                  </a:lnTo>
                  <a:lnTo>
                    <a:pt x="2121" y="2753"/>
                  </a:lnTo>
                  <a:lnTo>
                    <a:pt x="2080" y="2758"/>
                  </a:lnTo>
                  <a:lnTo>
                    <a:pt x="2060" y="2760"/>
                  </a:lnTo>
                  <a:lnTo>
                    <a:pt x="2040" y="2761"/>
                  </a:lnTo>
                  <a:lnTo>
                    <a:pt x="2020" y="2761"/>
                  </a:lnTo>
                  <a:lnTo>
                    <a:pt x="2000" y="2762"/>
                  </a:lnTo>
                  <a:lnTo>
                    <a:pt x="1979" y="2761"/>
                  </a:lnTo>
                  <a:lnTo>
                    <a:pt x="1960" y="2760"/>
                  </a:lnTo>
                  <a:lnTo>
                    <a:pt x="1940" y="2759"/>
                  </a:lnTo>
                  <a:lnTo>
                    <a:pt x="1920" y="2757"/>
                  </a:lnTo>
                  <a:lnTo>
                    <a:pt x="1900" y="2754"/>
                  </a:lnTo>
                  <a:lnTo>
                    <a:pt x="1880" y="2751"/>
                  </a:lnTo>
                  <a:lnTo>
                    <a:pt x="1860" y="2748"/>
                  </a:lnTo>
                  <a:lnTo>
                    <a:pt x="1841" y="2744"/>
                  </a:lnTo>
                  <a:lnTo>
                    <a:pt x="1802" y="2733"/>
                  </a:lnTo>
                  <a:lnTo>
                    <a:pt x="1765" y="2722"/>
                  </a:lnTo>
                  <a:lnTo>
                    <a:pt x="1726" y="2707"/>
                  </a:lnTo>
                  <a:lnTo>
                    <a:pt x="1690" y="2692"/>
                  </a:lnTo>
                  <a:lnTo>
                    <a:pt x="1654" y="2674"/>
                  </a:lnTo>
                  <a:lnTo>
                    <a:pt x="1619" y="2656"/>
                  </a:lnTo>
                  <a:lnTo>
                    <a:pt x="1585" y="2634"/>
                  </a:lnTo>
                  <a:lnTo>
                    <a:pt x="1552" y="2611"/>
                  </a:lnTo>
                  <a:lnTo>
                    <a:pt x="1521" y="2586"/>
                  </a:lnTo>
                  <a:lnTo>
                    <a:pt x="1490" y="2561"/>
                  </a:lnTo>
                  <a:lnTo>
                    <a:pt x="1475" y="2546"/>
                  </a:lnTo>
                  <a:lnTo>
                    <a:pt x="1460" y="2532"/>
                  </a:lnTo>
                  <a:lnTo>
                    <a:pt x="1445" y="2517"/>
                  </a:lnTo>
                  <a:lnTo>
                    <a:pt x="1432" y="2502"/>
                  </a:lnTo>
                  <a:lnTo>
                    <a:pt x="1417" y="2485"/>
                  </a:lnTo>
                  <a:lnTo>
                    <a:pt x="1405" y="2469"/>
                  </a:lnTo>
                  <a:lnTo>
                    <a:pt x="1391" y="2453"/>
                  </a:lnTo>
                  <a:lnTo>
                    <a:pt x="1379" y="2435"/>
                  </a:lnTo>
                  <a:lnTo>
                    <a:pt x="1366" y="2419"/>
                  </a:lnTo>
                  <a:lnTo>
                    <a:pt x="1355" y="2401"/>
                  </a:lnTo>
                  <a:lnTo>
                    <a:pt x="1343" y="2382"/>
                  </a:lnTo>
                  <a:lnTo>
                    <a:pt x="1332" y="2364"/>
                  </a:lnTo>
                  <a:lnTo>
                    <a:pt x="1322" y="2345"/>
                  </a:lnTo>
                  <a:lnTo>
                    <a:pt x="1312" y="2327"/>
                  </a:lnTo>
                  <a:lnTo>
                    <a:pt x="1303" y="2308"/>
                  </a:lnTo>
                  <a:lnTo>
                    <a:pt x="1294" y="2288"/>
                  </a:lnTo>
                  <a:lnTo>
                    <a:pt x="1285" y="2268"/>
                  </a:lnTo>
                  <a:lnTo>
                    <a:pt x="1277" y="2248"/>
                  </a:lnTo>
                  <a:lnTo>
                    <a:pt x="1270" y="2227"/>
                  </a:lnTo>
                  <a:lnTo>
                    <a:pt x="1263" y="2206"/>
                  </a:lnTo>
                  <a:lnTo>
                    <a:pt x="1256" y="2186"/>
                  </a:lnTo>
                  <a:lnTo>
                    <a:pt x="1250" y="2165"/>
                  </a:lnTo>
                  <a:lnTo>
                    <a:pt x="1245" y="2143"/>
                  </a:lnTo>
                  <a:lnTo>
                    <a:pt x="1240" y="2122"/>
                  </a:lnTo>
                  <a:lnTo>
                    <a:pt x="1236" y="2100"/>
                  </a:lnTo>
                  <a:lnTo>
                    <a:pt x="1231" y="2077"/>
                  </a:lnTo>
                  <a:lnTo>
                    <a:pt x="1228" y="2055"/>
                  </a:lnTo>
                  <a:lnTo>
                    <a:pt x="1225" y="2033"/>
                  </a:lnTo>
                  <a:lnTo>
                    <a:pt x="1223" y="2010"/>
                  </a:lnTo>
                  <a:lnTo>
                    <a:pt x="1222" y="1987"/>
                  </a:lnTo>
                  <a:lnTo>
                    <a:pt x="1221" y="1964"/>
                  </a:lnTo>
                  <a:lnTo>
                    <a:pt x="1221" y="1940"/>
                  </a:lnTo>
                  <a:lnTo>
                    <a:pt x="1221" y="1917"/>
                  </a:lnTo>
                  <a:lnTo>
                    <a:pt x="1222" y="1894"/>
                  </a:lnTo>
                  <a:lnTo>
                    <a:pt x="1223" y="1871"/>
                  </a:lnTo>
                  <a:lnTo>
                    <a:pt x="1225" y="1848"/>
                  </a:lnTo>
                  <a:lnTo>
                    <a:pt x="1228" y="1826"/>
                  </a:lnTo>
                  <a:lnTo>
                    <a:pt x="1231" y="1804"/>
                  </a:lnTo>
                  <a:lnTo>
                    <a:pt x="1236" y="1781"/>
                  </a:lnTo>
                  <a:lnTo>
                    <a:pt x="1240" y="1759"/>
                  </a:lnTo>
                  <a:lnTo>
                    <a:pt x="1245" y="1738"/>
                  </a:lnTo>
                  <a:lnTo>
                    <a:pt x="1250" y="1717"/>
                  </a:lnTo>
                  <a:lnTo>
                    <a:pt x="1256" y="1695"/>
                  </a:lnTo>
                  <a:lnTo>
                    <a:pt x="1263" y="1674"/>
                  </a:lnTo>
                  <a:lnTo>
                    <a:pt x="1270" y="1654"/>
                  </a:lnTo>
                  <a:lnTo>
                    <a:pt x="1277" y="1633"/>
                  </a:lnTo>
                  <a:lnTo>
                    <a:pt x="1285" y="1613"/>
                  </a:lnTo>
                  <a:lnTo>
                    <a:pt x="1294" y="1594"/>
                  </a:lnTo>
                  <a:lnTo>
                    <a:pt x="1303" y="1574"/>
                  </a:lnTo>
                  <a:lnTo>
                    <a:pt x="1312" y="1554"/>
                  </a:lnTo>
                  <a:lnTo>
                    <a:pt x="1322" y="1536"/>
                  </a:lnTo>
                  <a:lnTo>
                    <a:pt x="1332" y="1517"/>
                  </a:lnTo>
                  <a:lnTo>
                    <a:pt x="1343" y="1498"/>
                  </a:lnTo>
                  <a:lnTo>
                    <a:pt x="1355" y="1481"/>
                  </a:lnTo>
                  <a:lnTo>
                    <a:pt x="1366" y="1463"/>
                  </a:lnTo>
                  <a:lnTo>
                    <a:pt x="1379" y="1446"/>
                  </a:lnTo>
                  <a:lnTo>
                    <a:pt x="1391" y="1429"/>
                  </a:lnTo>
                  <a:lnTo>
                    <a:pt x="1404" y="1413"/>
                  </a:lnTo>
                  <a:lnTo>
                    <a:pt x="1417" y="1396"/>
                  </a:lnTo>
                  <a:lnTo>
                    <a:pt x="1432" y="1380"/>
                  </a:lnTo>
                  <a:lnTo>
                    <a:pt x="1445" y="1365"/>
                  </a:lnTo>
                  <a:lnTo>
                    <a:pt x="1460" y="1349"/>
                  </a:lnTo>
                  <a:lnTo>
                    <a:pt x="1475" y="1335"/>
                  </a:lnTo>
                  <a:lnTo>
                    <a:pt x="1490" y="1320"/>
                  </a:lnTo>
                  <a:lnTo>
                    <a:pt x="1521" y="1295"/>
                  </a:lnTo>
                  <a:lnTo>
                    <a:pt x="1552" y="1270"/>
                  </a:lnTo>
                  <a:lnTo>
                    <a:pt x="1585" y="1247"/>
                  </a:lnTo>
                  <a:lnTo>
                    <a:pt x="1619" y="1226"/>
                  </a:lnTo>
                  <a:lnTo>
                    <a:pt x="1654" y="1207"/>
                  </a:lnTo>
                  <a:lnTo>
                    <a:pt x="1690" y="1189"/>
                  </a:lnTo>
                  <a:lnTo>
                    <a:pt x="1726" y="1173"/>
                  </a:lnTo>
                  <a:lnTo>
                    <a:pt x="1765" y="1160"/>
                  </a:lnTo>
                  <a:lnTo>
                    <a:pt x="1802" y="1148"/>
                  </a:lnTo>
                  <a:lnTo>
                    <a:pt x="1841" y="1138"/>
                  </a:lnTo>
                  <a:lnTo>
                    <a:pt x="1860" y="1134"/>
                  </a:lnTo>
                  <a:lnTo>
                    <a:pt x="1880" y="1130"/>
                  </a:lnTo>
                  <a:lnTo>
                    <a:pt x="1900" y="1127"/>
                  </a:lnTo>
                  <a:lnTo>
                    <a:pt x="1920" y="1124"/>
                  </a:lnTo>
                  <a:lnTo>
                    <a:pt x="1940" y="1122"/>
                  </a:lnTo>
                  <a:lnTo>
                    <a:pt x="1960" y="1121"/>
                  </a:lnTo>
                  <a:lnTo>
                    <a:pt x="1979" y="1120"/>
                  </a:lnTo>
                  <a:lnTo>
                    <a:pt x="2000" y="1119"/>
                  </a:lnTo>
                  <a:lnTo>
                    <a:pt x="2020" y="1120"/>
                  </a:lnTo>
                  <a:lnTo>
                    <a:pt x="2040" y="1120"/>
                  </a:lnTo>
                  <a:lnTo>
                    <a:pt x="2060" y="1121"/>
                  </a:lnTo>
                  <a:lnTo>
                    <a:pt x="2080" y="1123"/>
                  </a:lnTo>
                  <a:close/>
                  <a:moveTo>
                    <a:pt x="2080" y="1182"/>
                  </a:moveTo>
                  <a:lnTo>
                    <a:pt x="2117" y="1186"/>
                  </a:lnTo>
                  <a:lnTo>
                    <a:pt x="2154" y="1192"/>
                  </a:lnTo>
                  <a:lnTo>
                    <a:pt x="2189" y="1199"/>
                  </a:lnTo>
                  <a:lnTo>
                    <a:pt x="2223" y="1210"/>
                  </a:lnTo>
                  <a:lnTo>
                    <a:pt x="2256" y="1220"/>
                  </a:lnTo>
                  <a:lnTo>
                    <a:pt x="2290" y="1233"/>
                  </a:lnTo>
                  <a:lnTo>
                    <a:pt x="2321" y="1247"/>
                  </a:lnTo>
                  <a:lnTo>
                    <a:pt x="2352" y="1264"/>
                  </a:lnTo>
                  <a:lnTo>
                    <a:pt x="2381" y="1280"/>
                  </a:lnTo>
                  <a:lnTo>
                    <a:pt x="2410" y="1299"/>
                  </a:lnTo>
                  <a:lnTo>
                    <a:pt x="2438" y="1318"/>
                  </a:lnTo>
                  <a:lnTo>
                    <a:pt x="2465" y="1339"/>
                  </a:lnTo>
                  <a:lnTo>
                    <a:pt x="2490" y="1362"/>
                  </a:lnTo>
                  <a:lnTo>
                    <a:pt x="2515" y="1386"/>
                  </a:lnTo>
                  <a:lnTo>
                    <a:pt x="2539" y="1409"/>
                  </a:lnTo>
                  <a:lnTo>
                    <a:pt x="2561" y="1435"/>
                  </a:lnTo>
                  <a:lnTo>
                    <a:pt x="2582" y="1461"/>
                  </a:lnTo>
                  <a:lnTo>
                    <a:pt x="2602" y="1488"/>
                  </a:lnTo>
                  <a:lnTo>
                    <a:pt x="2621" y="1515"/>
                  </a:lnTo>
                  <a:lnTo>
                    <a:pt x="2638" y="1544"/>
                  </a:lnTo>
                  <a:lnTo>
                    <a:pt x="2655" y="1573"/>
                  </a:lnTo>
                  <a:lnTo>
                    <a:pt x="2669" y="1604"/>
                  </a:lnTo>
                  <a:lnTo>
                    <a:pt x="2683" y="1634"/>
                  </a:lnTo>
                  <a:lnTo>
                    <a:pt x="2695" y="1666"/>
                  </a:lnTo>
                  <a:lnTo>
                    <a:pt x="2707" y="1698"/>
                  </a:lnTo>
                  <a:lnTo>
                    <a:pt x="2717" y="1731"/>
                  </a:lnTo>
                  <a:lnTo>
                    <a:pt x="2725" y="1766"/>
                  </a:lnTo>
                  <a:lnTo>
                    <a:pt x="2732" y="1800"/>
                  </a:lnTo>
                  <a:lnTo>
                    <a:pt x="2737" y="1834"/>
                  </a:lnTo>
                  <a:lnTo>
                    <a:pt x="2741" y="1869"/>
                  </a:lnTo>
                  <a:lnTo>
                    <a:pt x="2744" y="1904"/>
                  </a:lnTo>
                  <a:lnTo>
                    <a:pt x="2744" y="1940"/>
                  </a:lnTo>
                  <a:lnTo>
                    <a:pt x="2744" y="1977"/>
                  </a:lnTo>
                  <a:lnTo>
                    <a:pt x="2741" y="2012"/>
                  </a:lnTo>
                  <a:lnTo>
                    <a:pt x="2737" y="2047"/>
                  </a:lnTo>
                  <a:lnTo>
                    <a:pt x="2732" y="2082"/>
                  </a:lnTo>
                  <a:lnTo>
                    <a:pt x="2725" y="2116"/>
                  </a:lnTo>
                  <a:lnTo>
                    <a:pt x="2717" y="2150"/>
                  </a:lnTo>
                  <a:lnTo>
                    <a:pt x="2707" y="2183"/>
                  </a:lnTo>
                  <a:lnTo>
                    <a:pt x="2695" y="2215"/>
                  </a:lnTo>
                  <a:lnTo>
                    <a:pt x="2683" y="2247"/>
                  </a:lnTo>
                  <a:lnTo>
                    <a:pt x="2669" y="2278"/>
                  </a:lnTo>
                  <a:lnTo>
                    <a:pt x="2655" y="2308"/>
                  </a:lnTo>
                  <a:lnTo>
                    <a:pt x="2638" y="2337"/>
                  </a:lnTo>
                  <a:lnTo>
                    <a:pt x="2621" y="2366"/>
                  </a:lnTo>
                  <a:lnTo>
                    <a:pt x="2602" y="2394"/>
                  </a:lnTo>
                  <a:lnTo>
                    <a:pt x="2582" y="2421"/>
                  </a:lnTo>
                  <a:lnTo>
                    <a:pt x="2561" y="2447"/>
                  </a:lnTo>
                  <a:lnTo>
                    <a:pt x="2539" y="2471"/>
                  </a:lnTo>
                  <a:lnTo>
                    <a:pt x="2515" y="2496"/>
                  </a:lnTo>
                  <a:lnTo>
                    <a:pt x="2490" y="2520"/>
                  </a:lnTo>
                  <a:lnTo>
                    <a:pt x="2465" y="2542"/>
                  </a:lnTo>
                  <a:lnTo>
                    <a:pt x="2438" y="2563"/>
                  </a:lnTo>
                  <a:lnTo>
                    <a:pt x="2410" y="2583"/>
                  </a:lnTo>
                  <a:lnTo>
                    <a:pt x="2381" y="2601"/>
                  </a:lnTo>
                  <a:lnTo>
                    <a:pt x="2352" y="2618"/>
                  </a:lnTo>
                  <a:lnTo>
                    <a:pt x="2321" y="2634"/>
                  </a:lnTo>
                  <a:lnTo>
                    <a:pt x="2290" y="2648"/>
                  </a:lnTo>
                  <a:lnTo>
                    <a:pt x="2256" y="2661"/>
                  </a:lnTo>
                  <a:lnTo>
                    <a:pt x="2223" y="2672"/>
                  </a:lnTo>
                  <a:lnTo>
                    <a:pt x="2189" y="2682"/>
                  </a:lnTo>
                  <a:lnTo>
                    <a:pt x="2154" y="2690"/>
                  </a:lnTo>
                  <a:lnTo>
                    <a:pt x="2117" y="2696"/>
                  </a:lnTo>
                  <a:lnTo>
                    <a:pt x="2080" y="2700"/>
                  </a:lnTo>
                  <a:lnTo>
                    <a:pt x="2043" y="2702"/>
                  </a:lnTo>
                  <a:lnTo>
                    <a:pt x="2005" y="2703"/>
                  </a:lnTo>
                  <a:lnTo>
                    <a:pt x="1968" y="2701"/>
                  </a:lnTo>
                  <a:lnTo>
                    <a:pt x="1932" y="2698"/>
                  </a:lnTo>
                  <a:lnTo>
                    <a:pt x="1894" y="2692"/>
                  </a:lnTo>
                  <a:lnTo>
                    <a:pt x="1859" y="2685"/>
                  </a:lnTo>
                  <a:lnTo>
                    <a:pt x="1823" y="2675"/>
                  </a:lnTo>
                  <a:lnTo>
                    <a:pt x="1787" y="2664"/>
                  </a:lnTo>
                  <a:lnTo>
                    <a:pt x="1753" y="2652"/>
                  </a:lnTo>
                  <a:lnTo>
                    <a:pt x="1719" y="2636"/>
                  </a:lnTo>
                  <a:lnTo>
                    <a:pt x="1686" y="2621"/>
                  </a:lnTo>
                  <a:lnTo>
                    <a:pt x="1654" y="2602"/>
                  </a:lnTo>
                  <a:lnTo>
                    <a:pt x="1623" y="2582"/>
                  </a:lnTo>
                  <a:lnTo>
                    <a:pt x="1592" y="2561"/>
                  </a:lnTo>
                  <a:lnTo>
                    <a:pt x="1563" y="2538"/>
                  </a:lnTo>
                  <a:lnTo>
                    <a:pt x="1535" y="2514"/>
                  </a:lnTo>
                  <a:lnTo>
                    <a:pt x="1507" y="2487"/>
                  </a:lnTo>
                  <a:lnTo>
                    <a:pt x="1481" y="2458"/>
                  </a:lnTo>
                  <a:lnTo>
                    <a:pt x="1455" y="2429"/>
                  </a:lnTo>
                  <a:lnTo>
                    <a:pt x="1433" y="2398"/>
                  </a:lnTo>
                  <a:lnTo>
                    <a:pt x="1411" y="2365"/>
                  </a:lnTo>
                  <a:lnTo>
                    <a:pt x="1390" y="2332"/>
                  </a:lnTo>
                  <a:lnTo>
                    <a:pt x="1371" y="2297"/>
                  </a:lnTo>
                  <a:lnTo>
                    <a:pt x="1355" y="2261"/>
                  </a:lnTo>
                  <a:lnTo>
                    <a:pt x="1339" y="2224"/>
                  </a:lnTo>
                  <a:lnTo>
                    <a:pt x="1326" y="2186"/>
                  </a:lnTo>
                  <a:lnTo>
                    <a:pt x="1320" y="2167"/>
                  </a:lnTo>
                  <a:lnTo>
                    <a:pt x="1314" y="2147"/>
                  </a:lnTo>
                  <a:lnTo>
                    <a:pt x="1309" y="2128"/>
                  </a:lnTo>
                  <a:lnTo>
                    <a:pt x="1305" y="2107"/>
                  </a:lnTo>
                  <a:lnTo>
                    <a:pt x="1301" y="2087"/>
                  </a:lnTo>
                  <a:lnTo>
                    <a:pt x="1298" y="2067"/>
                  </a:lnTo>
                  <a:lnTo>
                    <a:pt x="1295" y="2046"/>
                  </a:lnTo>
                  <a:lnTo>
                    <a:pt x="1292" y="2025"/>
                  </a:lnTo>
                  <a:lnTo>
                    <a:pt x="1291" y="2005"/>
                  </a:lnTo>
                  <a:lnTo>
                    <a:pt x="1288" y="1983"/>
                  </a:lnTo>
                  <a:lnTo>
                    <a:pt x="1287" y="1962"/>
                  </a:lnTo>
                  <a:lnTo>
                    <a:pt x="1287" y="1940"/>
                  </a:lnTo>
                  <a:lnTo>
                    <a:pt x="1287" y="1919"/>
                  </a:lnTo>
                  <a:lnTo>
                    <a:pt x="1288" y="1898"/>
                  </a:lnTo>
                  <a:lnTo>
                    <a:pt x="1291" y="1876"/>
                  </a:lnTo>
                  <a:lnTo>
                    <a:pt x="1292" y="1856"/>
                  </a:lnTo>
                  <a:lnTo>
                    <a:pt x="1295" y="1835"/>
                  </a:lnTo>
                  <a:lnTo>
                    <a:pt x="1298" y="1814"/>
                  </a:lnTo>
                  <a:lnTo>
                    <a:pt x="1301" y="1793"/>
                  </a:lnTo>
                  <a:lnTo>
                    <a:pt x="1305" y="1774"/>
                  </a:lnTo>
                  <a:lnTo>
                    <a:pt x="1309" y="1753"/>
                  </a:lnTo>
                  <a:lnTo>
                    <a:pt x="1314" y="1733"/>
                  </a:lnTo>
                  <a:lnTo>
                    <a:pt x="1320" y="1715"/>
                  </a:lnTo>
                  <a:lnTo>
                    <a:pt x="1326" y="1695"/>
                  </a:lnTo>
                  <a:lnTo>
                    <a:pt x="1339" y="1657"/>
                  </a:lnTo>
                  <a:lnTo>
                    <a:pt x="1355" y="1621"/>
                  </a:lnTo>
                  <a:lnTo>
                    <a:pt x="1371" y="1584"/>
                  </a:lnTo>
                  <a:lnTo>
                    <a:pt x="1390" y="1550"/>
                  </a:lnTo>
                  <a:lnTo>
                    <a:pt x="1411" y="1516"/>
                  </a:lnTo>
                  <a:lnTo>
                    <a:pt x="1433" y="1484"/>
                  </a:lnTo>
                  <a:lnTo>
                    <a:pt x="1455" y="1453"/>
                  </a:lnTo>
                  <a:lnTo>
                    <a:pt x="1481" y="1423"/>
                  </a:lnTo>
                  <a:lnTo>
                    <a:pt x="1507" y="1395"/>
                  </a:lnTo>
                  <a:lnTo>
                    <a:pt x="1535" y="1368"/>
                  </a:lnTo>
                  <a:lnTo>
                    <a:pt x="1563" y="1343"/>
                  </a:lnTo>
                  <a:lnTo>
                    <a:pt x="1592" y="1320"/>
                  </a:lnTo>
                  <a:lnTo>
                    <a:pt x="1623" y="1300"/>
                  </a:lnTo>
                  <a:lnTo>
                    <a:pt x="1654" y="1280"/>
                  </a:lnTo>
                  <a:lnTo>
                    <a:pt x="1686" y="1261"/>
                  </a:lnTo>
                  <a:lnTo>
                    <a:pt x="1719" y="1245"/>
                  </a:lnTo>
                  <a:lnTo>
                    <a:pt x="1753" y="1230"/>
                  </a:lnTo>
                  <a:lnTo>
                    <a:pt x="1787" y="1217"/>
                  </a:lnTo>
                  <a:lnTo>
                    <a:pt x="1823" y="1207"/>
                  </a:lnTo>
                  <a:lnTo>
                    <a:pt x="1859" y="1197"/>
                  </a:lnTo>
                  <a:lnTo>
                    <a:pt x="1894" y="1189"/>
                  </a:lnTo>
                  <a:lnTo>
                    <a:pt x="1932" y="1184"/>
                  </a:lnTo>
                  <a:lnTo>
                    <a:pt x="1968" y="1181"/>
                  </a:lnTo>
                  <a:lnTo>
                    <a:pt x="2005" y="1179"/>
                  </a:lnTo>
                  <a:lnTo>
                    <a:pt x="2043" y="1179"/>
                  </a:lnTo>
                  <a:lnTo>
                    <a:pt x="2080" y="1182"/>
                  </a:lnTo>
                  <a:close/>
                  <a:moveTo>
                    <a:pt x="2080" y="1207"/>
                  </a:moveTo>
                  <a:lnTo>
                    <a:pt x="2116" y="1211"/>
                  </a:lnTo>
                  <a:lnTo>
                    <a:pt x="2152" y="1216"/>
                  </a:lnTo>
                  <a:lnTo>
                    <a:pt x="2185" y="1224"/>
                  </a:lnTo>
                  <a:lnTo>
                    <a:pt x="2219" y="1233"/>
                  </a:lnTo>
                  <a:lnTo>
                    <a:pt x="2251" y="1244"/>
                  </a:lnTo>
                  <a:lnTo>
                    <a:pt x="2282" y="1256"/>
                  </a:lnTo>
                  <a:lnTo>
                    <a:pt x="2313" y="1270"/>
                  </a:lnTo>
                  <a:lnTo>
                    <a:pt x="2343" y="1285"/>
                  </a:lnTo>
                  <a:lnTo>
                    <a:pt x="2372" y="1302"/>
                  </a:lnTo>
                  <a:lnTo>
                    <a:pt x="2400" y="1319"/>
                  </a:lnTo>
                  <a:lnTo>
                    <a:pt x="2427" y="1338"/>
                  </a:lnTo>
                  <a:lnTo>
                    <a:pt x="2453" y="1359"/>
                  </a:lnTo>
                  <a:lnTo>
                    <a:pt x="2477" y="1380"/>
                  </a:lnTo>
                  <a:lnTo>
                    <a:pt x="2501" y="1402"/>
                  </a:lnTo>
                  <a:lnTo>
                    <a:pt x="2524" y="1426"/>
                  </a:lnTo>
                  <a:lnTo>
                    <a:pt x="2546" y="1451"/>
                  </a:lnTo>
                  <a:lnTo>
                    <a:pt x="2567" y="1476"/>
                  </a:lnTo>
                  <a:lnTo>
                    <a:pt x="2585" y="1502"/>
                  </a:lnTo>
                  <a:lnTo>
                    <a:pt x="2604" y="1528"/>
                  </a:lnTo>
                  <a:lnTo>
                    <a:pt x="2621" y="1556"/>
                  </a:lnTo>
                  <a:lnTo>
                    <a:pt x="2637" y="1584"/>
                  </a:lnTo>
                  <a:lnTo>
                    <a:pt x="2652" y="1614"/>
                  </a:lnTo>
                  <a:lnTo>
                    <a:pt x="2665" y="1643"/>
                  </a:lnTo>
                  <a:lnTo>
                    <a:pt x="2677" y="1674"/>
                  </a:lnTo>
                  <a:lnTo>
                    <a:pt x="2688" y="1705"/>
                  </a:lnTo>
                  <a:lnTo>
                    <a:pt x="2697" y="1738"/>
                  </a:lnTo>
                  <a:lnTo>
                    <a:pt x="2706" y="1771"/>
                  </a:lnTo>
                  <a:lnTo>
                    <a:pt x="2712" y="1804"/>
                  </a:lnTo>
                  <a:lnTo>
                    <a:pt x="2717" y="1837"/>
                  </a:lnTo>
                  <a:lnTo>
                    <a:pt x="2721" y="1871"/>
                  </a:lnTo>
                  <a:lnTo>
                    <a:pt x="2723" y="1905"/>
                  </a:lnTo>
                  <a:lnTo>
                    <a:pt x="2724" y="1940"/>
                  </a:lnTo>
                  <a:lnTo>
                    <a:pt x="2723" y="1976"/>
                  </a:lnTo>
                  <a:lnTo>
                    <a:pt x="2721" y="2010"/>
                  </a:lnTo>
                  <a:lnTo>
                    <a:pt x="2717" y="2044"/>
                  </a:lnTo>
                  <a:lnTo>
                    <a:pt x="2712" y="2077"/>
                  </a:lnTo>
                  <a:lnTo>
                    <a:pt x="2706" y="2110"/>
                  </a:lnTo>
                  <a:lnTo>
                    <a:pt x="2697" y="2143"/>
                  </a:lnTo>
                  <a:lnTo>
                    <a:pt x="2688" y="2175"/>
                  </a:lnTo>
                  <a:lnTo>
                    <a:pt x="2677" y="2206"/>
                  </a:lnTo>
                  <a:lnTo>
                    <a:pt x="2665" y="2238"/>
                  </a:lnTo>
                  <a:lnTo>
                    <a:pt x="2652" y="2268"/>
                  </a:lnTo>
                  <a:lnTo>
                    <a:pt x="2637" y="2297"/>
                  </a:lnTo>
                  <a:lnTo>
                    <a:pt x="2621" y="2326"/>
                  </a:lnTo>
                  <a:lnTo>
                    <a:pt x="2604" y="2352"/>
                  </a:lnTo>
                  <a:lnTo>
                    <a:pt x="2585" y="2379"/>
                  </a:lnTo>
                  <a:lnTo>
                    <a:pt x="2567" y="2405"/>
                  </a:lnTo>
                  <a:lnTo>
                    <a:pt x="2546" y="2430"/>
                  </a:lnTo>
                  <a:lnTo>
                    <a:pt x="2524" y="2455"/>
                  </a:lnTo>
                  <a:lnTo>
                    <a:pt x="2501" y="2479"/>
                  </a:lnTo>
                  <a:lnTo>
                    <a:pt x="2477" y="2502"/>
                  </a:lnTo>
                  <a:lnTo>
                    <a:pt x="2453" y="2523"/>
                  </a:lnTo>
                  <a:lnTo>
                    <a:pt x="2427" y="2543"/>
                  </a:lnTo>
                  <a:lnTo>
                    <a:pt x="2400" y="2563"/>
                  </a:lnTo>
                  <a:lnTo>
                    <a:pt x="2372" y="2580"/>
                  </a:lnTo>
                  <a:lnTo>
                    <a:pt x="2343" y="2597"/>
                  </a:lnTo>
                  <a:lnTo>
                    <a:pt x="2313" y="2612"/>
                  </a:lnTo>
                  <a:lnTo>
                    <a:pt x="2282" y="2626"/>
                  </a:lnTo>
                  <a:lnTo>
                    <a:pt x="2251" y="2638"/>
                  </a:lnTo>
                  <a:lnTo>
                    <a:pt x="2219" y="2648"/>
                  </a:lnTo>
                  <a:lnTo>
                    <a:pt x="2185" y="2658"/>
                  </a:lnTo>
                  <a:lnTo>
                    <a:pt x="2152" y="2665"/>
                  </a:lnTo>
                  <a:lnTo>
                    <a:pt x="2116" y="2671"/>
                  </a:lnTo>
                  <a:lnTo>
                    <a:pt x="2080" y="2675"/>
                  </a:lnTo>
                  <a:lnTo>
                    <a:pt x="2044" y="2677"/>
                  </a:lnTo>
                  <a:lnTo>
                    <a:pt x="2008" y="2677"/>
                  </a:lnTo>
                  <a:lnTo>
                    <a:pt x="1972" y="2675"/>
                  </a:lnTo>
                  <a:lnTo>
                    <a:pt x="1937" y="2672"/>
                  </a:lnTo>
                  <a:lnTo>
                    <a:pt x="1902" y="2667"/>
                  </a:lnTo>
                  <a:lnTo>
                    <a:pt x="1866" y="2660"/>
                  </a:lnTo>
                  <a:lnTo>
                    <a:pt x="1832" y="2651"/>
                  </a:lnTo>
                  <a:lnTo>
                    <a:pt x="1798" y="2639"/>
                  </a:lnTo>
                  <a:lnTo>
                    <a:pt x="1765" y="2627"/>
                  </a:lnTo>
                  <a:lnTo>
                    <a:pt x="1731" y="2612"/>
                  </a:lnTo>
                  <a:lnTo>
                    <a:pt x="1700" y="2597"/>
                  </a:lnTo>
                  <a:lnTo>
                    <a:pt x="1669" y="2579"/>
                  </a:lnTo>
                  <a:lnTo>
                    <a:pt x="1639" y="2559"/>
                  </a:lnTo>
                  <a:lnTo>
                    <a:pt x="1609" y="2539"/>
                  </a:lnTo>
                  <a:lnTo>
                    <a:pt x="1581" y="2517"/>
                  </a:lnTo>
                  <a:lnTo>
                    <a:pt x="1554" y="2493"/>
                  </a:lnTo>
                  <a:lnTo>
                    <a:pt x="1528" y="2467"/>
                  </a:lnTo>
                  <a:lnTo>
                    <a:pt x="1502" y="2440"/>
                  </a:lnTo>
                  <a:lnTo>
                    <a:pt x="1478" y="2411"/>
                  </a:lnTo>
                  <a:lnTo>
                    <a:pt x="1455" y="2381"/>
                  </a:lnTo>
                  <a:lnTo>
                    <a:pt x="1435" y="2350"/>
                  </a:lnTo>
                  <a:lnTo>
                    <a:pt x="1415" y="2317"/>
                  </a:lnTo>
                  <a:lnTo>
                    <a:pt x="1397" y="2284"/>
                  </a:lnTo>
                  <a:lnTo>
                    <a:pt x="1381" y="2250"/>
                  </a:lnTo>
                  <a:lnTo>
                    <a:pt x="1366" y="2214"/>
                  </a:lnTo>
                  <a:lnTo>
                    <a:pt x="1353" y="2178"/>
                  </a:lnTo>
                  <a:lnTo>
                    <a:pt x="1342" y="2140"/>
                  </a:lnTo>
                  <a:lnTo>
                    <a:pt x="1333" y="2101"/>
                  </a:lnTo>
                  <a:lnTo>
                    <a:pt x="1326" y="2063"/>
                  </a:lnTo>
                  <a:lnTo>
                    <a:pt x="1321" y="2022"/>
                  </a:lnTo>
                  <a:lnTo>
                    <a:pt x="1319" y="2003"/>
                  </a:lnTo>
                  <a:lnTo>
                    <a:pt x="1318" y="1982"/>
                  </a:lnTo>
                  <a:lnTo>
                    <a:pt x="1316" y="1961"/>
                  </a:lnTo>
                  <a:lnTo>
                    <a:pt x="1316" y="1940"/>
                  </a:lnTo>
                  <a:lnTo>
                    <a:pt x="1316" y="1920"/>
                  </a:lnTo>
                  <a:lnTo>
                    <a:pt x="1318" y="1899"/>
                  </a:lnTo>
                  <a:lnTo>
                    <a:pt x="1319" y="1878"/>
                  </a:lnTo>
                  <a:lnTo>
                    <a:pt x="1321" y="1859"/>
                  </a:lnTo>
                  <a:lnTo>
                    <a:pt x="1326" y="1818"/>
                  </a:lnTo>
                  <a:lnTo>
                    <a:pt x="1333" y="1780"/>
                  </a:lnTo>
                  <a:lnTo>
                    <a:pt x="1342" y="1742"/>
                  </a:lnTo>
                  <a:lnTo>
                    <a:pt x="1353" y="1703"/>
                  </a:lnTo>
                  <a:lnTo>
                    <a:pt x="1366" y="1667"/>
                  </a:lnTo>
                  <a:lnTo>
                    <a:pt x="1381" y="1632"/>
                  </a:lnTo>
                  <a:lnTo>
                    <a:pt x="1397" y="1597"/>
                  </a:lnTo>
                  <a:lnTo>
                    <a:pt x="1415" y="1564"/>
                  </a:lnTo>
                  <a:lnTo>
                    <a:pt x="1435" y="1532"/>
                  </a:lnTo>
                  <a:lnTo>
                    <a:pt x="1455" y="1501"/>
                  </a:lnTo>
                  <a:lnTo>
                    <a:pt x="1478" y="1471"/>
                  </a:lnTo>
                  <a:lnTo>
                    <a:pt x="1502" y="1442"/>
                  </a:lnTo>
                  <a:lnTo>
                    <a:pt x="1528" y="1415"/>
                  </a:lnTo>
                  <a:lnTo>
                    <a:pt x="1554" y="1388"/>
                  </a:lnTo>
                  <a:lnTo>
                    <a:pt x="1581" y="1365"/>
                  </a:lnTo>
                  <a:lnTo>
                    <a:pt x="1609" y="1342"/>
                  </a:lnTo>
                  <a:lnTo>
                    <a:pt x="1639" y="1321"/>
                  </a:lnTo>
                  <a:lnTo>
                    <a:pt x="1669" y="1303"/>
                  </a:lnTo>
                  <a:lnTo>
                    <a:pt x="1699" y="1285"/>
                  </a:lnTo>
                  <a:lnTo>
                    <a:pt x="1731" y="1269"/>
                  </a:lnTo>
                  <a:lnTo>
                    <a:pt x="1765" y="1254"/>
                  </a:lnTo>
                  <a:lnTo>
                    <a:pt x="1798" y="1242"/>
                  </a:lnTo>
                  <a:lnTo>
                    <a:pt x="1832" y="1231"/>
                  </a:lnTo>
                  <a:lnTo>
                    <a:pt x="1866" y="1222"/>
                  </a:lnTo>
                  <a:lnTo>
                    <a:pt x="1902" y="1215"/>
                  </a:lnTo>
                  <a:lnTo>
                    <a:pt x="1937" y="1210"/>
                  </a:lnTo>
                  <a:lnTo>
                    <a:pt x="1972" y="1206"/>
                  </a:lnTo>
                  <a:lnTo>
                    <a:pt x="2008" y="1203"/>
                  </a:lnTo>
                  <a:lnTo>
                    <a:pt x="2044" y="1204"/>
                  </a:lnTo>
                  <a:lnTo>
                    <a:pt x="2080" y="1207"/>
                  </a:lnTo>
                  <a:close/>
                  <a:moveTo>
                    <a:pt x="2080" y="1734"/>
                  </a:moveTo>
                  <a:lnTo>
                    <a:pt x="2101" y="1736"/>
                  </a:lnTo>
                  <a:lnTo>
                    <a:pt x="2119" y="1740"/>
                  </a:lnTo>
                  <a:lnTo>
                    <a:pt x="2138" y="1745"/>
                  </a:lnTo>
                  <a:lnTo>
                    <a:pt x="2156" y="1752"/>
                  </a:lnTo>
                  <a:lnTo>
                    <a:pt x="2173" y="1760"/>
                  </a:lnTo>
                  <a:lnTo>
                    <a:pt x="2189" y="1772"/>
                  </a:lnTo>
                  <a:lnTo>
                    <a:pt x="2204" y="1783"/>
                  </a:lnTo>
                  <a:lnTo>
                    <a:pt x="2217" y="1797"/>
                  </a:lnTo>
                  <a:lnTo>
                    <a:pt x="2229" y="1811"/>
                  </a:lnTo>
                  <a:lnTo>
                    <a:pt x="2240" y="1827"/>
                  </a:lnTo>
                  <a:lnTo>
                    <a:pt x="2249" y="1844"/>
                  </a:lnTo>
                  <a:lnTo>
                    <a:pt x="2257" y="1862"/>
                  </a:lnTo>
                  <a:lnTo>
                    <a:pt x="2264" y="1880"/>
                  </a:lnTo>
                  <a:lnTo>
                    <a:pt x="2269" y="1900"/>
                  </a:lnTo>
                  <a:lnTo>
                    <a:pt x="2271" y="1920"/>
                  </a:lnTo>
                  <a:lnTo>
                    <a:pt x="2272" y="1940"/>
                  </a:lnTo>
                  <a:lnTo>
                    <a:pt x="2271" y="1961"/>
                  </a:lnTo>
                  <a:lnTo>
                    <a:pt x="2269" y="1981"/>
                  </a:lnTo>
                  <a:lnTo>
                    <a:pt x="2264" y="2001"/>
                  </a:lnTo>
                  <a:lnTo>
                    <a:pt x="2257" y="2019"/>
                  </a:lnTo>
                  <a:lnTo>
                    <a:pt x="2249" y="2037"/>
                  </a:lnTo>
                  <a:lnTo>
                    <a:pt x="2240" y="2054"/>
                  </a:lnTo>
                  <a:lnTo>
                    <a:pt x="2229" y="2070"/>
                  </a:lnTo>
                  <a:lnTo>
                    <a:pt x="2217" y="2084"/>
                  </a:lnTo>
                  <a:lnTo>
                    <a:pt x="2204" y="2098"/>
                  </a:lnTo>
                  <a:lnTo>
                    <a:pt x="2189" y="2110"/>
                  </a:lnTo>
                  <a:lnTo>
                    <a:pt x="2173" y="2121"/>
                  </a:lnTo>
                  <a:lnTo>
                    <a:pt x="2156" y="2130"/>
                  </a:lnTo>
                  <a:lnTo>
                    <a:pt x="2138" y="2137"/>
                  </a:lnTo>
                  <a:lnTo>
                    <a:pt x="2119" y="2142"/>
                  </a:lnTo>
                  <a:lnTo>
                    <a:pt x="2101" y="2145"/>
                  </a:lnTo>
                  <a:lnTo>
                    <a:pt x="2080" y="2147"/>
                  </a:lnTo>
                  <a:lnTo>
                    <a:pt x="2071" y="2147"/>
                  </a:lnTo>
                  <a:lnTo>
                    <a:pt x="2060" y="2146"/>
                  </a:lnTo>
                  <a:lnTo>
                    <a:pt x="2050" y="2145"/>
                  </a:lnTo>
                  <a:lnTo>
                    <a:pt x="2041" y="2144"/>
                  </a:lnTo>
                  <a:lnTo>
                    <a:pt x="2022" y="2139"/>
                  </a:lnTo>
                  <a:lnTo>
                    <a:pt x="2003" y="2133"/>
                  </a:lnTo>
                  <a:lnTo>
                    <a:pt x="1986" y="2124"/>
                  </a:lnTo>
                  <a:lnTo>
                    <a:pt x="1969" y="2113"/>
                  </a:lnTo>
                  <a:lnTo>
                    <a:pt x="1953" y="2102"/>
                  </a:lnTo>
                  <a:lnTo>
                    <a:pt x="1939" y="2088"/>
                  </a:lnTo>
                  <a:lnTo>
                    <a:pt x="1925" y="2074"/>
                  </a:lnTo>
                  <a:lnTo>
                    <a:pt x="1914" y="2058"/>
                  </a:lnTo>
                  <a:lnTo>
                    <a:pt x="1904" y="2041"/>
                  </a:lnTo>
                  <a:lnTo>
                    <a:pt x="1895" y="2022"/>
                  </a:lnTo>
                  <a:lnTo>
                    <a:pt x="1888" y="2004"/>
                  </a:lnTo>
                  <a:lnTo>
                    <a:pt x="1883" y="1983"/>
                  </a:lnTo>
                  <a:lnTo>
                    <a:pt x="1881" y="1973"/>
                  </a:lnTo>
                  <a:lnTo>
                    <a:pt x="1880" y="1962"/>
                  </a:lnTo>
                  <a:lnTo>
                    <a:pt x="1879" y="1952"/>
                  </a:lnTo>
                  <a:lnTo>
                    <a:pt x="1879" y="1940"/>
                  </a:lnTo>
                  <a:lnTo>
                    <a:pt x="1879" y="1930"/>
                  </a:lnTo>
                  <a:lnTo>
                    <a:pt x="1880" y="1919"/>
                  </a:lnTo>
                  <a:lnTo>
                    <a:pt x="1881" y="1908"/>
                  </a:lnTo>
                  <a:lnTo>
                    <a:pt x="1883" y="1898"/>
                  </a:lnTo>
                  <a:lnTo>
                    <a:pt x="1888" y="1877"/>
                  </a:lnTo>
                  <a:lnTo>
                    <a:pt x="1895" y="1859"/>
                  </a:lnTo>
                  <a:lnTo>
                    <a:pt x="1904" y="1840"/>
                  </a:lnTo>
                  <a:lnTo>
                    <a:pt x="1914" y="1824"/>
                  </a:lnTo>
                  <a:lnTo>
                    <a:pt x="1925" y="1807"/>
                  </a:lnTo>
                  <a:lnTo>
                    <a:pt x="1939" y="1792"/>
                  </a:lnTo>
                  <a:lnTo>
                    <a:pt x="1953" y="1779"/>
                  </a:lnTo>
                  <a:lnTo>
                    <a:pt x="1969" y="1768"/>
                  </a:lnTo>
                  <a:lnTo>
                    <a:pt x="1986" y="1757"/>
                  </a:lnTo>
                  <a:lnTo>
                    <a:pt x="2003" y="1749"/>
                  </a:lnTo>
                  <a:lnTo>
                    <a:pt x="2022" y="1742"/>
                  </a:lnTo>
                  <a:lnTo>
                    <a:pt x="2041" y="1738"/>
                  </a:lnTo>
                  <a:lnTo>
                    <a:pt x="2050" y="1736"/>
                  </a:lnTo>
                  <a:lnTo>
                    <a:pt x="2060" y="1734"/>
                  </a:lnTo>
                  <a:lnTo>
                    <a:pt x="2071" y="1734"/>
                  </a:lnTo>
                  <a:lnTo>
                    <a:pt x="2080" y="1734"/>
                  </a:lnTo>
                  <a:close/>
                  <a:moveTo>
                    <a:pt x="2080" y="1829"/>
                  </a:moveTo>
                  <a:lnTo>
                    <a:pt x="2091" y="1830"/>
                  </a:lnTo>
                  <a:lnTo>
                    <a:pt x="2102" y="1831"/>
                  </a:lnTo>
                  <a:lnTo>
                    <a:pt x="2112" y="1834"/>
                  </a:lnTo>
                  <a:lnTo>
                    <a:pt x="2122" y="1838"/>
                  </a:lnTo>
                  <a:lnTo>
                    <a:pt x="2131" y="1842"/>
                  </a:lnTo>
                  <a:lnTo>
                    <a:pt x="2139" y="1848"/>
                  </a:lnTo>
                  <a:lnTo>
                    <a:pt x="2147" y="1855"/>
                  </a:lnTo>
                  <a:lnTo>
                    <a:pt x="2155" y="1862"/>
                  </a:lnTo>
                  <a:lnTo>
                    <a:pt x="2162" y="1870"/>
                  </a:lnTo>
                  <a:lnTo>
                    <a:pt x="2168" y="1878"/>
                  </a:lnTo>
                  <a:lnTo>
                    <a:pt x="2173" y="1888"/>
                  </a:lnTo>
                  <a:lnTo>
                    <a:pt x="2178" y="1897"/>
                  </a:lnTo>
                  <a:lnTo>
                    <a:pt x="2181" y="1907"/>
                  </a:lnTo>
                  <a:lnTo>
                    <a:pt x="2184" y="1918"/>
                  </a:lnTo>
                  <a:lnTo>
                    <a:pt x="2185" y="1929"/>
                  </a:lnTo>
                  <a:lnTo>
                    <a:pt x="2186" y="1940"/>
                  </a:lnTo>
                  <a:lnTo>
                    <a:pt x="2185" y="1952"/>
                  </a:lnTo>
                  <a:lnTo>
                    <a:pt x="2184" y="1963"/>
                  </a:lnTo>
                  <a:lnTo>
                    <a:pt x="2181" y="1974"/>
                  </a:lnTo>
                  <a:lnTo>
                    <a:pt x="2178" y="1984"/>
                  </a:lnTo>
                  <a:lnTo>
                    <a:pt x="2173" y="1993"/>
                  </a:lnTo>
                  <a:lnTo>
                    <a:pt x="2168" y="2003"/>
                  </a:lnTo>
                  <a:lnTo>
                    <a:pt x="2162" y="2011"/>
                  </a:lnTo>
                  <a:lnTo>
                    <a:pt x="2155" y="2019"/>
                  </a:lnTo>
                  <a:lnTo>
                    <a:pt x="2147" y="2026"/>
                  </a:lnTo>
                  <a:lnTo>
                    <a:pt x="2139" y="2033"/>
                  </a:lnTo>
                  <a:lnTo>
                    <a:pt x="2131" y="2039"/>
                  </a:lnTo>
                  <a:lnTo>
                    <a:pt x="2122" y="2044"/>
                  </a:lnTo>
                  <a:lnTo>
                    <a:pt x="2112" y="2047"/>
                  </a:lnTo>
                  <a:lnTo>
                    <a:pt x="2102" y="2050"/>
                  </a:lnTo>
                  <a:lnTo>
                    <a:pt x="2091" y="2052"/>
                  </a:lnTo>
                  <a:lnTo>
                    <a:pt x="2080" y="2053"/>
                  </a:lnTo>
                  <a:lnTo>
                    <a:pt x="2070" y="2052"/>
                  </a:lnTo>
                  <a:lnTo>
                    <a:pt x="2059" y="2051"/>
                  </a:lnTo>
                  <a:lnTo>
                    <a:pt x="2049" y="2048"/>
                  </a:lnTo>
                  <a:lnTo>
                    <a:pt x="2039" y="2044"/>
                  </a:lnTo>
                  <a:lnTo>
                    <a:pt x="2029" y="2040"/>
                  </a:lnTo>
                  <a:lnTo>
                    <a:pt x="2020" y="2035"/>
                  </a:lnTo>
                  <a:lnTo>
                    <a:pt x="2012" y="2027"/>
                  </a:lnTo>
                  <a:lnTo>
                    <a:pt x="2004" y="2020"/>
                  </a:lnTo>
                  <a:lnTo>
                    <a:pt x="1997" y="2013"/>
                  </a:lnTo>
                  <a:lnTo>
                    <a:pt x="1991" y="2004"/>
                  </a:lnTo>
                  <a:lnTo>
                    <a:pt x="1986" y="1994"/>
                  </a:lnTo>
                  <a:lnTo>
                    <a:pt x="1980" y="1985"/>
                  </a:lnTo>
                  <a:lnTo>
                    <a:pt x="1977" y="1975"/>
                  </a:lnTo>
                  <a:lnTo>
                    <a:pt x="1974" y="1963"/>
                  </a:lnTo>
                  <a:lnTo>
                    <a:pt x="1972" y="1952"/>
                  </a:lnTo>
                  <a:lnTo>
                    <a:pt x="1972" y="1940"/>
                  </a:lnTo>
                  <a:lnTo>
                    <a:pt x="1972" y="1929"/>
                  </a:lnTo>
                  <a:lnTo>
                    <a:pt x="1974" y="1918"/>
                  </a:lnTo>
                  <a:lnTo>
                    <a:pt x="1977" y="1906"/>
                  </a:lnTo>
                  <a:lnTo>
                    <a:pt x="1980" y="1896"/>
                  </a:lnTo>
                  <a:lnTo>
                    <a:pt x="1986" y="1887"/>
                  </a:lnTo>
                  <a:lnTo>
                    <a:pt x="1991" y="1877"/>
                  </a:lnTo>
                  <a:lnTo>
                    <a:pt x="1997" y="1869"/>
                  </a:lnTo>
                  <a:lnTo>
                    <a:pt x="2004" y="1861"/>
                  </a:lnTo>
                  <a:lnTo>
                    <a:pt x="2012" y="1854"/>
                  </a:lnTo>
                  <a:lnTo>
                    <a:pt x="2020" y="1847"/>
                  </a:lnTo>
                  <a:lnTo>
                    <a:pt x="2029" y="1841"/>
                  </a:lnTo>
                  <a:lnTo>
                    <a:pt x="2039" y="1837"/>
                  </a:lnTo>
                  <a:lnTo>
                    <a:pt x="2049" y="1833"/>
                  </a:lnTo>
                  <a:lnTo>
                    <a:pt x="2059" y="1831"/>
                  </a:lnTo>
                  <a:lnTo>
                    <a:pt x="2070" y="1829"/>
                  </a:lnTo>
                  <a:lnTo>
                    <a:pt x="2080" y="1829"/>
                  </a:lnTo>
                  <a:close/>
                  <a:moveTo>
                    <a:pt x="1055" y="0"/>
                  </a:moveTo>
                  <a:lnTo>
                    <a:pt x="1112" y="8"/>
                  </a:lnTo>
                  <a:lnTo>
                    <a:pt x="1167" y="16"/>
                  </a:lnTo>
                  <a:lnTo>
                    <a:pt x="1223" y="23"/>
                  </a:lnTo>
                  <a:lnTo>
                    <a:pt x="1278" y="32"/>
                  </a:lnTo>
                  <a:lnTo>
                    <a:pt x="1332" y="40"/>
                  </a:lnTo>
                  <a:lnTo>
                    <a:pt x="1387" y="47"/>
                  </a:lnTo>
                  <a:lnTo>
                    <a:pt x="1441" y="56"/>
                  </a:lnTo>
                  <a:lnTo>
                    <a:pt x="1494" y="63"/>
                  </a:lnTo>
                  <a:lnTo>
                    <a:pt x="1547" y="71"/>
                  </a:lnTo>
                  <a:lnTo>
                    <a:pt x="1600" y="78"/>
                  </a:lnTo>
                  <a:lnTo>
                    <a:pt x="1652" y="87"/>
                  </a:lnTo>
                  <a:lnTo>
                    <a:pt x="1704" y="94"/>
                  </a:lnTo>
                  <a:lnTo>
                    <a:pt x="1755" y="101"/>
                  </a:lnTo>
                  <a:lnTo>
                    <a:pt x="1807" y="108"/>
                  </a:lnTo>
                  <a:lnTo>
                    <a:pt x="1858" y="116"/>
                  </a:lnTo>
                  <a:lnTo>
                    <a:pt x="1908" y="123"/>
                  </a:lnTo>
                  <a:lnTo>
                    <a:pt x="2002" y="137"/>
                  </a:lnTo>
                  <a:lnTo>
                    <a:pt x="2096" y="151"/>
                  </a:lnTo>
                  <a:lnTo>
                    <a:pt x="2188" y="163"/>
                  </a:lnTo>
                  <a:lnTo>
                    <a:pt x="2278" y="177"/>
                  </a:lnTo>
                  <a:lnTo>
                    <a:pt x="2368" y="190"/>
                  </a:lnTo>
                  <a:lnTo>
                    <a:pt x="2457" y="202"/>
                  </a:lnTo>
                  <a:lnTo>
                    <a:pt x="2544" y="215"/>
                  </a:lnTo>
                  <a:lnTo>
                    <a:pt x="2630" y="227"/>
                  </a:lnTo>
                  <a:lnTo>
                    <a:pt x="2644" y="230"/>
                  </a:lnTo>
                  <a:lnTo>
                    <a:pt x="2659" y="236"/>
                  </a:lnTo>
                  <a:lnTo>
                    <a:pt x="2672" y="241"/>
                  </a:lnTo>
                  <a:lnTo>
                    <a:pt x="2686" y="249"/>
                  </a:lnTo>
                  <a:lnTo>
                    <a:pt x="2698" y="257"/>
                  </a:lnTo>
                  <a:lnTo>
                    <a:pt x="2711" y="268"/>
                  </a:lnTo>
                  <a:lnTo>
                    <a:pt x="2721" y="278"/>
                  </a:lnTo>
                  <a:lnTo>
                    <a:pt x="2732" y="290"/>
                  </a:lnTo>
                  <a:lnTo>
                    <a:pt x="2741" y="303"/>
                  </a:lnTo>
                  <a:lnTo>
                    <a:pt x="2749" y="316"/>
                  </a:lnTo>
                  <a:lnTo>
                    <a:pt x="2757" y="331"/>
                  </a:lnTo>
                  <a:lnTo>
                    <a:pt x="2763" y="346"/>
                  </a:lnTo>
                  <a:lnTo>
                    <a:pt x="2768" y="362"/>
                  </a:lnTo>
                  <a:lnTo>
                    <a:pt x="2771" y="377"/>
                  </a:lnTo>
                  <a:lnTo>
                    <a:pt x="2773" y="394"/>
                  </a:lnTo>
                  <a:lnTo>
                    <a:pt x="2774" y="411"/>
                  </a:lnTo>
                  <a:lnTo>
                    <a:pt x="2774" y="477"/>
                  </a:lnTo>
                  <a:lnTo>
                    <a:pt x="2774" y="543"/>
                  </a:lnTo>
                  <a:lnTo>
                    <a:pt x="2774" y="609"/>
                  </a:lnTo>
                  <a:lnTo>
                    <a:pt x="2774" y="675"/>
                  </a:lnTo>
                  <a:lnTo>
                    <a:pt x="2774" y="741"/>
                  </a:lnTo>
                  <a:lnTo>
                    <a:pt x="2774" y="807"/>
                  </a:lnTo>
                  <a:lnTo>
                    <a:pt x="2774" y="873"/>
                  </a:lnTo>
                  <a:lnTo>
                    <a:pt x="2774" y="940"/>
                  </a:lnTo>
                  <a:lnTo>
                    <a:pt x="2774" y="1005"/>
                  </a:lnTo>
                  <a:lnTo>
                    <a:pt x="2774" y="1071"/>
                  </a:lnTo>
                  <a:lnTo>
                    <a:pt x="2774" y="1137"/>
                  </a:lnTo>
                  <a:lnTo>
                    <a:pt x="2774" y="1203"/>
                  </a:lnTo>
                  <a:lnTo>
                    <a:pt x="2774" y="1269"/>
                  </a:lnTo>
                  <a:lnTo>
                    <a:pt x="2774" y="1335"/>
                  </a:lnTo>
                  <a:lnTo>
                    <a:pt x="2774" y="1401"/>
                  </a:lnTo>
                  <a:lnTo>
                    <a:pt x="2774" y="1467"/>
                  </a:lnTo>
                  <a:lnTo>
                    <a:pt x="2774" y="1578"/>
                  </a:lnTo>
                  <a:lnTo>
                    <a:pt x="2761" y="1549"/>
                  </a:lnTo>
                  <a:lnTo>
                    <a:pt x="2747" y="1521"/>
                  </a:lnTo>
                  <a:lnTo>
                    <a:pt x="2732" y="1493"/>
                  </a:lnTo>
                  <a:lnTo>
                    <a:pt x="2715" y="1465"/>
                  </a:lnTo>
                  <a:lnTo>
                    <a:pt x="2698" y="1438"/>
                  </a:lnTo>
                  <a:lnTo>
                    <a:pt x="2680" y="1413"/>
                  </a:lnTo>
                  <a:lnTo>
                    <a:pt x="2660" y="1387"/>
                  </a:lnTo>
                  <a:lnTo>
                    <a:pt x="2640" y="1362"/>
                  </a:lnTo>
                  <a:lnTo>
                    <a:pt x="2613" y="1331"/>
                  </a:lnTo>
                  <a:lnTo>
                    <a:pt x="2584" y="1302"/>
                  </a:lnTo>
                  <a:lnTo>
                    <a:pt x="2555" y="1274"/>
                  </a:lnTo>
                  <a:lnTo>
                    <a:pt x="2525" y="1247"/>
                  </a:lnTo>
                  <a:lnTo>
                    <a:pt x="2493" y="1222"/>
                  </a:lnTo>
                  <a:lnTo>
                    <a:pt x="2461" y="1199"/>
                  </a:lnTo>
                  <a:lnTo>
                    <a:pt x="2428" y="1178"/>
                  </a:lnTo>
                  <a:lnTo>
                    <a:pt x="2392" y="1158"/>
                  </a:lnTo>
                  <a:lnTo>
                    <a:pt x="2357" y="1140"/>
                  </a:lnTo>
                  <a:lnTo>
                    <a:pt x="2321" y="1124"/>
                  </a:lnTo>
                  <a:lnTo>
                    <a:pt x="2283" y="1109"/>
                  </a:lnTo>
                  <a:lnTo>
                    <a:pt x="2246" y="1097"/>
                  </a:lnTo>
                  <a:lnTo>
                    <a:pt x="2207" y="1086"/>
                  </a:lnTo>
                  <a:lnTo>
                    <a:pt x="2167" y="1077"/>
                  </a:lnTo>
                  <a:lnTo>
                    <a:pt x="2127" y="1070"/>
                  </a:lnTo>
                  <a:lnTo>
                    <a:pt x="2086" y="1066"/>
                  </a:lnTo>
                  <a:lnTo>
                    <a:pt x="2064" y="1064"/>
                  </a:lnTo>
                  <a:lnTo>
                    <a:pt x="2043" y="1063"/>
                  </a:lnTo>
                  <a:lnTo>
                    <a:pt x="2021" y="1062"/>
                  </a:lnTo>
                  <a:lnTo>
                    <a:pt x="1999" y="1062"/>
                  </a:lnTo>
                  <a:lnTo>
                    <a:pt x="1978" y="1062"/>
                  </a:lnTo>
                  <a:lnTo>
                    <a:pt x="1957" y="1063"/>
                  </a:lnTo>
                  <a:lnTo>
                    <a:pt x="1935" y="1065"/>
                  </a:lnTo>
                  <a:lnTo>
                    <a:pt x="1914" y="1067"/>
                  </a:lnTo>
                  <a:lnTo>
                    <a:pt x="1892" y="1070"/>
                  </a:lnTo>
                  <a:lnTo>
                    <a:pt x="1872" y="1073"/>
                  </a:lnTo>
                  <a:lnTo>
                    <a:pt x="1850" y="1077"/>
                  </a:lnTo>
                  <a:lnTo>
                    <a:pt x="1829" y="1081"/>
                  </a:lnTo>
                  <a:lnTo>
                    <a:pt x="1808" y="1086"/>
                  </a:lnTo>
                  <a:lnTo>
                    <a:pt x="1787" y="1092"/>
                  </a:lnTo>
                  <a:lnTo>
                    <a:pt x="1767" y="1098"/>
                  </a:lnTo>
                  <a:lnTo>
                    <a:pt x="1746" y="1105"/>
                  </a:lnTo>
                  <a:lnTo>
                    <a:pt x="1726" y="1112"/>
                  </a:lnTo>
                  <a:lnTo>
                    <a:pt x="1706" y="1120"/>
                  </a:lnTo>
                  <a:lnTo>
                    <a:pt x="1686" y="1128"/>
                  </a:lnTo>
                  <a:lnTo>
                    <a:pt x="1666" y="1136"/>
                  </a:lnTo>
                  <a:lnTo>
                    <a:pt x="1647" y="1145"/>
                  </a:lnTo>
                  <a:lnTo>
                    <a:pt x="1628" y="1155"/>
                  </a:lnTo>
                  <a:lnTo>
                    <a:pt x="1609" y="1165"/>
                  </a:lnTo>
                  <a:lnTo>
                    <a:pt x="1590" y="1177"/>
                  </a:lnTo>
                  <a:lnTo>
                    <a:pt x="1572" y="1187"/>
                  </a:lnTo>
                  <a:lnTo>
                    <a:pt x="1554" y="1199"/>
                  </a:lnTo>
                  <a:lnTo>
                    <a:pt x="1535" y="1211"/>
                  </a:lnTo>
                  <a:lnTo>
                    <a:pt x="1519" y="1223"/>
                  </a:lnTo>
                  <a:lnTo>
                    <a:pt x="1501" y="1237"/>
                  </a:lnTo>
                  <a:lnTo>
                    <a:pt x="1485" y="1250"/>
                  </a:lnTo>
                  <a:lnTo>
                    <a:pt x="1468" y="1264"/>
                  </a:lnTo>
                  <a:lnTo>
                    <a:pt x="1451" y="1278"/>
                  </a:lnTo>
                  <a:lnTo>
                    <a:pt x="1434" y="1295"/>
                  </a:lnTo>
                  <a:lnTo>
                    <a:pt x="1417" y="1311"/>
                  </a:lnTo>
                  <a:lnTo>
                    <a:pt x="1401" y="1328"/>
                  </a:lnTo>
                  <a:lnTo>
                    <a:pt x="1385" y="1345"/>
                  </a:lnTo>
                  <a:lnTo>
                    <a:pt x="1370" y="1363"/>
                  </a:lnTo>
                  <a:lnTo>
                    <a:pt x="1355" y="1380"/>
                  </a:lnTo>
                  <a:lnTo>
                    <a:pt x="1341" y="1399"/>
                  </a:lnTo>
                  <a:lnTo>
                    <a:pt x="1327" y="1418"/>
                  </a:lnTo>
                  <a:lnTo>
                    <a:pt x="1314" y="1437"/>
                  </a:lnTo>
                  <a:lnTo>
                    <a:pt x="1302" y="1456"/>
                  </a:lnTo>
                  <a:lnTo>
                    <a:pt x="1289" y="1476"/>
                  </a:lnTo>
                  <a:lnTo>
                    <a:pt x="1278" y="1496"/>
                  </a:lnTo>
                  <a:lnTo>
                    <a:pt x="1267" y="1516"/>
                  </a:lnTo>
                  <a:lnTo>
                    <a:pt x="1256" y="1537"/>
                  </a:lnTo>
                  <a:lnTo>
                    <a:pt x="1246" y="1557"/>
                  </a:lnTo>
                  <a:lnTo>
                    <a:pt x="1237" y="1579"/>
                  </a:lnTo>
                  <a:lnTo>
                    <a:pt x="1228" y="1600"/>
                  </a:lnTo>
                  <a:lnTo>
                    <a:pt x="1220" y="1622"/>
                  </a:lnTo>
                  <a:lnTo>
                    <a:pt x="1212" y="1643"/>
                  </a:lnTo>
                  <a:lnTo>
                    <a:pt x="1204" y="1665"/>
                  </a:lnTo>
                  <a:lnTo>
                    <a:pt x="1198" y="1687"/>
                  </a:lnTo>
                  <a:lnTo>
                    <a:pt x="1192" y="1710"/>
                  </a:lnTo>
                  <a:lnTo>
                    <a:pt x="1187" y="1732"/>
                  </a:lnTo>
                  <a:lnTo>
                    <a:pt x="1182" y="1755"/>
                  </a:lnTo>
                  <a:lnTo>
                    <a:pt x="1177" y="1778"/>
                  </a:lnTo>
                  <a:lnTo>
                    <a:pt x="1173" y="1801"/>
                  </a:lnTo>
                  <a:lnTo>
                    <a:pt x="1170" y="1824"/>
                  </a:lnTo>
                  <a:lnTo>
                    <a:pt x="1167" y="1846"/>
                  </a:lnTo>
                  <a:lnTo>
                    <a:pt x="1165" y="1870"/>
                  </a:lnTo>
                  <a:lnTo>
                    <a:pt x="1164" y="1894"/>
                  </a:lnTo>
                  <a:lnTo>
                    <a:pt x="1163" y="1917"/>
                  </a:lnTo>
                  <a:lnTo>
                    <a:pt x="1163" y="1940"/>
                  </a:lnTo>
                  <a:lnTo>
                    <a:pt x="1163" y="1964"/>
                  </a:lnTo>
                  <a:lnTo>
                    <a:pt x="1164" y="1987"/>
                  </a:lnTo>
                  <a:lnTo>
                    <a:pt x="1165" y="2011"/>
                  </a:lnTo>
                  <a:lnTo>
                    <a:pt x="1167" y="2035"/>
                  </a:lnTo>
                  <a:lnTo>
                    <a:pt x="1170" y="2057"/>
                  </a:lnTo>
                  <a:lnTo>
                    <a:pt x="1173" y="2080"/>
                  </a:lnTo>
                  <a:lnTo>
                    <a:pt x="1177" y="2103"/>
                  </a:lnTo>
                  <a:lnTo>
                    <a:pt x="1182" y="2127"/>
                  </a:lnTo>
                  <a:lnTo>
                    <a:pt x="1187" y="2149"/>
                  </a:lnTo>
                  <a:lnTo>
                    <a:pt x="1192" y="2171"/>
                  </a:lnTo>
                  <a:lnTo>
                    <a:pt x="1198" y="2194"/>
                  </a:lnTo>
                  <a:lnTo>
                    <a:pt x="1204" y="2216"/>
                  </a:lnTo>
                  <a:lnTo>
                    <a:pt x="1212" y="2238"/>
                  </a:lnTo>
                  <a:lnTo>
                    <a:pt x="1220" y="2259"/>
                  </a:lnTo>
                  <a:lnTo>
                    <a:pt x="1228" y="2281"/>
                  </a:lnTo>
                  <a:lnTo>
                    <a:pt x="1237" y="2303"/>
                  </a:lnTo>
                  <a:lnTo>
                    <a:pt x="1246" y="2323"/>
                  </a:lnTo>
                  <a:lnTo>
                    <a:pt x="1256" y="2344"/>
                  </a:lnTo>
                  <a:lnTo>
                    <a:pt x="1267" y="2365"/>
                  </a:lnTo>
                  <a:lnTo>
                    <a:pt x="1278" y="2386"/>
                  </a:lnTo>
                  <a:lnTo>
                    <a:pt x="1289" y="2405"/>
                  </a:lnTo>
                  <a:lnTo>
                    <a:pt x="1302" y="2425"/>
                  </a:lnTo>
                  <a:lnTo>
                    <a:pt x="1314" y="2445"/>
                  </a:lnTo>
                  <a:lnTo>
                    <a:pt x="1327" y="2463"/>
                  </a:lnTo>
                  <a:lnTo>
                    <a:pt x="1341" y="2482"/>
                  </a:lnTo>
                  <a:lnTo>
                    <a:pt x="1355" y="2500"/>
                  </a:lnTo>
                  <a:lnTo>
                    <a:pt x="1370" y="2518"/>
                  </a:lnTo>
                  <a:lnTo>
                    <a:pt x="1385" y="2537"/>
                  </a:lnTo>
                  <a:lnTo>
                    <a:pt x="1401" y="2553"/>
                  </a:lnTo>
                  <a:lnTo>
                    <a:pt x="1417" y="2571"/>
                  </a:lnTo>
                  <a:lnTo>
                    <a:pt x="1434" y="2587"/>
                  </a:lnTo>
                  <a:lnTo>
                    <a:pt x="1451" y="2603"/>
                  </a:lnTo>
                  <a:lnTo>
                    <a:pt x="1471" y="2621"/>
                  </a:lnTo>
                  <a:lnTo>
                    <a:pt x="1492" y="2637"/>
                  </a:lnTo>
                  <a:lnTo>
                    <a:pt x="1513" y="2654"/>
                  </a:lnTo>
                  <a:lnTo>
                    <a:pt x="1533" y="2669"/>
                  </a:lnTo>
                  <a:lnTo>
                    <a:pt x="1556" y="2684"/>
                  </a:lnTo>
                  <a:lnTo>
                    <a:pt x="1578" y="2698"/>
                  </a:lnTo>
                  <a:lnTo>
                    <a:pt x="1601" y="2712"/>
                  </a:lnTo>
                  <a:lnTo>
                    <a:pt x="1624" y="2724"/>
                  </a:lnTo>
                  <a:lnTo>
                    <a:pt x="1647" y="2735"/>
                  </a:lnTo>
                  <a:lnTo>
                    <a:pt x="1670" y="2747"/>
                  </a:lnTo>
                  <a:lnTo>
                    <a:pt x="1695" y="2757"/>
                  </a:lnTo>
                  <a:lnTo>
                    <a:pt x="1719" y="2767"/>
                  </a:lnTo>
                  <a:lnTo>
                    <a:pt x="1744" y="2776"/>
                  </a:lnTo>
                  <a:lnTo>
                    <a:pt x="1769" y="2784"/>
                  </a:lnTo>
                  <a:lnTo>
                    <a:pt x="1794" y="2791"/>
                  </a:lnTo>
                  <a:lnTo>
                    <a:pt x="1820" y="2798"/>
                  </a:lnTo>
                  <a:lnTo>
                    <a:pt x="1055" y="2904"/>
                  </a:lnTo>
                  <a:lnTo>
                    <a:pt x="1055" y="2813"/>
                  </a:lnTo>
                  <a:lnTo>
                    <a:pt x="1055" y="2723"/>
                  </a:lnTo>
                  <a:lnTo>
                    <a:pt x="1055" y="2632"/>
                  </a:lnTo>
                  <a:lnTo>
                    <a:pt x="1055" y="2541"/>
                  </a:lnTo>
                  <a:lnTo>
                    <a:pt x="1055" y="2451"/>
                  </a:lnTo>
                  <a:lnTo>
                    <a:pt x="1055" y="2360"/>
                  </a:lnTo>
                  <a:lnTo>
                    <a:pt x="1055" y="2269"/>
                  </a:lnTo>
                  <a:lnTo>
                    <a:pt x="1055" y="2179"/>
                  </a:lnTo>
                  <a:lnTo>
                    <a:pt x="1055" y="2087"/>
                  </a:lnTo>
                  <a:lnTo>
                    <a:pt x="1055" y="1996"/>
                  </a:lnTo>
                  <a:lnTo>
                    <a:pt x="1055" y="1906"/>
                  </a:lnTo>
                  <a:lnTo>
                    <a:pt x="1055" y="1815"/>
                  </a:lnTo>
                  <a:lnTo>
                    <a:pt x="1055" y="1724"/>
                  </a:lnTo>
                  <a:lnTo>
                    <a:pt x="1055" y="1634"/>
                  </a:lnTo>
                  <a:lnTo>
                    <a:pt x="1055" y="1543"/>
                  </a:lnTo>
                  <a:lnTo>
                    <a:pt x="1055" y="1452"/>
                  </a:lnTo>
                  <a:lnTo>
                    <a:pt x="1055" y="1362"/>
                  </a:lnTo>
                  <a:lnTo>
                    <a:pt x="1055" y="1271"/>
                  </a:lnTo>
                  <a:lnTo>
                    <a:pt x="1055" y="1180"/>
                  </a:lnTo>
                  <a:lnTo>
                    <a:pt x="1055" y="1090"/>
                  </a:lnTo>
                  <a:lnTo>
                    <a:pt x="1055" y="999"/>
                  </a:lnTo>
                  <a:lnTo>
                    <a:pt x="1055" y="907"/>
                  </a:lnTo>
                  <a:lnTo>
                    <a:pt x="1055" y="817"/>
                  </a:lnTo>
                  <a:lnTo>
                    <a:pt x="1055" y="726"/>
                  </a:lnTo>
                  <a:lnTo>
                    <a:pt x="1055" y="635"/>
                  </a:lnTo>
                  <a:lnTo>
                    <a:pt x="1055" y="545"/>
                  </a:lnTo>
                  <a:lnTo>
                    <a:pt x="1055" y="454"/>
                  </a:lnTo>
                  <a:lnTo>
                    <a:pt x="1055" y="363"/>
                  </a:lnTo>
                  <a:lnTo>
                    <a:pt x="1055" y="272"/>
                  </a:lnTo>
                  <a:lnTo>
                    <a:pt x="1055" y="182"/>
                  </a:lnTo>
                  <a:lnTo>
                    <a:pt x="1055" y="91"/>
                  </a:lnTo>
                  <a:lnTo>
                    <a:pt x="1055" y="0"/>
                  </a:lnTo>
                  <a:close/>
                  <a:moveTo>
                    <a:pt x="2774" y="2303"/>
                  </a:moveTo>
                  <a:lnTo>
                    <a:pt x="2774" y="2523"/>
                  </a:lnTo>
                  <a:lnTo>
                    <a:pt x="2773" y="2538"/>
                  </a:lnTo>
                  <a:lnTo>
                    <a:pt x="2771" y="2551"/>
                  </a:lnTo>
                  <a:lnTo>
                    <a:pt x="2768" y="2566"/>
                  </a:lnTo>
                  <a:lnTo>
                    <a:pt x="2764" y="2579"/>
                  </a:lnTo>
                  <a:lnTo>
                    <a:pt x="2759" y="2593"/>
                  </a:lnTo>
                  <a:lnTo>
                    <a:pt x="2752" y="2605"/>
                  </a:lnTo>
                  <a:lnTo>
                    <a:pt x="2745" y="2616"/>
                  </a:lnTo>
                  <a:lnTo>
                    <a:pt x="2737" y="2628"/>
                  </a:lnTo>
                  <a:lnTo>
                    <a:pt x="2728" y="2638"/>
                  </a:lnTo>
                  <a:lnTo>
                    <a:pt x="2718" y="2647"/>
                  </a:lnTo>
                  <a:lnTo>
                    <a:pt x="2708" y="2657"/>
                  </a:lnTo>
                  <a:lnTo>
                    <a:pt x="2697" y="2664"/>
                  </a:lnTo>
                  <a:lnTo>
                    <a:pt x="2685" y="2670"/>
                  </a:lnTo>
                  <a:lnTo>
                    <a:pt x="2674" y="2675"/>
                  </a:lnTo>
                  <a:lnTo>
                    <a:pt x="2661" y="2680"/>
                  </a:lnTo>
                  <a:lnTo>
                    <a:pt x="2648" y="2682"/>
                  </a:lnTo>
                  <a:lnTo>
                    <a:pt x="2406" y="2716"/>
                  </a:lnTo>
                  <a:lnTo>
                    <a:pt x="2438" y="2696"/>
                  </a:lnTo>
                  <a:lnTo>
                    <a:pt x="2470" y="2675"/>
                  </a:lnTo>
                  <a:lnTo>
                    <a:pt x="2501" y="2653"/>
                  </a:lnTo>
                  <a:lnTo>
                    <a:pt x="2530" y="2629"/>
                  </a:lnTo>
                  <a:lnTo>
                    <a:pt x="2559" y="2604"/>
                  </a:lnTo>
                  <a:lnTo>
                    <a:pt x="2587" y="2577"/>
                  </a:lnTo>
                  <a:lnTo>
                    <a:pt x="2614" y="2549"/>
                  </a:lnTo>
                  <a:lnTo>
                    <a:pt x="2640" y="2519"/>
                  </a:lnTo>
                  <a:lnTo>
                    <a:pt x="2660" y="2494"/>
                  </a:lnTo>
                  <a:lnTo>
                    <a:pt x="2680" y="2469"/>
                  </a:lnTo>
                  <a:lnTo>
                    <a:pt x="2698" y="2443"/>
                  </a:lnTo>
                  <a:lnTo>
                    <a:pt x="2715" y="2416"/>
                  </a:lnTo>
                  <a:lnTo>
                    <a:pt x="2732" y="2389"/>
                  </a:lnTo>
                  <a:lnTo>
                    <a:pt x="2747" y="2361"/>
                  </a:lnTo>
                  <a:lnTo>
                    <a:pt x="2761" y="2332"/>
                  </a:lnTo>
                  <a:lnTo>
                    <a:pt x="2774" y="2303"/>
                  </a:ln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n-ea"/>
              </a:endParaRPr>
            </a:p>
          </p:txBody>
        </p:sp>
        <p:sp>
          <p:nvSpPr>
            <p:cNvPr id="17" name="Freeform 33"/>
            <p:cNvSpPr>
              <a:spLocks noEditPoints="1"/>
            </p:cNvSpPr>
            <p:nvPr/>
          </p:nvSpPr>
          <p:spPr bwMode="auto">
            <a:xfrm>
              <a:off x="5390838" y="3767808"/>
              <a:ext cx="361411" cy="336269"/>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2"/>
                </a:solidFill>
                <a:latin typeface="+mn-ea"/>
              </a:endParaRPr>
            </a:p>
          </p:txBody>
        </p:sp>
        <p:sp>
          <p:nvSpPr>
            <p:cNvPr id="18" name="Freeform 53"/>
            <p:cNvSpPr>
              <a:spLocks noEditPoints="1"/>
            </p:cNvSpPr>
            <p:nvPr/>
          </p:nvSpPr>
          <p:spPr bwMode="auto">
            <a:xfrm>
              <a:off x="7012275" y="2254434"/>
              <a:ext cx="335262" cy="335262"/>
            </a:xfrm>
            <a:custGeom>
              <a:avLst/>
              <a:gdLst>
                <a:gd name="T0" fmla="*/ 230 w 576"/>
                <a:gd name="T1" fmla="*/ 6 h 576"/>
                <a:gd name="T2" fmla="*/ 128 w 576"/>
                <a:gd name="T3" fmla="*/ 50 h 576"/>
                <a:gd name="T4" fmla="*/ 50 w 576"/>
                <a:gd name="T5" fmla="*/ 128 h 576"/>
                <a:gd name="T6" fmla="*/ 6 w 576"/>
                <a:gd name="T7" fmla="*/ 230 h 576"/>
                <a:gd name="T8" fmla="*/ 2 w 576"/>
                <a:gd name="T9" fmla="*/ 318 h 576"/>
                <a:gd name="T10" fmla="*/ 36 w 576"/>
                <a:gd name="T11" fmla="*/ 426 h 576"/>
                <a:gd name="T12" fmla="*/ 106 w 576"/>
                <a:gd name="T13" fmla="*/ 510 h 576"/>
                <a:gd name="T14" fmla="*/ 202 w 576"/>
                <a:gd name="T15" fmla="*/ 564 h 576"/>
                <a:gd name="T16" fmla="*/ 288 w 576"/>
                <a:gd name="T17" fmla="*/ 576 h 576"/>
                <a:gd name="T18" fmla="*/ 400 w 576"/>
                <a:gd name="T19" fmla="*/ 554 h 576"/>
                <a:gd name="T20" fmla="*/ 492 w 576"/>
                <a:gd name="T21" fmla="*/ 492 h 576"/>
                <a:gd name="T22" fmla="*/ 554 w 576"/>
                <a:gd name="T23" fmla="*/ 400 h 576"/>
                <a:gd name="T24" fmla="*/ 576 w 576"/>
                <a:gd name="T25" fmla="*/ 288 h 576"/>
                <a:gd name="T26" fmla="*/ 564 w 576"/>
                <a:gd name="T27" fmla="*/ 202 h 576"/>
                <a:gd name="T28" fmla="*/ 510 w 576"/>
                <a:gd name="T29" fmla="*/ 106 h 576"/>
                <a:gd name="T30" fmla="*/ 426 w 576"/>
                <a:gd name="T31" fmla="*/ 36 h 576"/>
                <a:gd name="T32" fmla="*/ 318 w 576"/>
                <a:gd name="T33" fmla="*/ 2 h 576"/>
                <a:gd name="T34" fmla="*/ 394 w 576"/>
                <a:gd name="T35" fmla="*/ 272 h 576"/>
                <a:gd name="T36" fmla="*/ 484 w 576"/>
                <a:gd name="T37" fmla="*/ 198 h 576"/>
                <a:gd name="T38" fmla="*/ 504 w 576"/>
                <a:gd name="T39" fmla="*/ 272 h 576"/>
                <a:gd name="T40" fmla="*/ 76 w 576"/>
                <a:gd name="T41" fmla="*/ 254 h 576"/>
                <a:gd name="T42" fmla="*/ 190 w 576"/>
                <a:gd name="T43" fmla="*/ 198 h 576"/>
                <a:gd name="T44" fmla="*/ 74 w 576"/>
                <a:gd name="T45" fmla="*/ 272 h 576"/>
                <a:gd name="T46" fmla="*/ 360 w 576"/>
                <a:gd name="T47" fmla="*/ 234 h 576"/>
                <a:gd name="T48" fmla="*/ 218 w 576"/>
                <a:gd name="T49" fmla="*/ 234 h 576"/>
                <a:gd name="T50" fmla="*/ 184 w 576"/>
                <a:gd name="T51" fmla="*/ 304 h 576"/>
                <a:gd name="T52" fmla="*/ 94 w 576"/>
                <a:gd name="T53" fmla="*/ 380 h 576"/>
                <a:gd name="T54" fmla="*/ 76 w 576"/>
                <a:gd name="T55" fmla="*/ 324 h 576"/>
                <a:gd name="T56" fmla="*/ 362 w 576"/>
                <a:gd name="T57" fmla="*/ 304 h 576"/>
                <a:gd name="T58" fmla="*/ 222 w 576"/>
                <a:gd name="T59" fmla="*/ 380 h 576"/>
                <a:gd name="T60" fmla="*/ 216 w 576"/>
                <a:gd name="T61" fmla="*/ 304 h 576"/>
                <a:gd name="T62" fmla="*/ 502 w 576"/>
                <a:gd name="T63" fmla="*/ 324 h 576"/>
                <a:gd name="T64" fmla="*/ 388 w 576"/>
                <a:gd name="T65" fmla="*/ 380 h 576"/>
                <a:gd name="T66" fmla="*/ 394 w 576"/>
                <a:gd name="T67" fmla="*/ 304 h 576"/>
                <a:gd name="T68" fmla="*/ 372 w 576"/>
                <a:gd name="T69" fmla="*/ 122 h 576"/>
                <a:gd name="T70" fmla="*/ 390 w 576"/>
                <a:gd name="T71" fmla="*/ 98 h 576"/>
                <a:gd name="T72" fmla="*/ 444 w 576"/>
                <a:gd name="T73" fmla="*/ 138 h 576"/>
                <a:gd name="T74" fmla="*/ 320 w 576"/>
                <a:gd name="T75" fmla="*/ 74 h 576"/>
                <a:gd name="T76" fmla="*/ 344 w 576"/>
                <a:gd name="T77" fmla="*/ 138 h 576"/>
                <a:gd name="T78" fmla="*/ 234 w 576"/>
                <a:gd name="T79" fmla="*/ 138 h 576"/>
                <a:gd name="T80" fmla="*/ 256 w 576"/>
                <a:gd name="T81" fmla="*/ 74 h 576"/>
                <a:gd name="T82" fmla="*/ 320 w 576"/>
                <a:gd name="T83" fmla="*/ 74 h 576"/>
                <a:gd name="T84" fmla="*/ 206 w 576"/>
                <a:gd name="T85" fmla="*/ 122 h 576"/>
                <a:gd name="T86" fmla="*/ 122 w 576"/>
                <a:gd name="T87" fmla="*/ 152 h 576"/>
                <a:gd name="T88" fmla="*/ 172 w 576"/>
                <a:gd name="T89" fmla="*/ 106 h 576"/>
                <a:gd name="T90" fmla="*/ 218 w 576"/>
                <a:gd name="T91" fmla="*/ 84 h 576"/>
                <a:gd name="T92" fmla="*/ 204 w 576"/>
                <a:gd name="T93" fmla="*/ 456 h 576"/>
                <a:gd name="T94" fmla="*/ 186 w 576"/>
                <a:gd name="T95" fmla="*/ 478 h 576"/>
                <a:gd name="T96" fmla="*/ 134 w 576"/>
                <a:gd name="T97" fmla="*/ 438 h 576"/>
                <a:gd name="T98" fmla="*/ 256 w 576"/>
                <a:gd name="T99" fmla="*/ 502 h 576"/>
                <a:gd name="T100" fmla="*/ 234 w 576"/>
                <a:gd name="T101" fmla="*/ 440 h 576"/>
                <a:gd name="T102" fmla="*/ 344 w 576"/>
                <a:gd name="T103" fmla="*/ 440 h 576"/>
                <a:gd name="T104" fmla="*/ 320 w 576"/>
                <a:gd name="T105" fmla="*/ 502 h 576"/>
                <a:gd name="T106" fmla="*/ 272 w 576"/>
                <a:gd name="T107" fmla="*/ 504 h 576"/>
                <a:gd name="T108" fmla="*/ 360 w 576"/>
                <a:gd name="T109" fmla="*/ 492 h 576"/>
                <a:gd name="T110" fmla="*/ 464 w 576"/>
                <a:gd name="T111" fmla="*/ 412 h 576"/>
                <a:gd name="T112" fmla="*/ 418 w 576"/>
                <a:gd name="T113" fmla="*/ 460 h 576"/>
                <a:gd name="T114" fmla="*/ 360 w 576"/>
                <a:gd name="T115" fmla="*/ 49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288" y="0"/>
                  </a:moveTo>
                  <a:lnTo>
                    <a:pt x="288" y="0"/>
                  </a:lnTo>
                  <a:lnTo>
                    <a:pt x="258" y="2"/>
                  </a:lnTo>
                  <a:lnTo>
                    <a:pt x="230" y="6"/>
                  </a:lnTo>
                  <a:lnTo>
                    <a:pt x="202" y="14"/>
                  </a:lnTo>
                  <a:lnTo>
                    <a:pt x="176" y="24"/>
                  </a:lnTo>
                  <a:lnTo>
                    <a:pt x="152" y="36"/>
                  </a:lnTo>
                  <a:lnTo>
                    <a:pt x="128" y="50"/>
                  </a:lnTo>
                  <a:lnTo>
                    <a:pt x="106" y="66"/>
                  </a:lnTo>
                  <a:lnTo>
                    <a:pt x="84" y="84"/>
                  </a:lnTo>
                  <a:lnTo>
                    <a:pt x="66" y="106"/>
                  </a:lnTo>
                  <a:lnTo>
                    <a:pt x="50" y="128"/>
                  </a:lnTo>
                  <a:lnTo>
                    <a:pt x="36" y="152"/>
                  </a:lnTo>
                  <a:lnTo>
                    <a:pt x="24" y="176"/>
                  </a:lnTo>
                  <a:lnTo>
                    <a:pt x="14" y="202"/>
                  </a:lnTo>
                  <a:lnTo>
                    <a:pt x="6" y="230"/>
                  </a:lnTo>
                  <a:lnTo>
                    <a:pt x="2" y="258"/>
                  </a:lnTo>
                  <a:lnTo>
                    <a:pt x="0" y="288"/>
                  </a:lnTo>
                  <a:lnTo>
                    <a:pt x="0" y="288"/>
                  </a:lnTo>
                  <a:lnTo>
                    <a:pt x="2" y="318"/>
                  </a:lnTo>
                  <a:lnTo>
                    <a:pt x="6" y="346"/>
                  </a:lnTo>
                  <a:lnTo>
                    <a:pt x="14" y="374"/>
                  </a:lnTo>
                  <a:lnTo>
                    <a:pt x="24" y="400"/>
                  </a:lnTo>
                  <a:lnTo>
                    <a:pt x="36" y="426"/>
                  </a:lnTo>
                  <a:lnTo>
                    <a:pt x="50" y="450"/>
                  </a:lnTo>
                  <a:lnTo>
                    <a:pt x="66" y="472"/>
                  </a:lnTo>
                  <a:lnTo>
                    <a:pt x="84" y="492"/>
                  </a:lnTo>
                  <a:lnTo>
                    <a:pt x="106" y="510"/>
                  </a:lnTo>
                  <a:lnTo>
                    <a:pt x="128" y="528"/>
                  </a:lnTo>
                  <a:lnTo>
                    <a:pt x="152" y="542"/>
                  </a:lnTo>
                  <a:lnTo>
                    <a:pt x="176" y="554"/>
                  </a:lnTo>
                  <a:lnTo>
                    <a:pt x="202" y="564"/>
                  </a:lnTo>
                  <a:lnTo>
                    <a:pt x="230" y="570"/>
                  </a:lnTo>
                  <a:lnTo>
                    <a:pt x="258" y="574"/>
                  </a:lnTo>
                  <a:lnTo>
                    <a:pt x="288" y="576"/>
                  </a:lnTo>
                  <a:lnTo>
                    <a:pt x="288" y="576"/>
                  </a:lnTo>
                  <a:lnTo>
                    <a:pt x="318" y="574"/>
                  </a:lnTo>
                  <a:lnTo>
                    <a:pt x="346" y="570"/>
                  </a:lnTo>
                  <a:lnTo>
                    <a:pt x="374" y="564"/>
                  </a:lnTo>
                  <a:lnTo>
                    <a:pt x="400" y="554"/>
                  </a:lnTo>
                  <a:lnTo>
                    <a:pt x="426" y="542"/>
                  </a:lnTo>
                  <a:lnTo>
                    <a:pt x="450" y="528"/>
                  </a:lnTo>
                  <a:lnTo>
                    <a:pt x="472" y="510"/>
                  </a:lnTo>
                  <a:lnTo>
                    <a:pt x="492" y="492"/>
                  </a:lnTo>
                  <a:lnTo>
                    <a:pt x="510" y="472"/>
                  </a:lnTo>
                  <a:lnTo>
                    <a:pt x="528" y="450"/>
                  </a:lnTo>
                  <a:lnTo>
                    <a:pt x="542" y="426"/>
                  </a:lnTo>
                  <a:lnTo>
                    <a:pt x="554" y="400"/>
                  </a:lnTo>
                  <a:lnTo>
                    <a:pt x="564" y="374"/>
                  </a:lnTo>
                  <a:lnTo>
                    <a:pt x="570" y="346"/>
                  </a:lnTo>
                  <a:lnTo>
                    <a:pt x="574" y="318"/>
                  </a:lnTo>
                  <a:lnTo>
                    <a:pt x="576" y="288"/>
                  </a:lnTo>
                  <a:lnTo>
                    <a:pt x="576" y="288"/>
                  </a:lnTo>
                  <a:lnTo>
                    <a:pt x="574" y="258"/>
                  </a:lnTo>
                  <a:lnTo>
                    <a:pt x="570" y="230"/>
                  </a:lnTo>
                  <a:lnTo>
                    <a:pt x="564" y="202"/>
                  </a:lnTo>
                  <a:lnTo>
                    <a:pt x="554" y="176"/>
                  </a:lnTo>
                  <a:lnTo>
                    <a:pt x="542" y="152"/>
                  </a:lnTo>
                  <a:lnTo>
                    <a:pt x="528" y="128"/>
                  </a:lnTo>
                  <a:lnTo>
                    <a:pt x="510" y="106"/>
                  </a:lnTo>
                  <a:lnTo>
                    <a:pt x="492" y="84"/>
                  </a:lnTo>
                  <a:lnTo>
                    <a:pt x="472" y="66"/>
                  </a:lnTo>
                  <a:lnTo>
                    <a:pt x="450" y="50"/>
                  </a:lnTo>
                  <a:lnTo>
                    <a:pt x="426" y="36"/>
                  </a:lnTo>
                  <a:lnTo>
                    <a:pt x="400" y="24"/>
                  </a:lnTo>
                  <a:lnTo>
                    <a:pt x="374" y="14"/>
                  </a:lnTo>
                  <a:lnTo>
                    <a:pt x="346" y="6"/>
                  </a:lnTo>
                  <a:lnTo>
                    <a:pt x="318" y="2"/>
                  </a:lnTo>
                  <a:lnTo>
                    <a:pt x="288" y="0"/>
                  </a:lnTo>
                  <a:lnTo>
                    <a:pt x="288" y="0"/>
                  </a:lnTo>
                  <a:close/>
                  <a:moveTo>
                    <a:pt x="394" y="272"/>
                  </a:moveTo>
                  <a:lnTo>
                    <a:pt x="394" y="272"/>
                  </a:lnTo>
                  <a:lnTo>
                    <a:pt x="392" y="234"/>
                  </a:lnTo>
                  <a:lnTo>
                    <a:pt x="388" y="198"/>
                  </a:lnTo>
                  <a:lnTo>
                    <a:pt x="484" y="198"/>
                  </a:lnTo>
                  <a:lnTo>
                    <a:pt x="484" y="198"/>
                  </a:lnTo>
                  <a:lnTo>
                    <a:pt x="492" y="216"/>
                  </a:lnTo>
                  <a:lnTo>
                    <a:pt x="498" y="234"/>
                  </a:lnTo>
                  <a:lnTo>
                    <a:pt x="502" y="254"/>
                  </a:lnTo>
                  <a:lnTo>
                    <a:pt x="504" y="272"/>
                  </a:lnTo>
                  <a:lnTo>
                    <a:pt x="394" y="272"/>
                  </a:lnTo>
                  <a:close/>
                  <a:moveTo>
                    <a:pt x="74" y="272"/>
                  </a:moveTo>
                  <a:lnTo>
                    <a:pt x="74" y="272"/>
                  </a:lnTo>
                  <a:lnTo>
                    <a:pt x="76" y="254"/>
                  </a:lnTo>
                  <a:lnTo>
                    <a:pt x="80" y="234"/>
                  </a:lnTo>
                  <a:lnTo>
                    <a:pt x="86" y="216"/>
                  </a:lnTo>
                  <a:lnTo>
                    <a:pt x="92" y="198"/>
                  </a:lnTo>
                  <a:lnTo>
                    <a:pt x="190" y="198"/>
                  </a:lnTo>
                  <a:lnTo>
                    <a:pt x="190" y="198"/>
                  </a:lnTo>
                  <a:lnTo>
                    <a:pt x="186" y="234"/>
                  </a:lnTo>
                  <a:lnTo>
                    <a:pt x="184" y="272"/>
                  </a:lnTo>
                  <a:lnTo>
                    <a:pt x="74" y="272"/>
                  </a:lnTo>
                  <a:close/>
                  <a:moveTo>
                    <a:pt x="222" y="198"/>
                  </a:moveTo>
                  <a:lnTo>
                    <a:pt x="356" y="198"/>
                  </a:lnTo>
                  <a:lnTo>
                    <a:pt x="356" y="198"/>
                  </a:lnTo>
                  <a:lnTo>
                    <a:pt x="360" y="234"/>
                  </a:lnTo>
                  <a:lnTo>
                    <a:pt x="362" y="272"/>
                  </a:lnTo>
                  <a:lnTo>
                    <a:pt x="216" y="272"/>
                  </a:lnTo>
                  <a:lnTo>
                    <a:pt x="216" y="272"/>
                  </a:lnTo>
                  <a:lnTo>
                    <a:pt x="218" y="234"/>
                  </a:lnTo>
                  <a:lnTo>
                    <a:pt x="222" y="198"/>
                  </a:lnTo>
                  <a:lnTo>
                    <a:pt x="222" y="198"/>
                  </a:lnTo>
                  <a:close/>
                  <a:moveTo>
                    <a:pt x="74" y="304"/>
                  </a:moveTo>
                  <a:lnTo>
                    <a:pt x="184" y="304"/>
                  </a:lnTo>
                  <a:lnTo>
                    <a:pt x="184" y="304"/>
                  </a:lnTo>
                  <a:lnTo>
                    <a:pt x="186" y="344"/>
                  </a:lnTo>
                  <a:lnTo>
                    <a:pt x="190" y="380"/>
                  </a:lnTo>
                  <a:lnTo>
                    <a:pt x="94" y="380"/>
                  </a:lnTo>
                  <a:lnTo>
                    <a:pt x="94" y="380"/>
                  </a:lnTo>
                  <a:lnTo>
                    <a:pt x="86" y="362"/>
                  </a:lnTo>
                  <a:lnTo>
                    <a:pt x="80" y="344"/>
                  </a:lnTo>
                  <a:lnTo>
                    <a:pt x="76" y="324"/>
                  </a:lnTo>
                  <a:lnTo>
                    <a:pt x="74" y="304"/>
                  </a:lnTo>
                  <a:lnTo>
                    <a:pt x="74" y="304"/>
                  </a:lnTo>
                  <a:close/>
                  <a:moveTo>
                    <a:pt x="216" y="304"/>
                  </a:moveTo>
                  <a:lnTo>
                    <a:pt x="362" y="304"/>
                  </a:lnTo>
                  <a:lnTo>
                    <a:pt x="362" y="304"/>
                  </a:lnTo>
                  <a:lnTo>
                    <a:pt x="360" y="344"/>
                  </a:lnTo>
                  <a:lnTo>
                    <a:pt x="356" y="380"/>
                  </a:lnTo>
                  <a:lnTo>
                    <a:pt x="222" y="380"/>
                  </a:lnTo>
                  <a:lnTo>
                    <a:pt x="222" y="380"/>
                  </a:lnTo>
                  <a:lnTo>
                    <a:pt x="218" y="344"/>
                  </a:lnTo>
                  <a:lnTo>
                    <a:pt x="216" y="304"/>
                  </a:lnTo>
                  <a:lnTo>
                    <a:pt x="216" y="304"/>
                  </a:lnTo>
                  <a:close/>
                  <a:moveTo>
                    <a:pt x="394" y="304"/>
                  </a:moveTo>
                  <a:lnTo>
                    <a:pt x="504" y="304"/>
                  </a:lnTo>
                  <a:lnTo>
                    <a:pt x="504" y="304"/>
                  </a:lnTo>
                  <a:lnTo>
                    <a:pt x="502" y="324"/>
                  </a:lnTo>
                  <a:lnTo>
                    <a:pt x="496" y="344"/>
                  </a:lnTo>
                  <a:lnTo>
                    <a:pt x="490" y="362"/>
                  </a:lnTo>
                  <a:lnTo>
                    <a:pt x="484" y="380"/>
                  </a:lnTo>
                  <a:lnTo>
                    <a:pt x="388" y="380"/>
                  </a:lnTo>
                  <a:lnTo>
                    <a:pt x="388" y="380"/>
                  </a:lnTo>
                  <a:lnTo>
                    <a:pt x="392" y="344"/>
                  </a:lnTo>
                  <a:lnTo>
                    <a:pt x="394" y="304"/>
                  </a:lnTo>
                  <a:lnTo>
                    <a:pt x="394" y="304"/>
                  </a:lnTo>
                  <a:close/>
                  <a:moveTo>
                    <a:pt x="466" y="164"/>
                  </a:moveTo>
                  <a:lnTo>
                    <a:pt x="382" y="164"/>
                  </a:lnTo>
                  <a:lnTo>
                    <a:pt x="382" y="164"/>
                  </a:lnTo>
                  <a:lnTo>
                    <a:pt x="372" y="122"/>
                  </a:lnTo>
                  <a:lnTo>
                    <a:pt x="360" y="84"/>
                  </a:lnTo>
                  <a:lnTo>
                    <a:pt x="360" y="84"/>
                  </a:lnTo>
                  <a:lnTo>
                    <a:pt x="376" y="90"/>
                  </a:lnTo>
                  <a:lnTo>
                    <a:pt x="390" y="98"/>
                  </a:lnTo>
                  <a:lnTo>
                    <a:pt x="406" y="108"/>
                  </a:lnTo>
                  <a:lnTo>
                    <a:pt x="418" y="116"/>
                  </a:lnTo>
                  <a:lnTo>
                    <a:pt x="432" y="128"/>
                  </a:lnTo>
                  <a:lnTo>
                    <a:pt x="444" y="138"/>
                  </a:lnTo>
                  <a:lnTo>
                    <a:pt x="456" y="152"/>
                  </a:lnTo>
                  <a:lnTo>
                    <a:pt x="466" y="164"/>
                  </a:lnTo>
                  <a:lnTo>
                    <a:pt x="466" y="164"/>
                  </a:lnTo>
                  <a:close/>
                  <a:moveTo>
                    <a:pt x="320" y="74"/>
                  </a:moveTo>
                  <a:lnTo>
                    <a:pt x="320" y="74"/>
                  </a:lnTo>
                  <a:lnTo>
                    <a:pt x="328" y="94"/>
                  </a:lnTo>
                  <a:lnTo>
                    <a:pt x="336" y="114"/>
                  </a:lnTo>
                  <a:lnTo>
                    <a:pt x="344" y="138"/>
                  </a:lnTo>
                  <a:lnTo>
                    <a:pt x="350" y="164"/>
                  </a:lnTo>
                  <a:lnTo>
                    <a:pt x="228" y="164"/>
                  </a:lnTo>
                  <a:lnTo>
                    <a:pt x="228" y="164"/>
                  </a:lnTo>
                  <a:lnTo>
                    <a:pt x="234" y="138"/>
                  </a:lnTo>
                  <a:lnTo>
                    <a:pt x="240" y="114"/>
                  </a:lnTo>
                  <a:lnTo>
                    <a:pt x="248" y="94"/>
                  </a:lnTo>
                  <a:lnTo>
                    <a:pt x="256" y="74"/>
                  </a:lnTo>
                  <a:lnTo>
                    <a:pt x="256" y="74"/>
                  </a:lnTo>
                  <a:lnTo>
                    <a:pt x="288" y="72"/>
                  </a:lnTo>
                  <a:lnTo>
                    <a:pt x="288" y="72"/>
                  </a:lnTo>
                  <a:lnTo>
                    <a:pt x="304" y="74"/>
                  </a:lnTo>
                  <a:lnTo>
                    <a:pt x="320" y="74"/>
                  </a:lnTo>
                  <a:lnTo>
                    <a:pt x="320" y="74"/>
                  </a:lnTo>
                  <a:close/>
                  <a:moveTo>
                    <a:pt x="218" y="84"/>
                  </a:moveTo>
                  <a:lnTo>
                    <a:pt x="218" y="84"/>
                  </a:lnTo>
                  <a:lnTo>
                    <a:pt x="206" y="122"/>
                  </a:lnTo>
                  <a:lnTo>
                    <a:pt x="194" y="164"/>
                  </a:lnTo>
                  <a:lnTo>
                    <a:pt x="112" y="164"/>
                  </a:lnTo>
                  <a:lnTo>
                    <a:pt x="112" y="164"/>
                  </a:lnTo>
                  <a:lnTo>
                    <a:pt x="122" y="152"/>
                  </a:lnTo>
                  <a:lnTo>
                    <a:pt x="132" y="138"/>
                  </a:lnTo>
                  <a:lnTo>
                    <a:pt x="146" y="128"/>
                  </a:lnTo>
                  <a:lnTo>
                    <a:pt x="158" y="116"/>
                  </a:lnTo>
                  <a:lnTo>
                    <a:pt x="172" y="106"/>
                  </a:lnTo>
                  <a:lnTo>
                    <a:pt x="186" y="98"/>
                  </a:lnTo>
                  <a:lnTo>
                    <a:pt x="202" y="90"/>
                  </a:lnTo>
                  <a:lnTo>
                    <a:pt x="218" y="84"/>
                  </a:lnTo>
                  <a:lnTo>
                    <a:pt x="218" y="84"/>
                  </a:lnTo>
                  <a:close/>
                  <a:moveTo>
                    <a:pt x="112" y="412"/>
                  </a:moveTo>
                  <a:lnTo>
                    <a:pt x="194" y="412"/>
                  </a:lnTo>
                  <a:lnTo>
                    <a:pt x="194" y="412"/>
                  </a:lnTo>
                  <a:lnTo>
                    <a:pt x="204" y="456"/>
                  </a:lnTo>
                  <a:lnTo>
                    <a:pt x="218" y="492"/>
                  </a:lnTo>
                  <a:lnTo>
                    <a:pt x="218" y="492"/>
                  </a:lnTo>
                  <a:lnTo>
                    <a:pt x="202" y="486"/>
                  </a:lnTo>
                  <a:lnTo>
                    <a:pt x="186" y="478"/>
                  </a:lnTo>
                  <a:lnTo>
                    <a:pt x="172" y="470"/>
                  </a:lnTo>
                  <a:lnTo>
                    <a:pt x="158" y="460"/>
                  </a:lnTo>
                  <a:lnTo>
                    <a:pt x="146" y="450"/>
                  </a:lnTo>
                  <a:lnTo>
                    <a:pt x="134" y="438"/>
                  </a:lnTo>
                  <a:lnTo>
                    <a:pt x="122" y="426"/>
                  </a:lnTo>
                  <a:lnTo>
                    <a:pt x="112" y="412"/>
                  </a:lnTo>
                  <a:lnTo>
                    <a:pt x="112" y="412"/>
                  </a:lnTo>
                  <a:close/>
                  <a:moveTo>
                    <a:pt x="256" y="502"/>
                  </a:moveTo>
                  <a:lnTo>
                    <a:pt x="256" y="502"/>
                  </a:lnTo>
                  <a:lnTo>
                    <a:pt x="248" y="484"/>
                  </a:lnTo>
                  <a:lnTo>
                    <a:pt x="240" y="462"/>
                  </a:lnTo>
                  <a:lnTo>
                    <a:pt x="234" y="440"/>
                  </a:lnTo>
                  <a:lnTo>
                    <a:pt x="228" y="412"/>
                  </a:lnTo>
                  <a:lnTo>
                    <a:pt x="350" y="412"/>
                  </a:lnTo>
                  <a:lnTo>
                    <a:pt x="350" y="412"/>
                  </a:lnTo>
                  <a:lnTo>
                    <a:pt x="344" y="440"/>
                  </a:lnTo>
                  <a:lnTo>
                    <a:pt x="336" y="462"/>
                  </a:lnTo>
                  <a:lnTo>
                    <a:pt x="328" y="484"/>
                  </a:lnTo>
                  <a:lnTo>
                    <a:pt x="320" y="502"/>
                  </a:lnTo>
                  <a:lnTo>
                    <a:pt x="320" y="502"/>
                  </a:lnTo>
                  <a:lnTo>
                    <a:pt x="304" y="504"/>
                  </a:lnTo>
                  <a:lnTo>
                    <a:pt x="288" y="504"/>
                  </a:lnTo>
                  <a:lnTo>
                    <a:pt x="288" y="504"/>
                  </a:lnTo>
                  <a:lnTo>
                    <a:pt x="272" y="504"/>
                  </a:lnTo>
                  <a:lnTo>
                    <a:pt x="256" y="502"/>
                  </a:lnTo>
                  <a:lnTo>
                    <a:pt x="256" y="502"/>
                  </a:lnTo>
                  <a:close/>
                  <a:moveTo>
                    <a:pt x="360" y="492"/>
                  </a:moveTo>
                  <a:lnTo>
                    <a:pt x="360" y="492"/>
                  </a:lnTo>
                  <a:lnTo>
                    <a:pt x="372" y="456"/>
                  </a:lnTo>
                  <a:lnTo>
                    <a:pt x="382" y="412"/>
                  </a:lnTo>
                  <a:lnTo>
                    <a:pt x="464" y="412"/>
                  </a:lnTo>
                  <a:lnTo>
                    <a:pt x="464" y="412"/>
                  </a:lnTo>
                  <a:lnTo>
                    <a:pt x="454" y="426"/>
                  </a:lnTo>
                  <a:lnTo>
                    <a:pt x="444" y="438"/>
                  </a:lnTo>
                  <a:lnTo>
                    <a:pt x="432" y="450"/>
                  </a:lnTo>
                  <a:lnTo>
                    <a:pt x="418" y="460"/>
                  </a:lnTo>
                  <a:lnTo>
                    <a:pt x="404" y="470"/>
                  </a:lnTo>
                  <a:lnTo>
                    <a:pt x="390" y="478"/>
                  </a:lnTo>
                  <a:lnTo>
                    <a:pt x="376" y="486"/>
                  </a:lnTo>
                  <a:lnTo>
                    <a:pt x="360" y="492"/>
                  </a:lnTo>
                  <a:lnTo>
                    <a:pt x="360" y="492"/>
                  </a:lnTo>
                  <a:close/>
                </a:path>
              </a:pathLst>
            </a:custGeom>
            <a:solidFill>
              <a:schemeClr val="bg1"/>
            </a:solidFill>
            <a:ln>
              <a:noFill/>
            </a:ln>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19" name="Group 40"/>
            <p:cNvGrpSpPr/>
            <p:nvPr/>
          </p:nvGrpSpPr>
          <p:grpSpPr>
            <a:xfrm>
              <a:off x="6059440" y="4524030"/>
              <a:ext cx="380884" cy="272438"/>
              <a:chOff x="3962400" y="3128963"/>
              <a:chExt cx="914400" cy="654050"/>
            </a:xfrm>
            <a:solidFill>
              <a:schemeClr val="bg1"/>
            </a:solidFill>
          </p:grpSpPr>
          <p:sp>
            <p:nvSpPr>
              <p:cNvPr id="37" name="Freeform 57"/>
              <p:cNvSpPr>
                <a:spLocks noEditPoints="1"/>
              </p:cNvSpPr>
              <p:nvPr/>
            </p:nvSpPr>
            <p:spPr bwMode="auto">
              <a:xfrm>
                <a:off x="3962400" y="3128963"/>
                <a:ext cx="914400" cy="654050"/>
              </a:xfrm>
              <a:custGeom>
                <a:avLst/>
                <a:gdLst>
                  <a:gd name="T0" fmla="*/ 444 w 576"/>
                  <a:gd name="T1" fmla="*/ 48 h 412"/>
                  <a:gd name="T2" fmla="*/ 442 w 576"/>
                  <a:gd name="T3" fmla="*/ 48 h 412"/>
                  <a:gd name="T4" fmla="*/ 426 w 576"/>
                  <a:gd name="T5" fmla="*/ 16 h 412"/>
                  <a:gd name="T6" fmla="*/ 416 w 576"/>
                  <a:gd name="T7" fmla="*/ 4 h 412"/>
                  <a:gd name="T8" fmla="*/ 402 w 576"/>
                  <a:gd name="T9" fmla="*/ 0 h 412"/>
                  <a:gd name="T10" fmla="*/ 180 w 576"/>
                  <a:gd name="T11" fmla="*/ 0 h 412"/>
                  <a:gd name="T12" fmla="*/ 166 w 576"/>
                  <a:gd name="T13" fmla="*/ 4 h 412"/>
                  <a:gd name="T14" fmla="*/ 154 w 576"/>
                  <a:gd name="T15" fmla="*/ 16 h 412"/>
                  <a:gd name="T16" fmla="*/ 138 w 576"/>
                  <a:gd name="T17" fmla="*/ 48 h 412"/>
                  <a:gd name="T18" fmla="*/ 18 w 576"/>
                  <a:gd name="T19" fmla="*/ 48 h 412"/>
                  <a:gd name="T20" fmla="*/ 10 w 576"/>
                  <a:gd name="T21" fmla="*/ 50 h 412"/>
                  <a:gd name="T22" fmla="*/ 2 w 576"/>
                  <a:gd name="T23" fmla="*/ 60 h 412"/>
                  <a:gd name="T24" fmla="*/ 0 w 576"/>
                  <a:gd name="T25" fmla="*/ 394 h 412"/>
                  <a:gd name="T26" fmla="*/ 2 w 576"/>
                  <a:gd name="T27" fmla="*/ 400 h 412"/>
                  <a:gd name="T28" fmla="*/ 10 w 576"/>
                  <a:gd name="T29" fmla="*/ 410 h 412"/>
                  <a:gd name="T30" fmla="*/ 558 w 576"/>
                  <a:gd name="T31" fmla="*/ 412 h 412"/>
                  <a:gd name="T32" fmla="*/ 566 w 576"/>
                  <a:gd name="T33" fmla="*/ 410 h 412"/>
                  <a:gd name="T34" fmla="*/ 574 w 576"/>
                  <a:gd name="T35" fmla="*/ 400 h 412"/>
                  <a:gd name="T36" fmla="*/ 576 w 576"/>
                  <a:gd name="T37" fmla="*/ 66 h 412"/>
                  <a:gd name="T38" fmla="*/ 574 w 576"/>
                  <a:gd name="T39" fmla="*/ 60 h 412"/>
                  <a:gd name="T40" fmla="*/ 566 w 576"/>
                  <a:gd name="T41" fmla="*/ 50 h 412"/>
                  <a:gd name="T42" fmla="*/ 558 w 576"/>
                  <a:gd name="T43" fmla="*/ 48 h 412"/>
                  <a:gd name="T44" fmla="*/ 288 w 576"/>
                  <a:gd name="T45" fmla="*/ 362 h 412"/>
                  <a:gd name="T46" fmla="*/ 260 w 576"/>
                  <a:gd name="T47" fmla="*/ 358 h 412"/>
                  <a:gd name="T48" fmla="*/ 236 w 576"/>
                  <a:gd name="T49" fmla="*/ 352 h 412"/>
                  <a:gd name="T50" fmla="*/ 212 w 576"/>
                  <a:gd name="T51" fmla="*/ 338 h 412"/>
                  <a:gd name="T52" fmla="*/ 192 w 576"/>
                  <a:gd name="T53" fmla="*/ 322 h 412"/>
                  <a:gd name="T54" fmla="*/ 176 w 576"/>
                  <a:gd name="T55" fmla="*/ 302 h 412"/>
                  <a:gd name="T56" fmla="*/ 164 w 576"/>
                  <a:gd name="T57" fmla="*/ 278 h 412"/>
                  <a:gd name="T58" fmla="*/ 156 w 576"/>
                  <a:gd name="T59" fmla="*/ 254 h 412"/>
                  <a:gd name="T60" fmla="*/ 152 w 576"/>
                  <a:gd name="T61" fmla="*/ 226 h 412"/>
                  <a:gd name="T62" fmla="*/ 154 w 576"/>
                  <a:gd name="T63" fmla="*/ 212 h 412"/>
                  <a:gd name="T64" fmla="*/ 158 w 576"/>
                  <a:gd name="T65" fmla="*/ 186 h 412"/>
                  <a:gd name="T66" fmla="*/ 168 w 576"/>
                  <a:gd name="T67" fmla="*/ 162 h 412"/>
                  <a:gd name="T68" fmla="*/ 184 w 576"/>
                  <a:gd name="T69" fmla="*/ 140 h 412"/>
                  <a:gd name="T70" fmla="*/ 202 w 576"/>
                  <a:gd name="T71" fmla="*/ 122 h 412"/>
                  <a:gd name="T72" fmla="*/ 224 w 576"/>
                  <a:gd name="T73" fmla="*/ 106 h 412"/>
                  <a:gd name="T74" fmla="*/ 248 w 576"/>
                  <a:gd name="T75" fmla="*/ 96 h 412"/>
                  <a:gd name="T76" fmla="*/ 274 w 576"/>
                  <a:gd name="T77" fmla="*/ 92 h 412"/>
                  <a:gd name="T78" fmla="*/ 288 w 576"/>
                  <a:gd name="T79" fmla="*/ 90 h 412"/>
                  <a:gd name="T80" fmla="*/ 316 w 576"/>
                  <a:gd name="T81" fmla="*/ 94 h 412"/>
                  <a:gd name="T82" fmla="*/ 340 w 576"/>
                  <a:gd name="T83" fmla="*/ 102 h 412"/>
                  <a:gd name="T84" fmla="*/ 364 w 576"/>
                  <a:gd name="T85" fmla="*/ 114 h 412"/>
                  <a:gd name="T86" fmla="*/ 384 w 576"/>
                  <a:gd name="T87" fmla="*/ 130 h 412"/>
                  <a:gd name="T88" fmla="*/ 400 w 576"/>
                  <a:gd name="T89" fmla="*/ 150 h 412"/>
                  <a:gd name="T90" fmla="*/ 414 w 576"/>
                  <a:gd name="T91" fmla="*/ 174 h 412"/>
                  <a:gd name="T92" fmla="*/ 422 w 576"/>
                  <a:gd name="T93" fmla="*/ 198 h 412"/>
                  <a:gd name="T94" fmla="*/ 424 w 576"/>
                  <a:gd name="T95" fmla="*/ 226 h 412"/>
                  <a:gd name="T96" fmla="*/ 424 w 576"/>
                  <a:gd name="T97" fmla="*/ 240 h 412"/>
                  <a:gd name="T98" fmla="*/ 418 w 576"/>
                  <a:gd name="T99" fmla="*/ 266 h 412"/>
                  <a:gd name="T100" fmla="*/ 408 w 576"/>
                  <a:gd name="T101" fmla="*/ 290 h 412"/>
                  <a:gd name="T102" fmla="*/ 392 w 576"/>
                  <a:gd name="T103" fmla="*/ 312 h 412"/>
                  <a:gd name="T104" fmla="*/ 374 w 576"/>
                  <a:gd name="T105" fmla="*/ 330 h 412"/>
                  <a:gd name="T106" fmla="*/ 352 w 576"/>
                  <a:gd name="T107" fmla="*/ 346 h 412"/>
                  <a:gd name="T108" fmla="*/ 328 w 576"/>
                  <a:gd name="T109" fmla="*/ 356 h 412"/>
                  <a:gd name="T110" fmla="*/ 302 w 576"/>
                  <a:gd name="T111" fmla="*/ 362 h 412"/>
                  <a:gd name="T112" fmla="*/ 288 w 576"/>
                  <a:gd name="T113" fmla="*/ 3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412">
                    <a:moveTo>
                      <a:pt x="558" y="48"/>
                    </a:moveTo>
                    <a:lnTo>
                      <a:pt x="444" y="48"/>
                    </a:lnTo>
                    <a:lnTo>
                      <a:pt x="444" y="48"/>
                    </a:lnTo>
                    <a:lnTo>
                      <a:pt x="442" y="48"/>
                    </a:lnTo>
                    <a:lnTo>
                      <a:pt x="426" y="16"/>
                    </a:lnTo>
                    <a:lnTo>
                      <a:pt x="426" y="16"/>
                    </a:lnTo>
                    <a:lnTo>
                      <a:pt x="422" y="10"/>
                    </a:lnTo>
                    <a:lnTo>
                      <a:pt x="416" y="4"/>
                    </a:lnTo>
                    <a:lnTo>
                      <a:pt x="408" y="2"/>
                    </a:lnTo>
                    <a:lnTo>
                      <a:pt x="402" y="0"/>
                    </a:lnTo>
                    <a:lnTo>
                      <a:pt x="180" y="0"/>
                    </a:lnTo>
                    <a:lnTo>
                      <a:pt x="180" y="0"/>
                    </a:lnTo>
                    <a:lnTo>
                      <a:pt x="172" y="2"/>
                    </a:lnTo>
                    <a:lnTo>
                      <a:pt x="166" y="4"/>
                    </a:lnTo>
                    <a:lnTo>
                      <a:pt x="158" y="10"/>
                    </a:lnTo>
                    <a:lnTo>
                      <a:pt x="154" y="16"/>
                    </a:lnTo>
                    <a:lnTo>
                      <a:pt x="138" y="48"/>
                    </a:lnTo>
                    <a:lnTo>
                      <a:pt x="138" y="48"/>
                    </a:lnTo>
                    <a:lnTo>
                      <a:pt x="138" y="48"/>
                    </a:lnTo>
                    <a:lnTo>
                      <a:pt x="18" y="48"/>
                    </a:lnTo>
                    <a:lnTo>
                      <a:pt x="18" y="48"/>
                    </a:lnTo>
                    <a:lnTo>
                      <a:pt x="10" y="50"/>
                    </a:lnTo>
                    <a:lnTo>
                      <a:pt x="6" y="54"/>
                    </a:lnTo>
                    <a:lnTo>
                      <a:pt x="2" y="60"/>
                    </a:lnTo>
                    <a:lnTo>
                      <a:pt x="0" y="66"/>
                    </a:lnTo>
                    <a:lnTo>
                      <a:pt x="0" y="394"/>
                    </a:lnTo>
                    <a:lnTo>
                      <a:pt x="0" y="394"/>
                    </a:lnTo>
                    <a:lnTo>
                      <a:pt x="2" y="400"/>
                    </a:lnTo>
                    <a:lnTo>
                      <a:pt x="6" y="406"/>
                    </a:lnTo>
                    <a:lnTo>
                      <a:pt x="10" y="410"/>
                    </a:lnTo>
                    <a:lnTo>
                      <a:pt x="18" y="412"/>
                    </a:lnTo>
                    <a:lnTo>
                      <a:pt x="558" y="412"/>
                    </a:lnTo>
                    <a:lnTo>
                      <a:pt x="558" y="412"/>
                    </a:lnTo>
                    <a:lnTo>
                      <a:pt x="566" y="410"/>
                    </a:lnTo>
                    <a:lnTo>
                      <a:pt x="570" y="406"/>
                    </a:lnTo>
                    <a:lnTo>
                      <a:pt x="574" y="400"/>
                    </a:lnTo>
                    <a:lnTo>
                      <a:pt x="576" y="394"/>
                    </a:lnTo>
                    <a:lnTo>
                      <a:pt x="576" y="66"/>
                    </a:lnTo>
                    <a:lnTo>
                      <a:pt x="576" y="66"/>
                    </a:lnTo>
                    <a:lnTo>
                      <a:pt x="574" y="60"/>
                    </a:lnTo>
                    <a:lnTo>
                      <a:pt x="570" y="54"/>
                    </a:lnTo>
                    <a:lnTo>
                      <a:pt x="566" y="50"/>
                    </a:lnTo>
                    <a:lnTo>
                      <a:pt x="558" y="48"/>
                    </a:lnTo>
                    <a:lnTo>
                      <a:pt x="558" y="48"/>
                    </a:lnTo>
                    <a:close/>
                    <a:moveTo>
                      <a:pt x="288" y="362"/>
                    </a:moveTo>
                    <a:lnTo>
                      <a:pt x="288" y="362"/>
                    </a:lnTo>
                    <a:lnTo>
                      <a:pt x="274" y="362"/>
                    </a:lnTo>
                    <a:lnTo>
                      <a:pt x="260" y="358"/>
                    </a:lnTo>
                    <a:lnTo>
                      <a:pt x="248" y="356"/>
                    </a:lnTo>
                    <a:lnTo>
                      <a:pt x="236" y="352"/>
                    </a:lnTo>
                    <a:lnTo>
                      <a:pt x="224" y="346"/>
                    </a:lnTo>
                    <a:lnTo>
                      <a:pt x="212" y="338"/>
                    </a:lnTo>
                    <a:lnTo>
                      <a:pt x="202" y="330"/>
                    </a:lnTo>
                    <a:lnTo>
                      <a:pt x="192" y="322"/>
                    </a:lnTo>
                    <a:lnTo>
                      <a:pt x="184" y="312"/>
                    </a:lnTo>
                    <a:lnTo>
                      <a:pt x="176" y="302"/>
                    </a:lnTo>
                    <a:lnTo>
                      <a:pt x="168" y="290"/>
                    </a:lnTo>
                    <a:lnTo>
                      <a:pt x="164" y="278"/>
                    </a:lnTo>
                    <a:lnTo>
                      <a:pt x="158" y="266"/>
                    </a:lnTo>
                    <a:lnTo>
                      <a:pt x="156" y="254"/>
                    </a:lnTo>
                    <a:lnTo>
                      <a:pt x="154" y="240"/>
                    </a:lnTo>
                    <a:lnTo>
                      <a:pt x="152" y="226"/>
                    </a:lnTo>
                    <a:lnTo>
                      <a:pt x="152" y="226"/>
                    </a:lnTo>
                    <a:lnTo>
                      <a:pt x="154" y="212"/>
                    </a:lnTo>
                    <a:lnTo>
                      <a:pt x="156" y="198"/>
                    </a:lnTo>
                    <a:lnTo>
                      <a:pt x="158" y="186"/>
                    </a:lnTo>
                    <a:lnTo>
                      <a:pt x="164" y="174"/>
                    </a:lnTo>
                    <a:lnTo>
                      <a:pt x="168" y="162"/>
                    </a:lnTo>
                    <a:lnTo>
                      <a:pt x="176" y="150"/>
                    </a:lnTo>
                    <a:lnTo>
                      <a:pt x="184" y="140"/>
                    </a:lnTo>
                    <a:lnTo>
                      <a:pt x="192" y="130"/>
                    </a:lnTo>
                    <a:lnTo>
                      <a:pt x="202" y="122"/>
                    </a:lnTo>
                    <a:lnTo>
                      <a:pt x="212" y="114"/>
                    </a:lnTo>
                    <a:lnTo>
                      <a:pt x="224" y="106"/>
                    </a:lnTo>
                    <a:lnTo>
                      <a:pt x="236" y="102"/>
                    </a:lnTo>
                    <a:lnTo>
                      <a:pt x="248" y="96"/>
                    </a:lnTo>
                    <a:lnTo>
                      <a:pt x="260" y="94"/>
                    </a:lnTo>
                    <a:lnTo>
                      <a:pt x="274" y="92"/>
                    </a:lnTo>
                    <a:lnTo>
                      <a:pt x="288" y="90"/>
                    </a:lnTo>
                    <a:lnTo>
                      <a:pt x="288" y="90"/>
                    </a:lnTo>
                    <a:lnTo>
                      <a:pt x="302" y="92"/>
                    </a:lnTo>
                    <a:lnTo>
                      <a:pt x="316" y="94"/>
                    </a:lnTo>
                    <a:lnTo>
                      <a:pt x="328" y="96"/>
                    </a:lnTo>
                    <a:lnTo>
                      <a:pt x="340" y="102"/>
                    </a:lnTo>
                    <a:lnTo>
                      <a:pt x="352" y="106"/>
                    </a:lnTo>
                    <a:lnTo>
                      <a:pt x="364" y="114"/>
                    </a:lnTo>
                    <a:lnTo>
                      <a:pt x="374" y="122"/>
                    </a:lnTo>
                    <a:lnTo>
                      <a:pt x="384" y="130"/>
                    </a:lnTo>
                    <a:lnTo>
                      <a:pt x="392" y="140"/>
                    </a:lnTo>
                    <a:lnTo>
                      <a:pt x="400" y="150"/>
                    </a:lnTo>
                    <a:lnTo>
                      <a:pt x="408" y="162"/>
                    </a:lnTo>
                    <a:lnTo>
                      <a:pt x="414" y="174"/>
                    </a:lnTo>
                    <a:lnTo>
                      <a:pt x="418" y="186"/>
                    </a:lnTo>
                    <a:lnTo>
                      <a:pt x="422" y="198"/>
                    </a:lnTo>
                    <a:lnTo>
                      <a:pt x="424" y="212"/>
                    </a:lnTo>
                    <a:lnTo>
                      <a:pt x="424" y="226"/>
                    </a:lnTo>
                    <a:lnTo>
                      <a:pt x="424" y="226"/>
                    </a:lnTo>
                    <a:lnTo>
                      <a:pt x="424" y="240"/>
                    </a:lnTo>
                    <a:lnTo>
                      <a:pt x="422" y="254"/>
                    </a:lnTo>
                    <a:lnTo>
                      <a:pt x="418" y="266"/>
                    </a:lnTo>
                    <a:lnTo>
                      <a:pt x="414" y="278"/>
                    </a:lnTo>
                    <a:lnTo>
                      <a:pt x="408" y="290"/>
                    </a:lnTo>
                    <a:lnTo>
                      <a:pt x="400" y="302"/>
                    </a:lnTo>
                    <a:lnTo>
                      <a:pt x="392" y="312"/>
                    </a:lnTo>
                    <a:lnTo>
                      <a:pt x="384" y="322"/>
                    </a:lnTo>
                    <a:lnTo>
                      <a:pt x="374" y="330"/>
                    </a:lnTo>
                    <a:lnTo>
                      <a:pt x="364" y="338"/>
                    </a:lnTo>
                    <a:lnTo>
                      <a:pt x="352" y="346"/>
                    </a:lnTo>
                    <a:lnTo>
                      <a:pt x="340" y="352"/>
                    </a:lnTo>
                    <a:lnTo>
                      <a:pt x="328" y="356"/>
                    </a:lnTo>
                    <a:lnTo>
                      <a:pt x="316" y="358"/>
                    </a:lnTo>
                    <a:lnTo>
                      <a:pt x="302" y="362"/>
                    </a:lnTo>
                    <a:lnTo>
                      <a:pt x="288" y="362"/>
                    </a:lnTo>
                    <a:lnTo>
                      <a:pt x="288"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8" name="Freeform 58"/>
              <p:cNvSpPr/>
              <p:nvPr/>
            </p:nvSpPr>
            <p:spPr bwMode="auto">
              <a:xfrm>
                <a:off x="4279900" y="3348038"/>
                <a:ext cx="279400" cy="279400"/>
              </a:xfrm>
              <a:custGeom>
                <a:avLst/>
                <a:gdLst>
                  <a:gd name="T0" fmla="*/ 88 w 176"/>
                  <a:gd name="T1" fmla="*/ 0 h 176"/>
                  <a:gd name="T2" fmla="*/ 88 w 176"/>
                  <a:gd name="T3" fmla="*/ 0 h 176"/>
                  <a:gd name="T4" fmla="*/ 70 w 176"/>
                  <a:gd name="T5" fmla="*/ 2 h 176"/>
                  <a:gd name="T6" fmla="*/ 54 w 176"/>
                  <a:gd name="T7" fmla="*/ 8 h 176"/>
                  <a:gd name="T8" fmla="*/ 40 w 176"/>
                  <a:gd name="T9" fmla="*/ 16 h 176"/>
                  <a:gd name="T10" fmla="*/ 26 w 176"/>
                  <a:gd name="T11" fmla="*/ 26 h 176"/>
                  <a:gd name="T12" fmla="*/ 16 w 176"/>
                  <a:gd name="T13" fmla="*/ 40 h 176"/>
                  <a:gd name="T14" fmla="*/ 8 w 176"/>
                  <a:gd name="T15" fmla="*/ 54 h 176"/>
                  <a:gd name="T16" fmla="*/ 2 w 176"/>
                  <a:gd name="T17" fmla="*/ 70 h 176"/>
                  <a:gd name="T18" fmla="*/ 0 w 176"/>
                  <a:gd name="T19" fmla="*/ 88 h 176"/>
                  <a:gd name="T20" fmla="*/ 0 w 176"/>
                  <a:gd name="T21" fmla="*/ 88 h 176"/>
                  <a:gd name="T22" fmla="*/ 2 w 176"/>
                  <a:gd name="T23" fmla="*/ 106 h 176"/>
                  <a:gd name="T24" fmla="*/ 8 w 176"/>
                  <a:gd name="T25" fmla="*/ 122 h 176"/>
                  <a:gd name="T26" fmla="*/ 16 w 176"/>
                  <a:gd name="T27" fmla="*/ 138 h 176"/>
                  <a:gd name="T28" fmla="*/ 26 w 176"/>
                  <a:gd name="T29" fmla="*/ 150 h 176"/>
                  <a:gd name="T30" fmla="*/ 40 w 176"/>
                  <a:gd name="T31" fmla="*/ 160 h 176"/>
                  <a:gd name="T32" fmla="*/ 54 w 176"/>
                  <a:gd name="T33" fmla="*/ 168 h 176"/>
                  <a:gd name="T34" fmla="*/ 70 w 176"/>
                  <a:gd name="T35" fmla="*/ 174 h 176"/>
                  <a:gd name="T36" fmla="*/ 88 w 176"/>
                  <a:gd name="T37" fmla="*/ 176 h 176"/>
                  <a:gd name="T38" fmla="*/ 88 w 176"/>
                  <a:gd name="T39" fmla="*/ 176 h 176"/>
                  <a:gd name="T40" fmla="*/ 106 w 176"/>
                  <a:gd name="T41" fmla="*/ 174 h 176"/>
                  <a:gd name="T42" fmla="*/ 122 w 176"/>
                  <a:gd name="T43" fmla="*/ 168 h 176"/>
                  <a:gd name="T44" fmla="*/ 138 w 176"/>
                  <a:gd name="T45" fmla="*/ 160 h 176"/>
                  <a:gd name="T46" fmla="*/ 150 w 176"/>
                  <a:gd name="T47" fmla="*/ 150 h 176"/>
                  <a:gd name="T48" fmla="*/ 160 w 176"/>
                  <a:gd name="T49" fmla="*/ 138 h 176"/>
                  <a:gd name="T50" fmla="*/ 168 w 176"/>
                  <a:gd name="T51" fmla="*/ 122 h 176"/>
                  <a:gd name="T52" fmla="*/ 174 w 176"/>
                  <a:gd name="T53" fmla="*/ 106 h 176"/>
                  <a:gd name="T54" fmla="*/ 176 w 176"/>
                  <a:gd name="T55" fmla="*/ 88 h 176"/>
                  <a:gd name="T56" fmla="*/ 176 w 176"/>
                  <a:gd name="T57" fmla="*/ 88 h 176"/>
                  <a:gd name="T58" fmla="*/ 174 w 176"/>
                  <a:gd name="T59" fmla="*/ 70 h 176"/>
                  <a:gd name="T60" fmla="*/ 168 w 176"/>
                  <a:gd name="T61" fmla="*/ 54 h 176"/>
                  <a:gd name="T62" fmla="*/ 160 w 176"/>
                  <a:gd name="T63" fmla="*/ 40 h 176"/>
                  <a:gd name="T64" fmla="*/ 150 w 176"/>
                  <a:gd name="T65" fmla="*/ 26 h 176"/>
                  <a:gd name="T66" fmla="*/ 138 w 176"/>
                  <a:gd name="T67" fmla="*/ 16 h 176"/>
                  <a:gd name="T68" fmla="*/ 122 w 176"/>
                  <a:gd name="T69" fmla="*/ 8 h 176"/>
                  <a:gd name="T70" fmla="*/ 106 w 176"/>
                  <a:gd name="T71" fmla="*/ 2 h 176"/>
                  <a:gd name="T72" fmla="*/ 88 w 176"/>
                  <a:gd name="T73" fmla="*/ 0 h 176"/>
                  <a:gd name="T74" fmla="*/ 88 w 176"/>
                  <a:gd name="T7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lnTo>
                      <a:pt x="88" y="0"/>
                    </a:lnTo>
                    <a:lnTo>
                      <a:pt x="70" y="2"/>
                    </a:lnTo>
                    <a:lnTo>
                      <a:pt x="54" y="8"/>
                    </a:lnTo>
                    <a:lnTo>
                      <a:pt x="40" y="16"/>
                    </a:lnTo>
                    <a:lnTo>
                      <a:pt x="26" y="26"/>
                    </a:lnTo>
                    <a:lnTo>
                      <a:pt x="16" y="40"/>
                    </a:lnTo>
                    <a:lnTo>
                      <a:pt x="8" y="54"/>
                    </a:lnTo>
                    <a:lnTo>
                      <a:pt x="2" y="70"/>
                    </a:lnTo>
                    <a:lnTo>
                      <a:pt x="0" y="88"/>
                    </a:lnTo>
                    <a:lnTo>
                      <a:pt x="0" y="88"/>
                    </a:lnTo>
                    <a:lnTo>
                      <a:pt x="2" y="106"/>
                    </a:lnTo>
                    <a:lnTo>
                      <a:pt x="8" y="122"/>
                    </a:lnTo>
                    <a:lnTo>
                      <a:pt x="16" y="138"/>
                    </a:lnTo>
                    <a:lnTo>
                      <a:pt x="26" y="150"/>
                    </a:lnTo>
                    <a:lnTo>
                      <a:pt x="40" y="160"/>
                    </a:lnTo>
                    <a:lnTo>
                      <a:pt x="54" y="168"/>
                    </a:lnTo>
                    <a:lnTo>
                      <a:pt x="70" y="174"/>
                    </a:lnTo>
                    <a:lnTo>
                      <a:pt x="88" y="176"/>
                    </a:lnTo>
                    <a:lnTo>
                      <a:pt x="88" y="176"/>
                    </a:lnTo>
                    <a:lnTo>
                      <a:pt x="106" y="174"/>
                    </a:lnTo>
                    <a:lnTo>
                      <a:pt x="122" y="168"/>
                    </a:lnTo>
                    <a:lnTo>
                      <a:pt x="138" y="160"/>
                    </a:lnTo>
                    <a:lnTo>
                      <a:pt x="150" y="150"/>
                    </a:lnTo>
                    <a:lnTo>
                      <a:pt x="160" y="138"/>
                    </a:lnTo>
                    <a:lnTo>
                      <a:pt x="168" y="122"/>
                    </a:lnTo>
                    <a:lnTo>
                      <a:pt x="174" y="106"/>
                    </a:lnTo>
                    <a:lnTo>
                      <a:pt x="176" y="88"/>
                    </a:lnTo>
                    <a:lnTo>
                      <a:pt x="176" y="88"/>
                    </a:lnTo>
                    <a:lnTo>
                      <a:pt x="174" y="70"/>
                    </a:lnTo>
                    <a:lnTo>
                      <a:pt x="168" y="54"/>
                    </a:lnTo>
                    <a:lnTo>
                      <a:pt x="160" y="40"/>
                    </a:lnTo>
                    <a:lnTo>
                      <a:pt x="150" y="26"/>
                    </a:lnTo>
                    <a:lnTo>
                      <a:pt x="138" y="16"/>
                    </a:lnTo>
                    <a:lnTo>
                      <a:pt x="122" y="8"/>
                    </a:lnTo>
                    <a:lnTo>
                      <a:pt x="106" y="2"/>
                    </a:lnTo>
                    <a:lnTo>
                      <a:pt x="88" y="0"/>
                    </a:ln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20" name="Group 43"/>
            <p:cNvGrpSpPr/>
            <p:nvPr/>
          </p:nvGrpSpPr>
          <p:grpSpPr>
            <a:xfrm>
              <a:off x="7735278" y="2946690"/>
              <a:ext cx="283061" cy="345431"/>
              <a:chOff x="4648200" y="1539875"/>
              <a:chExt cx="749300" cy="914400"/>
            </a:xfrm>
            <a:solidFill>
              <a:schemeClr val="bg1"/>
            </a:solidFill>
          </p:grpSpPr>
          <p:sp>
            <p:nvSpPr>
              <p:cNvPr id="33" name="Freeform 62"/>
              <p:cNvSpPr>
                <a:spLocks noEditPoints="1"/>
              </p:cNvSpPr>
              <p:nvPr/>
            </p:nvSpPr>
            <p:spPr bwMode="auto">
              <a:xfrm>
                <a:off x="4648200" y="1539875"/>
                <a:ext cx="749300" cy="914400"/>
              </a:xfrm>
              <a:custGeom>
                <a:avLst/>
                <a:gdLst>
                  <a:gd name="T0" fmla="*/ 448 w 472"/>
                  <a:gd name="T1" fmla="*/ 122 h 576"/>
                  <a:gd name="T2" fmla="*/ 444 w 472"/>
                  <a:gd name="T3" fmla="*/ 118 h 576"/>
                  <a:gd name="T4" fmla="*/ 434 w 472"/>
                  <a:gd name="T5" fmla="*/ 112 h 576"/>
                  <a:gd name="T6" fmla="*/ 378 w 472"/>
                  <a:gd name="T7" fmla="*/ 112 h 576"/>
                  <a:gd name="T8" fmla="*/ 378 w 472"/>
                  <a:gd name="T9" fmla="*/ 68 h 576"/>
                  <a:gd name="T10" fmla="*/ 370 w 472"/>
                  <a:gd name="T11" fmla="*/ 46 h 576"/>
                  <a:gd name="T12" fmla="*/ 332 w 472"/>
                  <a:gd name="T13" fmla="*/ 10 h 576"/>
                  <a:gd name="T14" fmla="*/ 312 w 472"/>
                  <a:gd name="T15" fmla="*/ 0 h 576"/>
                  <a:gd name="T16" fmla="*/ 160 w 472"/>
                  <a:gd name="T17" fmla="*/ 0 h 576"/>
                  <a:gd name="T18" fmla="*/ 138 w 472"/>
                  <a:gd name="T19" fmla="*/ 10 h 576"/>
                  <a:gd name="T20" fmla="*/ 104 w 472"/>
                  <a:gd name="T21" fmla="*/ 44 h 576"/>
                  <a:gd name="T22" fmla="*/ 96 w 472"/>
                  <a:gd name="T23" fmla="*/ 64 h 576"/>
                  <a:gd name="T24" fmla="*/ 42 w 472"/>
                  <a:gd name="T25" fmla="*/ 112 h 576"/>
                  <a:gd name="T26" fmla="*/ 38 w 472"/>
                  <a:gd name="T27" fmla="*/ 112 h 576"/>
                  <a:gd name="T28" fmla="*/ 28 w 472"/>
                  <a:gd name="T29" fmla="*/ 118 h 576"/>
                  <a:gd name="T30" fmla="*/ 2 w 472"/>
                  <a:gd name="T31" fmla="*/ 154 h 576"/>
                  <a:gd name="T32" fmla="*/ 0 w 472"/>
                  <a:gd name="T33" fmla="*/ 158 h 576"/>
                  <a:gd name="T34" fmla="*/ 2 w 472"/>
                  <a:gd name="T35" fmla="*/ 164 h 576"/>
                  <a:gd name="T36" fmla="*/ 44 w 472"/>
                  <a:gd name="T37" fmla="*/ 164 h 576"/>
                  <a:gd name="T38" fmla="*/ 44 w 472"/>
                  <a:gd name="T39" fmla="*/ 564 h 576"/>
                  <a:gd name="T40" fmla="*/ 48 w 472"/>
                  <a:gd name="T41" fmla="*/ 572 h 576"/>
                  <a:gd name="T42" fmla="*/ 56 w 472"/>
                  <a:gd name="T43" fmla="*/ 576 h 576"/>
                  <a:gd name="T44" fmla="*/ 418 w 472"/>
                  <a:gd name="T45" fmla="*/ 576 h 576"/>
                  <a:gd name="T46" fmla="*/ 426 w 472"/>
                  <a:gd name="T47" fmla="*/ 572 h 576"/>
                  <a:gd name="T48" fmla="*/ 430 w 472"/>
                  <a:gd name="T49" fmla="*/ 564 h 576"/>
                  <a:gd name="T50" fmla="*/ 464 w 472"/>
                  <a:gd name="T51" fmla="*/ 164 h 576"/>
                  <a:gd name="T52" fmla="*/ 468 w 472"/>
                  <a:gd name="T53" fmla="*/ 164 h 576"/>
                  <a:gd name="T54" fmla="*/ 472 w 472"/>
                  <a:gd name="T55" fmla="*/ 158 h 576"/>
                  <a:gd name="T56" fmla="*/ 470 w 472"/>
                  <a:gd name="T57" fmla="*/ 154 h 576"/>
                  <a:gd name="T58" fmla="*/ 146 w 472"/>
                  <a:gd name="T59" fmla="*/ 86 h 576"/>
                  <a:gd name="T60" fmla="*/ 150 w 472"/>
                  <a:gd name="T61" fmla="*/ 74 h 576"/>
                  <a:gd name="T62" fmla="*/ 160 w 472"/>
                  <a:gd name="T63" fmla="*/ 62 h 576"/>
                  <a:gd name="T64" fmla="*/ 170 w 472"/>
                  <a:gd name="T65" fmla="*/ 54 h 576"/>
                  <a:gd name="T66" fmla="*/ 290 w 472"/>
                  <a:gd name="T67" fmla="*/ 52 h 576"/>
                  <a:gd name="T68" fmla="*/ 302 w 472"/>
                  <a:gd name="T69" fmla="*/ 54 h 576"/>
                  <a:gd name="T70" fmla="*/ 318 w 472"/>
                  <a:gd name="T71" fmla="*/ 68 h 576"/>
                  <a:gd name="T72" fmla="*/ 324 w 472"/>
                  <a:gd name="T73" fmla="*/ 78 h 576"/>
                  <a:gd name="T74" fmla="*/ 326 w 472"/>
                  <a:gd name="T75" fmla="*/ 108 h 576"/>
                  <a:gd name="T76" fmla="*/ 326 w 472"/>
                  <a:gd name="T77" fmla="*/ 112 h 576"/>
                  <a:gd name="T78" fmla="*/ 148 w 472"/>
                  <a:gd name="T79" fmla="*/ 112 h 576"/>
                  <a:gd name="T80" fmla="*/ 146 w 472"/>
                  <a:gd name="T81" fmla="*/ 108 h 576"/>
                  <a:gd name="T82" fmla="*/ 378 w 472"/>
                  <a:gd name="T83" fmla="*/ 512 h 576"/>
                  <a:gd name="T84" fmla="*/ 378 w 472"/>
                  <a:gd name="T85" fmla="*/ 518 h 576"/>
                  <a:gd name="T86" fmla="*/ 370 w 472"/>
                  <a:gd name="T87" fmla="*/ 524 h 576"/>
                  <a:gd name="T88" fmla="*/ 108 w 472"/>
                  <a:gd name="T89" fmla="*/ 524 h 576"/>
                  <a:gd name="T90" fmla="*/ 102 w 472"/>
                  <a:gd name="T91" fmla="*/ 524 h 576"/>
                  <a:gd name="T92" fmla="*/ 96 w 472"/>
                  <a:gd name="T93" fmla="*/ 518 h 576"/>
                  <a:gd name="T94" fmla="*/ 96 w 472"/>
                  <a:gd name="T95" fmla="*/ 176 h 576"/>
                  <a:gd name="T96" fmla="*/ 96 w 472"/>
                  <a:gd name="T97" fmla="*/ 172 h 576"/>
                  <a:gd name="T98" fmla="*/ 102 w 472"/>
                  <a:gd name="T99" fmla="*/ 166 h 576"/>
                  <a:gd name="T100" fmla="*/ 170 w 472"/>
                  <a:gd name="T101" fmla="*/ 164 h 576"/>
                  <a:gd name="T102" fmla="*/ 368 w 472"/>
                  <a:gd name="T103" fmla="*/ 164 h 576"/>
                  <a:gd name="T104" fmla="*/ 376 w 472"/>
                  <a:gd name="T105" fmla="*/ 168 h 576"/>
                  <a:gd name="T106" fmla="*/ 378 w 472"/>
                  <a:gd name="T107"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 h="576">
                    <a:moveTo>
                      <a:pt x="470" y="154"/>
                    </a:moveTo>
                    <a:lnTo>
                      <a:pt x="448" y="122"/>
                    </a:lnTo>
                    <a:lnTo>
                      <a:pt x="448" y="122"/>
                    </a:lnTo>
                    <a:lnTo>
                      <a:pt x="444" y="118"/>
                    </a:lnTo>
                    <a:lnTo>
                      <a:pt x="440" y="114"/>
                    </a:lnTo>
                    <a:lnTo>
                      <a:pt x="434" y="112"/>
                    </a:lnTo>
                    <a:lnTo>
                      <a:pt x="428" y="112"/>
                    </a:lnTo>
                    <a:lnTo>
                      <a:pt x="378" y="112"/>
                    </a:lnTo>
                    <a:lnTo>
                      <a:pt x="378" y="68"/>
                    </a:lnTo>
                    <a:lnTo>
                      <a:pt x="378" y="68"/>
                    </a:lnTo>
                    <a:lnTo>
                      <a:pt x="376" y="56"/>
                    </a:lnTo>
                    <a:lnTo>
                      <a:pt x="370" y="46"/>
                    </a:lnTo>
                    <a:lnTo>
                      <a:pt x="332" y="10"/>
                    </a:lnTo>
                    <a:lnTo>
                      <a:pt x="332" y="10"/>
                    </a:lnTo>
                    <a:lnTo>
                      <a:pt x="322" y="4"/>
                    </a:lnTo>
                    <a:lnTo>
                      <a:pt x="312" y="0"/>
                    </a:lnTo>
                    <a:lnTo>
                      <a:pt x="160" y="0"/>
                    </a:lnTo>
                    <a:lnTo>
                      <a:pt x="160" y="0"/>
                    </a:lnTo>
                    <a:lnTo>
                      <a:pt x="148" y="4"/>
                    </a:lnTo>
                    <a:lnTo>
                      <a:pt x="138" y="10"/>
                    </a:lnTo>
                    <a:lnTo>
                      <a:pt x="104" y="44"/>
                    </a:lnTo>
                    <a:lnTo>
                      <a:pt x="104" y="44"/>
                    </a:lnTo>
                    <a:lnTo>
                      <a:pt x="98" y="54"/>
                    </a:lnTo>
                    <a:lnTo>
                      <a:pt x="96" y="64"/>
                    </a:lnTo>
                    <a:lnTo>
                      <a:pt x="96" y="112"/>
                    </a:lnTo>
                    <a:lnTo>
                      <a:pt x="42" y="112"/>
                    </a:lnTo>
                    <a:lnTo>
                      <a:pt x="42" y="112"/>
                    </a:lnTo>
                    <a:lnTo>
                      <a:pt x="38" y="112"/>
                    </a:lnTo>
                    <a:lnTo>
                      <a:pt x="32" y="114"/>
                    </a:lnTo>
                    <a:lnTo>
                      <a:pt x="28" y="118"/>
                    </a:lnTo>
                    <a:lnTo>
                      <a:pt x="24" y="122"/>
                    </a:lnTo>
                    <a:lnTo>
                      <a:pt x="2" y="154"/>
                    </a:lnTo>
                    <a:lnTo>
                      <a:pt x="2" y="154"/>
                    </a:lnTo>
                    <a:lnTo>
                      <a:pt x="0" y="158"/>
                    </a:lnTo>
                    <a:lnTo>
                      <a:pt x="0" y="160"/>
                    </a:lnTo>
                    <a:lnTo>
                      <a:pt x="2" y="164"/>
                    </a:lnTo>
                    <a:lnTo>
                      <a:pt x="8" y="164"/>
                    </a:lnTo>
                    <a:lnTo>
                      <a:pt x="44" y="164"/>
                    </a:lnTo>
                    <a:lnTo>
                      <a:pt x="44" y="564"/>
                    </a:lnTo>
                    <a:lnTo>
                      <a:pt x="44" y="564"/>
                    </a:lnTo>
                    <a:lnTo>
                      <a:pt x="44" y="568"/>
                    </a:lnTo>
                    <a:lnTo>
                      <a:pt x="48" y="572"/>
                    </a:lnTo>
                    <a:lnTo>
                      <a:pt x="52" y="576"/>
                    </a:lnTo>
                    <a:lnTo>
                      <a:pt x="56" y="576"/>
                    </a:lnTo>
                    <a:lnTo>
                      <a:pt x="418" y="576"/>
                    </a:lnTo>
                    <a:lnTo>
                      <a:pt x="418" y="576"/>
                    </a:lnTo>
                    <a:lnTo>
                      <a:pt x="422" y="576"/>
                    </a:lnTo>
                    <a:lnTo>
                      <a:pt x="426" y="572"/>
                    </a:lnTo>
                    <a:lnTo>
                      <a:pt x="430" y="568"/>
                    </a:lnTo>
                    <a:lnTo>
                      <a:pt x="430" y="564"/>
                    </a:lnTo>
                    <a:lnTo>
                      <a:pt x="430" y="164"/>
                    </a:lnTo>
                    <a:lnTo>
                      <a:pt x="464" y="164"/>
                    </a:lnTo>
                    <a:lnTo>
                      <a:pt x="464" y="164"/>
                    </a:lnTo>
                    <a:lnTo>
                      <a:pt x="468" y="164"/>
                    </a:lnTo>
                    <a:lnTo>
                      <a:pt x="470" y="162"/>
                    </a:lnTo>
                    <a:lnTo>
                      <a:pt x="472" y="158"/>
                    </a:lnTo>
                    <a:lnTo>
                      <a:pt x="470" y="154"/>
                    </a:lnTo>
                    <a:lnTo>
                      <a:pt x="470" y="154"/>
                    </a:lnTo>
                    <a:close/>
                    <a:moveTo>
                      <a:pt x="146" y="108"/>
                    </a:moveTo>
                    <a:lnTo>
                      <a:pt x="146" y="86"/>
                    </a:lnTo>
                    <a:lnTo>
                      <a:pt x="146" y="86"/>
                    </a:lnTo>
                    <a:lnTo>
                      <a:pt x="150" y="74"/>
                    </a:lnTo>
                    <a:lnTo>
                      <a:pt x="156" y="64"/>
                    </a:lnTo>
                    <a:lnTo>
                      <a:pt x="160" y="62"/>
                    </a:lnTo>
                    <a:lnTo>
                      <a:pt x="160" y="62"/>
                    </a:lnTo>
                    <a:lnTo>
                      <a:pt x="170" y="54"/>
                    </a:lnTo>
                    <a:lnTo>
                      <a:pt x="180" y="52"/>
                    </a:lnTo>
                    <a:lnTo>
                      <a:pt x="290" y="52"/>
                    </a:lnTo>
                    <a:lnTo>
                      <a:pt x="290" y="52"/>
                    </a:lnTo>
                    <a:lnTo>
                      <a:pt x="302" y="54"/>
                    </a:lnTo>
                    <a:lnTo>
                      <a:pt x="312" y="62"/>
                    </a:lnTo>
                    <a:lnTo>
                      <a:pt x="318" y="68"/>
                    </a:lnTo>
                    <a:lnTo>
                      <a:pt x="318" y="68"/>
                    </a:lnTo>
                    <a:lnTo>
                      <a:pt x="324" y="78"/>
                    </a:lnTo>
                    <a:lnTo>
                      <a:pt x="326" y="88"/>
                    </a:lnTo>
                    <a:lnTo>
                      <a:pt x="326" y="108"/>
                    </a:lnTo>
                    <a:lnTo>
                      <a:pt x="326" y="108"/>
                    </a:lnTo>
                    <a:lnTo>
                      <a:pt x="326" y="112"/>
                    </a:lnTo>
                    <a:lnTo>
                      <a:pt x="148" y="112"/>
                    </a:lnTo>
                    <a:lnTo>
                      <a:pt x="148" y="112"/>
                    </a:lnTo>
                    <a:lnTo>
                      <a:pt x="146" y="108"/>
                    </a:lnTo>
                    <a:lnTo>
                      <a:pt x="146" y="108"/>
                    </a:lnTo>
                    <a:close/>
                    <a:moveTo>
                      <a:pt x="378" y="176"/>
                    </a:moveTo>
                    <a:lnTo>
                      <a:pt x="378" y="512"/>
                    </a:lnTo>
                    <a:lnTo>
                      <a:pt x="378" y="512"/>
                    </a:lnTo>
                    <a:lnTo>
                      <a:pt x="378" y="518"/>
                    </a:lnTo>
                    <a:lnTo>
                      <a:pt x="374" y="522"/>
                    </a:lnTo>
                    <a:lnTo>
                      <a:pt x="370" y="524"/>
                    </a:lnTo>
                    <a:lnTo>
                      <a:pt x="366" y="524"/>
                    </a:lnTo>
                    <a:lnTo>
                      <a:pt x="108" y="524"/>
                    </a:lnTo>
                    <a:lnTo>
                      <a:pt x="108" y="524"/>
                    </a:lnTo>
                    <a:lnTo>
                      <a:pt x="102" y="524"/>
                    </a:lnTo>
                    <a:lnTo>
                      <a:pt x="98" y="522"/>
                    </a:lnTo>
                    <a:lnTo>
                      <a:pt x="96" y="518"/>
                    </a:lnTo>
                    <a:lnTo>
                      <a:pt x="96" y="512"/>
                    </a:lnTo>
                    <a:lnTo>
                      <a:pt x="96" y="176"/>
                    </a:lnTo>
                    <a:lnTo>
                      <a:pt x="96" y="176"/>
                    </a:lnTo>
                    <a:lnTo>
                      <a:pt x="96" y="172"/>
                    </a:lnTo>
                    <a:lnTo>
                      <a:pt x="98" y="168"/>
                    </a:lnTo>
                    <a:lnTo>
                      <a:pt x="102" y="166"/>
                    </a:lnTo>
                    <a:lnTo>
                      <a:pt x="108" y="164"/>
                    </a:lnTo>
                    <a:lnTo>
                      <a:pt x="170" y="164"/>
                    </a:lnTo>
                    <a:lnTo>
                      <a:pt x="368" y="164"/>
                    </a:lnTo>
                    <a:lnTo>
                      <a:pt x="368" y="164"/>
                    </a:lnTo>
                    <a:lnTo>
                      <a:pt x="372" y="166"/>
                    </a:lnTo>
                    <a:lnTo>
                      <a:pt x="376" y="168"/>
                    </a:lnTo>
                    <a:lnTo>
                      <a:pt x="378" y="172"/>
                    </a:lnTo>
                    <a:lnTo>
                      <a:pt x="378" y="176"/>
                    </a:lnTo>
                    <a:lnTo>
                      <a:pt x="378"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4" name="Freeform 63"/>
              <p:cNvSpPr/>
              <p:nvPr/>
            </p:nvSpPr>
            <p:spPr bwMode="auto">
              <a:xfrm>
                <a:off x="4854575" y="1854200"/>
                <a:ext cx="63500" cy="463550"/>
              </a:xfrm>
              <a:custGeom>
                <a:avLst/>
                <a:gdLst>
                  <a:gd name="T0" fmla="*/ 28 w 40"/>
                  <a:gd name="T1" fmla="*/ 0 h 292"/>
                  <a:gd name="T2" fmla="*/ 12 w 40"/>
                  <a:gd name="T3" fmla="*/ 0 h 292"/>
                  <a:gd name="T4" fmla="*/ 12 w 40"/>
                  <a:gd name="T5" fmla="*/ 0 h 292"/>
                  <a:gd name="T6" fmla="*/ 8 w 40"/>
                  <a:gd name="T7" fmla="*/ 2 h 292"/>
                  <a:gd name="T8" fmla="*/ 4 w 40"/>
                  <a:gd name="T9" fmla="*/ 4 h 292"/>
                  <a:gd name="T10" fmla="*/ 2 w 40"/>
                  <a:gd name="T11" fmla="*/ 8 h 292"/>
                  <a:gd name="T12" fmla="*/ 0 w 40"/>
                  <a:gd name="T13" fmla="*/ 14 h 292"/>
                  <a:gd name="T14" fmla="*/ 0 w 40"/>
                  <a:gd name="T15" fmla="*/ 280 h 292"/>
                  <a:gd name="T16" fmla="*/ 0 w 40"/>
                  <a:gd name="T17" fmla="*/ 280 h 292"/>
                  <a:gd name="T18" fmla="*/ 2 w 40"/>
                  <a:gd name="T19" fmla="*/ 286 h 292"/>
                  <a:gd name="T20" fmla="*/ 4 w 40"/>
                  <a:gd name="T21" fmla="*/ 290 h 292"/>
                  <a:gd name="T22" fmla="*/ 8 w 40"/>
                  <a:gd name="T23" fmla="*/ 292 h 292"/>
                  <a:gd name="T24" fmla="*/ 12 w 40"/>
                  <a:gd name="T25" fmla="*/ 292 h 292"/>
                  <a:gd name="T26" fmla="*/ 28 w 40"/>
                  <a:gd name="T27" fmla="*/ 292 h 292"/>
                  <a:gd name="T28" fmla="*/ 28 w 40"/>
                  <a:gd name="T29" fmla="*/ 292 h 292"/>
                  <a:gd name="T30" fmla="*/ 32 w 40"/>
                  <a:gd name="T31" fmla="*/ 292 h 292"/>
                  <a:gd name="T32" fmla="*/ 36 w 40"/>
                  <a:gd name="T33" fmla="*/ 290 h 292"/>
                  <a:gd name="T34" fmla="*/ 38 w 40"/>
                  <a:gd name="T35" fmla="*/ 286 h 292"/>
                  <a:gd name="T36" fmla="*/ 40 w 40"/>
                  <a:gd name="T37" fmla="*/ 280 h 292"/>
                  <a:gd name="T38" fmla="*/ 40 w 40"/>
                  <a:gd name="T39" fmla="*/ 14 h 292"/>
                  <a:gd name="T40" fmla="*/ 40 w 40"/>
                  <a:gd name="T41" fmla="*/ 14 h 292"/>
                  <a:gd name="T42" fmla="*/ 38 w 40"/>
                  <a:gd name="T43" fmla="*/ 8 h 292"/>
                  <a:gd name="T44" fmla="*/ 36 w 40"/>
                  <a:gd name="T45" fmla="*/ 4 h 292"/>
                  <a:gd name="T46" fmla="*/ 32 w 40"/>
                  <a:gd name="T47" fmla="*/ 2 h 292"/>
                  <a:gd name="T48" fmla="*/ 28 w 40"/>
                  <a:gd name="T49" fmla="*/ 0 h 292"/>
                  <a:gd name="T50" fmla="*/ 28 w 40"/>
                  <a:gd name="T5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292">
                    <a:moveTo>
                      <a:pt x="28" y="0"/>
                    </a:moveTo>
                    <a:lnTo>
                      <a:pt x="12" y="0"/>
                    </a:lnTo>
                    <a:lnTo>
                      <a:pt x="12" y="0"/>
                    </a:lnTo>
                    <a:lnTo>
                      <a:pt x="8" y="2"/>
                    </a:lnTo>
                    <a:lnTo>
                      <a:pt x="4" y="4"/>
                    </a:lnTo>
                    <a:lnTo>
                      <a:pt x="2" y="8"/>
                    </a:lnTo>
                    <a:lnTo>
                      <a:pt x="0" y="14"/>
                    </a:lnTo>
                    <a:lnTo>
                      <a:pt x="0" y="280"/>
                    </a:lnTo>
                    <a:lnTo>
                      <a:pt x="0" y="280"/>
                    </a:lnTo>
                    <a:lnTo>
                      <a:pt x="2" y="286"/>
                    </a:lnTo>
                    <a:lnTo>
                      <a:pt x="4" y="290"/>
                    </a:lnTo>
                    <a:lnTo>
                      <a:pt x="8" y="292"/>
                    </a:lnTo>
                    <a:lnTo>
                      <a:pt x="12" y="292"/>
                    </a:lnTo>
                    <a:lnTo>
                      <a:pt x="28" y="292"/>
                    </a:lnTo>
                    <a:lnTo>
                      <a:pt x="28" y="292"/>
                    </a:lnTo>
                    <a:lnTo>
                      <a:pt x="32" y="292"/>
                    </a:lnTo>
                    <a:lnTo>
                      <a:pt x="36" y="290"/>
                    </a:lnTo>
                    <a:lnTo>
                      <a:pt x="38" y="286"/>
                    </a:lnTo>
                    <a:lnTo>
                      <a:pt x="40" y="280"/>
                    </a:lnTo>
                    <a:lnTo>
                      <a:pt x="40" y="14"/>
                    </a:lnTo>
                    <a:lnTo>
                      <a:pt x="40" y="14"/>
                    </a:lnTo>
                    <a:lnTo>
                      <a:pt x="38" y="8"/>
                    </a:lnTo>
                    <a:lnTo>
                      <a:pt x="36" y="4"/>
                    </a:lnTo>
                    <a:lnTo>
                      <a:pt x="32" y="2"/>
                    </a:lnTo>
                    <a:lnTo>
                      <a:pt x="28" y="0"/>
                    </a:lnTo>
                    <a:lnTo>
                      <a:pt x="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5" name="Freeform 64"/>
              <p:cNvSpPr/>
              <p:nvPr/>
            </p:nvSpPr>
            <p:spPr bwMode="auto">
              <a:xfrm>
                <a:off x="4991100" y="1854200"/>
                <a:ext cx="63500" cy="463550"/>
              </a:xfrm>
              <a:custGeom>
                <a:avLst/>
                <a:gdLst>
                  <a:gd name="T0" fmla="*/ 12 w 40"/>
                  <a:gd name="T1" fmla="*/ 292 h 292"/>
                  <a:gd name="T2" fmla="*/ 28 w 40"/>
                  <a:gd name="T3" fmla="*/ 292 h 292"/>
                  <a:gd name="T4" fmla="*/ 28 w 40"/>
                  <a:gd name="T5" fmla="*/ 292 h 292"/>
                  <a:gd name="T6" fmla="*/ 32 w 40"/>
                  <a:gd name="T7" fmla="*/ 292 h 292"/>
                  <a:gd name="T8" fmla="*/ 36 w 40"/>
                  <a:gd name="T9" fmla="*/ 290 h 292"/>
                  <a:gd name="T10" fmla="*/ 38 w 40"/>
                  <a:gd name="T11" fmla="*/ 286 h 292"/>
                  <a:gd name="T12" fmla="*/ 40 w 40"/>
                  <a:gd name="T13" fmla="*/ 280 h 292"/>
                  <a:gd name="T14" fmla="*/ 40 w 40"/>
                  <a:gd name="T15" fmla="*/ 14 h 292"/>
                  <a:gd name="T16" fmla="*/ 40 w 40"/>
                  <a:gd name="T17" fmla="*/ 14 h 292"/>
                  <a:gd name="T18" fmla="*/ 38 w 40"/>
                  <a:gd name="T19" fmla="*/ 8 h 292"/>
                  <a:gd name="T20" fmla="*/ 36 w 40"/>
                  <a:gd name="T21" fmla="*/ 4 h 292"/>
                  <a:gd name="T22" fmla="*/ 32 w 40"/>
                  <a:gd name="T23" fmla="*/ 2 h 292"/>
                  <a:gd name="T24" fmla="*/ 28 w 40"/>
                  <a:gd name="T25" fmla="*/ 0 h 292"/>
                  <a:gd name="T26" fmla="*/ 12 w 40"/>
                  <a:gd name="T27" fmla="*/ 0 h 292"/>
                  <a:gd name="T28" fmla="*/ 12 w 40"/>
                  <a:gd name="T29" fmla="*/ 0 h 292"/>
                  <a:gd name="T30" fmla="*/ 8 w 40"/>
                  <a:gd name="T31" fmla="*/ 2 h 292"/>
                  <a:gd name="T32" fmla="*/ 4 w 40"/>
                  <a:gd name="T33" fmla="*/ 4 h 292"/>
                  <a:gd name="T34" fmla="*/ 2 w 40"/>
                  <a:gd name="T35" fmla="*/ 8 h 292"/>
                  <a:gd name="T36" fmla="*/ 0 w 40"/>
                  <a:gd name="T37" fmla="*/ 14 h 292"/>
                  <a:gd name="T38" fmla="*/ 0 w 40"/>
                  <a:gd name="T39" fmla="*/ 280 h 292"/>
                  <a:gd name="T40" fmla="*/ 0 w 40"/>
                  <a:gd name="T41" fmla="*/ 280 h 292"/>
                  <a:gd name="T42" fmla="*/ 2 w 40"/>
                  <a:gd name="T43" fmla="*/ 286 h 292"/>
                  <a:gd name="T44" fmla="*/ 4 w 40"/>
                  <a:gd name="T45" fmla="*/ 290 h 292"/>
                  <a:gd name="T46" fmla="*/ 8 w 40"/>
                  <a:gd name="T47" fmla="*/ 292 h 292"/>
                  <a:gd name="T48" fmla="*/ 12 w 40"/>
                  <a:gd name="T49" fmla="*/ 292 h 292"/>
                  <a:gd name="T50" fmla="*/ 12 w 40"/>
                  <a:gd name="T5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292">
                    <a:moveTo>
                      <a:pt x="12" y="292"/>
                    </a:moveTo>
                    <a:lnTo>
                      <a:pt x="28" y="292"/>
                    </a:lnTo>
                    <a:lnTo>
                      <a:pt x="28" y="292"/>
                    </a:lnTo>
                    <a:lnTo>
                      <a:pt x="32" y="292"/>
                    </a:lnTo>
                    <a:lnTo>
                      <a:pt x="36" y="290"/>
                    </a:lnTo>
                    <a:lnTo>
                      <a:pt x="38" y="286"/>
                    </a:lnTo>
                    <a:lnTo>
                      <a:pt x="40" y="280"/>
                    </a:lnTo>
                    <a:lnTo>
                      <a:pt x="40" y="14"/>
                    </a:lnTo>
                    <a:lnTo>
                      <a:pt x="40" y="14"/>
                    </a:lnTo>
                    <a:lnTo>
                      <a:pt x="38" y="8"/>
                    </a:lnTo>
                    <a:lnTo>
                      <a:pt x="36" y="4"/>
                    </a:lnTo>
                    <a:lnTo>
                      <a:pt x="32" y="2"/>
                    </a:lnTo>
                    <a:lnTo>
                      <a:pt x="28" y="0"/>
                    </a:lnTo>
                    <a:lnTo>
                      <a:pt x="12" y="0"/>
                    </a:lnTo>
                    <a:lnTo>
                      <a:pt x="12" y="0"/>
                    </a:lnTo>
                    <a:lnTo>
                      <a:pt x="8" y="2"/>
                    </a:lnTo>
                    <a:lnTo>
                      <a:pt x="4" y="4"/>
                    </a:lnTo>
                    <a:lnTo>
                      <a:pt x="2" y="8"/>
                    </a:lnTo>
                    <a:lnTo>
                      <a:pt x="0" y="14"/>
                    </a:lnTo>
                    <a:lnTo>
                      <a:pt x="0" y="280"/>
                    </a:lnTo>
                    <a:lnTo>
                      <a:pt x="0" y="280"/>
                    </a:lnTo>
                    <a:lnTo>
                      <a:pt x="2" y="286"/>
                    </a:lnTo>
                    <a:lnTo>
                      <a:pt x="4" y="290"/>
                    </a:lnTo>
                    <a:lnTo>
                      <a:pt x="8" y="292"/>
                    </a:lnTo>
                    <a:lnTo>
                      <a:pt x="12" y="292"/>
                    </a:lnTo>
                    <a:lnTo>
                      <a:pt x="12" y="2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6" name="Freeform 65"/>
              <p:cNvSpPr/>
              <p:nvPr/>
            </p:nvSpPr>
            <p:spPr bwMode="auto">
              <a:xfrm>
                <a:off x="5127625" y="1854200"/>
                <a:ext cx="63500" cy="463550"/>
              </a:xfrm>
              <a:custGeom>
                <a:avLst/>
                <a:gdLst>
                  <a:gd name="T0" fmla="*/ 12 w 40"/>
                  <a:gd name="T1" fmla="*/ 292 h 292"/>
                  <a:gd name="T2" fmla="*/ 28 w 40"/>
                  <a:gd name="T3" fmla="*/ 292 h 292"/>
                  <a:gd name="T4" fmla="*/ 28 w 40"/>
                  <a:gd name="T5" fmla="*/ 292 h 292"/>
                  <a:gd name="T6" fmla="*/ 32 w 40"/>
                  <a:gd name="T7" fmla="*/ 292 h 292"/>
                  <a:gd name="T8" fmla="*/ 36 w 40"/>
                  <a:gd name="T9" fmla="*/ 290 h 292"/>
                  <a:gd name="T10" fmla="*/ 38 w 40"/>
                  <a:gd name="T11" fmla="*/ 286 h 292"/>
                  <a:gd name="T12" fmla="*/ 40 w 40"/>
                  <a:gd name="T13" fmla="*/ 280 h 292"/>
                  <a:gd name="T14" fmla="*/ 40 w 40"/>
                  <a:gd name="T15" fmla="*/ 14 h 292"/>
                  <a:gd name="T16" fmla="*/ 40 w 40"/>
                  <a:gd name="T17" fmla="*/ 14 h 292"/>
                  <a:gd name="T18" fmla="*/ 38 w 40"/>
                  <a:gd name="T19" fmla="*/ 8 h 292"/>
                  <a:gd name="T20" fmla="*/ 36 w 40"/>
                  <a:gd name="T21" fmla="*/ 4 h 292"/>
                  <a:gd name="T22" fmla="*/ 32 w 40"/>
                  <a:gd name="T23" fmla="*/ 2 h 292"/>
                  <a:gd name="T24" fmla="*/ 28 w 40"/>
                  <a:gd name="T25" fmla="*/ 0 h 292"/>
                  <a:gd name="T26" fmla="*/ 12 w 40"/>
                  <a:gd name="T27" fmla="*/ 0 h 292"/>
                  <a:gd name="T28" fmla="*/ 12 w 40"/>
                  <a:gd name="T29" fmla="*/ 0 h 292"/>
                  <a:gd name="T30" fmla="*/ 8 w 40"/>
                  <a:gd name="T31" fmla="*/ 2 h 292"/>
                  <a:gd name="T32" fmla="*/ 4 w 40"/>
                  <a:gd name="T33" fmla="*/ 4 h 292"/>
                  <a:gd name="T34" fmla="*/ 0 w 40"/>
                  <a:gd name="T35" fmla="*/ 8 h 292"/>
                  <a:gd name="T36" fmla="*/ 0 w 40"/>
                  <a:gd name="T37" fmla="*/ 14 h 292"/>
                  <a:gd name="T38" fmla="*/ 0 w 40"/>
                  <a:gd name="T39" fmla="*/ 280 h 292"/>
                  <a:gd name="T40" fmla="*/ 0 w 40"/>
                  <a:gd name="T41" fmla="*/ 280 h 292"/>
                  <a:gd name="T42" fmla="*/ 0 w 40"/>
                  <a:gd name="T43" fmla="*/ 286 h 292"/>
                  <a:gd name="T44" fmla="*/ 4 w 40"/>
                  <a:gd name="T45" fmla="*/ 290 h 292"/>
                  <a:gd name="T46" fmla="*/ 8 w 40"/>
                  <a:gd name="T47" fmla="*/ 292 h 292"/>
                  <a:gd name="T48" fmla="*/ 12 w 40"/>
                  <a:gd name="T49" fmla="*/ 292 h 292"/>
                  <a:gd name="T50" fmla="*/ 12 w 40"/>
                  <a:gd name="T5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292">
                    <a:moveTo>
                      <a:pt x="12" y="292"/>
                    </a:moveTo>
                    <a:lnTo>
                      <a:pt x="28" y="292"/>
                    </a:lnTo>
                    <a:lnTo>
                      <a:pt x="28" y="292"/>
                    </a:lnTo>
                    <a:lnTo>
                      <a:pt x="32" y="292"/>
                    </a:lnTo>
                    <a:lnTo>
                      <a:pt x="36" y="290"/>
                    </a:lnTo>
                    <a:lnTo>
                      <a:pt x="38" y="286"/>
                    </a:lnTo>
                    <a:lnTo>
                      <a:pt x="40" y="280"/>
                    </a:lnTo>
                    <a:lnTo>
                      <a:pt x="40" y="14"/>
                    </a:lnTo>
                    <a:lnTo>
                      <a:pt x="40" y="14"/>
                    </a:lnTo>
                    <a:lnTo>
                      <a:pt x="38" y="8"/>
                    </a:lnTo>
                    <a:lnTo>
                      <a:pt x="36" y="4"/>
                    </a:lnTo>
                    <a:lnTo>
                      <a:pt x="32" y="2"/>
                    </a:lnTo>
                    <a:lnTo>
                      <a:pt x="28" y="0"/>
                    </a:lnTo>
                    <a:lnTo>
                      <a:pt x="12" y="0"/>
                    </a:lnTo>
                    <a:lnTo>
                      <a:pt x="12" y="0"/>
                    </a:lnTo>
                    <a:lnTo>
                      <a:pt x="8" y="2"/>
                    </a:lnTo>
                    <a:lnTo>
                      <a:pt x="4" y="4"/>
                    </a:lnTo>
                    <a:lnTo>
                      <a:pt x="0" y="8"/>
                    </a:lnTo>
                    <a:lnTo>
                      <a:pt x="0" y="14"/>
                    </a:lnTo>
                    <a:lnTo>
                      <a:pt x="0" y="280"/>
                    </a:lnTo>
                    <a:lnTo>
                      <a:pt x="0" y="280"/>
                    </a:lnTo>
                    <a:lnTo>
                      <a:pt x="0" y="286"/>
                    </a:lnTo>
                    <a:lnTo>
                      <a:pt x="4" y="290"/>
                    </a:lnTo>
                    <a:lnTo>
                      <a:pt x="8" y="292"/>
                    </a:lnTo>
                    <a:lnTo>
                      <a:pt x="12" y="292"/>
                    </a:lnTo>
                    <a:lnTo>
                      <a:pt x="12" y="2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21" name="Group 53"/>
            <p:cNvGrpSpPr/>
            <p:nvPr/>
          </p:nvGrpSpPr>
          <p:grpSpPr>
            <a:xfrm>
              <a:off x="7026998" y="4485885"/>
              <a:ext cx="370486" cy="370486"/>
              <a:chOff x="4808538" y="2608263"/>
              <a:chExt cx="914400" cy="914400"/>
            </a:xfrm>
            <a:solidFill>
              <a:schemeClr val="bg1"/>
            </a:solidFill>
          </p:grpSpPr>
          <p:sp>
            <p:nvSpPr>
              <p:cNvPr id="30" name="Freeform 76"/>
              <p:cNvSpPr/>
              <p:nvPr/>
            </p:nvSpPr>
            <p:spPr bwMode="auto">
              <a:xfrm>
                <a:off x="4808538" y="2919413"/>
                <a:ext cx="603250" cy="603250"/>
              </a:xfrm>
              <a:custGeom>
                <a:avLst/>
                <a:gdLst>
                  <a:gd name="T0" fmla="*/ 0 w 380"/>
                  <a:gd name="T1" fmla="*/ 0 h 380"/>
                  <a:gd name="T2" fmla="*/ 0 w 380"/>
                  <a:gd name="T3" fmla="*/ 112 h 380"/>
                  <a:gd name="T4" fmla="*/ 0 w 380"/>
                  <a:gd name="T5" fmla="*/ 112 h 380"/>
                  <a:gd name="T6" fmla="*/ 26 w 380"/>
                  <a:gd name="T7" fmla="*/ 112 h 380"/>
                  <a:gd name="T8" fmla="*/ 52 w 380"/>
                  <a:gd name="T9" fmla="*/ 116 h 380"/>
                  <a:gd name="T10" fmla="*/ 78 w 380"/>
                  <a:gd name="T11" fmla="*/ 122 h 380"/>
                  <a:gd name="T12" fmla="*/ 102 w 380"/>
                  <a:gd name="T13" fmla="*/ 132 h 380"/>
                  <a:gd name="T14" fmla="*/ 126 w 380"/>
                  <a:gd name="T15" fmla="*/ 142 h 380"/>
                  <a:gd name="T16" fmla="*/ 150 w 380"/>
                  <a:gd name="T17" fmla="*/ 156 h 380"/>
                  <a:gd name="T18" fmla="*/ 170 w 380"/>
                  <a:gd name="T19" fmla="*/ 172 h 380"/>
                  <a:gd name="T20" fmla="*/ 190 w 380"/>
                  <a:gd name="T21" fmla="*/ 190 h 380"/>
                  <a:gd name="T22" fmla="*/ 190 w 380"/>
                  <a:gd name="T23" fmla="*/ 190 h 380"/>
                  <a:gd name="T24" fmla="*/ 208 w 380"/>
                  <a:gd name="T25" fmla="*/ 210 h 380"/>
                  <a:gd name="T26" fmla="*/ 224 w 380"/>
                  <a:gd name="T27" fmla="*/ 232 h 380"/>
                  <a:gd name="T28" fmla="*/ 238 w 380"/>
                  <a:gd name="T29" fmla="*/ 254 h 380"/>
                  <a:gd name="T30" fmla="*/ 248 w 380"/>
                  <a:gd name="T31" fmla="*/ 278 h 380"/>
                  <a:gd name="T32" fmla="*/ 258 w 380"/>
                  <a:gd name="T33" fmla="*/ 302 h 380"/>
                  <a:gd name="T34" fmla="*/ 264 w 380"/>
                  <a:gd name="T35" fmla="*/ 326 h 380"/>
                  <a:gd name="T36" fmla="*/ 268 w 380"/>
                  <a:gd name="T37" fmla="*/ 352 h 380"/>
                  <a:gd name="T38" fmla="*/ 270 w 380"/>
                  <a:gd name="T39" fmla="*/ 380 h 380"/>
                  <a:gd name="T40" fmla="*/ 380 w 380"/>
                  <a:gd name="T41" fmla="*/ 380 h 380"/>
                  <a:gd name="T42" fmla="*/ 380 w 380"/>
                  <a:gd name="T43" fmla="*/ 380 h 380"/>
                  <a:gd name="T44" fmla="*/ 378 w 380"/>
                  <a:gd name="T45" fmla="*/ 340 h 380"/>
                  <a:gd name="T46" fmla="*/ 372 w 380"/>
                  <a:gd name="T47" fmla="*/ 304 h 380"/>
                  <a:gd name="T48" fmla="*/ 362 w 380"/>
                  <a:gd name="T49" fmla="*/ 266 h 380"/>
                  <a:gd name="T50" fmla="*/ 350 w 380"/>
                  <a:gd name="T51" fmla="*/ 232 h 380"/>
                  <a:gd name="T52" fmla="*/ 334 w 380"/>
                  <a:gd name="T53" fmla="*/ 198 h 380"/>
                  <a:gd name="T54" fmla="*/ 314 w 380"/>
                  <a:gd name="T55" fmla="*/ 168 h 380"/>
                  <a:gd name="T56" fmla="*/ 292 w 380"/>
                  <a:gd name="T57" fmla="*/ 138 h 380"/>
                  <a:gd name="T58" fmla="*/ 268 w 380"/>
                  <a:gd name="T59" fmla="*/ 112 h 380"/>
                  <a:gd name="T60" fmla="*/ 240 w 380"/>
                  <a:gd name="T61" fmla="*/ 86 h 380"/>
                  <a:gd name="T62" fmla="*/ 212 w 380"/>
                  <a:gd name="T63" fmla="*/ 66 h 380"/>
                  <a:gd name="T64" fmla="*/ 180 w 380"/>
                  <a:gd name="T65" fmla="*/ 46 h 380"/>
                  <a:gd name="T66" fmla="*/ 146 w 380"/>
                  <a:gd name="T67" fmla="*/ 30 h 380"/>
                  <a:gd name="T68" fmla="*/ 112 w 380"/>
                  <a:gd name="T69" fmla="*/ 18 h 380"/>
                  <a:gd name="T70" fmla="*/ 76 w 380"/>
                  <a:gd name="T71" fmla="*/ 8 h 380"/>
                  <a:gd name="T72" fmla="*/ 38 w 380"/>
                  <a:gd name="T73" fmla="*/ 2 h 380"/>
                  <a:gd name="T74" fmla="*/ 0 w 380"/>
                  <a:gd name="T75" fmla="*/ 0 h 380"/>
                  <a:gd name="T76" fmla="*/ 0 w 380"/>
                  <a:gd name="T7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0" h="380">
                    <a:moveTo>
                      <a:pt x="0" y="0"/>
                    </a:moveTo>
                    <a:lnTo>
                      <a:pt x="0" y="112"/>
                    </a:lnTo>
                    <a:lnTo>
                      <a:pt x="0" y="112"/>
                    </a:lnTo>
                    <a:lnTo>
                      <a:pt x="26" y="112"/>
                    </a:lnTo>
                    <a:lnTo>
                      <a:pt x="52" y="116"/>
                    </a:lnTo>
                    <a:lnTo>
                      <a:pt x="78" y="122"/>
                    </a:lnTo>
                    <a:lnTo>
                      <a:pt x="102" y="132"/>
                    </a:lnTo>
                    <a:lnTo>
                      <a:pt x="126" y="142"/>
                    </a:lnTo>
                    <a:lnTo>
                      <a:pt x="150" y="156"/>
                    </a:lnTo>
                    <a:lnTo>
                      <a:pt x="170" y="172"/>
                    </a:lnTo>
                    <a:lnTo>
                      <a:pt x="190" y="190"/>
                    </a:lnTo>
                    <a:lnTo>
                      <a:pt x="190" y="190"/>
                    </a:lnTo>
                    <a:lnTo>
                      <a:pt x="208" y="210"/>
                    </a:lnTo>
                    <a:lnTo>
                      <a:pt x="224" y="232"/>
                    </a:lnTo>
                    <a:lnTo>
                      <a:pt x="238" y="254"/>
                    </a:lnTo>
                    <a:lnTo>
                      <a:pt x="248" y="278"/>
                    </a:lnTo>
                    <a:lnTo>
                      <a:pt x="258" y="302"/>
                    </a:lnTo>
                    <a:lnTo>
                      <a:pt x="264" y="326"/>
                    </a:lnTo>
                    <a:lnTo>
                      <a:pt x="268" y="352"/>
                    </a:lnTo>
                    <a:lnTo>
                      <a:pt x="270" y="380"/>
                    </a:lnTo>
                    <a:lnTo>
                      <a:pt x="380" y="380"/>
                    </a:lnTo>
                    <a:lnTo>
                      <a:pt x="380" y="380"/>
                    </a:lnTo>
                    <a:lnTo>
                      <a:pt x="378" y="340"/>
                    </a:lnTo>
                    <a:lnTo>
                      <a:pt x="372" y="304"/>
                    </a:lnTo>
                    <a:lnTo>
                      <a:pt x="362" y="266"/>
                    </a:lnTo>
                    <a:lnTo>
                      <a:pt x="350" y="232"/>
                    </a:lnTo>
                    <a:lnTo>
                      <a:pt x="334" y="198"/>
                    </a:lnTo>
                    <a:lnTo>
                      <a:pt x="314" y="168"/>
                    </a:lnTo>
                    <a:lnTo>
                      <a:pt x="292" y="138"/>
                    </a:lnTo>
                    <a:lnTo>
                      <a:pt x="268" y="112"/>
                    </a:lnTo>
                    <a:lnTo>
                      <a:pt x="240" y="86"/>
                    </a:lnTo>
                    <a:lnTo>
                      <a:pt x="212" y="66"/>
                    </a:lnTo>
                    <a:lnTo>
                      <a:pt x="180" y="46"/>
                    </a:lnTo>
                    <a:lnTo>
                      <a:pt x="146" y="30"/>
                    </a:lnTo>
                    <a:lnTo>
                      <a:pt x="112" y="18"/>
                    </a:lnTo>
                    <a:lnTo>
                      <a:pt x="76" y="8"/>
                    </a:lnTo>
                    <a:lnTo>
                      <a:pt x="38"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1" name="Freeform 77"/>
              <p:cNvSpPr/>
              <p:nvPr/>
            </p:nvSpPr>
            <p:spPr bwMode="auto">
              <a:xfrm>
                <a:off x="4808538" y="2608263"/>
                <a:ext cx="914400" cy="914400"/>
              </a:xfrm>
              <a:custGeom>
                <a:avLst/>
                <a:gdLst>
                  <a:gd name="T0" fmla="*/ 0 w 576"/>
                  <a:gd name="T1" fmla="*/ 0 h 576"/>
                  <a:gd name="T2" fmla="*/ 0 w 576"/>
                  <a:gd name="T3" fmla="*/ 110 h 576"/>
                  <a:gd name="T4" fmla="*/ 0 w 576"/>
                  <a:gd name="T5" fmla="*/ 110 h 576"/>
                  <a:gd name="T6" fmla="*/ 24 w 576"/>
                  <a:gd name="T7" fmla="*/ 112 h 576"/>
                  <a:gd name="T8" fmla="*/ 48 w 576"/>
                  <a:gd name="T9" fmla="*/ 114 h 576"/>
                  <a:gd name="T10" fmla="*/ 94 w 576"/>
                  <a:gd name="T11" fmla="*/ 120 h 576"/>
                  <a:gd name="T12" fmla="*/ 138 w 576"/>
                  <a:gd name="T13" fmla="*/ 132 h 576"/>
                  <a:gd name="T14" fmla="*/ 180 w 576"/>
                  <a:gd name="T15" fmla="*/ 148 h 576"/>
                  <a:gd name="T16" fmla="*/ 220 w 576"/>
                  <a:gd name="T17" fmla="*/ 166 h 576"/>
                  <a:gd name="T18" fmla="*/ 258 w 576"/>
                  <a:gd name="T19" fmla="*/ 190 h 576"/>
                  <a:gd name="T20" fmla="*/ 294 w 576"/>
                  <a:gd name="T21" fmla="*/ 216 h 576"/>
                  <a:gd name="T22" fmla="*/ 328 w 576"/>
                  <a:gd name="T23" fmla="*/ 246 h 576"/>
                  <a:gd name="T24" fmla="*/ 358 w 576"/>
                  <a:gd name="T25" fmla="*/ 280 h 576"/>
                  <a:gd name="T26" fmla="*/ 384 w 576"/>
                  <a:gd name="T27" fmla="*/ 316 h 576"/>
                  <a:gd name="T28" fmla="*/ 408 w 576"/>
                  <a:gd name="T29" fmla="*/ 354 h 576"/>
                  <a:gd name="T30" fmla="*/ 428 w 576"/>
                  <a:gd name="T31" fmla="*/ 394 h 576"/>
                  <a:gd name="T32" fmla="*/ 444 w 576"/>
                  <a:gd name="T33" fmla="*/ 438 h 576"/>
                  <a:gd name="T34" fmla="*/ 456 w 576"/>
                  <a:gd name="T35" fmla="*/ 482 h 576"/>
                  <a:gd name="T36" fmla="*/ 462 w 576"/>
                  <a:gd name="T37" fmla="*/ 528 h 576"/>
                  <a:gd name="T38" fmla="*/ 464 w 576"/>
                  <a:gd name="T39" fmla="*/ 552 h 576"/>
                  <a:gd name="T40" fmla="*/ 466 w 576"/>
                  <a:gd name="T41" fmla="*/ 576 h 576"/>
                  <a:gd name="T42" fmla="*/ 576 w 576"/>
                  <a:gd name="T43" fmla="*/ 576 h 576"/>
                  <a:gd name="T44" fmla="*/ 576 w 576"/>
                  <a:gd name="T45" fmla="*/ 576 h 576"/>
                  <a:gd name="T46" fmla="*/ 576 w 576"/>
                  <a:gd name="T47" fmla="*/ 546 h 576"/>
                  <a:gd name="T48" fmla="*/ 572 w 576"/>
                  <a:gd name="T49" fmla="*/ 516 h 576"/>
                  <a:gd name="T50" fmla="*/ 568 w 576"/>
                  <a:gd name="T51" fmla="*/ 488 h 576"/>
                  <a:gd name="T52" fmla="*/ 564 w 576"/>
                  <a:gd name="T53" fmla="*/ 460 h 576"/>
                  <a:gd name="T54" fmla="*/ 558 w 576"/>
                  <a:gd name="T55" fmla="*/ 432 h 576"/>
                  <a:gd name="T56" fmla="*/ 550 w 576"/>
                  <a:gd name="T57" fmla="*/ 404 h 576"/>
                  <a:gd name="T58" fmla="*/ 540 w 576"/>
                  <a:gd name="T59" fmla="*/ 378 h 576"/>
                  <a:gd name="T60" fmla="*/ 530 w 576"/>
                  <a:gd name="T61" fmla="*/ 352 h 576"/>
                  <a:gd name="T62" fmla="*/ 518 w 576"/>
                  <a:gd name="T63" fmla="*/ 326 h 576"/>
                  <a:gd name="T64" fmla="*/ 506 w 576"/>
                  <a:gd name="T65" fmla="*/ 302 h 576"/>
                  <a:gd name="T66" fmla="*/ 492 w 576"/>
                  <a:gd name="T67" fmla="*/ 278 h 576"/>
                  <a:gd name="T68" fmla="*/ 476 w 576"/>
                  <a:gd name="T69" fmla="*/ 254 h 576"/>
                  <a:gd name="T70" fmla="*/ 460 w 576"/>
                  <a:gd name="T71" fmla="*/ 232 h 576"/>
                  <a:gd name="T72" fmla="*/ 444 w 576"/>
                  <a:gd name="T73" fmla="*/ 210 h 576"/>
                  <a:gd name="T74" fmla="*/ 426 w 576"/>
                  <a:gd name="T75" fmla="*/ 188 h 576"/>
                  <a:gd name="T76" fmla="*/ 406 w 576"/>
                  <a:gd name="T77" fmla="*/ 168 h 576"/>
                  <a:gd name="T78" fmla="*/ 386 w 576"/>
                  <a:gd name="T79" fmla="*/ 150 h 576"/>
                  <a:gd name="T80" fmla="*/ 366 w 576"/>
                  <a:gd name="T81" fmla="*/ 132 h 576"/>
                  <a:gd name="T82" fmla="*/ 344 w 576"/>
                  <a:gd name="T83" fmla="*/ 114 h 576"/>
                  <a:gd name="T84" fmla="*/ 320 w 576"/>
                  <a:gd name="T85" fmla="*/ 98 h 576"/>
                  <a:gd name="T86" fmla="*/ 298 w 576"/>
                  <a:gd name="T87" fmla="*/ 84 h 576"/>
                  <a:gd name="T88" fmla="*/ 274 w 576"/>
                  <a:gd name="T89" fmla="*/ 70 h 576"/>
                  <a:gd name="T90" fmla="*/ 248 w 576"/>
                  <a:gd name="T91" fmla="*/ 56 h 576"/>
                  <a:gd name="T92" fmla="*/ 224 w 576"/>
                  <a:gd name="T93" fmla="*/ 46 h 576"/>
                  <a:gd name="T94" fmla="*/ 198 w 576"/>
                  <a:gd name="T95" fmla="*/ 34 h 576"/>
                  <a:gd name="T96" fmla="*/ 170 w 576"/>
                  <a:gd name="T97" fmla="*/ 26 h 576"/>
                  <a:gd name="T98" fmla="*/ 144 w 576"/>
                  <a:gd name="T99" fmla="*/ 18 h 576"/>
                  <a:gd name="T100" fmla="*/ 116 w 576"/>
                  <a:gd name="T101" fmla="*/ 12 h 576"/>
                  <a:gd name="T102" fmla="*/ 88 w 576"/>
                  <a:gd name="T103" fmla="*/ 6 h 576"/>
                  <a:gd name="T104" fmla="*/ 58 w 576"/>
                  <a:gd name="T105" fmla="*/ 2 h 576"/>
                  <a:gd name="T106" fmla="*/ 30 w 576"/>
                  <a:gd name="T107" fmla="*/ 0 h 576"/>
                  <a:gd name="T108" fmla="*/ 0 w 576"/>
                  <a:gd name="T109" fmla="*/ 0 h 576"/>
                  <a:gd name="T110" fmla="*/ 0 w 576"/>
                  <a:gd name="T11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6" h="576">
                    <a:moveTo>
                      <a:pt x="0" y="0"/>
                    </a:moveTo>
                    <a:lnTo>
                      <a:pt x="0" y="110"/>
                    </a:lnTo>
                    <a:lnTo>
                      <a:pt x="0" y="110"/>
                    </a:lnTo>
                    <a:lnTo>
                      <a:pt x="24" y="112"/>
                    </a:lnTo>
                    <a:lnTo>
                      <a:pt x="48" y="114"/>
                    </a:lnTo>
                    <a:lnTo>
                      <a:pt x="94" y="120"/>
                    </a:lnTo>
                    <a:lnTo>
                      <a:pt x="138" y="132"/>
                    </a:lnTo>
                    <a:lnTo>
                      <a:pt x="180" y="148"/>
                    </a:lnTo>
                    <a:lnTo>
                      <a:pt x="220" y="166"/>
                    </a:lnTo>
                    <a:lnTo>
                      <a:pt x="258" y="190"/>
                    </a:lnTo>
                    <a:lnTo>
                      <a:pt x="294" y="216"/>
                    </a:lnTo>
                    <a:lnTo>
                      <a:pt x="328" y="246"/>
                    </a:lnTo>
                    <a:lnTo>
                      <a:pt x="358" y="280"/>
                    </a:lnTo>
                    <a:lnTo>
                      <a:pt x="384" y="316"/>
                    </a:lnTo>
                    <a:lnTo>
                      <a:pt x="408" y="354"/>
                    </a:lnTo>
                    <a:lnTo>
                      <a:pt x="428" y="394"/>
                    </a:lnTo>
                    <a:lnTo>
                      <a:pt x="444" y="438"/>
                    </a:lnTo>
                    <a:lnTo>
                      <a:pt x="456" y="482"/>
                    </a:lnTo>
                    <a:lnTo>
                      <a:pt x="462" y="528"/>
                    </a:lnTo>
                    <a:lnTo>
                      <a:pt x="464" y="552"/>
                    </a:lnTo>
                    <a:lnTo>
                      <a:pt x="466" y="576"/>
                    </a:lnTo>
                    <a:lnTo>
                      <a:pt x="576" y="576"/>
                    </a:lnTo>
                    <a:lnTo>
                      <a:pt x="576" y="576"/>
                    </a:lnTo>
                    <a:lnTo>
                      <a:pt x="576" y="546"/>
                    </a:lnTo>
                    <a:lnTo>
                      <a:pt x="572" y="516"/>
                    </a:lnTo>
                    <a:lnTo>
                      <a:pt x="568" y="488"/>
                    </a:lnTo>
                    <a:lnTo>
                      <a:pt x="564" y="460"/>
                    </a:lnTo>
                    <a:lnTo>
                      <a:pt x="558" y="432"/>
                    </a:lnTo>
                    <a:lnTo>
                      <a:pt x="550" y="404"/>
                    </a:lnTo>
                    <a:lnTo>
                      <a:pt x="540" y="378"/>
                    </a:lnTo>
                    <a:lnTo>
                      <a:pt x="530" y="352"/>
                    </a:lnTo>
                    <a:lnTo>
                      <a:pt x="518" y="326"/>
                    </a:lnTo>
                    <a:lnTo>
                      <a:pt x="506" y="302"/>
                    </a:lnTo>
                    <a:lnTo>
                      <a:pt x="492" y="278"/>
                    </a:lnTo>
                    <a:lnTo>
                      <a:pt x="476" y="254"/>
                    </a:lnTo>
                    <a:lnTo>
                      <a:pt x="460" y="232"/>
                    </a:lnTo>
                    <a:lnTo>
                      <a:pt x="444" y="210"/>
                    </a:lnTo>
                    <a:lnTo>
                      <a:pt x="426" y="188"/>
                    </a:lnTo>
                    <a:lnTo>
                      <a:pt x="406" y="168"/>
                    </a:lnTo>
                    <a:lnTo>
                      <a:pt x="386" y="150"/>
                    </a:lnTo>
                    <a:lnTo>
                      <a:pt x="366" y="132"/>
                    </a:lnTo>
                    <a:lnTo>
                      <a:pt x="344" y="114"/>
                    </a:lnTo>
                    <a:lnTo>
                      <a:pt x="320" y="98"/>
                    </a:lnTo>
                    <a:lnTo>
                      <a:pt x="298" y="84"/>
                    </a:lnTo>
                    <a:lnTo>
                      <a:pt x="274" y="70"/>
                    </a:lnTo>
                    <a:lnTo>
                      <a:pt x="248" y="56"/>
                    </a:lnTo>
                    <a:lnTo>
                      <a:pt x="224" y="46"/>
                    </a:lnTo>
                    <a:lnTo>
                      <a:pt x="198" y="34"/>
                    </a:lnTo>
                    <a:lnTo>
                      <a:pt x="170" y="26"/>
                    </a:lnTo>
                    <a:lnTo>
                      <a:pt x="144" y="18"/>
                    </a:lnTo>
                    <a:lnTo>
                      <a:pt x="116" y="12"/>
                    </a:lnTo>
                    <a:lnTo>
                      <a:pt x="88" y="6"/>
                    </a:lnTo>
                    <a:lnTo>
                      <a:pt x="58" y="2"/>
                    </a:lnTo>
                    <a:lnTo>
                      <a:pt x="3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2" name="Freeform 78"/>
              <p:cNvSpPr/>
              <p:nvPr/>
            </p:nvSpPr>
            <p:spPr bwMode="auto">
              <a:xfrm>
                <a:off x="4808538" y="3278188"/>
                <a:ext cx="244475" cy="244475"/>
              </a:xfrm>
              <a:custGeom>
                <a:avLst/>
                <a:gdLst>
                  <a:gd name="T0" fmla="*/ 76 w 154"/>
                  <a:gd name="T1" fmla="*/ 0 h 154"/>
                  <a:gd name="T2" fmla="*/ 76 w 154"/>
                  <a:gd name="T3" fmla="*/ 0 h 154"/>
                  <a:gd name="T4" fmla="*/ 60 w 154"/>
                  <a:gd name="T5" fmla="*/ 2 h 154"/>
                  <a:gd name="T6" fmla="*/ 46 w 154"/>
                  <a:gd name="T7" fmla="*/ 6 h 154"/>
                  <a:gd name="T8" fmla="*/ 34 w 154"/>
                  <a:gd name="T9" fmla="*/ 12 h 154"/>
                  <a:gd name="T10" fmla="*/ 22 w 154"/>
                  <a:gd name="T11" fmla="*/ 22 h 154"/>
                  <a:gd name="T12" fmla="*/ 12 w 154"/>
                  <a:gd name="T13" fmla="*/ 34 h 154"/>
                  <a:gd name="T14" fmla="*/ 6 w 154"/>
                  <a:gd name="T15" fmla="*/ 46 h 154"/>
                  <a:gd name="T16" fmla="*/ 2 w 154"/>
                  <a:gd name="T17" fmla="*/ 62 h 154"/>
                  <a:gd name="T18" fmla="*/ 0 w 154"/>
                  <a:gd name="T19" fmla="*/ 76 h 154"/>
                  <a:gd name="T20" fmla="*/ 0 w 154"/>
                  <a:gd name="T21" fmla="*/ 76 h 154"/>
                  <a:gd name="T22" fmla="*/ 2 w 154"/>
                  <a:gd name="T23" fmla="*/ 92 h 154"/>
                  <a:gd name="T24" fmla="*/ 6 w 154"/>
                  <a:gd name="T25" fmla="*/ 106 h 154"/>
                  <a:gd name="T26" fmla="*/ 12 w 154"/>
                  <a:gd name="T27" fmla="*/ 120 h 154"/>
                  <a:gd name="T28" fmla="*/ 22 w 154"/>
                  <a:gd name="T29" fmla="*/ 130 h 154"/>
                  <a:gd name="T30" fmla="*/ 34 w 154"/>
                  <a:gd name="T31" fmla="*/ 140 h 154"/>
                  <a:gd name="T32" fmla="*/ 46 w 154"/>
                  <a:gd name="T33" fmla="*/ 148 h 154"/>
                  <a:gd name="T34" fmla="*/ 60 w 154"/>
                  <a:gd name="T35" fmla="*/ 152 h 154"/>
                  <a:gd name="T36" fmla="*/ 76 w 154"/>
                  <a:gd name="T37" fmla="*/ 154 h 154"/>
                  <a:gd name="T38" fmla="*/ 76 w 154"/>
                  <a:gd name="T39" fmla="*/ 154 h 154"/>
                  <a:gd name="T40" fmla="*/ 92 w 154"/>
                  <a:gd name="T41" fmla="*/ 152 h 154"/>
                  <a:gd name="T42" fmla="*/ 106 w 154"/>
                  <a:gd name="T43" fmla="*/ 148 h 154"/>
                  <a:gd name="T44" fmla="*/ 120 w 154"/>
                  <a:gd name="T45" fmla="*/ 140 h 154"/>
                  <a:gd name="T46" fmla="*/ 130 w 154"/>
                  <a:gd name="T47" fmla="*/ 130 h 154"/>
                  <a:gd name="T48" fmla="*/ 140 w 154"/>
                  <a:gd name="T49" fmla="*/ 120 h 154"/>
                  <a:gd name="T50" fmla="*/ 148 w 154"/>
                  <a:gd name="T51" fmla="*/ 106 h 154"/>
                  <a:gd name="T52" fmla="*/ 152 w 154"/>
                  <a:gd name="T53" fmla="*/ 92 h 154"/>
                  <a:gd name="T54" fmla="*/ 154 w 154"/>
                  <a:gd name="T55" fmla="*/ 76 h 154"/>
                  <a:gd name="T56" fmla="*/ 154 w 154"/>
                  <a:gd name="T57" fmla="*/ 76 h 154"/>
                  <a:gd name="T58" fmla="*/ 152 w 154"/>
                  <a:gd name="T59" fmla="*/ 62 h 154"/>
                  <a:gd name="T60" fmla="*/ 148 w 154"/>
                  <a:gd name="T61" fmla="*/ 46 h 154"/>
                  <a:gd name="T62" fmla="*/ 140 w 154"/>
                  <a:gd name="T63" fmla="*/ 34 h 154"/>
                  <a:gd name="T64" fmla="*/ 130 w 154"/>
                  <a:gd name="T65" fmla="*/ 22 h 154"/>
                  <a:gd name="T66" fmla="*/ 120 w 154"/>
                  <a:gd name="T67" fmla="*/ 12 h 154"/>
                  <a:gd name="T68" fmla="*/ 106 w 154"/>
                  <a:gd name="T69" fmla="*/ 6 h 154"/>
                  <a:gd name="T70" fmla="*/ 92 w 154"/>
                  <a:gd name="T71" fmla="*/ 2 h 154"/>
                  <a:gd name="T72" fmla="*/ 76 w 154"/>
                  <a:gd name="T73" fmla="*/ 0 h 154"/>
                  <a:gd name="T74" fmla="*/ 76 w 154"/>
                  <a:gd name="T7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 h="154">
                    <a:moveTo>
                      <a:pt x="76" y="0"/>
                    </a:moveTo>
                    <a:lnTo>
                      <a:pt x="76" y="0"/>
                    </a:lnTo>
                    <a:lnTo>
                      <a:pt x="60" y="2"/>
                    </a:lnTo>
                    <a:lnTo>
                      <a:pt x="46" y="6"/>
                    </a:lnTo>
                    <a:lnTo>
                      <a:pt x="34" y="12"/>
                    </a:lnTo>
                    <a:lnTo>
                      <a:pt x="22" y="22"/>
                    </a:lnTo>
                    <a:lnTo>
                      <a:pt x="12" y="34"/>
                    </a:lnTo>
                    <a:lnTo>
                      <a:pt x="6" y="46"/>
                    </a:lnTo>
                    <a:lnTo>
                      <a:pt x="2" y="62"/>
                    </a:lnTo>
                    <a:lnTo>
                      <a:pt x="0" y="76"/>
                    </a:lnTo>
                    <a:lnTo>
                      <a:pt x="0" y="76"/>
                    </a:lnTo>
                    <a:lnTo>
                      <a:pt x="2" y="92"/>
                    </a:lnTo>
                    <a:lnTo>
                      <a:pt x="6" y="106"/>
                    </a:lnTo>
                    <a:lnTo>
                      <a:pt x="12" y="120"/>
                    </a:lnTo>
                    <a:lnTo>
                      <a:pt x="22" y="130"/>
                    </a:lnTo>
                    <a:lnTo>
                      <a:pt x="34" y="140"/>
                    </a:lnTo>
                    <a:lnTo>
                      <a:pt x="46" y="148"/>
                    </a:lnTo>
                    <a:lnTo>
                      <a:pt x="60" y="152"/>
                    </a:lnTo>
                    <a:lnTo>
                      <a:pt x="76" y="154"/>
                    </a:lnTo>
                    <a:lnTo>
                      <a:pt x="76" y="154"/>
                    </a:lnTo>
                    <a:lnTo>
                      <a:pt x="92" y="152"/>
                    </a:lnTo>
                    <a:lnTo>
                      <a:pt x="106" y="148"/>
                    </a:lnTo>
                    <a:lnTo>
                      <a:pt x="120" y="140"/>
                    </a:lnTo>
                    <a:lnTo>
                      <a:pt x="130" y="130"/>
                    </a:lnTo>
                    <a:lnTo>
                      <a:pt x="140" y="120"/>
                    </a:lnTo>
                    <a:lnTo>
                      <a:pt x="148" y="106"/>
                    </a:lnTo>
                    <a:lnTo>
                      <a:pt x="152" y="92"/>
                    </a:lnTo>
                    <a:lnTo>
                      <a:pt x="154" y="76"/>
                    </a:lnTo>
                    <a:lnTo>
                      <a:pt x="154" y="76"/>
                    </a:lnTo>
                    <a:lnTo>
                      <a:pt x="152" y="62"/>
                    </a:lnTo>
                    <a:lnTo>
                      <a:pt x="148" y="46"/>
                    </a:lnTo>
                    <a:lnTo>
                      <a:pt x="140" y="34"/>
                    </a:lnTo>
                    <a:lnTo>
                      <a:pt x="130" y="22"/>
                    </a:lnTo>
                    <a:lnTo>
                      <a:pt x="120" y="12"/>
                    </a:lnTo>
                    <a:lnTo>
                      <a:pt x="106" y="6"/>
                    </a:lnTo>
                    <a:lnTo>
                      <a:pt x="92" y="2"/>
                    </a:lnTo>
                    <a:lnTo>
                      <a:pt x="76"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22" name="Group 67"/>
            <p:cNvGrpSpPr/>
            <p:nvPr/>
          </p:nvGrpSpPr>
          <p:grpSpPr>
            <a:xfrm>
              <a:off x="6183751" y="2219077"/>
              <a:ext cx="234077" cy="375823"/>
              <a:chOff x="5916613" y="2212975"/>
              <a:chExt cx="571500" cy="917575"/>
            </a:xfrm>
            <a:solidFill>
              <a:schemeClr val="bg1"/>
            </a:solidFill>
          </p:grpSpPr>
          <p:sp>
            <p:nvSpPr>
              <p:cNvPr id="28" name="Freeform 109"/>
              <p:cNvSpPr/>
              <p:nvPr/>
            </p:nvSpPr>
            <p:spPr bwMode="auto">
              <a:xfrm>
                <a:off x="5916613" y="2479675"/>
                <a:ext cx="571500" cy="650875"/>
              </a:xfrm>
              <a:custGeom>
                <a:avLst/>
                <a:gdLst>
                  <a:gd name="T0" fmla="*/ 360 w 360"/>
                  <a:gd name="T1" fmla="*/ 128 h 410"/>
                  <a:gd name="T2" fmla="*/ 360 w 360"/>
                  <a:gd name="T3" fmla="*/ 22 h 410"/>
                  <a:gd name="T4" fmla="*/ 354 w 360"/>
                  <a:gd name="T5" fmla="*/ 6 h 410"/>
                  <a:gd name="T6" fmla="*/ 336 w 360"/>
                  <a:gd name="T7" fmla="*/ 0 h 410"/>
                  <a:gd name="T8" fmla="*/ 320 w 360"/>
                  <a:gd name="T9" fmla="*/ 6 h 410"/>
                  <a:gd name="T10" fmla="*/ 312 w 360"/>
                  <a:gd name="T11" fmla="*/ 22 h 410"/>
                  <a:gd name="T12" fmla="*/ 312 w 360"/>
                  <a:gd name="T13" fmla="*/ 128 h 410"/>
                  <a:gd name="T14" fmla="*/ 312 w 360"/>
                  <a:gd name="T15" fmla="*/ 142 h 410"/>
                  <a:gd name="T16" fmla="*/ 308 w 360"/>
                  <a:gd name="T17" fmla="*/ 166 h 410"/>
                  <a:gd name="T18" fmla="*/ 298 w 360"/>
                  <a:gd name="T19" fmla="*/ 190 h 410"/>
                  <a:gd name="T20" fmla="*/ 276 w 360"/>
                  <a:gd name="T21" fmla="*/ 220 h 410"/>
                  <a:gd name="T22" fmla="*/ 246 w 360"/>
                  <a:gd name="T23" fmla="*/ 242 h 410"/>
                  <a:gd name="T24" fmla="*/ 222 w 360"/>
                  <a:gd name="T25" fmla="*/ 252 h 410"/>
                  <a:gd name="T26" fmla="*/ 198 w 360"/>
                  <a:gd name="T27" fmla="*/ 256 h 410"/>
                  <a:gd name="T28" fmla="*/ 184 w 360"/>
                  <a:gd name="T29" fmla="*/ 256 h 410"/>
                  <a:gd name="T30" fmla="*/ 180 w 360"/>
                  <a:gd name="T31" fmla="*/ 256 h 410"/>
                  <a:gd name="T32" fmla="*/ 180 w 360"/>
                  <a:gd name="T33" fmla="*/ 256 h 410"/>
                  <a:gd name="T34" fmla="*/ 178 w 360"/>
                  <a:gd name="T35" fmla="*/ 256 h 410"/>
                  <a:gd name="T36" fmla="*/ 152 w 360"/>
                  <a:gd name="T37" fmla="*/ 254 h 410"/>
                  <a:gd name="T38" fmla="*/ 128 w 360"/>
                  <a:gd name="T39" fmla="*/ 246 h 410"/>
                  <a:gd name="T40" fmla="*/ 106 w 360"/>
                  <a:gd name="T41" fmla="*/ 234 h 410"/>
                  <a:gd name="T42" fmla="*/ 70 w 360"/>
                  <a:gd name="T43" fmla="*/ 200 h 410"/>
                  <a:gd name="T44" fmla="*/ 58 w 360"/>
                  <a:gd name="T45" fmla="*/ 178 h 410"/>
                  <a:gd name="T46" fmla="*/ 52 w 360"/>
                  <a:gd name="T47" fmla="*/ 154 h 410"/>
                  <a:gd name="T48" fmla="*/ 48 w 360"/>
                  <a:gd name="T49" fmla="*/ 128 h 410"/>
                  <a:gd name="T50" fmla="*/ 48 w 360"/>
                  <a:gd name="T51" fmla="*/ 22 h 410"/>
                  <a:gd name="T52" fmla="*/ 46 w 360"/>
                  <a:gd name="T53" fmla="*/ 12 h 410"/>
                  <a:gd name="T54" fmla="*/ 34 w 360"/>
                  <a:gd name="T55" fmla="*/ 2 h 410"/>
                  <a:gd name="T56" fmla="*/ 16 w 360"/>
                  <a:gd name="T57" fmla="*/ 2 h 410"/>
                  <a:gd name="T58" fmla="*/ 2 w 360"/>
                  <a:gd name="T59" fmla="*/ 12 h 410"/>
                  <a:gd name="T60" fmla="*/ 0 w 360"/>
                  <a:gd name="T61" fmla="*/ 22 h 410"/>
                  <a:gd name="T62" fmla="*/ 0 w 360"/>
                  <a:gd name="T63" fmla="*/ 128 h 410"/>
                  <a:gd name="T64" fmla="*/ 4 w 360"/>
                  <a:gd name="T65" fmla="*/ 160 h 410"/>
                  <a:gd name="T66" fmla="*/ 12 w 360"/>
                  <a:gd name="T67" fmla="*/ 192 h 410"/>
                  <a:gd name="T68" fmla="*/ 26 w 360"/>
                  <a:gd name="T69" fmla="*/ 220 h 410"/>
                  <a:gd name="T70" fmla="*/ 44 w 360"/>
                  <a:gd name="T71" fmla="*/ 244 h 410"/>
                  <a:gd name="T72" fmla="*/ 66 w 360"/>
                  <a:gd name="T73" fmla="*/ 266 h 410"/>
                  <a:gd name="T74" fmla="*/ 92 w 360"/>
                  <a:gd name="T75" fmla="*/ 284 h 410"/>
                  <a:gd name="T76" fmla="*/ 122 w 360"/>
                  <a:gd name="T77" fmla="*/ 296 h 410"/>
                  <a:gd name="T78" fmla="*/ 152 w 360"/>
                  <a:gd name="T79" fmla="*/ 304 h 410"/>
                  <a:gd name="T80" fmla="*/ 44 w 360"/>
                  <a:gd name="T81" fmla="*/ 410 h 410"/>
                  <a:gd name="T82" fmla="*/ 208 w 360"/>
                  <a:gd name="T83" fmla="*/ 378 h 410"/>
                  <a:gd name="T84" fmla="*/ 208 w 360"/>
                  <a:gd name="T85" fmla="*/ 304 h 410"/>
                  <a:gd name="T86" fmla="*/ 240 w 360"/>
                  <a:gd name="T87" fmla="*/ 296 h 410"/>
                  <a:gd name="T88" fmla="*/ 268 w 360"/>
                  <a:gd name="T89" fmla="*/ 284 h 410"/>
                  <a:gd name="T90" fmla="*/ 294 w 360"/>
                  <a:gd name="T91" fmla="*/ 266 h 410"/>
                  <a:gd name="T92" fmla="*/ 316 w 360"/>
                  <a:gd name="T93" fmla="*/ 244 h 410"/>
                  <a:gd name="T94" fmla="*/ 336 w 360"/>
                  <a:gd name="T95" fmla="*/ 220 h 410"/>
                  <a:gd name="T96" fmla="*/ 350 w 360"/>
                  <a:gd name="T97" fmla="*/ 192 h 410"/>
                  <a:gd name="T98" fmla="*/ 358 w 360"/>
                  <a:gd name="T99" fmla="*/ 160 h 410"/>
                  <a:gd name="T100" fmla="*/ 360 w 360"/>
                  <a:gd name="T101" fmla="*/ 12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410">
                    <a:moveTo>
                      <a:pt x="360" y="128"/>
                    </a:moveTo>
                    <a:lnTo>
                      <a:pt x="360" y="128"/>
                    </a:lnTo>
                    <a:lnTo>
                      <a:pt x="360" y="22"/>
                    </a:lnTo>
                    <a:lnTo>
                      <a:pt x="360" y="22"/>
                    </a:lnTo>
                    <a:lnTo>
                      <a:pt x="358" y="12"/>
                    </a:lnTo>
                    <a:lnTo>
                      <a:pt x="354" y="6"/>
                    </a:lnTo>
                    <a:lnTo>
                      <a:pt x="346" y="2"/>
                    </a:lnTo>
                    <a:lnTo>
                      <a:pt x="336" y="0"/>
                    </a:lnTo>
                    <a:lnTo>
                      <a:pt x="328" y="2"/>
                    </a:lnTo>
                    <a:lnTo>
                      <a:pt x="320" y="6"/>
                    </a:lnTo>
                    <a:lnTo>
                      <a:pt x="314" y="12"/>
                    </a:lnTo>
                    <a:lnTo>
                      <a:pt x="312" y="22"/>
                    </a:lnTo>
                    <a:lnTo>
                      <a:pt x="312" y="22"/>
                    </a:lnTo>
                    <a:lnTo>
                      <a:pt x="312" y="128"/>
                    </a:lnTo>
                    <a:lnTo>
                      <a:pt x="312" y="128"/>
                    </a:lnTo>
                    <a:lnTo>
                      <a:pt x="312" y="142"/>
                    </a:lnTo>
                    <a:lnTo>
                      <a:pt x="310" y="154"/>
                    </a:lnTo>
                    <a:lnTo>
                      <a:pt x="308" y="166"/>
                    </a:lnTo>
                    <a:lnTo>
                      <a:pt x="302" y="178"/>
                    </a:lnTo>
                    <a:lnTo>
                      <a:pt x="298" y="190"/>
                    </a:lnTo>
                    <a:lnTo>
                      <a:pt x="290" y="200"/>
                    </a:lnTo>
                    <a:lnTo>
                      <a:pt x="276" y="220"/>
                    </a:lnTo>
                    <a:lnTo>
                      <a:pt x="256" y="234"/>
                    </a:lnTo>
                    <a:lnTo>
                      <a:pt x="246" y="242"/>
                    </a:lnTo>
                    <a:lnTo>
                      <a:pt x="234" y="246"/>
                    </a:lnTo>
                    <a:lnTo>
                      <a:pt x="222" y="252"/>
                    </a:lnTo>
                    <a:lnTo>
                      <a:pt x="210" y="254"/>
                    </a:lnTo>
                    <a:lnTo>
                      <a:pt x="198" y="256"/>
                    </a:lnTo>
                    <a:lnTo>
                      <a:pt x="184" y="256"/>
                    </a:lnTo>
                    <a:lnTo>
                      <a:pt x="184" y="256"/>
                    </a:lnTo>
                    <a:lnTo>
                      <a:pt x="182" y="256"/>
                    </a:lnTo>
                    <a:lnTo>
                      <a:pt x="180" y="256"/>
                    </a:lnTo>
                    <a:lnTo>
                      <a:pt x="180" y="256"/>
                    </a:lnTo>
                    <a:lnTo>
                      <a:pt x="180" y="256"/>
                    </a:lnTo>
                    <a:lnTo>
                      <a:pt x="178" y="256"/>
                    </a:lnTo>
                    <a:lnTo>
                      <a:pt x="178" y="256"/>
                    </a:lnTo>
                    <a:lnTo>
                      <a:pt x="164" y="256"/>
                    </a:lnTo>
                    <a:lnTo>
                      <a:pt x="152" y="254"/>
                    </a:lnTo>
                    <a:lnTo>
                      <a:pt x="140" y="252"/>
                    </a:lnTo>
                    <a:lnTo>
                      <a:pt x="128" y="246"/>
                    </a:lnTo>
                    <a:lnTo>
                      <a:pt x="116" y="242"/>
                    </a:lnTo>
                    <a:lnTo>
                      <a:pt x="106" y="234"/>
                    </a:lnTo>
                    <a:lnTo>
                      <a:pt x="86" y="220"/>
                    </a:lnTo>
                    <a:lnTo>
                      <a:pt x="70" y="200"/>
                    </a:lnTo>
                    <a:lnTo>
                      <a:pt x="64" y="190"/>
                    </a:lnTo>
                    <a:lnTo>
                      <a:pt x="58" y="178"/>
                    </a:lnTo>
                    <a:lnTo>
                      <a:pt x="54" y="166"/>
                    </a:lnTo>
                    <a:lnTo>
                      <a:pt x="52" y="154"/>
                    </a:lnTo>
                    <a:lnTo>
                      <a:pt x="50" y="142"/>
                    </a:lnTo>
                    <a:lnTo>
                      <a:pt x="48" y="128"/>
                    </a:lnTo>
                    <a:lnTo>
                      <a:pt x="48" y="128"/>
                    </a:lnTo>
                    <a:lnTo>
                      <a:pt x="48" y="22"/>
                    </a:lnTo>
                    <a:lnTo>
                      <a:pt x="48" y="22"/>
                    </a:lnTo>
                    <a:lnTo>
                      <a:pt x="46" y="12"/>
                    </a:lnTo>
                    <a:lnTo>
                      <a:pt x="42" y="6"/>
                    </a:lnTo>
                    <a:lnTo>
                      <a:pt x="34" y="2"/>
                    </a:lnTo>
                    <a:lnTo>
                      <a:pt x="24" y="0"/>
                    </a:lnTo>
                    <a:lnTo>
                      <a:pt x="16" y="2"/>
                    </a:lnTo>
                    <a:lnTo>
                      <a:pt x="8" y="6"/>
                    </a:lnTo>
                    <a:lnTo>
                      <a:pt x="2" y="12"/>
                    </a:lnTo>
                    <a:lnTo>
                      <a:pt x="0" y="22"/>
                    </a:lnTo>
                    <a:lnTo>
                      <a:pt x="0" y="22"/>
                    </a:lnTo>
                    <a:lnTo>
                      <a:pt x="0" y="128"/>
                    </a:lnTo>
                    <a:lnTo>
                      <a:pt x="0" y="128"/>
                    </a:lnTo>
                    <a:lnTo>
                      <a:pt x="2" y="144"/>
                    </a:lnTo>
                    <a:lnTo>
                      <a:pt x="4" y="160"/>
                    </a:lnTo>
                    <a:lnTo>
                      <a:pt x="8" y="176"/>
                    </a:lnTo>
                    <a:lnTo>
                      <a:pt x="12" y="192"/>
                    </a:lnTo>
                    <a:lnTo>
                      <a:pt x="18" y="206"/>
                    </a:lnTo>
                    <a:lnTo>
                      <a:pt x="26" y="220"/>
                    </a:lnTo>
                    <a:lnTo>
                      <a:pt x="34" y="232"/>
                    </a:lnTo>
                    <a:lnTo>
                      <a:pt x="44" y="244"/>
                    </a:lnTo>
                    <a:lnTo>
                      <a:pt x="56" y="256"/>
                    </a:lnTo>
                    <a:lnTo>
                      <a:pt x="66" y="266"/>
                    </a:lnTo>
                    <a:lnTo>
                      <a:pt x="80" y="276"/>
                    </a:lnTo>
                    <a:lnTo>
                      <a:pt x="92" y="284"/>
                    </a:lnTo>
                    <a:lnTo>
                      <a:pt x="106" y="290"/>
                    </a:lnTo>
                    <a:lnTo>
                      <a:pt x="122" y="296"/>
                    </a:lnTo>
                    <a:lnTo>
                      <a:pt x="136" y="300"/>
                    </a:lnTo>
                    <a:lnTo>
                      <a:pt x="152" y="304"/>
                    </a:lnTo>
                    <a:lnTo>
                      <a:pt x="152" y="380"/>
                    </a:lnTo>
                    <a:lnTo>
                      <a:pt x="44" y="410"/>
                    </a:lnTo>
                    <a:lnTo>
                      <a:pt x="318" y="410"/>
                    </a:lnTo>
                    <a:lnTo>
                      <a:pt x="208" y="378"/>
                    </a:lnTo>
                    <a:lnTo>
                      <a:pt x="208" y="304"/>
                    </a:lnTo>
                    <a:lnTo>
                      <a:pt x="208" y="304"/>
                    </a:lnTo>
                    <a:lnTo>
                      <a:pt x="224" y="300"/>
                    </a:lnTo>
                    <a:lnTo>
                      <a:pt x="240" y="296"/>
                    </a:lnTo>
                    <a:lnTo>
                      <a:pt x="254" y="290"/>
                    </a:lnTo>
                    <a:lnTo>
                      <a:pt x="268" y="284"/>
                    </a:lnTo>
                    <a:lnTo>
                      <a:pt x="282" y="276"/>
                    </a:lnTo>
                    <a:lnTo>
                      <a:pt x="294" y="266"/>
                    </a:lnTo>
                    <a:lnTo>
                      <a:pt x="306" y="256"/>
                    </a:lnTo>
                    <a:lnTo>
                      <a:pt x="316" y="244"/>
                    </a:lnTo>
                    <a:lnTo>
                      <a:pt x="326" y="232"/>
                    </a:lnTo>
                    <a:lnTo>
                      <a:pt x="336" y="220"/>
                    </a:lnTo>
                    <a:lnTo>
                      <a:pt x="342" y="206"/>
                    </a:lnTo>
                    <a:lnTo>
                      <a:pt x="350" y="192"/>
                    </a:lnTo>
                    <a:lnTo>
                      <a:pt x="354" y="176"/>
                    </a:lnTo>
                    <a:lnTo>
                      <a:pt x="358" y="160"/>
                    </a:lnTo>
                    <a:lnTo>
                      <a:pt x="360" y="144"/>
                    </a:lnTo>
                    <a:lnTo>
                      <a:pt x="360" y="128"/>
                    </a:lnTo>
                    <a:lnTo>
                      <a:pt x="360"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9" name="Freeform 110"/>
              <p:cNvSpPr/>
              <p:nvPr/>
            </p:nvSpPr>
            <p:spPr bwMode="auto">
              <a:xfrm>
                <a:off x="6065838" y="2212975"/>
                <a:ext cx="276225" cy="603250"/>
              </a:xfrm>
              <a:custGeom>
                <a:avLst/>
                <a:gdLst>
                  <a:gd name="T0" fmla="*/ 86 w 174"/>
                  <a:gd name="T1" fmla="*/ 380 h 380"/>
                  <a:gd name="T2" fmla="*/ 86 w 174"/>
                  <a:gd name="T3" fmla="*/ 380 h 380"/>
                  <a:gd name="T4" fmla="*/ 86 w 174"/>
                  <a:gd name="T5" fmla="*/ 380 h 380"/>
                  <a:gd name="T6" fmla="*/ 86 w 174"/>
                  <a:gd name="T7" fmla="*/ 380 h 380"/>
                  <a:gd name="T8" fmla="*/ 88 w 174"/>
                  <a:gd name="T9" fmla="*/ 380 h 380"/>
                  <a:gd name="T10" fmla="*/ 88 w 174"/>
                  <a:gd name="T11" fmla="*/ 380 h 380"/>
                  <a:gd name="T12" fmla="*/ 106 w 174"/>
                  <a:gd name="T13" fmla="*/ 378 h 380"/>
                  <a:gd name="T14" fmla="*/ 122 w 174"/>
                  <a:gd name="T15" fmla="*/ 374 h 380"/>
                  <a:gd name="T16" fmla="*/ 136 w 174"/>
                  <a:gd name="T17" fmla="*/ 366 h 380"/>
                  <a:gd name="T18" fmla="*/ 150 w 174"/>
                  <a:gd name="T19" fmla="*/ 354 h 380"/>
                  <a:gd name="T20" fmla="*/ 160 w 174"/>
                  <a:gd name="T21" fmla="*/ 342 h 380"/>
                  <a:gd name="T22" fmla="*/ 168 w 174"/>
                  <a:gd name="T23" fmla="*/ 328 h 380"/>
                  <a:gd name="T24" fmla="*/ 172 w 174"/>
                  <a:gd name="T25" fmla="*/ 312 h 380"/>
                  <a:gd name="T26" fmla="*/ 174 w 174"/>
                  <a:gd name="T27" fmla="*/ 294 h 380"/>
                  <a:gd name="T28" fmla="*/ 174 w 174"/>
                  <a:gd name="T29" fmla="*/ 86 h 380"/>
                  <a:gd name="T30" fmla="*/ 174 w 174"/>
                  <a:gd name="T31" fmla="*/ 86 h 380"/>
                  <a:gd name="T32" fmla="*/ 172 w 174"/>
                  <a:gd name="T33" fmla="*/ 68 h 380"/>
                  <a:gd name="T34" fmla="*/ 168 w 174"/>
                  <a:gd name="T35" fmla="*/ 52 h 380"/>
                  <a:gd name="T36" fmla="*/ 160 w 174"/>
                  <a:gd name="T37" fmla="*/ 38 h 380"/>
                  <a:gd name="T38" fmla="*/ 150 w 174"/>
                  <a:gd name="T39" fmla="*/ 26 h 380"/>
                  <a:gd name="T40" fmla="*/ 136 w 174"/>
                  <a:gd name="T41" fmla="*/ 14 h 380"/>
                  <a:gd name="T42" fmla="*/ 122 w 174"/>
                  <a:gd name="T43" fmla="*/ 6 h 380"/>
                  <a:gd name="T44" fmla="*/ 106 w 174"/>
                  <a:gd name="T45" fmla="*/ 2 h 380"/>
                  <a:gd name="T46" fmla="*/ 88 w 174"/>
                  <a:gd name="T47" fmla="*/ 0 h 380"/>
                  <a:gd name="T48" fmla="*/ 88 w 174"/>
                  <a:gd name="T49" fmla="*/ 0 h 380"/>
                  <a:gd name="T50" fmla="*/ 86 w 174"/>
                  <a:gd name="T51" fmla="*/ 0 h 380"/>
                  <a:gd name="T52" fmla="*/ 86 w 174"/>
                  <a:gd name="T53" fmla="*/ 0 h 380"/>
                  <a:gd name="T54" fmla="*/ 86 w 174"/>
                  <a:gd name="T55" fmla="*/ 0 h 380"/>
                  <a:gd name="T56" fmla="*/ 86 w 174"/>
                  <a:gd name="T57" fmla="*/ 0 h 380"/>
                  <a:gd name="T58" fmla="*/ 68 w 174"/>
                  <a:gd name="T59" fmla="*/ 2 h 380"/>
                  <a:gd name="T60" fmla="*/ 52 w 174"/>
                  <a:gd name="T61" fmla="*/ 8 h 380"/>
                  <a:gd name="T62" fmla="*/ 36 w 174"/>
                  <a:gd name="T63" fmla="*/ 14 h 380"/>
                  <a:gd name="T64" fmla="*/ 24 w 174"/>
                  <a:gd name="T65" fmla="*/ 26 h 380"/>
                  <a:gd name="T66" fmla="*/ 14 w 174"/>
                  <a:gd name="T67" fmla="*/ 38 h 380"/>
                  <a:gd name="T68" fmla="*/ 6 w 174"/>
                  <a:gd name="T69" fmla="*/ 52 h 380"/>
                  <a:gd name="T70" fmla="*/ 0 w 174"/>
                  <a:gd name="T71" fmla="*/ 68 h 380"/>
                  <a:gd name="T72" fmla="*/ 0 w 174"/>
                  <a:gd name="T73" fmla="*/ 86 h 380"/>
                  <a:gd name="T74" fmla="*/ 0 w 174"/>
                  <a:gd name="T75" fmla="*/ 294 h 380"/>
                  <a:gd name="T76" fmla="*/ 0 w 174"/>
                  <a:gd name="T77" fmla="*/ 294 h 380"/>
                  <a:gd name="T78" fmla="*/ 0 w 174"/>
                  <a:gd name="T79" fmla="*/ 312 h 380"/>
                  <a:gd name="T80" fmla="*/ 6 w 174"/>
                  <a:gd name="T81" fmla="*/ 328 h 380"/>
                  <a:gd name="T82" fmla="*/ 14 w 174"/>
                  <a:gd name="T83" fmla="*/ 342 h 380"/>
                  <a:gd name="T84" fmla="*/ 24 w 174"/>
                  <a:gd name="T85" fmla="*/ 354 h 380"/>
                  <a:gd name="T86" fmla="*/ 36 w 174"/>
                  <a:gd name="T87" fmla="*/ 366 h 380"/>
                  <a:gd name="T88" fmla="*/ 52 w 174"/>
                  <a:gd name="T89" fmla="*/ 374 h 380"/>
                  <a:gd name="T90" fmla="*/ 68 w 174"/>
                  <a:gd name="T91" fmla="*/ 378 h 380"/>
                  <a:gd name="T92" fmla="*/ 86 w 174"/>
                  <a:gd name="T93" fmla="*/ 380 h 380"/>
                  <a:gd name="T94" fmla="*/ 86 w 174"/>
                  <a:gd name="T9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380">
                    <a:moveTo>
                      <a:pt x="86" y="380"/>
                    </a:moveTo>
                    <a:lnTo>
                      <a:pt x="86" y="380"/>
                    </a:lnTo>
                    <a:lnTo>
                      <a:pt x="86" y="380"/>
                    </a:lnTo>
                    <a:lnTo>
                      <a:pt x="86" y="380"/>
                    </a:lnTo>
                    <a:lnTo>
                      <a:pt x="88" y="380"/>
                    </a:lnTo>
                    <a:lnTo>
                      <a:pt x="88" y="380"/>
                    </a:lnTo>
                    <a:lnTo>
                      <a:pt x="106" y="378"/>
                    </a:lnTo>
                    <a:lnTo>
                      <a:pt x="122" y="374"/>
                    </a:lnTo>
                    <a:lnTo>
                      <a:pt x="136" y="366"/>
                    </a:lnTo>
                    <a:lnTo>
                      <a:pt x="150" y="354"/>
                    </a:lnTo>
                    <a:lnTo>
                      <a:pt x="160" y="342"/>
                    </a:lnTo>
                    <a:lnTo>
                      <a:pt x="168" y="328"/>
                    </a:lnTo>
                    <a:lnTo>
                      <a:pt x="172" y="312"/>
                    </a:lnTo>
                    <a:lnTo>
                      <a:pt x="174" y="294"/>
                    </a:lnTo>
                    <a:lnTo>
                      <a:pt x="174" y="86"/>
                    </a:lnTo>
                    <a:lnTo>
                      <a:pt x="174" y="86"/>
                    </a:lnTo>
                    <a:lnTo>
                      <a:pt x="172" y="68"/>
                    </a:lnTo>
                    <a:lnTo>
                      <a:pt x="168" y="52"/>
                    </a:lnTo>
                    <a:lnTo>
                      <a:pt x="160" y="38"/>
                    </a:lnTo>
                    <a:lnTo>
                      <a:pt x="150" y="26"/>
                    </a:lnTo>
                    <a:lnTo>
                      <a:pt x="136" y="14"/>
                    </a:lnTo>
                    <a:lnTo>
                      <a:pt x="122" y="6"/>
                    </a:lnTo>
                    <a:lnTo>
                      <a:pt x="106" y="2"/>
                    </a:lnTo>
                    <a:lnTo>
                      <a:pt x="88" y="0"/>
                    </a:lnTo>
                    <a:lnTo>
                      <a:pt x="88" y="0"/>
                    </a:lnTo>
                    <a:lnTo>
                      <a:pt x="86" y="0"/>
                    </a:lnTo>
                    <a:lnTo>
                      <a:pt x="86" y="0"/>
                    </a:lnTo>
                    <a:lnTo>
                      <a:pt x="86" y="0"/>
                    </a:lnTo>
                    <a:lnTo>
                      <a:pt x="86" y="0"/>
                    </a:lnTo>
                    <a:lnTo>
                      <a:pt x="68" y="2"/>
                    </a:lnTo>
                    <a:lnTo>
                      <a:pt x="52" y="8"/>
                    </a:lnTo>
                    <a:lnTo>
                      <a:pt x="36" y="14"/>
                    </a:lnTo>
                    <a:lnTo>
                      <a:pt x="24" y="26"/>
                    </a:lnTo>
                    <a:lnTo>
                      <a:pt x="14" y="38"/>
                    </a:lnTo>
                    <a:lnTo>
                      <a:pt x="6" y="52"/>
                    </a:lnTo>
                    <a:lnTo>
                      <a:pt x="0" y="68"/>
                    </a:lnTo>
                    <a:lnTo>
                      <a:pt x="0" y="86"/>
                    </a:lnTo>
                    <a:lnTo>
                      <a:pt x="0" y="294"/>
                    </a:lnTo>
                    <a:lnTo>
                      <a:pt x="0" y="294"/>
                    </a:lnTo>
                    <a:lnTo>
                      <a:pt x="0" y="312"/>
                    </a:lnTo>
                    <a:lnTo>
                      <a:pt x="6" y="328"/>
                    </a:lnTo>
                    <a:lnTo>
                      <a:pt x="14" y="342"/>
                    </a:lnTo>
                    <a:lnTo>
                      <a:pt x="24" y="354"/>
                    </a:lnTo>
                    <a:lnTo>
                      <a:pt x="36" y="366"/>
                    </a:lnTo>
                    <a:lnTo>
                      <a:pt x="52" y="374"/>
                    </a:lnTo>
                    <a:lnTo>
                      <a:pt x="68" y="378"/>
                    </a:lnTo>
                    <a:lnTo>
                      <a:pt x="86" y="380"/>
                    </a:lnTo>
                    <a:lnTo>
                      <a:pt x="86" y="3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23" name="Group 80"/>
            <p:cNvGrpSpPr/>
            <p:nvPr/>
          </p:nvGrpSpPr>
          <p:grpSpPr>
            <a:xfrm>
              <a:off x="5390343" y="2863557"/>
              <a:ext cx="348657" cy="361199"/>
              <a:chOff x="2927350" y="3395663"/>
              <a:chExt cx="882650" cy="914400"/>
            </a:xfrm>
            <a:solidFill>
              <a:schemeClr val="bg1"/>
            </a:solidFill>
          </p:grpSpPr>
          <p:sp>
            <p:nvSpPr>
              <p:cNvPr id="25" name="Freeform 157"/>
              <p:cNvSpPr/>
              <p:nvPr/>
            </p:nvSpPr>
            <p:spPr bwMode="auto">
              <a:xfrm>
                <a:off x="2927350" y="4043363"/>
                <a:ext cx="882650" cy="266700"/>
              </a:xfrm>
              <a:custGeom>
                <a:avLst/>
                <a:gdLst>
                  <a:gd name="T0" fmla="*/ 278 w 556"/>
                  <a:gd name="T1" fmla="*/ 40 h 168"/>
                  <a:gd name="T2" fmla="*/ 276 w 556"/>
                  <a:gd name="T3" fmla="*/ 40 h 168"/>
                  <a:gd name="T4" fmla="*/ 276 w 556"/>
                  <a:gd name="T5" fmla="*/ 40 h 168"/>
                  <a:gd name="T6" fmla="*/ 220 w 556"/>
                  <a:gd name="T7" fmla="*/ 38 h 168"/>
                  <a:gd name="T8" fmla="*/ 166 w 556"/>
                  <a:gd name="T9" fmla="*/ 34 h 168"/>
                  <a:gd name="T10" fmla="*/ 116 w 556"/>
                  <a:gd name="T11" fmla="*/ 30 h 168"/>
                  <a:gd name="T12" fmla="*/ 72 w 556"/>
                  <a:gd name="T13" fmla="*/ 22 h 168"/>
                  <a:gd name="T14" fmla="*/ 72 w 556"/>
                  <a:gd name="T15" fmla="*/ 22 h 168"/>
                  <a:gd name="T16" fmla="*/ 38 w 556"/>
                  <a:gd name="T17" fmla="*/ 16 h 168"/>
                  <a:gd name="T18" fmla="*/ 20 w 556"/>
                  <a:gd name="T19" fmla="*/ 10 h 168"/>
                  <a:gd name="T20" fmla="*/ 0 w 556"/>
                  <a:gd name="T21" fmla="*/ 2 h 168"/>
                  <a:gd name="T22" fmla="*/ 0 w 556"/>
                  <a:gd name="T23" fmla="*/ 114 h 168"/>
                  <a:gd name="T24" fmla="*/ 0 w 556"/>
                  <a:gd name="T25" fmla="*/ 114 h 168"/>
                  <a:gd name="T26" fmla="*/ 2 w 556"/>
                  <a:gd name="T27" fmla="*/ 120 h 168"/>
                  <a:gd name="T28" fmla="*/ 6 w 556"/>
                  <a:gd name="T29" fmla="*/ 126 h 168"/>
                  <a:gd name="T30" fmla="*/ 12 w 556"/>
                  <a:gd name="T31" fmla="*/ 130 h 168"/>
                  <a:gd name="T32" fmla="*/ 22 w 556"/>
                  <a:gd name="T33" fmla="*/ 136 h 168"/>
                  <a:gd name="T34" fmla="*/ 48 w 556"/>
                  <a:gd name="T35" fmla="*/ 144 h 168"/>
                  <a:gd name="T36" fmla="*/ 82 w 556"/>
                  <a:gd name="T37" fmla="*/ 152 h 168"/>
                  <a:gd name="T38" fmla="*/ 122 w 556"/>
                  <a:gd name="T39" fmla="*/ 160 h 168"/>
                  <a:gd name="T40" fmla="*/ 168 w 556"/>
                  <a:gd name="T41" fmla="*/ 164 h 168"/>
                  <a:gd name="T42" fmla="*/ 220 w 556"/>
                  <a:gd name="T43" fmla="*/ 168 h 168"/>
                  <a:gd name="T44" fmla="*/ 276 w 556"/>
                  <a:gd name="T45" fmla="*/ 168 h 168"/>
                  <a:gd name="T46" fmla="*/ 276 w 556"/>
                  <a:gd name="T47" fmla="*/ 168 h 168"/>
                  <a:gd name="T48" fmla="*/ 278 w 556"/>
                  <a:gd name="T49" fmla="*/ 168 h 168"/>
                  <a:gd name="T50" fmla="*/ 278 w 556"/>
                  <a:gd name="T51" fmla="*/ 168 h 168"/>
                  <a:gd name="T52" fmla="*/ 334 w 556"/>
                  <a:gd name="T53" fmla="*/ 168 h 168"/>
                  <a:gd name="T54" fmla="*/ 386 w 556"/>
                  <a:gd name="T55" fmla="*/ 164 h 168"/>
                  <a:gd name="T56" fmla="*/ 434 w 556"/>
                  <a:gd name="T57" fmla="*/ 158 h 168"/>
                  <a:gd name="T58" fmla="*/ 474 w 556"/>
                  <a:gd name="T59" fmla="*/ 152 h 168"/>
                  <a:gd name="T60" fmla="*/ 508 w 556"/>
                  <a:gd name="T61" fmla="*/ 144 h 168"/>
                  <a:gd name="T62" fmla="*/ 534 w 556"/>
                  <a:gd name="T63" fmla="*/ 136 h 168"/>
                  <a:gd name="T64" fmla="*/ 544 w 556"/>
                  <a:gd name="T65" fmla="*/ 130 h 168"/>
                  <a:gd name="T66" fmla="*/ 550 w 556"/>
                  <a:gd name="T67" fmla="*/ 126 h 168"/>
                  <a:gd name="T68" fmla="*/ 554 w 556"/>
                  <a:gd name="T69" fmla="*/ 120 h 168"/>
                  <a:gd name="T70" fmla="*/ 556 w 556"/>
                  <a:gd name="T71" fmla="*/ 114 h 168"/>
                  <a:gd name="T72" fmla="*/ 556 w 556"/>
                  <a:gd name="T73" fmla="*/ 0 h 168"/>
                  <a:gd name="T74" fmla="*/ 556 w 556"/>
                  <a:gd name="T75" fmla="*/ 0 h 168"/>
                  <a:gd name="T76" fmla="*/ 536 w 556"/>
                  <a:gd name="T77" fmla="*/ 8 h 168"/>
                  <a:gd name="T78" fmla="*/ 516 w 556"/>
                  <a:gd name="T79" fmla="*/ 14 h 168"/>
                  <a:gd name="T80" fmla="*/ 484 w 556"/>
                  <a:gd name="T81" fmla="*/ 22 h 168"/>
                  <a:gd name="T82" fmla="*/ 484 w 556"/>
                  <a:gd name="T83" fmla="*/ 22 h 168"/>
                  <a:gd name="T84" fmla="*/ 438 w 556"/>
                  <a:gd name="T85" fmla="*/ 30 h 168"/>
                  <a:gd name="T86" fmla="*/ 390 w 556"/>
                  <a:gd name="T87" fmla="*/ 34 h 168"/>
                  <a:gd name="T88" fmla="*/ 336 w 556"/>
                  <a:gd name="T89" fmla="*/ 38 h 168"/>
                  <a:gd name="T90" fmla="*/ 278 w 556"/>
                  <a:gd name="T91" fmla="*/ 40 h 168"/>
                  <a:gd name="T92" fmla="*/ 278 w 556"/>
                  <a:gd name="T93" fmla="*/ 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168">
                    <a:moveTo>
                      <a:pt x="278" y="40"/>
                    </a:moveTo>
                    <a:lnTo>
                      <a:pt x="276" y="40"/>
                    </a:lnTo>
                    <a:lnTo>
                      <a:pt x="276" y="40"/>
                    </a:lnTo>
                    <a:lnTo>
                      <a:pt x="220" y="38"/>
                    </a:lnTo>
                    <a:lnTo>
                      <a:pt x="166" y="34"/>
                    </a:lnTo>
                    <a:lnTo>
                      <a:pt x="116" y="30"/>
                    </a:lnTo>
                    <a:lnTo>
                      <a:pt x="72" y="22"/>
                    </a:lnTo>
                    <a:lnTo>
                      <a:pt x="72" y="22"/>
                    </a:lnTo>
                    <a:lnTo>
                      <a:pt x="38" y="16"/>
                    </a:lnTo>
                    <a:lnTo>
                      <a:pt x="20" y="10"/>
                    </a:lnTo>
                    <a:lnTo>
                      <a:pt x="0" y="2"/>
                    </a:lnTo>
                    <a:lnTo>
                      <a:pt x="0" y="114"/>
                    </a:lnTo>
                    <a:lnTo>
                      <a:pt x="0" y="114"/>
                    </a:lnTo>
                    <a:lnTo>
                      <a:pt x="2" y="120"/>
                    </a:lnTo>
                    <a:lnTo>
                      <a:pt x="6" y="126"/>
                    </a:lnTo>
                    <a:lnTo>
                      <a:pt x="12" y="130"/>
                    </a:lnTo>
                    <a:lnTo>
                      <a:pt x="22" y="136"/>
                    </a:lnTo>
                    <a:lnTo>
                      <a:pt x="48" y="144"/>
                    </a:lnTo>
                    <a:lnTo>
                      <a:pt x="82" y="152"/>
                    </a:lnTo>
                    <a:lnTo>
                      <a:pt x="122" y="160"/>
                    </a:lnTo>
                    <a:lnTo>
                      <a:pt x="168" y="164"/>
                    </a:lnTo>
                    <a:lnTo>
                      <a:pt x="220" y="168"/>
                    </a:lnTo>
                    <a:lnTo>
                      <a:pt x="276" y="168"/>
                    </a:lnTo>
                    <a:lnTo>
                      <a:pt x="276" y="168"/>
                    </a:lnTo>
                    <a:lnTo>
                      <a:pt x="278" y="168"/>
                    </a:lnTo>
                    <a:lnTo>
                      <a:pt x="278" y="168"/>
                    </a:lnTo>
                    <a:lnTo>
                      <a:pt x="334" y="168"/>
                    </a:lnTo>
                    <a:lnTo>
                      <a:pt x="386" y="164"/>
                    </a:lnTo>
                    <a:lnTo>
                      <a:pt x="434" y="158"/>
                    </a:lnTo>
                    <a:lnTo>
                      <a:pt x="474" y="152"/>
                    </a:lnTo>
                    <a:lnTo>
                      <a:pt x="508" y="144"/>
                    </a:lnTo>
                    <a:lnTo>
                      <a:pt x="534" y="136"/>
                    </a:lnTo>
                    <a:lnTo>
                      <a:pt x="544" y="130"/>
                    </a:lnTo>
                    <a:lnTo>
                      <a:pt x="550" y="126"/>
                    </a:lnTo>
                    <a:lnTo>
                      <a:pt x="554" y="120"/>
                    </a:lnTo>
                    <a:lnTo>
                      <a:pt x="556" y="114"/>
                    </a:lnTo>
                    <a:lnTo>
                      <a:pt x="556" y="0"/>
                    </a:lnTo>
                    <a:lnTo>
                      <a:pt x="556" y="0"/>
                    </a:lnTo>
                    <a:lnTo>
                      <a:pt x="536" y="8"/>
                    </a:lnTo>
                    <a:lnTo>
                      <a:pt x="516" y="14"/>
                    </a:lnTo>
                    <a:lnTo>
                      <a:pt x="484" y="22"/>
                    </a:lnTo>
                    <a:lnTo>
                      <a:pt x="484" y="22"/>
                    </a:lnTo>
                    <a:lnTo>
                      <a:pt x="438" y="30"/>
                    </a:lnTo>
                    <a:lnTo>
                      <a:pt x="390" y="34"/>
                    </a:lnTo>
                    <a:lnTo>
                      <a:pt x="336" y="38"/>
                    </a:lnTo>
                    <a:lnTo>
                      <a:pt x="278" y="40"/>
                    </a:lnTo>
                    <a:lnTo>
                      <a:pt x="27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6" name="Freeform 158"/>
              <p:cNvSpPr/>
              <p:nvPr/>
            </p:nvSpPr>
            <p:spPr bwMode="auto">
              <a:xfrm>
                <a:off x="2927350" y="3763963"/>
                <a:ext cx="882650" cy="269875"/>
              </a:xfrm>
              <a:custGeom>
                <a:avLst/>
                <a:gdLst>
                  <a:gd name="T0" fmla="*/ 278 w 556"/>
                  <a:gd name="T1" fmla="*/ 38 h 170"/>
                  <a:gd name="T2" fmla="*/ 276 w 556"/>
                  <a:gd name="T3" fmla="*/ 38 h 170"/>
                  <a:gd name="T4" fmla="*/ 276 w 556"/>
                  <a:gd name="T5" fmla="*/ 38 h 170"/>
                  <a:gd name="T6" fmla="*/ 220 w 556"/>
                  <a:gd name="T7" fmla="*/ 36 h 170"/>
                  <a:gd name="T8" fmla="*/ 166 w 556"/>
                  <a:gd name="T9" fmla="*/ 34 h 170"/>
                  <a:gd name="T10" fmla="*/ 116 w 556"/>
                  <a:gd name="T11" fmla="*/ 28 h 170"/>
                  <a:gd name="T12" fmla="*/ 72 w 556"/>
                  <a:gd name="T13" fmla="*/ 20 h 170"/>
                  <a:gd name="T14" fmla="*/ 72 w 556"/>
                  <a:gd name="T15" fmla="*/ 20 h 170"/>
                  <a:gd name="T16" fmla="*/ 38 w 556"/>
                  <a:gd name="T17" fmla="*/ 14 h 170"/>
                  <a:gd name="T18" fmla="*/ 20 w 556"/>
                  <a:gd name="T19" fmla="*/ 8 h 170"/>
                  <a:gd name="T20" fmla="*/ 0 w 556"/>
                  <a:gd name="T21" fmla="*/ 0 h 170"/>
                  <a:gd name="T22" fmla="*/ 0 w 556"/>
                  <a:gd name="T23" fmla="*/ 0 h 170"/>
                  <a:gd name="T24" fmla="*/ 0 w 556"/>
                  <a:gd name="T25" fmla="*/ 0 h 170"/>
                  <a:gd name="T26" fmla="*/ 0 w 556"/>
                  <a:gd name="T27" fmla="*/ 116 h 170"/>
                  <a:gd name="T28" fmla="*/ 0 w 556"/>
                  <a:gd name="T29" fmla="*/ 116 h 170"/>
                  <a:gd name="T30" fmla="*/ 2 w 556"/>
                  <a:gd name="T31" fmla="*/ 122 h 170"/>
                  <a:gd name="T32" fmla="*/ 6 w 556"/>
                  <a:gd name="T33" fmla="*/ 126 h 170"/>
                  <a:gd name="T34" fmla="*/ 12 w 556"/>
                  <a:gd name="T35" fmla="*/ 132 h 170"/>
                  <a:gd name="T36" fmla="*/ 22 w 556"/>
                  <a:gd name="T37" fmla="*/ 136 h 170"/>
                  <a:gd name="T38" fmla="*/ 48 w 556"/>
                  <a:gd name="T39" fmla="*/ 146 h 170"/>
                  <a:gd name="T40" fmla="*/ 82 w 556"/>
                  <a:gd name="T41" fmla="*/ 154 h 170"/>
                  <a:gd name="T42" fmla="*/ 122 w 556"/>
                  <a:gd name="T43" fmla="*/ 160 h 170"/>
                  <a:gd name="T44" fmla="*/ 168 w 556"/>
                  <a:gd name="T45" fmla="*/ 164 h 170"/>
                  <a:gd name="T46" fmla="*/ 220 w 556"/>
                  <a:gd name="T47" fmla="*/ 168 h 170"/>
                  <a:gd name="T48" fmla="*/ 276 w 556"/>
                  <a:gd name="T49" fmla="*/ 170 h 170"/>
                  <a:gd name="T50" fmla="*/ 276 w 556"/>
                  <a:gd name="T51" fmla="*/ 170 h 170"/>
                  <a:gd name="T52" fmla="*/ 278 w 556"/>
                  <a:gd name="T53" fmla="*/ 170 h 170"/>
                  <a:gd name="T54" fmla="*/ 278 w 556"/>
                  <a:gd name="T55" fmla="*/ 170 h 170"/>
                  <a:gd name="T56" fmla="*/ 334 w 556"/>
                  <a:gd name="T57" fmla="*/ 168 h 170"/>
                  <a:gd name="T58" fmla="*/ 386 w 556"/>
                  <a:gd name="T59" fmla="*/ 164 h 170"/>
                  <a:gd name="T60" fmla="*/ 434 w 556"/>
                  <a:gd name="T61" fmla="*/ 160 h 170"/>
                  <a:gd name="T62" fmla="*/ 474 w 556"/>
                  <a:gd name="T63" fmla="*/ 154 h 170"/>
                  <a:gd name="T64" fmla="*/ 508 w 556"/>
                  <a:gd name="T65" fmla="*/ 146 h 170"/>
                  <a:gd name="T66" fmla="*/ 534 w 556"/>
                  <a:gd name="T67" fmla="*/ 136 h 170"/>
                  <a:gd name="T68" fmla="*/ 544 w 556"/>
                  <a:gd name="T69" fmla="*/ 132 h 170"/>
                  <a:gd name="T70" fmla="*/ 550 w 556"/>
                  <a:gd name="T71" fmla="*/ 126 h 170"/>
                  <a:gd name="T72" fmla="*/ 554 w 556"/>
                  <a:gd name="T73" fmla="*/ 120 h 170"/>
                  <a:gd name="T74" fmla="*/ 556 w 556"/>
                  <a:gd name="T75" fmla="*/ 116 h 170"/>
                  <a:gd name="T76" fmla="*/ 556 w 556"/>
                  <a:gd name="T77" fmla="*/ 0 h 170"/>
                  <a:gd name="T78" fmla="*/ 556 w 556"/>
                  <a:gd name="T79" fmla="*/ 0 h 170"/>
                  <a:gd name="T80" fmla="*/ 556 w 556"/>
                  <a:gd name="T81" fmla="*/ 0 h 170"/>
                  <a:gd name="T82" fmla="*/ 556 w 556"/>
                  <a:gd name="T83" fmla="*/ 0 h 170"/>
                  <a:gd name="T84" fmla="*/ 536 w 556"/>
                  <a:gd name="T85" fmla="*/ 8 h 170"/>
                  <a:gd name="T86" fmla="*/ 516 w 556"/>
                  <a:gd name="T87" fmla="*/ 14 h 170"/>
                  <a:gd name="T88" fmla="*/ 484 w 556"/>
                  <a:gd name="T89" fmla="*/ 20 h 170"/>
                  <a:gd name="T90" fmla="*/ 484 w 556"/>
                  <a:gd name="T91" fmla="*/ 20 h 170"/>
                  <a:gd name="T92" fmla="*/ 438 w 556"/>
                  <a:gd name="T93" fmla="*/ 28 h 170"/>
                  <a:gd name="T94" fmla="*/ 390 w 556"/>
                  <a:gd name="T95" fmla="*/ 32 h 170"/>
                  <a:gd name="T96" fmla="*/ 336 w 556"/>
                  <a:gd name="T97" fmla="*/ 36 h 170"/>
                  <a:gd name="T98" fmla="*/ 278 w 556"/>
                  <a:gd name="T99" fmla="*/ 38 h 170"/>
                  <a:gd name="T100" fmla="*/ 278 w 556"/>
                  <a:gd name="T101" fmla="*/ 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6" h="170">
                    <a:moveTo>
                      <a:pt x="278" y="38"/>
                    </a:moveTo>
                    <a:lnTo>
                      <a:pt x="276" y="38"/>
                    </a:lnTo>
                    <a:lnTo>
                      <a:pt x="276" y="38"/>
                    </a:lnTo>
                    <a:lnTo>
                      <a:pt x="220" y="36"/>
                    </a:lnTo>
                    <a:lnTo>
                      <a:pt x="166" y="34"/>
                    </a:lnTo>
                    <a:lnTo>
                      <a:pt x="116" y="28"/>
                    </a:lnTo>
                    <a:lnTo>
                      <a:pt x="72" y="20"/>
                    </a:lnTo>
                    <a:lnTo>
                      <a:pt x="72" y="20"/>
                    </a:lnTo>
                    <a:lnTo>
                      <a:pt x="38" y="14"/>
                    </a:lnTo>
                    <a:lnTo>
                      <a:pt x="20" y="8"/>
                    </a:lnTo>
                    <a:lnTo>
                      <a:pt x="0" y="0"/>
                    </a:lnTo>
                    <a:lnTo>
                      <a:pt x="0" y="0"/>
                    </a:lnTo>
                    <a:lnTo>
                      <a:pt x="0" y="0"/>
                    </a:lnTo>
                    <a:lnTo>
                      <a:pt x="0" y="116"/>
                    </a:lnTo>
                    <a:lnTo>
                      <a:pt x="0" y="116"/>
                    </a:lnTo>
                    <a:lnTo>
                      <a:pt x="2" y="122"/>
                    </a:lnTo>
                    <a:lnTo>
                      <a:pt x="6" y="126"/>
                    </a:lnTo>
                    <a:lnTo>
                      <a:pt x="12" y="132"/>
                    </a:lnTo>
                    <a:lnTo>
                      <a:pt x="22" y="136"/>
                    </a:lnTo>
                    <a:lnTo>
                      <a:pt x="48" y="146"/>
                    </a:lnTo>
                    <a:lnTo>
                      <a:pt x="82" y="154"/>
                    </a:lnTo>
                    <a:lnTo>
                      <a:pt x="122" y="160"/>
                    </a:lnTo>
                    <a:lnTo>
                      <a:pt x="168" y="164"/>
                    </a:lnTo>
                    <a:lnTo>
                      <a:pt x="220" y="168"/>
                    </a:lnTo>
                    <a:lnTo>
                      <a:pt x="276" y="170"/>
                    </a:lnTo>
                    <a:lnTo>
                      <a:pt x="276" y="170"/>
                    </a:lnTo>
                    <a:lnTo>
                      <a:pt x="278" y="170"/>
                    </a:lnTo>
                    <a:lnTo>
                      <a:pt x="278" y="170"/>
                    </a:lnTo>
                    <a:lnTo>
                      <a:pt x="334" y="168"/>
                    </a:lnTo>
                    <a:lnTo>
                      <a:pt x="386" y="164"/>
                    </a:lnTo>
                    <a:lnTo>
                      <a:pt x="434" y="160"/>
                    </a:lnTo>
                    <a:lnTo>
                      <a:pt x="474" y="154"/>
                    </a:lnTo>
                    <a:lnTo>
                      <a:pt x="508" y="146"/>
                    </a:lnTo>
                    <a:lnTo>
                      <a:pt x="534" y="136"/>
                    </a:lnTo>
                    <a:lnTo>
                      <a:pt x="544" y="132"/>
                    </a:lnTo>
                    <a:lnTo>
                      <a:pt x="550" y="126"/>
                    </a:lnTo>
                    <a:lnTo>
                      <a:pt x="554" y="120"/>
                    </a:lnTo>
                    <a:lnTo>
                      <a:pt x="556" y="116"/>
                    </a:lnTo>
                    <a:lnTo>
                      <a:pt x="556" y="0"/>
                    </a:lnTo>
                    <a:lnTo>
                      <a:pt x="556" y="0"/>
                    </a:lnTo>
                    <a:lnTo>
                      <a:pt x="556" y="0"/>
                    </a:lnTo>
                    <a:lnTo>
                      <a:pt x="556" y="0"/>
                    </a:lnTo>
                    <a:lnTo>
                      <a:pt x="536" y="8"/>
                    </a:lnTo>
                    <a:lnTo>
                      <a:pt x="516" y="14"/>
                    </a:lnTo>
                    <a:lnTo>
                      <a:pt x="484" y="20"/>
                    </a:lnTo>
                    <a:lnTo>
                      <a:pt x="484" y="20"/>
                    </a:lnTo>
                    <a:lnTo>
                      <a:pt x="438" y="28"/>
                    </a:lnTo>
                    <a:lnTo>
                      <a:pt x="390" y="32"/>
                    </a:lnTo>
                    <a:lnTo>
                      <a:pt x="336" y="36"/>
                    </a:lnTo>
                    <a:lnTo>
                      <a:pt x="278" y="38"/>
                    </a:lnTo>
                    <a:lnTo>
                      <a:pt x="27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7" name="Freeform 159"/>
              <p:cNvSpPr/>
              <p:nvPr/>
            </p:nvSpPr>
            <p:spPr bwMode="auto">
              <a:xfrm>
                <a:off x="2927350" y="3395663"/>
                <a:ext cx="882650" cy="355600"/>
              </a:xfrm>
              <a:custGeom>
                <a:avLst/>
                <a:gdLst>
                  <a:gd name="T0" fmla="*/ 276 w 556"/>
                  <a:gd name="T1" fmla="*/ 224 h 224"/>
                  <a:gd name="T2" fmla="*/ 276 w 556"/>
                  <a:gd name="T3" fmla="*/ 224 h 224"/>
                  <a:gd name="T4" fmla="*/ 278 w 556"/>
                  <a:gd name="T5" fmla="*/ 224 h 224"/>
                  <a:gd name="T6" fmla="*/ 278 w 556"/>
                  <a:gd name="T7" fmla="*/ 224 h 224"/>
                  <a:gd name="T8" fmla="*/ 334 w 556"/>
                  <a:gd name="T9" fmla="*/ 222 h 224"/>
                  <a:gd name="T10" fmla="*/ 386 w 556"/>
                  <a:gd name="T11" fmla="*/ 218 h 224"/>
                  <a:gd name="T12" fmla="*/ 434 w 556"/>
                  <a:gd name="T13" fmla="*/ 214 h 224"/>
                  <a:gd name="T14" fmla="*/ 474 w 556"/>
                  <a:gd name="T15" fmla="*/ 208 h 224"/>
                  <a:gd name="T16" fmla="*/ 508 w 556"/>
                  <a:gd name="T17" fmla="*/ 200 h 224"/>
                  <a:gd name="T18" fmla="*/ 534 w 556"/>
                  <a:gd name="T19" fmla="*/ 190 h 224"/>
                  <a:gd name="T20" fmla="*/ 544 w 556"/>
                  <a:gd name="T21" fmla="*/ 186 h 224"/>
                  <a:gd name="T22" fmla="*/ 550 w 556"/>
                  <a:gd name="T23" fmla="*/ 180 h 224"/>
                  <a:gd name="T24" fmla="*/ 554 w 556"/>
                  <a:gd name="T25" fmla="*/ 174 h 224"/>
                  <a:gd name="T26" fmla="*/ 556 w 556"/>
                  <a:gd name="T27" fmla="*/ 170 h 224"/>
                  <a:gd name="T28" fmla="*/ 556 w 556"/>
                  <a:gd name="T29" fmla="*/ 54 h 224"/>
                  <a:gd name="T30" fmla="*/ 556 w 556"/>
                  <a:gd name="T31" fmla="*/ 54 h 224"/>
                  <a:gd name="T32" fmla="*/ 554 w 556"/>
                  <a:gd name="T33" fmla="*/ 48 h 224"/>
                  <a:gd name="T34" fmla="*/ 550 w 556"/>
                  <a:gd name="T35" fmla="*/ 42 h 224"/>
                  <a:gd name="T36" fmla="*/ 544 w 556"/>
                  <a:gd name="T37" fmla="*/ 38 h 224"/>
                  <a:gd name="T38" fmla="*/ 534 w 556"/>
                  <a:gd name="T39" fmla="*/ 32 h 224"/>
                  <a:gd name="T40" fmla="*/ 508 w 556"/>
                  <a:gd name="T41" fmla="*/ 24 h 224"/>
                  <a:gd name="T42" fmla="*/ 474 w 556"/>
                  <a:gd name="T43" fmla="*/ 16 h 224"/>
                  <a:gd name="T44" fmla="*/ 434 w 556"/>
                  <a:gd name="T45" fmla="*/ 10 h 224"/>
                  <a:gd name="T46" fmla="*/ 388 w 556"/>
                  <a:gd name="T47" fmla="*/ 4 h 224"/>
                  <a:gd name="T48" fmla="*/ 336 w 556"/>
                  <a:gd name="T49" fmla="*/ 2 h 224"/>
                  <a:gd name="T50" fmla="*/ 280 w 556"/>
                  <a:gd name="T51" fmla="*/ 0 h 224"/>
                  <a:gd name="T52" fmla="*/ 280 w 556"/>
                  <a:gd name="T53" fmla="*/ 0 h 224"/>
                  <a:gd name="T54" fmla="*/ 278 w 556"/>
                  <a:gd name="T55" fmla="*/ 0 h 224"/>
                  <a:gd name="T56" fmla="*/ 278 w 556"/>
                  <a:gd name="T57" fmla="*/ 0 h 224"/>
                  <a:gd name="T58" fmla="*/ 222 w 556"/>
                  <a:gd name="T59" fmla="*/ 2 h 224"/>
                  <a:gd name="T60" fmla="*/ 170 w 556"/>
                  <a:gd name="T61" fmla="*/ 4 h 224"/>
                  <a:gd name="T62" fmla="*/ 122 w 556"/>
                  <a:gd name="T63" fmla="*/ 10 h 224"/>
                  <a:gd name="T64" fmla="*/ 82 w 556"/>
                  <a:gd name="T65" fmla="*/ 16 h 224"/>
                  <a:gd name="T66" fmla="*/ 48 w 556"/>
                  <a:gd name="T67" fmla="*/ 24 h 224"/>
                  <a:gd name="T68" fmla="*/ 22 w 556"/>
                  <a:gd name="T69" fmla="*/ 34 h 224"/>
                  <a:gd name="T70" fmla="*/ 12 w 556"/>
                  <a:gd name="T71" fmla="*/ 38 h 224"/>
                  <a:gd name="T72" fmla="*/ 6 w 556"/>
                  <a:gd name="T73" fmla="*/ 44 h 224"/>
                  <a:gd name="T74" fmla="*/ 2 w 556"/>
                  <a:gd name="T75" fmla="*/ 48 h 224"/>
                  <a:gd name="T76" fmla="*/ 0 w 556"/>
                  <a:gd name="T77" fmla="*/ 54 h 224"/>
                  <a:gd name="T78" fmla="*/ 0 w 556"/>
                  <a:gd name="T79" fmla="*/ 170 h 224"/>
                  <a:gd name="T80" fmla="*/ 0 w 556"/>
                  <a:gd name="T81" fmla="*/ 170 h 224"/>
                  <a:gd name="T82" fmla="*/ 2 w 556"/>
                  <a:gd name="T83" fmla="*/ 176 h 224"/>
                  <a:gd name="T84" fmla="*/ 6 w 556"/>
                  <a:gd name="T85" fmla="*/ 180 h 224"/>
                  <a:gd name="T86" fmla="*/ 12 w 556"/>
                  <a:gd name="T87" fmla="*/ 186 h 224"/>
                  <a:gd name="T88" fmla="*/ 22 w 556"/>
                  <a:gd name="T89" fmla="*/ 190 h 224"/>
                  <a:gd name="T90" fmla="*/ 48 w 556"/>
                  <a:gd name="T91" fmla="*/ 200 h 224"/>
                  <a:gd name="T92" fmla="*/ 82 w 556"/>
                  <a:gd name="T93" fmla="*/ 208 h 224"/>
                  <a:gd name="T94" fmla="*/ 122 w 556"/>
                  <a:gd name="T95" fmla="*/ 214 h 224"/>
                  <a:gd name="T96" fmla="*/ 168 w 556"/>
                  <a:gd name="T97" fmla="*/ 220 h 224"/>
                  <a:gd name="T98" fmla="*/ 220 w 556"/>
                  <a:gd name="T99" fmla="*/ 222 h 224"/>
                  <a:gd name="T100" fmla="*/ 276 w 556"/>
                  <a:gd name="T101" fmla="*/ 224 h 224"/>
                  <a:gd name="T102" fmla="*/ 276 w 556"/>
                  <a:gd name="T10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6" h="224">
                    <a:moveTo>
                      <a:pt x="276" y="224"/>
                    </a:moveTo>
                    <a:lnTo>
                      <a:pt x="276" y="224"/>
                    </a:lnTo>
                    <a:lnTo>
                      <a:pt x="278" y="224"/>
                    </a:lnTo>
                    <a:lnTo>
                      <a:pt x="278" y="224"/>
                    </a:lnTo>
                    <a:lnTo>
                      <a:pt x="334" y="222"/>
                    </a:lnTo>
                    <a:lnTo>
                      <a:pt x="386" y="218"/>
                    </a:lnTo>
                    <a:lnTo>
                      <a:pt x="434" y="214"/>
                    </a:lnTo>
                    <a:lnTo>
                      <a:pt x="474" y="208"/>
                    </a:lnTo>
                    <a:lnTo>
                      <a:pt x="508" y="200"/>
                    </a:lnTo>
                    <a:lnTo>
                      <a:pt x="534" y="190"/>
                    </a:lnTo>
                    <a:lnTo>
                      <a:pt x="544" y="186"/>
                    </a:lnTo>
                    <a:lnTo>
                      <a:pt x="550" y="180"/>
                    </a:lnTo>
                    <a:lnTo>
                      <a:pt x="554" y="174"/>
                    </a:lnTo>
                    <a:lnTo>
                      <a:pt x="556" y="170"/>
                    </a:lnTo>
                    <a:lnTo>
                      <a:pt x="556" y="54"/>
                    </a:lnTo>
                    <a:lnTo>
                      <a:pt x="556" y="54"/>
                    </a:lnTo>
                    <a:lnTo>
                      <a:pt x="554" y="48"/>
                    </a:lnTo>
                    <a:lnTo>
                      <a:pt x="550" y="42"/>
                    </a:lnTo>
                    <a:lnTo>
                      <a:pt x="544" y="38"/>
                    </a:lnTo>
                    <a:lnTo>
                      <a:pt x="534" y="32"/>
                    </a:lnTo>
                    <a:lnTo>
                      <a:pt x="508" y="24"/>
                    </a:lnTo>
                    <a:lnTo>
                      <a:pt x="474" y="16"/>
                    </a:lnTo>
                    <a:lnTo>
                      <a:pt x="434" y="10"/>
                    </a:lnTo>
                    <a:lnTo>
                      <a:pt x="388" y="4"/>
                    </a:lnTo>
                    <a:lnTo>
                      <a:pt x="336" y="2"/>
                    </a:lnTo>
                    <a:lnTo>
                      <a:pt x="280" y="0"/>
                    </a:lnTo>
                    <a:lnTo>
                      <a:pt x="280" y="0"/>
                    </a:lnTo>
                    <a:lnTo>
                      <a:pt x="278" y="0"/>
                    </a:lnTo>
                    <a:lnTo>
                      <a:pt x="278" y="0"/>
                    </a:lnTo>
                    <a:lnTo>
                      <a:pt x="222" y="2"/>
                    </a:lnTo>
                    <a:lnTo>
                      <a:pt x="170" y="4"/>
                    </a:lnTo>
                    <a:lnTo>
                      <a:pt x="122" y="10"/>
                    </a:lnTo>
                    <a:lnTo>
                      <a:pt x="82" y="16"/>
                    </a:lnTo>
                    <a:lnTo>
                      <a:pt x="48" y="24"/>
                    </a:lnTo>
                    <a:lnTo>
                      <a:pt x="22" y="34"/>
                    </a:lnTo>
                    <a:lnTo>
                      <a:pt x="12" y="38"/>
                    </a:lnTo>
                    <a:lnTo>
                      <a:pt x="6" y="44"/>
                    </a:lnTo>
                    <a:lnTo>
                      <a:pt x="2" y="48"/>
                    </a:lnTo>
                    <a:lnTo>
                      <a:pt x="0" y="54"/>
                    </a:lnTo>
                    <a:lnTo>
                      <a:pt x="0" y="170"/>
                    </a:lnTo>
                    <a:lnTo>
                      <a:pt x="0" y="170"/>
                    </a:lnTo>
                    <a:lnTo>
                      <a:pt x="2" y="176"/>
                    </a:lnTo>
                    <a:lnTo>
                      <a:pt x="6" y="180"/>
                    </a:lnTo>
                    <a:lnTo>
                      <a:pt x="12" y="186"/>
                    </a:lnTo>
                    <a:lnTo>
                      <a:pt x="22" y="190"/>
                    </a:lnTo>
                    <a:lnTo>
                      <a:pt x="48" y="200"/>
                    </a:lnTo>
                    <a:lnTo>
                      <a:pt x="82" y="208"/>
                    </a:lnTo>
                    <a:lnTo>
                      <a:pt x="122" y="214"/>
                    </a:lnTo>
                    <a:lnTo>
                      <a:pt x="168" y="220"/>
                    </a:lnTo>
                    <a:lnTo>
                      <a:pt x="220" y="222"/>
                    </a:lnTo>
                    <a:lnTo>
                      <a:pt x="276" y="224"/>
                    </a:lnTo>
                    <a:lnTo>
                      <a:pt x="276" y="2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24" name="Freeform 144"/>
            <p:cNvSpPr>
              <a:spLocks noEditPoints="1"/>
            </p:cNvSpPr>
            <p:nvPr/>
          </p:nvSpPr>
          <p:spPr bwMode="auto">
            <a:xfrm>
              <a:off x="7662583" y="3935105"/>
              <a:ext cx="367258" cy="367258"/>
            </a:xfrm>
            <a:custGeom>
              <a:avLst/>
              <a:gdLst>
                <a:gd name="T0" fmla="*/ 272 w 576"/>
                <a:gd name="T1" fmla="*/ 30 h 576"/>
                <a:gd name="T2" fmla="*/ 266 w 576"/>
                <a:gd name="T3" fmla="*/ 24 h 576"/>
                <a:gd name="T4" fmla="*/ 250 w 576"/>
                <a:gd name="T5" fmla="*/ 16 h 576"/>
                <a:gd name="T6" fmla="*/ 80 w 576"/>
                <a:gd name="T7" fmla="*/ 0 h 576"/>
                <a:gd name="T8" fmla="*/ 72 w 576"/>
                <a:gd name="T9" fmla="*/ 0 h 576"/>
                <a:gd name="T10" fmla="*/ 56 w 576"/>
                <a:gd name="T11" fmla="*/ 6 h 576"/>
                <a:gd name="T12" fmla="*/ 12 w 576"/>
                <a:gd name="T13" fmla="*/ 48 h 576"/>
                <a:gd name="T14" fmla="*/ 8 w 576"/>
                <a:gd name="T15" fmla="*/ 56 h 576"/>
                <a:gd name="T16" fmla="*/ 2 w 576"/>
                <a:gd name="T17" fmla="*/ 72 h 576"/>
                <a:gd name="T18" fmla="*/ 16 w 576"/>
                <a:gd name="T19" fmla="*/ 242 h 576"/>
                <a:gd name="T20" fmla="*/ 16 w 576"/>
                <a:gd name="T21" fmla="*/ 250 h 576"/>
                <a:gd name="T22" fmla="*/ 24 w 576"/>
                <a:gd name="T23" fmla="*/ 266 h 576"/>
                <a:gd name="T24" fmla="*/ 328 w 576"/>
                <a:gd name="T25" fmla="*/ 570 h 576"/>
                <a:gd name="T26" fmla="*/ 334 w 576"/>
                <a:gd name="T27" fmla="*/ 574 h 576"/>
                <a:gd name="T28" fmla="*/ 348 w 576"/>
                <a:gd name="T29" fmla="*/ 574 h 576"/>
                <a:gd name="T30" fmla="*/ 570 w 576"/>
                <a:gd name="T31" fmla="*/ 354 h 576"/>
                <a:gd name="T32" fmla="*/ 574 w 576"/>
                <a:gd name="T33" fmla="*/ 348 h 576"/>
                <a:gd name="T34" fmla="*/ 574 w 576"/>
                <a:gd name="T35" fmla="*/ 334 h 576"/>
                <a:gd name="T36" fmla="*/ 570 w 576"/>
                <a:gd name="T37" fmla="*/ 328 h 576"/>
                <a:gd name="T38" fmla="*/ 126 w 576"/>
                <a:gd name="T39" fmla="*/ 126 h 576"/>
                <a:gd name="T40" fmla="*/ 112 w 576"/>
                <a:gd name="T41" fmla="*/ 136 h 576"/>
                <a:gd name="T42" fmla="*/ 98 w 576"/>
                <a:gd name="T43" fmla="*/ 138 h 576"/>
                <a:gd name="T44" fmla="*/ 82 w 576"/>
                <a:gd name="T45" fmla="*/ 136 h 576"/>
                <a:gd name="T46" fmla="*/ 70 w 576"/>
                <a:gd name="T47" fmla="*/ 126 h 576"/>
                <a:gd name="T48" fmla="*/ 64 w 576"/>
                <a:gd name="T49" fmla="*/ 120 h 576"/>
                <a:gd name="T50" fmla="*/ 58 w 576"/>
                <a:gd name="T51" fmla="*/ 106 h 576"/>
                <a:gd name="T52" fmla="*/ 58 w 576"/>
                <a:gd name="T53" fmla="*/ 90 h 576"/>
                <a:gd name="T54" fmla="*/ 64 w 576"/>
                <a:gd name="T55" fmla="*/ 76 h 576"/>
                <a:gd name="T56" fmla="*/ 70 w 576"/>
                <a:gd name="T57" fmla="*/ 70 h 576"/>
                <a:gd name="T58" fmla="*/ 82 w 576"/>
                <a:gd name="T59" fmla="*/ 62 h 576"/>
                <a:gd name="T60" fmla="*/ 98 w 576"/>
                <a:gd name="T61" fmla="*/ 58 h 576"/>
                <a:gd name="T62" fmla="*/ 112 w 576"/>
                <a:gd name="T63" fmla="*/ 62 h 576"/>
                <a:gd name="T64" fmla="*/ 126 w 576"/>
                <a:gd name="T65" fmla="*/ 70 h 576"/>
                <a:gd name="T66" fmla="*/ 130 w 576"/>
                <a:gd name="T67" fmla="*/ 76 h 576"/>
                <a:gd name="T68" fmla="*/ 136 w 576"/>
                <a:gd name="T69" fmla="*/ 90 h 576"/>
                <a:gd name="T70" fmla="*/ 136 w 576"/>
                <a:gd name="T71" fmla="*/ 106 h 576"/>
                <a:gd name="T72" fmla="*/ 130 w 576"/>
                <a:gd name="T73" fmla="*/ 120 h 576"/>
                <a:gd name="T74" fmla="*/ 126 w 576"/>
                <a:gd name="T75" fmla="*/ 12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76">
                  <a:moveTo>
                    <a:pt x="570" y="328"/>
                  </a:moveTo>
                  <a:lnTo>
                    <a:pt x="272" y="30"/>
                  </a:lnTo>
                  <a:lnTo>
                    <a:pt x="272" y="30"/>
                  </a:lnTo>
                  <a:lnTo>
                    <a:pt x="266" y="24"/>
                  </a:lnTo>
                  <a:lnTo>
                    <a:pt x="258" y="20"/>
                  </a:lnTo>
                  <a:lnTo>
                    <a:pt x="250" y="16"/>
                  </a:lnTo>
                  <a:lnTo>
                    <a:pt x="242" y="16"/>
                  </a:lnTo>
                  <a:lnTo>
                    <a:pt x="80" y="0"/>
                  </a:lnTo>
                  <a:lnTo>
                    <a:pt x="80" y="0"/>
                  </a:lnTo>
                  <a:lnTo>
                    <a:pt x="72" y="0"/>
                  </a:lnTo>
                  <a:lnTo>
                    <a:pt x="64" y="4"/>
                  </a:lnTo>
                  <a:lnTo>
                    <a:pt x="56" y="6"/>
                  </a:lnTo>
                  <a:lnTo>
                    <a:pt x="48" y="12"/>
                  </a:lnTo>
                  <a:lnTo>
                    <a:pt x="12" y="48"/>
                  </a:lnTo>
                  <a:lnTo>
                    <a:pt x="12" y="48"/>
                  </a:lnTo>
                  <a:lnTo>
                    <a:pt x="8" y="56"/>
                  </a:lnTo>
                  <a:lnTo>
                    <a:pt x="4" y="64"/>
                  </a:lnTo>
                  <a:lnTo>
                    <a:pt x="2" y="72"/>
                  </a:lnTo>
                  <a:lnTo>
                    <a:pt x="0" y="80"/>
                  </a:lnTo>
                  <a:lnTo>
                    <a:pt x="16" y="242"/>
                  </a:lnTo>
                  <a:lnTo>
                    <a:pt x="16" y="242"/>
                  </a:lnTo>
                  <a:lnTo>
                    <a:pt x="16" y="250"/>
                  </a:lnTo>
                  <a:lnTo>
                    <a:pt x="20" y="258"/>
                  </a:lnTo>
                  <a:lnTo>
                    <a:pt x="24" y="266"/>
                  </a:lnTo>
                  <a:lnTo>
                    <a:pt x="30" y="272"/>
                  </a:lnTo>
                  <a:lnTo>
                    <a:pt x="328" y="570"/>
                  </a:lnTo>
                  <a:lnTo>
                    <a:pt x="328" y="570"/>
                  </a:lnTo>
                  <a:lnTo>
                    <a:pt x="334" y="574"/>
                  </a:lnTo>
                  <a:lnTo>
                    <a:pt x="340" y="576"/>
                  </a:lnTo>
                  <a:lnTo>
                    <a:pt x="348" y="574"/>
                  </a:lnTo>
                  <a:lnTo>
                    <a:pt x="354" y="570"/>
                  </a:lnTo>
                  <a:lnTo>
                    <a:pt x="570" y="354"/>
                  </a:lnTo>
                  <a:lnTo>
                    <a:pt x="570" y="354"/>
                  </a:lnTo>
                  <a:lnTo>
                    <a:pt x="574" y="348"/>
                  </a:lnTo>
                  <a:lnTo>
                    <a:pt x="576" y="340"/>
                  </a:lnTo>
                  <a:lnTo>
                    <a:pt x="574" y="334"/>
                  </a:lnTo>
                  <a:lnTo>
                    <a:pt x="570" y="328"/>
                  </a:lnTo>
                  <a:lnTo>
                    <a:pt x="570" y="328"/>
                  </a:lnTo>
                  <a:close/>
                  <a:moveTo>
                    <a:pt x="126" y="126"/>
                  </a:moveTo>
                  <a:lnTo>
                    <a:pt x="126" y="126"/>
                  </a:lnTo>
                  <a:lnTo>
                    <a:pt x="120" y="132"/>
                  </a:lnTo>
                  <a:lnTo>
                    <a:pt x="112" y="136"/>
                  </a:lnTo>
                  <a:lnTo>
                    <a:pt x="104" y="138"/>
                  </a:lnTo>
                  <a:lnTo>
                    <a:pt x="98" y="138"/>
                  </a:lnTo>
                  <a:lnTo>
                    <a:pt x="90" y="138"/>
                  </a:lnTo>
                  <a:lnTo>
                    <a:pt x="82" y="136"/>
                  </a:lnTo>
                  <a:lnTo>
                    <a:pt x="76" y="132"/>
                  </a:lnTo>
                  <a:lnTo>
                    <a:pt x="70" y="126"/>
                  </a:lnTo>
                  <a:lnTo>
                    <a:pt x="70" y="126"/>
                  </a:lnTo>
                  <a:lnTo>
                    <a:pt x="64" y="120"/>
                  </a:lnTo>
                  <a:lnTo>
                    <a:pt x="60" y="114"/>
                  </a:lnTo>
                  <a:lnTo>
                    <a:pt x="58" y="106"/>
                  </a:lnTo>
                  <a:lnTo>
                    <a:pt x="58" y="98"/>
                  </a:lnTo>
                  <a:lnTo>
                    <a:pt x="58" y="90"/>
                  </a:lnTo>
                  <a:lnTo>
                    <a:pt x="60" y="84"/>
                  </a:lnTo>
                  <a:lnTo>
                    <a:pt x="64" y="76"/>
                  </a:lnTo>
                  <a:lnTo>
                    <a:pt x="70" y="70"/>
                  </a:lnTo>
                  <a:lnTo>
                    <a:pt x="70" y="70"/>
                  </a:lnTo>
                  <a:lnTo>
                    <a:pt x="76" y="64"/>
                  </a:lnTo>
                  <a:lnTo>
                    <a:pt x="82" y="62"/>
                  </a:lnTo>
                  <a:lnTo>
                    <a:pt x="90" y="60"/>
                  </a:lnTo>
                  <a:lnTo>
                    <a:pt x="98" y="58"/>
                  </a:lnTo>
                  <a:lnTo>
                    <a:pt x="104" y="60"/>
                  </a:lnTo>
                  <a:lnTo>
                    <a:pt x="112" y="62"/>
                  </a:lnTo>
                  <a:lnTo>
                    <a:pt x="120" y="64"/>
                  </a:lnTo>
                  <a:lnTo>
                    <a:pt x="126" y="70"/>
                  </a:lnTo>
                  <a:lnTo>
                    <a:pt x="126" y="70"/>
                  </a:lnTo>
                  <a:lnTo>
                    <a:pt x="130" y="76"/>
                  </a:lnTo>
                  <a:lnTo>
                    <a:pt x="134" y="84"/>
                  </a:lnTo>
                  <a:lnTo>
                    <a:pt x="136" y="90"/>
                  </a:lnTo>
                  <a:lnTo>
                    <a:pt x="138" y="98"/>
                  </a:lnTo>
                  <a:lnTo>
                    <a:pt x="136" y="106"/>
                  </a:lnTo>
                  <a:lnTo>
                    <a:pt x="134" y="114"/>
                  </a:lnTo>
                  <a:lnTo>
                    <a:pt x="130" y="120"/>
                  </a:lnTo>
                  <a:lnTo>
                    <a:pt x="126" y="126"/>
                  </a:lnTo>
                  <a:lnTo>
                    <a:pt x="126" y="126"/>
                  </a:lnTo>
                  <a:close/>
                </a:path>
              </a:pathLst>
            </a:custGeom>
            <a:solidFill>
              <a:schemeClr val="bg1"/>
            </a:solidFill>
            <a:ln>
              <a:noFill/>
            </a:ln>
          </p:spPr>
          <p:txBody>
            <a:bodyPr vert="horz" wrap="square" lIns="91419" tIns="45709" rIns="91419" bIns="45709"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39" name="组合 38"/>
          <p:cNvGrpSpPr/>
          <p:nvPr/>
        </p:nvGrpSpPr>
        <p:grpSpPr>
          <a:xfrm>
            <a:off x="2032088" y="2045030"/>
            <a:ext cx="1988757" cy="894885"/>
            <a:chOff x="1591195" y="3531392"/>
            <a:chExt cx="1721136" cy="774463"/>
          </a:xfrm>
          <a:effectLst/>
        </p:grpSpPr>
        <p:sp>
          <p:nvSpPr>
            <p:cNvPr id="4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sp>
          <p:nvSpPr>
            <p:cNvPr id="4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grpSp>
      <p:grpSp>
        <p:nvGrpSpPr>
          <p:cNvPr id="42" name="组合 41"/>
          <p:cNvGrpSpPr/>
          <p:nvPr/>
        </p:nvGrpSpPr>
        <p:grpSpPr>
          <a:xfrm>
            <a:off x="1998330" y="4654073"/>
            <a:ext cx="1988757" cy="894885"/>
            <a:chOff x="1591195" y="3531391"/>
            <a:chExt cx="1721136" cy="774463"/>
          </a:xfrm>
          <a:effectLst/>
        </p:grpSpPr>
        <p:sp>
          <p:nvSpPr>
            <p:cNvPr id="43" name="圆角矩形 104"/>
            <p:cNvSpPr/>
            <p:nvPr/>
          </p:nvSpPr>
          <p:spPr>
            <a:xfrm>
              <a:off x="1591195" y="3531391"/>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44"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grpSp>
      <p:grpSp>
        <p:nvGrpSpPr>
          <p:cNvPr id="45" name="组合 44"/>
          <p:cNvGrpSpPr/>
          <p:nvPr/>
        </p:nvGrpSpPr>
        <p:grpSpPr>
          <a:xfrm>
            <a:off x="8180432" y="1962864"/>
            <a:ext cx="1988757" cy="894885"/>
            <a:chOff x="1591195" y="3531392"/>
            <a:chExt cx="1721136" cy="774463"/>
          </a:xfrm>
          <a:effectLst/>
        </p:grpSpPr>
        <p:sp>
          <p:nvSpPr>
            <p:cNvPr id="4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4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grpSp>
      <p:grpSp>
        <p:nvGrpSpPr>
          <p:cNvPr id="48" name="组合 47"/>
          <p:cNvGrpSpPr/>
          <p:nvPr/>
        </p:nvGrpSpPr>
        <p:grpSpPr>
          <a:xfrm>
            <a:off x="8138957" y="4697210"/>
            <a:ext cx="1988757" cy="894885"/>
            <a:chOff x="1591195" y="3531392"/>
            <a:chExt cx="1721136" cy="774463"/>
          </a:xfrm>
          <a:effectLst/>
        </p:grpSpPr>
        <p:sp>
          <p:nvSpPr>
            <p:cNvPr id="49"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endParaRPr lang="zh-CN" altLang="en-US">
                <a:solidFill>
                  <a:schemeClr val="bg1"/>
                </a:solidFill>
                <a:latin typeface="+mn-ea"/>
              </a:endParaRPr>
            </a:p>
          </p:txBody>
        </p:sp>
        <p:sp>
          <p:nvSpPr>
            <p:cNvPr id="50"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endParaRPr lang="zh-CN" altLang="en-US">
                <a:solidFill>
                  <a:schemeClr val="bg1"/>
                </a:solidFill>
                <a:latin typeface="+mn-ea"/>
              </a:endParaRPr>
            </a:p>
          </p:txBody>
        </p:sp>
      </p:grpSp>
      <p:sp>
        <p:nvSpPr>
          <p:cNvPr id="51" name="TextBox 24"/>
          <p:cNvSpPr txBox="1"/>
          <p:nvPr/>
        </p:nvSpPr>
        <p:spPr>
          <a:xfrm>
            <a:off x="2052775" y="2433754"/>
            <a:ext cx="1620582" cy="338476"/>
          </a:xfrm>
          <a:prstGeom prst="rect">
            <a:avLst/>
          </a:prstGeom>
          <a:noFill/>
        </p:spPr>
        <p:txBody>
          <a:bodyPr wrap="none" rtlCol="0">
            <a:spAutoFit/>
          </a:bodyPr>
          <a:lstStyle/>
          <a:p>
            <a:r>
              <a:rPr lang="zh-CN" altLang="en-US" sz="1600" dirty="0">
                <a:solidFill>
                  <a:schemeClr val="bg1"/>
                </a:solidFill>
                <a:ea typeface="微软雅黑" panose="020B0503020204020204" pitchFamily="34" charset="-122"/>
              </a:rPr>
              <a:t>请替换文字内容</a:t>
            </a:r>
          </a:p>
        </p:txBody>
      </p:sp>
      <p:sp>
        <p:nvSpPr>
          <p:cNvPr id="52" name="TextBox 25"/>
          <p:cNvSpPr txBox="1"/>
          <p:nvPr/>
        </p:nvSpPr>
        <p:spPr>
          <a:xfrm>
            <a:off x="8206833" y="2350513"/>
            <a:ext cx="1620582" cy="338476"/>
          </a:xfrm>
          <a:prstGeom prst="rect">
            <a:avLst/>
          </a:prstGeom>
          <a:noFill/>
        </p:spPr>
        <p:txBody>
          <a:bodyPr wrap="none" rtlCol="0">
            <a:spAutoFit/>
          </a:bodyPr>
          <a:lstStyle/>
          <a:p>
            <a:r>
              <a:rPr lang="zh-CN" altLang="en-US" sz="1600" dirty="0">
                <a:solidFill>
                  <a:schemeClr val="bg1"/>
                </a:solidFill>
                <a:ea typeface="微软雅黑" panose="020B0503020204020204" pitchFamily="34" charset="-122"/>
              </a:rPr>
              <a:t>请替换文字内容</a:t>
            </a:r>
          </a:p>
        </p:txBody>
      </p:sp>
      <p:sp>
        <p:nvSpPr>
          <p:cNvPr id="53" name="TextBox 26"/>
          <p:cNvSpPr txBox="1"/>
          <p:nvPr/>
        </p:nvSpPr>
        <p:spPr>
          <a:xfrm>
            <a:off x="2041800" y="5018507"/>
            <a:ext cx="1620582" cy="338476"/>
          </a:xfrm>
          <a:prstGeom prst="rect">
            <a:avLst/>
          </a:prstGeom>
          <a:noFill/>
        </p:spPr>
        <p:txBody>
          <a:bodyPr wrap="none" rtlCol="0">
            <a:spAutoFit/>
          </a:bodyPr>
          <a:lstStyle/>
          <a:p>
            <a:r>
              <a:rPr lang="zh-CN" altLang="en-US" sz="1600" dirty="0">
                <a:solidFill>
                  <a:schemeClr val="bg1"/>
                </a:solidFill>
                <a:ea typeface="微软雅黑" panose="020B0503020204020204" pitchFamily="34" charset="-122"/>
              </a:rPr>
              <a:t>请替换文字内容</a:t>
            </a:r>
          </a:p>
        </p:txBody>
      </p:sp>
      <p:sp>
        <p:nvSpPr>
          <p:cNvPr id="54" name="TextBox 27"/>
          <p:cNvSpPr txBox="1"/>
          <p:nvPr/>
        </p:nvSpPr>
        <p:spPr>
          <a:xfrm>
            <a:off x="8159831" y="5081203"/>
            <a:ext cx="1620582" cy="338476"/>
          </a:xfrm>
          <a:prstGeom prst="rect">
            <a:avLst/>
          </a:prstGeom>
          <a:noFill/>
        </p:spPr>
        <p:txBody>
          <a:bodyPr wrap="none" rtlCol="0">
            <a:spAutoFit/>
          </a:bodyPr>
          <a:lstStyle/>
          <a:p>
            <a:r>
              <a:rPr lang="zh-CN" altLang="en-US" sz="1600" dirty="0">
                <a:solidFill>
                  <a:schemeClr val="bg1"/>
                </a:solidFill>
                <a:ea typeface="微软雅黑" panose="020B0503020204020204" pitchFamily="34" charset="-122"/>
              </a:rPr>
              <a:t>请替换文字内容</a:t>
            </a:r>
          </a:p>
        </p:txBody>
      </p:sp>
      <p:sp>
        <p:nvSpPr>
          <p:cNvPr id="55" name="TextBox 31"/>
          <p:cNvSpPr txBox="1"/>
          <p:nvPr/>
        </p:nvSpPr>
        <p:spPr>
          <a:xfrm>
            <a:off x="564467" y="3047355"/>
            <a:ext cx="3441897" cy="646181"/>
          </a:xfrm>
          <a:prstGeom prst="rect">
            <a:avLst/>
          </a:prstGeom>
          <a:noFill/>
        </p:spPr>
        <p:txBody>
          <a:bodyPr wrap="square" rtlCol="0">
            <a:spAutoFit/>
          </a:bodyPr>
          <a:lstStyle/>
          <a:p>
            <a:pPr algn="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56" name="TextBox 32"/>
          <p:cNvSpPr txBox="1"/>
          <p:nvPr/>
        </p:nvSpPr>
        <p:spPr>
          <a:xfrm>
            <a:off x="614905" y="5715706"/>
            <a:ext cx="3441897" cy="646181"/>
          </a:xfrm>
          <a:prstGeom prst="rect">
            <a:avLst/>
          </a:prstGeom>
          <a:noFill/>
        </p:spPr>
        <p:txBody>
          <a:bodyPr wrap="square" rtlCol="0">
            <a:spAutoFit/>
          </a:bodyPr>
          <a:lstStyle/>
          <a:p>
            <a:pPr algn="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57" name="TextBox 33"/>
          <p:cNvSpPr txBox="1"/>
          <p:nvPr/>
        </p:nvSpPr>
        <p:spPr>
          <a:xfrm>
            <a:off x="8019156" y="5715706"/>
            <a:ext cx="3441897" cy="646181"/>
          </a:xfrm>
          <a:prstGeom prst="rect">
            <a:avLst/>
          </a:prstGeom>
          <a:noFill/>
        </p:spPr>
        <p:txBody>
          <a:bodyPr wrap="square" rtlCol="0">
            <a:spAutoFit/>
          </a:bodyPr>
          <a:lstStyle/>
          <a:p>
            <a:pPr algn="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58" name="TextBox 34"/>
          <p:cNvSpPr txBox="1"/>
          <p:nvPr/>
        </p:nvSpPr>
        <p:spPr>
          <a:xfrm>
            <a:off x="8087435" y="3047355"/>
            <a:ext cx="3441897" cy="646181"/>
          </a:xfrm>
          <a:prstGeom prst="rect">
            <a:avLst/>
          </a:prstGeom>
          <a:noFill/>
        </p:spPr>
        <p:txBody>
          <a:bodyPr wrap="square" rtlCol="0">
            <a:spAutoFit/>
          </a:bodyPr>
          <a:lstStyle/>
          <a:p>
            <a:pPr algn="r">
              <a:lnSpc>
                <a:spcPct val="150000"/>
              </a:lnSpc>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1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59" name="椭圆 58"/>
          <p:cNvSpPr/>
          <p:nvPr/>
        </p:nvSpPr>
        <p:spPr>
          <a:xfrm>
            <a:off x="3526203" y="1967654"/>
            <a:ext cx="524817" cy="524817"/>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zh-CN" dirty="0">
                <a:solidFill>
                  <a:schemeClr val="bg1"/>
                </a:solidFill>
                <a:latin typeface="+mn-ea"/>
              </a:rPr>
              <a:t>1</a:t>
            </a:r>
            <a:endParaRPr lang="zh-CN" altLang="en-US" dirty="0">
              <a:solidFill>
                <a:schemeClr val="bg1"/>
              </a:solidFill>
              <a:latin typeface="+mn-ea"/>
            </a:endParaRPr>
          </a:p>
        </p:txBody>
      </p:sp>
      <p:sp>
        <p:nvSpPr>
          <p:cNvPr id="60" name="椭圆 59"/>
          <p:cNvSpPr/>
          <p:nvPr/>
        </p:nvSpPr>
        <p:spPr>
          <a:xfrm>
            <a:off x="3515226" y="4529248"/>
            <a:ext cx="524817" cy="524817"/>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zh-CN" dirty="0">
                <a:solidFill>
                  <a:schemeClr val="bg1"/>
                </a:solidFill>
                <a:latin typeface="+mn-ea"/>
              </a:rPr>
              <a:t>2</a:t>
            </a:r>
            <a:endParaRPr lang="zh-CN" altLang="en-US" dirty="0">
              <a:solidFill>
                <a:schemeClr val="bg1"/>
              </a:solidFill>
              <a:latin typeface="+mn-ea"/>
            </a:endParaRPr>
          </a:p>
        </p:txBody>
      </p:sp>
      <p:sp>
        <p:nvSpPr>
          <p:cNvPr id="61" name="椭圆 60"/>
          <p:cNvSpPr/>
          <p:nvPr/>
        </p:nvSpPr>
        <p:spPr>
          <a:xfrm>
            <a:off x="9626388" y="4643583"/>
            <a:ext cx="524817" cy="524817"/>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zh-CN" dirty="0">
                <a:solidFill>
                  <a:schemeClr val="bg1"/>
                </a:solidFill>
                <a:latin typeface="+mn-ea"/>
              </a:rPr>
              <a:t>3</a:t>
            </a:r>
            <a:endParaRPr lang="zh-CN" altLang="en-US" dirty="0">
              <a:solidFill>
                <a:schemeClr val="bg1"/>
              </a:solidFill>
              <a:latin typeface="+mn-ea"/>
            </a:endParaRPr>
          </a:p>
        </p:txBody>
      </p:sp>
      <p:sp>
        <p:nvSpPr>
          <p:cNvPr id="62" name="椭圆 61"/>
          <p:cNvSpPr/>
          <p:nvPr/>
        </p:nvSpPr>
        <p:spPr>
          <a:xfrm>
            <a:off x="9703947" y="1909579"/>
            <a:ext cx="524817" cy="524817"/>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zh-CN" dirty="0">
                <a:solidFill>
                  <a:schemeClr val="bg1"/>
                </a:solidFill>
                <a:latin typeface="+mn-ea"/>
              </a:rPr>
              <a:t>4</a:t>
            </a:r>
            <a:endParaRPr lang="zh-CN" altLang="en-US" dirty="0">
              <a:solidFill>
                <a:schemeClr val="bg1"/>
              </a:solidFill>
              <a:latin typeface="+mn-ea"/>
            </a:endParaRPr>
          </a:p>
        </p:txBody>
      </p:sp>
    </p:spTree>
    <p:extLst>
      <p:ext uri="{BB962C8B-B14F-4D97-AF65-F5344CB8AC3E}">
        <p14:creationId xmlns:p14="http://schemas.microsoft.com/office/powerpoint/2010/main" val="2892505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30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par>
                                <p:cTn id="29" presetID="53" presetClass="entr" presetSubtype="16" fill="hold" nodeType="withEffect">
                                  <p:stCondLst>
                                    <p:cond delay="300"/>
                                  </p:stCondLst>
                                  <p:childTnLst>
                                    <p:set>
                                      <p:cBhvr>
                                        <p:cTn id="30" dur="1" fill="hold">
                                          <p:stCondLst>
                                            <p:cond delay="0"/>
                                          </p:stCondLst>
                                        </p:cTn>
                                        <p:tgtEl>
                                          <p:spTgt spid="48"/>
                                        </p:tgtEl>
                                        <p:attrNameLst>
                                          <p:attrName>style.visibility</p:attrName>
                                        </p:attrNameLst>
                                      </p:cBhvr>
                                      <p:to>
                                        <p:strVal val="visible"/>
                                      </p:to>
                                    </p:set>
                                    <p:anim calcmode="lin" valueType="num">
                                      <p:cBhvr>
                                        <p:cTn id="31" dur="500" fill="hold"/>
                                        <p:tgtEl>
                                          <p:spTgt spid="48"/>
                                        </p:tgtEl>
                                        <p:attrNameLst>
                                          <p:attrName>ppt_w</p:attrName>
                                        </p:attrNameLst>
                                      </p:cBhvr>
                                      <p:tavLst>
                                        <p:tav tm="0">
                                          <p:val>
                                            <p:fltVal val="0"/>
                                          </p:val>
                                        </p:tav>
                                        <p:tav tm="100000">
                                          <p:val>
                                            <p:strVal val="#ppt_w"/>
                                          </p:val>
                                        </p:tav>
                                      </p:tavLst>
                                    </p:anim>
                                    <p:anim calcmode="lin" valueType="num">
                                      <p:cBhvr>
                                        <p:cTn id="32" dur="500" fill="hold"/>
                                        <p:tgtEl>
                                          <p:spTgt spid="48"/>
                                        </p:tgtEl>
                                        <p:attrNameLst>
                                          <p:attrName>ppt_h</p:attrName>
                                        </p:attrNameLst>
                                      </p:cBhvr>
                                      <p:tavLst>
                                        <p:tav tm="0">
                                          <p:val>
                                            <p:fltVal val="0"/>
                                          </p:val>
                                        </p:tav>
                                        <p:tav tm="100000">
                                          <p:val>
                                            <p:strVal val="#ppt_h"/>
                                          </p:val>
                                        </p:tav>
                                      </p:tavLst>
                                    </p:anim>
                                    <p:animEffect transition="in" filter="fade">
                                      <p:cBhvr>
                                        <p:cTn id="33" dur="500"/>
                                        <p:tgtEl>
                                          <p:spTgt spid="48"/>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additive="base">
                                        <p:cTn id="36" dur="500"/>
                                        <p:tgtEl>
                                          <p:spTgt spid="54"/>
                                        </p:tgtEl>
                                        <p:attrNameLst>
                                          <p:attrName>ppt_y</p:attrName>
                                        </p:attrNameLst>
                                      </p:cBhvr>
                                      <p:tavLst>
                                        <p:tav tm="0">
                                          <p:val>
                                            <p:strVal val="#ppt_y+#ppt_h*1.125000"/>
                                          </p:val>
                                        </p:tav>
                                        <p:tav tm="100000">
                                          <p:val>
                                            <p:strVal val="#ppt_y"/>
                                          </p:val>
                                        </p:tav>
                                      </p:tavLst>
                                    </p:anim>
                                    <p:animEffect transition="in" filter="wipe(up)">
                                      <p:cBhvr>
                                        <p:cTn id="37" dur="500"/>
                                        <p:tgtEl>
                                          <p:spTgt spid="54"/>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p:tgtEl>
                                          <p:spTgt spid="51"/>
                                        </p:tgtEl>
                                        <p:attrNameLst>
                                          <p:attrName>ppt_y</p:attrName>
                                        </p:attrNameLst>
                                      </p:cBhvr>
                                      <p:tavLst>
                                        <p:tav tm="0">
                                          <p:val>
                                            <p:strVal val="#ppt_y+#ppt_h*1.125000"/>
                                          </p:val>
                                        </p:tav>
                                        <p:tav tm="100000">
                                          <p:val>
                                            <p:strVal val="#ppt_y"/>
                                          </p:val>
                                        </p:tav>
                                      </p:tavLst>
                                    </p:anim>
                                    <p:animEffect transition="in" filter="wipe(up)">
                                      <p:cBhvr>
                                        <p:cTn id="41" dur="500"/>
                                        <p:tgtEl>
                                          <p:spTgt spid="51"/>
                                        </p:tgtEl>
                                      </p:cBhvr>
                                    </p:animEffect>
                                  </p:childTnLst>
                                </p:cTn>
                              </p:par>
                              <p:par>
                                <p:cTn id="42" presetID="53" presetClass="entr" presetSubtype="16" fill="hold" nodeType="withEffect">
                                  <p:stCondLst>
                                    <p:cond delay="30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Effect transition="in" filter="fade">
                                      <p:cBhvr>
                                        <p:cTn id="46" dur="500"/>
                                        <p:tgtEl>
                                          <p:spTgt spid="42"/>
                                        </p:tgtEl>
                                      </p:cBhvr>
                                    </p:animEffect>
                                  </p:childTnLst>
                                </p:cTn>
                              </p:par>
                              <p:par>
                                <p:cTn id="47" presetID="53" presetClass="entr" presetSubtype="16" fill="hold" nodeType="withEffect">
                                  <p:stCondLst>
                                    <p:cond delay="30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par>
                          <p:cTn id="52" fill="hold">
                            <p:stCondLst>
                              <p:cond delay="1500"/>
                            </p:stCondLst>
                            <p:childTnLst>
                              <p:par>
                                <p:cTn id="53" presetID="12" presetClass="entr" presetSubtype="4"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p:tgtEl>
                                          <p:spTgt spid="53"/>
                                        </p:tgtEl>
                                        <p:attrNameLst>
                                          <p:attrName>ppt_y</p:attrName>
                                        </p:attrNameLst>
                                      </p:cBhvr>
                                      <p:tavLst>
                                        <p:tav tm="0">
                                          <p:val>
                                            <p:strVal val="#ppt_y+#ppt_h*1.125000"/>
                                          </p:val>
                                        </p:tav>
                                        <p:tav tm="100000">
                                          <p:val>
                                            <p:strVal val="#ppt_y"/>
                                          </p:val>
                                        </p:tav>
                                      </p:tavLst>
                                    </p:anim>
                                    <p:animEffect transition="in" filter="wipe(up)">
                                      <p:cBhvr>
                                        <p:cTn id="56" dur="500"/>
                                        <p:tgtEl>
                                          <p:spTgt spid="53"/>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p:tgtEl>
                                          <p:spTgt spid="52"/>
                                        </p:tgtEl>
                                        <p:attrNameLst>
                                          <p:attrName>ppt_y</p:attrName>
                                        </p:attrNameLst>
                                      </p:cBhvr>
                                      <p:tavLst>
                                        <p:tav tm="0">
                                          <p:val>
                                            <p:strVal val="#ppt_y+#ppt_h*1.125000"/>
                                          </p:val>
                                        </p:tav>
                                        <p:tav tm="100000">
                                          <p:val>
                                            <p:strVal val="#ppt_y"/>
                                          </p:val>
                                        </p:tav>
                                      </p:tavLst>
                                    </p:anim>
                                    <p:animEffect transition="in" filter="wipe(up)">
                                      <p:cBhvr>
                                        <p:cTn id="60" dur="500"/>
                                        <p:tgtEl>
                                          <p:spTgt spid="52"/>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p:cTn id="64" dur="500" fill="hold"/>
                                        <p:tgtEl>
                                          <p:spTgt spid="59"/>
                                        </p:tgtEl>
                                        <p:attrNameLst>
                                          <p:attrName>ppt_w</p:attrName>
                                        </p:attrNameLst>
                                      </p:cBhvr>
                                      <p:tavLst>
                                        <p:tav tm="0">
                                          <p:val>
                                            <p:fltVal val="0"/>
                                          </p:val>
                                        </p:tav>
                                        <p:tav tm="100000">
                                          <p:val>
                                            <p:strVal val="#ppt_w"/>
                                          </p:val>
                                        </p:tav>
                                      </p:tavLst>
                                    </p:anim>
                                    <p:anim calcmode="lin" valueType="num">
                                      <p:cBhvr>
                                        <p:cTn id="65" dur="500" fill="hold"/>
                                        <p:tgtEl>
                                          <p:spTgt spid="59"/>
                                        </p:tgtEl>
                                        <p:attrNameLst>
                                          <p:attrName>ppt_h</p:attrName>
                                        </p:attrNameLst>
                                      </p:cBhvr>
                                      <p:tavLst>
                                        <p:tav tm="0">
                                          <p:val>
                                            <p:fltVal val="0"/>
                                          </p:val>
                                        </p:tav>
                                        <p:tav tm="100000">
                                          <p:val>
                                            <p:strVal val="#ppt_h"/>
                                          </p:val>
                                        </p:tav>
                                      </p:tavLst>
                                    </p:anim>
                                    <p:animEffect transition="in" filter="fade">
                                      <p:cBhvr>
                                        <p:cTn id="66" dur="500"/>
                                        <p:tgtEl>
                                          <p:spTgt spid="5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p:cTn id="69" dur="500" fill="hold"/>
                                        <p:tgtEl>
                                          <p:spTgt spid="60"/>
                                        </p:tgtEl>
                                        <p:attrNameLst>
                                          <p:attrName>ppt_w</p:attrName>
                                        </p:attrNameLst>
                                      </p:cBhvr>
                                      <p:tavLst>
                                        <p:tav tm="0">
                                          <p:val>
                                            <p:fltVal val="0"/>
                                          </p:val>
                                        </p:tav>
                                        <p:tav tm="100000">
                                          <p:val>
                                            <p:strVal val="#ppt_w"/>
                                          </p:val>
                                        </p:tav>
                                      </p:tavLst>
                                    </p:anim>
                                    <p:anim calcmode="lin" valueType="num">
                                      <p:cBhvr>
                                        <p:cTn id="70" dur="500" fill="hold"/>
                                        <p:tgtEl>
                                          <p:spTgt spid="60"/>
                                        </p:tgtEl>
                                        <p:attrNameLst>
                                          <p:attrName>ppt_h</p:attrName>
                                        </p:attrNameLst>
                                      </p:cBhvr>
                                      <p:tavLst>
                                        <p:tav tm="0">
                                          <p:val>
                                            <p:fltVal val="0"/>
                                          </p:val>
                                        </p:tav>
                                        <p:tav tm="100000">
                                          <p:val>
                                            <p:strVal val="#ppt_h"/>
                                          </p:val>
                                        </p:tav>
                                      </p:tavLst>
                                    </p:anim>
                                    <p:animEffect transition="in" filter="fade">
                                      <p:cBhvr>
                                        <p:cTn id="71" dur="500"/>
                                        <p:tgtEl>
                                          <p:spTgt spid="6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 calcmode="lin" valueType="num">
                                      <p:cBhvr>
                                        <p:cTn id="74" dur="500" fill="hold"/>
                                        <p:tgtEl>
                                          <p:spTgt spid="61"/>
                                        </p:tgtEl>
                                        <p:attrNameLst>
                                          <p:attrName>ppt_w</p:attrName>
                                        </p:attrNameLst>
                                      </p:cBhvr>
                                      <p:tavLst>
                                        <p:tav tm="0">
                                          <p:val>
                                            <p:fltVal val="0"/>
                                          </p:val>
                                        </p:tav>
                                        <p:tav tm="100000">
                                          <p:val>
                                            <p:strVal val="#ppt_w"/>
                                          </p:val>
                                        </p:tav>
                                      </p:tavLst>
                                    </p:anim>
                                    <p:anim calcmode="lin" valueType="num">
                                      <p:cBhvr>
                                        <p:cTn id="75" dur="500" fill="hold"/>
                                        <p:tgtEl>
                                          <p:spTgt spid="61"/>
                                        </p:tgtEl>
                                        <p:attrNameLst>
                                          <p:attrName>ppt_h</p:attrName>
                                        </p:attrNameLst>
                                      </p:cBhvr>
                                      <p:tavLst>
                                        <p:tav tm="0">
                                          <p:val>
                                            <p:fltVal val="0"/>
                                          </p:val>
                                        </p:tav>
                                        <p:tav tm="100000">
                                          <p:val>
                                            <p:strVal val="#ppt_h"/>
                                          </p:val>
                                        </p:tav>
                                      </p:tavLst>
                                    </p:anim>
                                    <p:animEffect transition="in" filter="fade">
                                      <p:cBhvr>
                                        <p:cTn id="76" dur="500"/>
                                        <p:tgtEl>
                                          <p:spTgt spid="61"/>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cTn>
                              </p:par>
                            </p:childTnLst>
                          </p:cTn>
                        </p:par>
                        <p:par>
                          <p:cTn id="82" fill="hold">
                            <p:stCondLst>
                              <p:cond delay="2500"/>
                            </p:stCondLst>
                            <p:childTnLst>
                              <p:par>
                                <p:cTn id="83" presetID="22" presetClass="entr" presetSubtype="1" fill="hold" grpId="0" nodeType="after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up)">
                                      <p:cBhvr>
                                        <p:cTn id="85" dur="500"/>
                                        <p:tgtEl>
                                          <p:spTgt spid="55"/>
                                        </p:tgtEl>
                                      </p:cBhvr>
                                    </p:animEffect>
                                  </p:childTnLst>
                                </p:cTn>
                              </p:par>
                            </p:childTnLst>
                          </p:cTn>
                        </p:par>
                        <p:par>
                          <p:cTn id="86" fill="hold">
                            <p:stCondLst>
                              <p:cond delay="3000"/>
                            </p:stCondLst>
                            <p:childTnLst>
                              <p:par>
                                <p:cTn id="87" presetID="22" presetClass="entr" presetSubtype="1" fill="hold" grpId="0" nodeType="after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up)">
                                      <p:cBhvr>
                                        <p:cTn id="89" dur="500"/>
                                        <p:tgtEl>
                                          <p:spTgt spid="56"/>
                                        </p:tgtEl>
                                      </p:cBhvr>
                                    </p:animEffect>
                                  </p:childTnLst>
                                </p:cTn>
                              </p:par>
                            </p:childTnLst>
                          </p:cTn>
                        </p:par>
                        <p:par>
                          <p:cTn id="90" fill="hold">
                            <p:stCondLst>
                              <p:cond delay="3500"/>
                            </p:stCondLst>
                            <p:childTnLst>
                              <p:par>
                                <p:cTn id="91" presetID="22" presetClass="entr" presetSubtype="1" fill="hold" grpId="0"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wipe(up)">
                                      <p:cBhvr>
                                        <p:cTn id="93" dur="500"/>
                                        <p:tgtEl>
                                          <p:spTgt spid="57"/>
                                        </p:tgtEl>
                                      </p:cBhvr>
                                    </p:animEffect>
                                  </p:childTnLst>
                                </p:cTn>
                              </p:par>
                            </p:childTnLst>
                          </p:cTn>
                        </p:par>
                        <p:par>
                          <p:cTn id="94" fill="hold">
                            <p:stCondLst>
                              <p:cond delay="4000"/>
                            </p:stCondLst>
                            <p:childTnLst>
                              <p:par>
                                <p:cTn id="95" presetID="22" presetClass="entr" presetSubtype="1" fill="hold" grpId="0" nodeType="after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wipe(up)">
                                      <p:cBhvr>
                                        <p:cTn id="9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1" grpId="0"/>
      <p:bldP spid="52" grpId="0"/>
      <p:bldP spid="53" grpId="0"/>
      <p:bldP spid="54" grpId="0"/>
      <p:bldP spid="55" grpId="0"/>
      <p:bldP spid="56" grpId="0"/>
      <p:bldP spid="57" grpId="0"/>
      <p:bldP spid="58" grpId="0"/>
      <p:bldP spid="59" grpId="0" animBg="1"/>
      <p:bldP spid="60" grpId="0" animBg="1"/>
      <p:bldP spid="61"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4"/>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a:solidFill>
                  <a:srgbClr val="6FBA2B"/>
                </a:solidFill>
                <a:latin typeface="迷你简菱心" panose="02010609000101010101" pitchFamily="49" charset="-122"/>
                <a:ea typeface="迷你简菱心" panose="02010609000101010101" pitchFamily="49" charset="-122"/>
              </a:rPr>
              <a:t>一</a:t>
            </a:r>
            <a:r>
              <a:rPr lang="zh-CN" altLang="en-US" b="0" dirty="0" smtClean="0">
                <a:solidFill>
                  <a:srgbClr val="6FBA2B"/>
                </a:solidFill>
                <a:latin typeface="迷你简菱心" panose="02010609000101010101" pitchFamily="49" charset="-122"/>
                <a:ea typeface="迷你简菱心" panose="02010609000101010101" pitchFamily="49" charset="-122"/>
              </a:rPr>
              <a:t>、点击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a:off x="2085516" y="2108823"/>
            <a:ext cx="3910721" cy="3910719"/>
            <a:chOff x="2076716" y="1585342"/>
            <a:chExt cx="4714240" cy="4714238"/>
          </a:xfrm>
        </p:grpSpPr>
        <p:sp>
          <p:nvSpPr>
            <p:cNvPr id="6" name="PA_十字箭头 6"/>
            <p:cNvSpPr/>
            <p:nvPr>
              <p:custDataLst>
                <p:tags r:id="rId9"/>
              </p:custDataLst>
            </p:nvPr>
          </p:nvSpPr>
          <p:spPr>
            <a:xfrm>
              <a:off x="2076716" y="1585342"/>
              <a:ext cx="4714240" cy="4714238"/>
            </a:xfrm>
            <a:prstGeom prst="quadArrow">
              <a:avLst>
                <a:gd name="adj1" fmla="val 2000"/>
                <a:gd name="adj2" fmla="val 4000"/>
                <a:gd name="adj3" fmla="val 5000"/>
              </a:avLst>
            </a:prstGeom>
            <a:solidFill>
              <a:schemeClr val="bg1">
                <a:lumMod val="6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PA品 7"/>
            <p:cNvSpPr/>
            <p:nvPr>
              <p:custDataLst>
                <p:tags r:id="rId10"/>
              </p:custDataLst>
            </p:nvPr>
          </p:nvSpPr>
          <p:spPr>
            <a:xfrm>
              <a:off x="2217601" y="1726226"/>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8" name="PA_宝品 8"/>
            <p:cNvSpPr/>
            <p:nvPr>
              <p:custDataLst>
                <p:tags r:id="rId11"/>
              </p:custDataLst>
            </p:nvPr>
          </p:nvSpPr>
          <p:spPr>
            <a:xfrm>
              <a:off x="4764375" y="1726226"/>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9" name="品 9"/>
            <p:cNvSpPr/>
            <p:nvPr>
              <p:custDataLst>
                <p:tags r:id="rId12"/>
              </p:custDataLst>
            </p:nvPr>
          </p:nvSpPr>
          <p:spPr>
            <a:xfrm>
              <a:off x="2217601" y="4272999"/>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10" name="品 10"/>
            <p:cNvSpPr/>
            <p:nvPr>
              <p:custDataLst>
                <p:tags r:id="rId13"/>
              </p:custDataLst>
            </p:nvPr>
          </p:nvSpPr>
          <p:spPr>
            <a:xfrm>
              <a:off x="4764375" y="4272999"/>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11" name="PA_KSO_Shape_7"/>
            <p:cNvSpPr/>
            <p:nvPr>
              <p:custDataLst>
                <p:tags r:id="rId14"/>
              </p:custDataLst>
            </p:nvPr>
          </p:nvSpPr>
          <p:spPr>
            <a:xfrm>
              <a:off x="2846121" y="4588376"/>
              <a:ext cx="628654" cy="1044854"/>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12" name="PA_KSO_Shape_8"/>
            <p:cNvSpPr>
              <a:spLocks/>
            </p:cNvSpPr>
            <p:nvPr>
              <p:custDataLst>
                <p:tags r:id="rId15"/>
              </p:custDataLst>
            </p:nvPr>
          </p:nvSpPr>
          <p:spPr bwMode="auto">
            <a:xfrm>
              <a:off x="2657640" y="2016616"/>
              <a:ext cx="1044856" cy="1015252"/>
            </a:xfrm>
            <a:custGeom>
              <a:avLst/>
              <a:gdLst>
                <a:gd name="T0" fmla="*/ 1300686 w 4656"/>
                <a:gd name="T1" fmla="*/ 3684 h 4524"/>
                <a:gd name="T2" fmla="*/ 1211082 w 4656"/>
                <a:gd name="T3" fmla="*/ 23332 h 4524"/>
                <a:gd name="T4" fmla="*/ 1130071 w 4656"/>
                <a:gd name="T5" fmla="*/ 57715 h 4524"/>
                <a:gd name="T6" fmla="*/ 1056424 w 4656"/>
                <a:gd name="T7" fmla="*/ 106425 h 4524"/>
                <a:gd name="T8" fmla="*/ 991369 w 4656"/>
                <a:gd name="T9" fmla="*/ 167006 h 4524"/>
                <a:gd name="T10" fmla="*/ 943090 w 4656"/>
                <a:gd name="T11" fmla="*/ 200980 h 4524"/>
                <a:gd name="T12" fmla="*/ 882126 w 4656"/>
                <a:gd name="T13" fmla="*/ 135488 h 4524"/>
                <a:gd name="T14" fmla="*/ 812571 w 4656"/>
                <a:gd name="T15" fmla="*/ 80638 h 4524"/>
                <a:gd name="T16" fmla="*/ 735242 w 4656"/>
                <a:gd name="T17" fmla="*/ 38886 h 4524"/>
                <a:gd name="T18" fmla="*/ 650139 w 4656"/>
                <a:gd name="T19" fmla="*/ 11461 h 4524"/>
                <a:gd name="T20" fmla="*/ 556443 w 4656"/>
                <a:gd name="T21" fmla="*/ 0 h 4524"/>
                <a:gd name="T22" fmla="*/ 484842 w 4656"/>
                <a:gd name="T23" fmla="*/ 2456 h 4524"/>
                <a:gd name="T24" fmla="*/ 405467 w 4656"/>
                <a:gd name="T25" fmla="*/ 17192 h 4524"/>
                <a:gd name="T26" fmla="*/ 329774 w 4656"/>
                <a:gd name="T27" fmla="*/ 42161 h 4524"/>
                <a:gd name="T28" fmla="*/ 259810 w 4656"/>
                <a:gd name="T29" fmla="*/ 78182 h 4524"/>
                <a:gd name="T30" fmla="*/ 196392 w 4656"/>
                <a:gd name="T31" fmla="*/ 123617 h 4524"/>
                <a:gd name="T32" fmla="*/ 140338 w 4656"/>
                <a:gd name="T33" fmla="*/ 176830 h 4524"/>
                <a:gd name="T34" fmla="*/ 92059 w 4656"/>
                <a:gd name="T35" fmla="*/ 238229 h 4524"/>
                <a:gd name="T36" fmla="*/ 52780 w 4656"/>
                <a:gd name="T37" fmla="*/ 306177 h 4524"/>
                <a:gd name="T38" fmla="*/ 23731 w 4656"/>
                <a:gd name="T39" fmla="*/ 379856 h 4524"/>
                <a:gd name="T40" fmla="*/ 6137 w 4656"/>
                <a:gd name="T41" fmla="*/ 458447 h 4524"/>
                <a:gd name="T42" fmla="*/ 0 w 4656"/>
                <a:gd name="T43" fmla="*/ 540722 h 4524"/>
                <a:gd name="T44" fmla="*/ 12274 w 4656"/>
                <a:gd name="T45" fmla="*/ 663930 h 4524"/>
                <a:gd name="T46" fmla="*/ 56053 w 4656"/>
                <a:gd name="T47" fmla="*/ 798189 h 4524"/>
                <a:gd name="T48" fmla="*/ 126836 w 4656"/>
                <a:gd name="T49" fmla="*/ 919760 h 4524"/>
                <a:gd name="T50" fmla="*/ 219304 w 4656"/>
                <a:gd name="T51" fmla="*/ 1028641 h 4524"/>
                <a:gd name="T52" fmla="*/ 326910 w 4656"/>
                <a:gd name="T53" fmla="*/ 1126061 h 4524"/>
                <a:gd name="T54" fmla="*/ 461930 w 4656"/>
                <a:gd name="T55" fmla="*/ 1230439 h 4524"/>
                <a:gd name="T56" fmla="*/ 608405 w 4656"/>
                <a:gd name="T57" fmla="*/ 1357331 h 4524"/>
                <a:gd name="T58" fmla="*/ 732787 w 4656"/>
                <a:gd name="T59" fmla="*/ 1485041 h 4524"/>
                <a:gd name="T60" fmla="*/ 842439 w 4656"/>
                <a:gd name="T61" fmla="*/ 1625850 h 4524"/>
                <a:gd name="T62" fmla="*/ 925087 w 4656"/>
                <a:gd name="T63" fmla="*/ 1775255 h 4524"/>
                <a:gd name="T64" fmla="*/ 952500 w 4656"/>
                <a:gd name="T65" fmla="*/ 1851799 h 4524"/>
                <a:gd name="T66" fmla="*/ 990960 w 4656"/>
                <a:gd name="T67" fmla="*/ 1749467 h 4524"/>
                <a:gd name="T68" fmla="*/ 1078927 w 4656"/>
                <a:gd name="T69" fmla="*/ 1601700 h 4524"/>
                <a:gd name="T70" fmla="*/ 1192262 w 4656"/>
                <a:gd name="T71" fmla="*/ 1462528 h 4524"/>
                <a:gd name="T72" fmla="*/ 1317461 w 4656"/>
                <a:gd name="T73" fmla="*/ 1337274 h 4524"/>
                <a:gd name="T74" fmla="*/ 1482349 w 4656"/>
                <a:gd name="T75" fmla="*/ 1199330 h 4524"/>
                <a:gd name="T76" fmla="*/ 1596910 w 4656"/>
                <a:gd name="T77" fmla="*/ 1110506 h 4524"/>
                <a:gd name="T78" fmla="*/ 1702062 w 4656"/>
                <a:gd name="T79" fmla="*/ 1011040 h 4524"/>
                <a:gd name="T80" fmla="*/ 1791256 w 4656"/>
                <a:gd name="T81" fmla="*/ 900521 h 4524"/>
                <a:gd name="T82" fmla="*/ 1858357 w 4656"/>
                <a:gd name="T83" fmla="*/ 776904 h 4524"/>
                <a:gd name="T84" fmla="*/ 1896817 w 4656"/>
                <a:gd name="T85" fmla="*/ 639779 h 4524"/>
                <a:gd name="T86" fmla="*/ 1905000 w 4656"/>
                <a:gd name="T87" fmla="*/ 526805 h 4524"/>
                <a:gd name="T88" fmla="*/ 1896408 w 4656"/>
                <a:gd name="T89" fmla="*/ 444939 h 4524"/>
                <a:gd name="T90" fmla="*/ 1876769 w 4656"/>
                <a:gd name="T91" fmla="*/ 367167 h 4524"/>
                <a:gd name="T92" fmla="*/ 1846082 w 4656"/>
                <a:gd name="T93" fmla="*/ 294307 h 4524"/>
                <a:gd name="T94" fmla="*/ 1805168 w 4656"/>
                <a:gd name="T95" fmla="*/ 227586 h 4524"/>
                <a:gd name="T96" fmla="*/ 1755660 w 4656"/>
                <a:gd name="T97" fmla="*/ 167415 h 4524"/>
                <a:gd name="T98" fmla="*/ 1698380 w 4656"/>
                <a:gd name="T99" fmla="*/ 115021 h 4524"/>
                <a:gd name="T100" fmla="*/ 1633734 w 4656"/>
                <a:gd name="T101" fmla="*/ 71632 h 4524"/>
                <a:gd name="T102" fmla="*/ 1562951 w 4656"/>
                <a:gd name="T103" fmla="*/ 37249 h 4524"/>
                <a:gd name="T104" fmla="*/ 1486849 w 4656"/>
                <a:gd name="T105" fmla="*/ 13917 h 4524"/>
                <a:gd name="T106" fmla="*/ 1406247 w 4656"/>
                <a:gd name="T107" fmla="*/ 1637 h 45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656" h="4524">
                  <a:moveTo>
                    <a:pt x="3336" y="0"/>
                  </a:moveTo>
                  <a:lnTo>
                    <a:pt x="3336" y="0"/>
                  </a:lnTo>
                  <a:lnTo>
                    <a:pt x="3295" y="0"/>
                  </a:lnTo>
                  <a:lnTo>
                    <a:pt x="3256" y="3"/>
                  </a:lnTo>
                  <a:lnTo>
                    <a:pt x="3217" y="5"/>
                  </a:lnTo>
                  <a:lnTo>
                    <a:pt x="3179" y="9"/>
                  </a:lnTo>
                  <a:lnTo>
                    <a:pt x="3142" y="14"/>
                  </a:lnTo>
                  <a:lnTo>
                    <a:pt x="3103" y="21"/>
                  </a:lnTo>
                  <a:lnTo>
                    <a:pt x="3068" y="28"/>
                  </a:lnTo>
                  <a:lnTo>
                    <a:pt x="3031" y="37"/>
                  </a:lnTo>
                  <a:lnTo>
                    <a:pt x="2995" y="46"/>
                  </a:lnTo>
                  <a:lnTo>
                    <a:pt x="2960" y="57"/>
                  </a:lnTo>
                  <a:lnTo>
                    <a:pt x="2926" y="68"/>
                  </a:lnTo>
                  <a:lnTo>
                    <a:pt x="2892" y="81"/>
                  </a:lnTo>
                  <a:lnTo>
                    <a:pt x="2859" y="95"/>
                  </a:lnTo>
                  <a:lnTo>
                    <a:pt x="2825" y="110"/>
                  </a:lnTo>
                  <a:lnTo>
                    <a:pt x="2793" y="125"/>
                  </a:lnTo>
                  <a:lnTo>
                    <a:pt x="2762" y="141"/>
                  </a:lnTo>
                  <a:lnTo>
                    <a:pt x="2730" y="160"/>
                  </a:lnTo>
                  <a:lnTo>
                    <a:pt x="2699" y="177"/>
                  </a:lnTo>
                  <a:lnTo>
                    <a:pt x="2669" y="197"/>
                  </a:lnTo>
                  <a:lnTo>
                    <a:pt x="2640" y="217"/>
                  </a:lnTo>
                  <a:lnTo>
                    <a:pt x="2610" y="238"/>
                  </a:lnTo>
                  <a:lnTo>
                    <a:pt x="2582" y="260"/>
                  </a:lnTo>
                  <a:lnTo>
                    <a:pt x="2555" y="282"/>
                  </a:lnTo>
                  <a:lnTo>
                    <a:pt x="2527" y="306"/>
                  </a:lnTo>
                  <a:lnTo>
                    <a:pt x="2500" y="331"/>
                  </a:lnTo>
                  <a:lnTo>
                    <a:pt x="2474" y="355"/>
                  </a:lnTo>
                  <a:lnTo>
                    <a:pt x="2448" y="381"/>
                  </a:lnTo>
                  <a:lnTo>
                    <a:pt x="2423" y="408"/>
                  </a:lnTo>
                  <a:lnTo>
                    <a:pt x="2399" y="435"/>
                  </a:lnTo>
                  <a:lnTo>
                    <a:pt x="2375" y="462"/>
                  </a:lnTo>
                  <a:lnTo>
                    <a:pt x="2351" y="491"/>
                  </a:lnTo>
                  <a:lnTo>
                    <a:pt x="2328" y="520"/>
                  </a:lnTo>
                  <a:lnTo>
                    <a:pt x="2305" y="491"/>
                  </a:lnTo>
                  <a:lnTo>
                    <a:pt x="2282" y="462"/>
                  </a:lnTo>
                  <a:lnTo>
                    <a:pt x="2258" y="435"/>
                  </a:lnTo>
                  <a:lnTo>
                    <a:pt x="2232" y="408"/>
                  </a:lnTo>
                  <a:lnTo>
                    <a:pt x="2208" y="381"/>
                  </a:lnTo>
                  <a:lnTo>
                    <a:pt x="2182" y="355"/>
                  </a:lnTo>
                  <a:lnTo>
                    <a:pt x="2156" y="331"/>
                  </a:lnTo>
                  <a:lnTo>
                    <a:pt x="2129" y="306"/>
                  </a:lnTo>
                  <a:lnTo>
                    <a:pt x="2102" y="282"/>
                  </a:lnTo>
                  <a:lnTo>
                    <a:pt x="2074" y="260"/>
                  </a:lnTo>
                  <a:lnTo>
                    <a:pt x="2045" y="238"/>
                  </a:lnTo>
                  <a:lnTo>
                    <a:pt x="2016" y="217"/>
                  </a:lnTo>
                  <a:lnTo>
                    <a:pt x="1986" y="197"/>
                  </a:lnTo>
                  <a:lnTo>
                    <a:pt x="1956" y="177"/>
                  </a:lnTo>
                  <a:lnTo>
                    <a:pt x="1925" y="160"/>
                  </a:lnTo>
                  <a:lnTo>
                    <a:pt x="1894" y="141"/>
                  </a:lnTo>
                  <a:lnTo>
                    <a:pt x="1863" y="125"/>
                  </a:lnTo>
                  <a:lnTo>
                    <a:pt x="1830" y="110"/>
                  </a:lnTo>
                  <a:lnTo>
                    <a:pt x="1797" y="95"/>
                  </a:lnTo>
                  <a:lnTo>
                    <a:pt x="1763" y="81"/>
                  </a:lnTo>
                  <a:lnTo>
                    <a:pt x="1730" y="68"/>
                  </a:lnTo>
                  <a:lnTo>
                    <a:pt x="1695" y="57"/>
                  </a:lnTo>
                  <a:lnTo>
                    <a:pt x="1661" y="46"/>
                  </a:lnTo>
                  <a:lnTo>
                    <a:pt x="1625" y="37"/>
                  </a:lnTo>
                  <a:lnTo>
                    <a:pt x="1589" y="28"/>
                  </a:lnTo>
                  <a:lnTo>
                    <a:pt x="1552" y="21"/>
                  </a:lnTo>
                  <a:lnTo>
                    <a:pt x="1515" y="14"/>
                  </a:lnTo>
                  <a:lnTo>
                    <a:pt x="1477" y="9"/>
                  </a:lnTo>
                  <a:lnTo>
                    <a:pt x="1439" y="5"/>
                  </a:lnTo>
                  <a:lnTo>
                    <a:pt x="1400" y="3"/>
                  </a:lnTo>
                  <a:lnTo>
                    <a:pt x="1360" y="0"/>
                  </a:lnTo>
                  <a:lnTo>
                    <a:pt x="1320" y="0"/>
                  </a:lnTo>
                  <a:lnTo>
                    <a:pt x="1286" y="0"/>
                  </a:lnTo>
                  <a:lnTo>
                    <a:pt x="1253" y="1"/>
                  </a:lnTo>
                  <a:lnTo>
                    <a:pt x="1218" y="4"/>
                  </a:lnTo>
                  <a:lnTo>
                    <a:pt x="1185" y="6"/>
                  </a:lnTo>
                  <a:lnTo>
                    <a:pt x="1152" y="11"/>
                  </a:lnTo>
                  <a:lnTo>
                    <a:pt x="1119" y="15"/>
                  </a:lnTo>
                  <a:lnTo>
                    <a:pt x="1087" y="20"/>
                  </a:lnTo>
                  <a:lnTo>
                    <a:pt x="1054" y="27"/>
                  </a:lnTo>
                  <a:lnTo>
                    <a:pt x="1022" y="34"/>
                  </a:lnTo>
                  <a:lnTo>
                    <a:pt x="991" y="42"/>
                  </a:lnTo>
                  <a:lnTo>
                    <a:pt x="958" y="50"/>
                  </a:lnTo>
                  <a:lnTo>
                    <a:pt x="927" y="59"/>
                  </a:lnTo>
                  <a:lnTo>
                    <a:pt x="897" y="70"/>
                  </a:lnTo>
                  <a:lnTo>
                    <a:pt x="866" y="80"/>
                  </a:lnTo>
                  <a:lnTo>
                    <a:pt x="836" y="91"/>
                  </a:lnTo>
                  <a:lnTo>
                    <a:pt x="806" y="103"/>
                  </a:lnTo>
                  <a:lnTo>
                    <a:pt x="777" y="117"/>
                  </a:lnTo>
                  <a:lnTo>
                    <a:pt x="748" y="130"/>
                  </a:lnTo>
                  <a:lnTo>
                    <a:pt x="719" y="145"/>
                  </a:lnTo>
                  <a:lnTo>
                    <a:pt x="690" y="158"/>
                  </a:lnTo>
                  <a:lnTo>
                    <a:pt x="663" y="175"/>
                  </a:lnTo>
                  <a:lnTo>
                    <a:pt x="635" y="191"/>
                  </a:lnTo>
                  <a:lnTo>
                    <a:pt x="608" y="208"/>
                  </a:lnTo>
                  <a:lnTo>
                    <a:pt x="582" y="225"/>
                  </a:lnTo>
                  <a:lnTo>
                    <a:pt x="555" y="243"/>
                  </a:lnTo>
                  <a:lnTo>
                    <a:pt x="530" y="262"/>
                  </a:lnTo>
                  <a:lnTo>
                    <a:pt x="504" y="281"/>
                  </a:lnTo>
                  <a:lnTo>
                    <a:pt x="480" y="302"/>
                  </a:lnTo>
                  <a:lnTo>
                    <a:pt x="456" y="321"/>
                  </a:lnTo>
                  <a:lnTo>
                    <a:pt x="432" y="343"/>
                  </a:lnTo>
                  <a:lnTo>
                    <a:pt x="408" y="364"/>
                  </a:lnTo>
                  <a:lnTo>
                    <a:pt x="387" y="386"/>
                  </a:lnTo>
                  <a:lnTo>
                    <a:pt x="365" y="409"/>
                  </a:lnTo>
                  <a:lnTo>
                    <a:pt x="343" y="432"/>
                  </a:lnTo>
                  <a:lnTo>
                    <a:pt x="322" y="457"/>
                  </a:lnTo>
                  <a:lnTo>
                    <a:pt x="301" y="481"/>
                  </a:lnTo>
                  <a:lnTo>
                    <a:pt x="281" y="505"/>
                  </a:lnTo>
                  <a:lnTo>
                    <a:pt x="262" y="530"/>
                  </a:lnTo>
                  <a:lnTo>
                    <a:pt x="243" y="556"/>
                  </a:lnTo>
                  <a:lnTo>
                    <a:pt x="225" y="582"/>
                  </a:lnTo>
                  <a:lnTo>
                    <a:pt x="207" y="609"/>
                  </a:lnTo>
                  <a:lnTo>
                    <a:pt x="190" y="636"/>
                  </a:lnTo>
                  <a:lnTo>
                    <a:pt x="174" y="663"/>
                  </a:lnTo>
                  <a:lnTo>
                    <a:pt x="159" y="691"/>
                  </a:lnTo>
                  <a:lnTo>
                    <a:pt x="144" y="719"/>
                  </a:lnTo>
                  <a:lnTo>
                    <a:pt x="129" y="748"/>
                  </a:lnTo>
                  <a:lnTo>
                    <a:pt x="116" y="777"/>
                  </a:lnTo>
                  <a:lnTo>
                    <a:pt x="104" y="807"/>
                  </a:lnTo>
                  <a:lnTo>
                    <a:pt x="91" y="837"/>
                  </a:lnTo>
                  <a:lnTo>
                    <a:pt x="79" y="867"/>
                  </a:lnTo>
                  <a:lnTo>
                    <a:pt x="69" y="897"/>
                  </a:lnTo>
                  <a:lnTo>
                    <a:pt x="58" y="928"/>
                  </a:lnTo>
                  <a:lnTo>
                    <a:pt x="49" y="959"/>
                  </a:lnTo>
                  <a:lnTo>
                    <a:pt x="41" y="990"/>
                  </a:lnTo>
                  <a:lnTo>
                    <a:pt x="33" y="1023"/>
                  </a:lnTo>
                  <a:lnTo>
                    <a:pt x="26" y="1055"/>
                  </a:lnTo>
                  <a:lnTo>
                    <a:pt x="20" y="1087"/>
                  </a:lnTo>
                  <a:lnTo>
                    <a:pt x="15" y="1120"/>
                  </a:lnTo>
                  <a:lnTo>
                    <a:pt x="10" y="1153"/>
                  </a:lnTo>
                  <a:lnTo>
                    <a:pt x="6" y="1185"/>
                  </a:lnTo>
                  <a:lnTo>
                    <a:pt x="3" y="1219"/>
                  </a:lnTo>
                  <a:lnTo>
                    <a:pt x="1" y="1252"/>
                  </a:lnTo>
                  <a:lnTo>
                    <a:pt x="0" y="1287"/>
                  </a:lnTo>
                  <a:lnTo>
                    <a:pt x="0" y="1321"/>
                  </a:lnTo>
                  <a:lnTo>
                    <a:pt x="1" y="1383"/>
                  </a:lnTo>
                  <a:lnTo>
                    <a:pt x="4" y="1444"/>
                  </a:lnTo>
                  <a:lnTo>
                    <a:pt x="10" y="1504"/>
                  </a:lnTo>
                  <a:lnTo>
                    <a:pt x="18" y="1563"/>
                  </a:lnTo>
                  <a:lnTo>
                    <a:pt x="30" y="1622"/>
                  </a:lnTo>
                  <a:lnTo>
                    <a:pt x="42" y="1679"/>
                  </a:lnTo>
                  <a:lnTo>
                    <a:pt x="57" y="1735"/>
                  </a:lnTo>
                  <a:lnTo>
                    <a:pt x="75" y="1791"/>
                  </a:lnTo>
                  <a:lnTo>
                    <a:pt x="93" y="1845"/>
                  </a:lnTo>
                  <a:lnTo>
                    <a:pt x="114" y="1898"/>
                  </a:lnTo>
                  <a:lnTo>
                    <a:pt x="137" y="1950"/>
                  </a:lnTo>
                  <a:lnTo>
                    <a:pt x="161" y="2002"/>
                  </a:lnTo>
                  <a:lnTo>
                    <a:pt x="188" y="2053"/>
                  </a:lnTo>
                  <a:lnTo>
                    <a:pt x="217" y="2103"/>
                  </a:lnTo>
                  <a:lnTo>
                    <a:pt x="246" y="2151"/>
                  </a:lnTo>
                  <a:lnTo>
                    <a:pt x="278" y="2200"/>
                  </a:lnTo>
                  <a:lnTo>
                    <a:pt x="310" y="2247"/>
                  </a:lnTo>
                  <a:lnTo>
                    <a:pt x="345" y="2293"/>
                  </a:lnTo>
                  <a:lnTo>
                    <a:pt x="380" y="2338"/>
                  </a:lnTo>
                  <a:lnTo>
                    <a:pt x="417" y="2383"/>
                  </a:lnTo>
                  <a:lnTo>
                    <a:pt x="456" y="2427"/>
                  </a:lnTo>
                  <a:lnTo>
                    <a:pt x="495" y="2470"/>
                  </a:lnTo>
                  <a:lnTo>
                    <a:pt x="536" y="2513"/>
                  </a:lnTo>
                  <a:lnTo>
                    <a:pt x="577" y="2554"/>
                  </a:lnTo>
                  <a:lnTo>
                    <a:pt x="620" y="2595"/>
                  </a:lnTo>
                  <a:lnTo>
                    <a:pt x="663" y="2635"/>
                  </a:lnTo>
                  <a:lnTo>
                    <a:pt x="708" y="2675"/>
                  </a:lnTo>
                  <a:lnTo>
                    <a:pt x="753" y="2713"/>
                  </a:lnTo>
                  <a:lnTo>
                    <a:pt x="799" y="2751"/>
                  </a:lnTo>
                  <a:lnTo>
                    <a:pt x="845" y="2788"/>
                  </a:lnTo>
                  <a:lnTo>
                    <a:pt x="892" y="2825"/>
                  </a:lnTo>
                  <a:lnTo>
                    <a:pt x="940" y="2861"/>
                  </a:lnTo>
                  <a:lnTo>
                    <a:pt x="1032" y="2930"/>
                  </a:lnTo>
                  <a:lnTo>
                    <a:pt x="1129" y="3006"/>
                  </a:lnTo>
                  <a:lnTo>
                    <a:pt x="1229" y="3087"/>
                  </a:lnTo>
                  <a:lnTo>
                    <a:pt x="1279" y="3131"/>
                  </a:lnTo>
                  <a:lnTo>
                    <a:pt x="1331" y="3175"/>
                  </a:lnTo>
                  <a:lnTo>
                    <a:pt x="1383" y="3221"/>
                  </a:lnTo>
                  <a:lnTo>
                    <a:pt x="1435" y="3267"/>
                  </a:lnTo>
                  <a:lnTo>
                    <a:pt x="1487" y="3316"/>
                  </a:lnTo>
                  <a:lnTo>
                    <a:pt x="1539" y="3365"/>
                  </a:lnTo>
                  <a:lnTo>
                    <a:pt x="1590" y="3415"/>
                  </a:lnTo>
                  <a:lnTo>
                    <a:pt x="1642" y="3467"/>
                  </a:lnTo>
                  <a:lnTo>
                    <a:pt x="1692" y="3520"/>
                  </a:lnTo>
                  <a:lnTo>
                    <a:pt x="1743" y="3573"/>
                  </a:lnTo>
                  <a:lnTo>
                    <a:pt x="1791" y="3628"/>
                  </a:lnTo>
                  <a:lnTo>
                    <a:pt x="1840" y="3683"/>
                  </a:lnTo>
                  <a:lnTo>
                    <a:pt x="1886" y="3740"/>
                  </a:lnTo>
                  <a:lnTo>
                    <a:pt x="1932" y="3796"/>
                  </a:lnTo>
                  <a:lnTo>
                    <a:pt x="1976" y="3854"/>
                  </a:lnTo>
                  <a:lnTo>
                    <a:pt x="2019" y="3913"/>
                  </a:lnTo>
                  <a:lnTo>
                    <a:pt x="2059" y="3972"/>
                  </a:lnTo>
                  <a:lnTo>
                    <a:pt x="2098" y="4031"/>
                  </a:lnTo>
                  <a:lnTo>
                    <a:pt x="2135" y="4091"/>
                  </a:lnTo>
                  <a:lnTo>
                    <a:pt x="2171" y="4152"/>
                  </a:lnTo>
                  <a:lnTo>
                    <a:pt x="2204" y="4213"/>
                  </a:lnTo>
                  <a:lnTo>
                    <a:pt x="2234" y="4274"/>
                  </a:lnTo>
                  <a:lnTo>
                    <a:pt x="2261" y="4337"/>
                  </a:lnTo>
                  <a:lnTo>
                    <a:pt x="2287" y="4399"/>
                  </a:lnTo>
                  <a:lnTo>
                    <a:pt x="2298" y="4430"/>
                  </a:lnTo>
                  <a:lnTo>
                    <a:pt x="2309" y="4462"/>
                  </a:lnTo>
                  <a:lnTo>
                    <a:pt x="2319" y="4493"/>
                  </a:lnTo>
                  <a:lnTo>
                    <a:pt x="2328" y="4524"/>
                  </a:lnTo>
                  <a:lnTo>
                    <a:pt x="2338" y="4493"/>
                  </a:lnTo>
                  <a:lnTo>
                    <a:pt x="2347" y="4462"/>
                  </a:lnTo>
                  <a:lnTo>
                    <a:pt x="2358" y="4430"/>
                  </a:lnTo>
                  <a:lnTo>
                    <a:pt x="2369" y="4399"/>
                  </a:lnTo>
                  <a:lnTo>
                    <a:pt x="2394" y="4337"/>
                  </a:lnTo>
                  <a:lnTo>
                    <a:pt x="2422" y="4274"/>
                  </a:lnTo>
                  <a:lnTo>
                    <a:pt x="2452" y="4213"/>
                  </a:lnTo>
                  <a:lnTo>
                    <a:pt x="2484" y="4152"/>
                  </a:lnTo>
                  <a:lnTo>
                    <a:pt x="2520" y="4091"/>
                  </a:lnTo>
                  <a:lnTo>
                    <a:pt x="2557" y="4031"/>
                  </a:lnTo>
                  <a:lnTo>
                    <a:pt x="2596" y="3972"/>
                  </a:lnTo>
                  <a:lnTo>
                    <a:pt x="2637" y="3913"/>
                  </a:lnTo>
                  <a:lnTo>
                    <a:pt x="2680" y="3854"/>
                  </a:lnTo>
                  <a:lnTo>
                    <a:pt x="2723" y="3796"/>
                  </a:lnTo>
                  <a:lnTo>
                    <a:pt x="2770" y="3740"/>
                  </a:lnTo>
                  <a:lnTo>
                    <a:pt x="2817" y="3683"/>
                  </a:lnTo>
                  <a:lnTo>
                    <a:pt x="2864" y="3628"/>
                  </a:lnTo>
                  <a:lnTo>
                    <a:pt x="2914" y="3573"/>
                  </a:lnTo>
                  <a:lnTo>
                    <a:pt x="2964" y="3520"/>
                  </a:lnTo>
                  <a:lnTo>
                    <a:pt x="3015" y="3467"/>
                  </a:lnTo>
                  <a:lnTo>
                    <a:pt x="3065" y="3415"/>
                  </a:lnTo>
                  <a:lnTo>
                    <a:pt x="3117" y="3365"/>
                  </a:lnTo>
                  <a:lnTo>
                    <a:pt x="3168" y="3316"/>
                  </a:lnTo>
                  <a:lnTo>
                    <a:pt x="3220" y="3267"/>
                  </a:lnTo>
                  <a:lnTo>
                    <a:pt x="3272" y="3221"/>
                  </a:lnTo>
                  <a:lnTo>
                    <a:pt x="3324" y="3175"/>
                  </a:lnTo>
                  <a:lnTo>
                    <a:pt x="3376" y="3131"/>
                  </a:lnTo>
                  <a:lnTo>
                    <a:pt x="3427" y="3087"/>
                  </a:lnTo>
                  <a:lnTo>
                    <a:pt x="3527" y="3006"/>
                  </a:lnTo>
                  <a:lnTo>
                    <a:pt x="3623" y="2930"/>
                  </a:lnTo>
                  <a:lnTo>
                    <a:pt x="3716" y="2861"/>
                  </a:lnTo>
                  <a:lnTo>
                    <a:pt x="3763" y="2825"/>
                  </a:lnTo>
                  <a:lnTo>
                    <a:pt x="3810" y="2788"/>
                  </a:lnTo>
                  <a:lnTo>
                    <a:pt x="3858" y="2751"/>
                  </a:lnTo>
                  <a:lnTo>
                    <a:pt x="3903" y="2713"/>
                  </a:lnTo>
                  <a:lnTo>
                    <a:pt x="3948" y="2675"/>
                  </a:lnTo>
                  <a:lnTo>
                    <a:pt x="3993" y="2635"/>
                  </a:lnTo>
                  <a:lnTo>
                    <a:pt x="4037" y="2595"/>
                  </a:lnTo>
                  <a:lnTo>
                    <a:pt x="4078" y="2554"/>
                  </a:lnTo>
                  <a:lnTo>
                    <a:pt x="4120" y="2513"/>
                  </a:lnTo>
                  <a:lnTo>
                    <a:pt x="4160" y="2470"/>
                  </a:lnTo>
                  <a:lnTo>
                    <a:pt x="4201" y="2427"/>
                  </a:lnTo>
                  <a:lnTo>
                    <a:pt x="4239" y="2383"/>
                  </a:lnTo>
                  <a:lnTo>
                    <a:pt x="4276" y="2338"/>
                  </a:lnTo>
                  <a:lnTo>
                    <a:pt x="4311" y="2293"/>
                  </a:lnTo>
                  <a:lnTo>
                    <a:pt x="4345" y="2247"/>
                  </a:lnTo>
                  <a:lnTo>
                    <a:pt x="4378" y="2200"/>
                  </a:lnTo>
                  <a:lnTo>
                    <a:pt x="4410" y="2151"/>
                  </a:lnTo>
                  <a:lnTo>
                    <a:pt x="4439" y="2103"/>
                  </a:lnTo>
                  <a:lnTo>
                    <a:pt x="4468" y="2053"/>
                  </a:lnTo>
                  <a:lnTo>
                    <a:pt x="4494" y="2002"/>
                  </a:lnTo>
                  <a:lnTo>
                    <a:pt x="4519" y="1950"/>
                  </a:lnTo>
                  <a:lnTo>
                    <a:pt x="4542" y="1898"/>
                  </a:lnTo>
                  <a:lnTo>
                    <a:pt x="4562" y="1845"/>
                  </a:lnTo>
                  <a:lnTo>
                    <a:pt x="4581" y="1791"/>
                  </a:lnTo>
                  <a:lnTo>
                    <a:pt x="4598" y="1735"/>
                  </a:lnTo>
                  <a:lnTo>
                    <a:pt x="4613" y="1679"/>
                  </a:lnTo>
                  <a:lnTo>
                    <a:pt x="4626" y="1622"/>
                  </a:lnTo>
                  <a:lnTo>
                    <a:pt x="4636" y="1563"/>
                  </a:lnTo>
                  <a:lnTo>
                    <a:pt x="4646" y="1504"/>
                  </a:lnTo>
                  <a:lnTo>
                    <a:pt x="4651" y="1444"/>
                  </a:lnTo>
                  <a:lnTo>
                    <a:pt x="4655" y="1383"/>
                  </a:lnTo>
                  <a:lnTo>
                    <a:pt x="4656" y="1321"/>
                  </a:lnTo>
                  <a:lnTo>
                    <a:pt x="4656" y="1287"/>
                  </a:lnTo>
                  <a:lnTo>
                    <a:pt x="4655" y="1252"/>
                  </a:lnTo>
                  <a:lnTo>
                    <a:pt x="4653" y="1219"/>
                  </a:lnTo>
                  <a:lnTo>
                    <a:pt x="4649" y="1185"/>
                  </a:lnTo>
                  <a:lnTo>
                    <a:pt x="4646" y="1153"/>
                  </a:lnTo>
                  <a:lnTo>
                    <a:pt x="4641" y="1120"/>
                  </a:lnTo>
                  <a:lnTo>
                    <a:pt x="4635" y="1087"/>
                  </a:lnTo>
                  <a:lnTo>
                    <a:pt x="4629" y="1055"/>
                  </a:lnTo>
                  <a:lnTo>
                    <a:pt x="4623" y="1023"/>
                  </a:lnTo>
                  <a:lnTo>
                    <a:pt x="4614" y="990"/>
                  </a:lnTo>
                  <a:lnTo>
                    <a:pt x="4606" y="959"/>
                  </a:lnTo>
                  <a:lnTo>
                    <a:pt x="4597" y="928"/>
                  </a:lnTo>
                  <a:lnTo>
                    <a:pt x="4587" y="897"/>
                  </a:lnTo>
                  <a:lnTo>
                    <a:pt x="4576" y="867"/>
                  </a:lnTo>
                  <a:lnTo>
                    <a:pt x="4565" y="837"/>
                  </a:lnTo>
                  <a:lnTo>
                    <a:pt x="4552" y="807"/>
                  </a:lnTo>
                  <a:lnTo>
                    <a:pt x="4539" y="777"/>
                  </a:lnTo>
                  <a:lnTo>
                    <a:pt x="4527" y="748"/>
                  </a:lnTo>
                  <a:lnTo>
                    <a:pt x="4512" y="719"/>
                  </a:lnTo>
                  <a:lnTo>
                    <a:pt x="4497" y="691"/>
                  </a:lnTo>
                  <a:lnTo>
                    <a:pt x="4482" y="663"/>
                  </a:lnTo>
                  <a:lnTo>
                    <a:pt x="4465" y="636"/>
                  </a:lnTo>
                  <a:lnTo>
                    <a:pt x="4448" y="609"/>
                  </a:lnTo>
                  <a:lnTo>
                    <a:pt x="4431" y="582"/>
                  </a:lnTo>
                  <a:lnTo>
                    <a:pt x="4412" y="556"/>
                  </a:lnTo>
                  <a:lnTo>
                    <a:pt x="4394" y="530"/>
                  </a:lnTo>
                  <a:lnTo>
                    <a:pt x="4374" y="505"/>
                  </a:lnTo>
                  <a:lnTo>
                    <a:pt x="4355" y="481"/>
                  </a:lnTo>
                  <a:lnTo>
                    <a:pt x="4334" y="457"/>
                  </a:lnTo>
                  <a:lnTo>
                    <a:pt x="4313" y="432"/>
                  </a:lnTo>
                  <a:lnTo>
                    <a:pt x="4291" y="409"/>
                  </a:lnTo>
                  <a:lnTo>
                    <a:pt x="4269" y="386"/>
                  </a:lnTo>
                  <a:lnTo>
                    <a:pt x="4247" y="364"/>
                  </a:lnTo>
                  <a:lnTo>
                    <a:pt x="4224" y="343"/>
                  </a:lnTo>
                  <a:lnTo>
                    <a:pt x="4200" y="321"/>
                  </a:lnTo>
                  <a:lnTo>
                    <a:pt x="4175" y="302"/>
                  </a:lnTo>
                  <a:lnTo>
                    <a:pt x="4151" y="281"/>
                  </a:lnTo>
                  <a:lnTo>
                    <a:pt x="4126" y="262"/>
                  </a:lnTo>
                  <a:lnTo>
                    <a:pt x="4100" y="243"/>
                  </a:lnTo>
                  <a:lnTo>
                    <a:pt x="4074" y="225"/>
                  </a:lnTo>
                  <a:lnTo>
                    <a:pt x="4047" y="208"/>
                  </a:lnTo>
                  <a:lnTo>
                    <a:pt x="4021" y="191"/>
                  </a:lnTo>
                  <a:lnTo>
                    <a:pt x="3993" y="175"/>
                  </a:lnTo>
                  <a:lnTo>
                    <a:pt x="3965" y="158"/>
                  </a:lnTo>
                  <a:lnTo>
                    <a:pt x="3936" y="145"/>
                  </a:lnTo>
                  <a:lnTo>
                    <a:pt x="3907" y="130"/>
                  </a:lnTo>
                  <a:lnTo>
                    <a:pt x="3879" y="117"/>
                  </a:lnTo>
                  <a:lnTo>
                    <a:pt x="3850" y="103"/>
                  </a:lnTo>
                  <a:lnTo>
                    <a:pt x="3820" y="91"/>
                  </a:lnTo>
                  <a:lnTo>
                    <a:pt x="3790" y="80"/>
                  </a:lnTo>
                  <a:lnTo>
                    <a:pt x="3758" y="70"/>
                  </a:lnTo>
                  <a:lnTo>
                    <a:pt x="3728" y="59"/>
                  </a:lnTo>
                  <a:lnTo>
                    <a:pt x="3697" y="50"/>
                  </a:lnTo>
                  <a:lnTo>
                    <a:pt x="3665" y="42"/>
                  </a:lnTo>
                  <a:lnTo>
                    <a:pt x="3634" y="34"/>
                  </a:lnTo>
                  <a:lnTo>
                    <a:pt x="3601" y="27"/>
                  </a:lnTo>
                  <a:lnTo>
                    <a:pt x="3569" y="20"/>
                  </a:lnTo>
                  <a:lnTo>
                    <a:pt x="3537" y="15"/>
                  </a:lnTo>
                  <a:lnTo>
                    <a:pt x="3503" y="11"/>
                  </a:lnTo>
                  <a:lnTo>
                    <a:pt x="3470" y="6"/>
                  </a:lnTo>
                  <a:lnTo>
                    <a:pt x="3437" y="4"/>
                  </a:lnTo>
                  <a:lnTo>
                    <a:pt x="3403" y="1"/>
                  </a:lnTo>
                  <a:lnTo>
                    <a:pt x="3369" y="0"/>
                  </a:lnTo>
                  <a:lnTo>
                    <a:pt x="3336" y="0"/>
                  </a:lnTo>
                  <a:close/>
                </a:path>
              </a:pathLst>
            </a:custGeom>
            <a:solidFill>
              <a:schemeClr val="bg1"/>
            </a:solidFill>
            <a:ln>
              <a:noFill/>
            </a:ln>
          </p:spPr>
          <p:txBody>
            <a:bodyPr/>
            <a:lstStyle/>
            <a:p>
              <a:endParaRPr lang="zh-CN" altLang="en-US" sz="1200"/>
            </a:p>
          </p:txBody>
        </p:sp>
        <p:sp>
          <p:nvSpPr>
            <p:cNvPr id="13" name="PA_KSO_Shape_9"/>
            <p:cNvSpPr>
              <a:spLocks/>
            </p:cNvSpPr>
            <p:nvPr>
              <p:custDataLst>
                <p:tags r:id="rId16"/>
              </p:custDataLst>
            </p:nvPr>
          </p:nvSpPr>
          <p:spPr bwMode="auto">
            <a:xfrm>
              <a:off x="5296244" y="4588375"/>
              <a:ext cx="821956" cy="1044858"/>
            </a:xfrm>
            <a:custGeom>
              <a:avLst/>
              <a:gdLst>
                <a:gd name="T0" fmla="*/ 769455 w 4116"/>
                <a:gd name="T1" fmla="*/ 749055 h 5239"/>
                <a:gd name="T2" fmla="*/ 608652 w 4116"/>
                <a:gd name="T3" fmla="*/ 766145 h 5239"/>
                <a:gd name="T4" fmla="*/ 337614 w 4116"/>
                <a:gd name="T5" fmla="*/ 920683 h 5239"/>
                <a:gd name="T6" fmla="*/ 253575 w 4116"/>
                <a:gd name="T7" fmla="*/ 1028315 h 5239"/>
                <a:gd name="T8" fmla="*/ 196457 w 4116"/>
                <a:gd name="T9" fmla="*/ 1154127 h 5239"/>
                <a:gd name="T10" fmla="*/ 171354 w 4116"/>
                <a:gd name="T11" fmla="*/ 1294120 h 5239"/>
                <a:gd name="T12" fmla="*/ 176811 w 4116"/>
                <a:gd name="T13" fmla="*/ 1414842 h 5239"/>
                <a:gd name="T14" fmla="*/ 210645 w 4116"/>
                <a:gd name="T15" fmla="*/ 1539199 h 5239"/>
                <a:gd name="T16" fmla="*/ 269218 w 4116"/>
                <a:gd name="T17" fmla="*/ 1650103 h 5239"/>
                <a:gd name="T18" fmla="*/ 349620 w 4116"/>
                <a:gd name="T19" fmla="*/ 1745371 h 5239"/>
                <a:gd name="T20" fmla="*/ 448940 w 4116"/>
                <a:gd name="T21" fmla="*/ 1821368 h 5239"/>
                <a:gd name="T22" fmla="*/ 563539 w 4116"/>
                <a:gd name="T23" fmla="*/ 1874456 h 5239"/>
                <a:gd name="T24" fmla="*/ 689781 w 4116"/>
                <a:gd name="T25" fmla="*/ 1902091 h 5239"/>
                <a:gd name="T26" fmla="*/ 808019 w 4116"/>
                <a:gd name="T27" fmla="*/ 1902091 h 5239"/>
                <a:gd name="T28" fmla="*/ 934624 w 4116"/>
                <a:gd name="T29" fmla="*/ 1874456 h 5239"/>
                <a:gd name="T30" fmla="*/ 1048860 w 4116"/>
                <a:gd name="T31" fmla="*/ 1821368 h 5239"/>
                <a:gd name="T32" fmla="*/ 1147816 w 4116"/>
                <a:gd name="T33" fmla="*/ 1745371 h 5239"/>
                <a:gd name="T34" fmla="*/ 1228218 w 4116"/>
                <a:gd name="T35" fmla="*/ 1650103 h 5239"/>
                <a:gd name="T36" fmla="*/ 1287155 w 4116"/>
                <a:gd name="T37" fmla="*/ 1539199 h 5239"/>
                <a:gd name="T38" fmla="*/ 1320625 w 4116"/>
                <a:gd name="T39" fmla="*/ 1414842 h 5239"/>
                <a:gd name="T40" fmla="*/ 1326082 w 4116"/>
                <a:gd name="T41" fmla="*/ 1291575 h 5239"/>
                <a:gd name="T42" fmla="*/ 1296977 w 4116"/>
                <a:gd name="T43" fmla="*/ 1141400 h 5239"/>
                <a:gd name="T44" fmla="*/ 1231128 w 4116"/>
                <a:gd name="T45" fmla="*/ 1007588 h 5239"/>
                <a:gd name="T46" fmla="*/ 1134355 w 4116"/>
                <a:gd name="T47" fmla="*/ 895957 h 5239"/>
                <a:gd name="T48" fmla="*/ 1120530 w 4116"/>
                <a:gd name="T49" fmla="*/ 1326846 h 5239"/>
                <a:gd name="T50" fmla="*/ 1110708 w 4116"/>
                <a:gd name="T51" fmla="*/ 1410478 h 5239"/>
                <a:gd name="T52" fmla="*/ 1075418 w 4116"/>
                <a:gd name="T53" fmla="*/ 1503928 h 5239"/>
                <a:gd name="T54" fmla="*/ 971005 w 4116"/>
                <a:gd name="T55" fmla="*/ 1624286 h 5239"/>
                <a:gd name="T56" fmla="*/ 859316 w 4116"/>
                <a:gd name="T57" fmla="*/ 1681738 h 5239"/>
                <a:gd name="T58" fmla="*/ 777459 w 4116"/>
                <a:gd name="T59" fmla="*/ 1697374 h 5239"/>
                <a:gd name="T60" fmla="*/ 701787 w 4116"/>
                <a:gd name="T61" fmla="*/ 1695192 h 5239"/>
                <a:gd name="T62" fmla="*/ 621385 w 4116"/>
                <a:gd name="T63" fmla="*/ 1675556 h 5239"/>
                <a:gd name="T64" fmla="*/ 499509 w 4116"/>
                <a:gd name="T65" fmla="*/ 1601742 h 5239"/>
                <a:gd name="T66" fmla="*/ 406738 w 4116"/>
                <a:gd name="T67" fmla="*/ 1471203 h 5239"/>
                <a:gd name="T68" fmla="*/ 383090 w 4116"/>
                <a:gd name="T69" fmla="*/ 1392297 h 5239"/>
                <a:gd name="T70" fmla="*/ 377269 w 4116"/>
                <a:gd name="T71" fmla="*/ 1317028 h 5239"/>
                <a:gd name="T72" fmla="*/ 388911 w 4116"/>
                <a:gd name="T73" fmla="*/ 1234123 h 5239"/>
                <a:gd name="T74" fmla="*/ 431113 w 4116"/>
                <a:gd name="T75" fmla="*/ 1134491 h 5239"/>
                <a:gd name="T76" fmla="*/ 541347 w 4116"/>
                <a:gd name="T77" fmla="*/ 1018860 h 5239"/>
                <a:gd name="T78" fmla="*/ 647215 w 4116"/>
                <a:gd name="T79" fmla="*/ 969772 h 5239"/>
                <a:gd name="T80" fmla="*/ 729800 w 4116"/>
                <a:gd name="T81" fmla="*/ 955954 h 5239"/>
                <a:gd name="T82" fmla="*/ 805472 w 4116"/>
                <a:gd name="T83" fmla="*/ 959954 h 5239"/>
                <a:gd name="T84" fmla="*/ 884782 w 4116"/>
                <a:gd name="T85" fmla="*/ 981771 h 5239"/>
                <a:gd name="T86" fmla="*/ 1011388 w 4116"/>
                <a:gd name="T87" fmla="*/ 1064676 h 5239"/>
                <a:gd name="T88" fmla="*/ 1094700 w 4116"/>
                <a:gd name="T89" fmla="*/ 1190852 h 5239"/>
                <a:gd name="T90" fmla="*/ 1116165 w 4116"/>
                <a:gd name="T91" fmla="*/ 1270485 h 5239"/>
                <a:gd name="T92" fmla="*/ 0 w 4116"/>
                <a:gd name="T93" fmla="*/ 167992 h 5239"/>
                <a:gd name="T94" fmla="*/ 419835 w 4116"/>
                <a:gd name="T95" fmla="*/ 1208306 h 5239"/>
                <a:gd name="T96" fmla="*/ 410740 w 4116"/>
                <a:gd name="T97" fmla="*/ 1220669 h 5239"/>
                <a:gd name="T98" fmla="*/ 534435 w 4116"/>
                <a:gd name="T99" fmla="*/ 1599924 h 5239"/>
                <a:gd name="T100" fmla="*/ 539528 w 4116"/>
                <a:gd name="T101" fmla="*/ 1614105 h 5239"/>
                <a:gd name="T102" fmla="*/ 748718 w 4116"/>
                <a:gd name="T103" fmla="*/ 1473384 h 5239"/>
                <a:gd name="T104" fmla="*/ 954270 w 4116"/>
                <a:gd name="T105" fmla="*/ 1615923 h 5239"/>
                <a:gd name="T106" fmla="*/ 963365 w 4116"/>
                <a:gd name="T107" fmla="*/ 1603923 h 5239"/>
                <a:gd name="T108" fmla="*/ 1086332 w 4116"/>
                <a:gd name="T109" fmla="*/ 1224669 h 5239"/>
                <a:gd name="T110" fmla="*/ 1081603 w 4116"/>
                <a:gd name="T111" fmla="*/ 1210124 h 5239"/>
                <a:gd name="T112" fmla="*/ 759632 w 4116"/>
                <a:gd name="T113" fmla="*/ 977044 h 5239"/>
                <a:gd name="T114" fmla="*/ 744716 w 4116"/>
                <a:gd name="T115" fmla="*/ 972317 h 5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6" h="5239">
                  <a:moveTo>
                    <a:pt x="2496" y="2121"/>
                  </a:moveTo>
                  <a:lnTo>
                    <a:pt x="2496" y="2121"/>
                  </a:lnTo>
                  <a:lnTo>
                    <a:pt x="2443" y="2107"/>
                  </a:lnTo>
                  <a:lnTo>
                    <a:pt x="2390" y="2095"/>
                  </a:lnTo>
                  <a:lnTo>
                    <a:pt x="2336" y="2084"/>
                  </a:lnTo>
                  <a:lnTo>
                    <a:pt x="2282" y="2075"/>
                  </a:lnTo>
                  <a:lnTo>
                    <a:pt x="2227" y="2068"/>
                  </a:lnTo>
                  <a:lnTo>
                    <a:pt x="2171" y="2063"/>
                  </a:lnTo>
                  <a:lnTo>
                    <a:pt x="2115" y="2060"/>
                  </a:lnTo>
                  <a:lnTo>
                    <a:pt x="2058" y="2059"/>
                  </a:lnTo>
                  <a:lnTo>
                    <a:pt x="2002" y="2060"/>
                  </a:lnTo>
                  <a:lnTo>
                    <a:pt x="1945" y="2063"/>
                  </a:lnTo>
                  <a:lnTo>
                    <a:pt x="1890" y="2068"/>
                  </a:lnTo>
                  <a:lnTo>
                    <a:pt x="1835" y="2075"/>
                  </a:lnTo>
                  <a:lnTo>
                    <a:pt x="1780" y="2084"/>
                  </a:lnTo>
                  <a:lnTo>
                    <a:pt x="1726" y="2095"/>
                  </a:lnTo>
                  <a:lnTo>
                    <a:pt x="1673" y="2107"/>
                  </a:lnTo>
                  <a:lnTo>
                    <a:pt x="1621" y="2121"/>
                  </a:lnTo>
                  <a:lnTo>
                    <a:pt x="1621" y="761"/>
                  </a:lnTo>
                  <a:lnTo>
                    <a:pt x="452" y="761"/>
                  </a:lnTo>
                  <a:lnTo>
                    <a:pt x="452" y="1438"/>
                  </a:lnTo>
                  <a:lnTo>
                    <a:pt x="1020" y="2446"/>
                  </a:lnTo>
                  <a:lnTo>
                    <a:pt x="989" y="2473"/>
                  </a:lnTo>
                  <a:lnTo>
                    <a:pt x="958" y="2502"/>
                  </a:lnTo>
                  <a:lnTo>
                    <a:pt x="928" y="2532"/>
                  </a:lnTo>
                  <a:lnTo>
                    <a:pt x="900" y="2561"/>
                  </a:lnTo>
                  <a:lnTo>
                    <a:pt x="871" y="2593"/>
                  </a:lnTo>
                  <a:lnTo>
                    <a:pt x="844" y="2624"/>
                  </a:lnTo>
                  <a:lnTo>
                    <a:pt x="817" y="2656"/>
                  </a:lnTo>
                  <a:lnTo>
                    <a:pt x="792" y="2689"/>
                  </a:lnTo>
                  <a:lnTo>
                    <a:pt x="767" y="2723"/>
                  </a:lnTo>
                  <a:lnTo>
                    <a:pt x="743" y="2758"/>
                  </a:lnTo>
                  <a:lnTo>
                    <a:pt x="720" y="2792"/>
                  </a:lnTo>
                  <a:lnTo>
                    <a:pt x="697" y="2828"/>
                  </a:lnTo>
                  <a:lnTo>
                    <a:pt x="676" y="2864"/>
                  </a:lnTo>
                  <a:lnTo>
                    <a:pt x="655" y="2901"/>
                  </a:lnTo>
                  <a:lnTo>
                    <a:pt x="636" y="2938"/>
                  </a:lnTo>
                  <a:lnTo>
                    <a:pt x="618" y="2977"/>
                  </a:lnTo>
                  <a:lnTo>
                    <a:pt x="600" y="3015"/>
                  </a:lnTo>
                  <a:lnTo>
                    <a:pt x="584" y="3054"/>
                  </a:lnTo>
                  <a:lnTo>
                    <a:pt x="569" y="3094"/>
                  </a:lnTo>
                  <a:lnTo>
                    <a:pt x="554" y="3134"/>
                  </a:lnTo>
                  <a:lnTo>
                    <a:pt x="540" y="3174"/>
                  </a:lnTo>
                  <a:lnTo>
                    <a:pt x="528" y="3216"/>
                  </a:lnTo>
                  <a:lnTo>
                    <a:pt x="517" y="3257"/>
                  </a:lnTo>
                  <a:lnTo>
                    <a:pt x="507" y="3300"/>
                  </a:lnTo>
                  <a:lnTo>
                    <a:pt x="499" y="3341"/>
                  </a:lnTo>
                  <a:lnTo>
                    <a:pt x="490" y="3384"/>
                  </a:lnTo>
                  <a:lnTo>
                    <a:pt x="483" y="3428"/>
                  </a:lnTo>
                  <a:lnTo>
                    <a:pt x="478" y="3472"/>
                  </a:lnTo>
                  <a:lnTo>
                    <a:pt x="474" y="3515"/>
                  </a:lnTo>
                  <a:lnTo>
                    <a:pt x="471" y="3559"/>
                  </a:lnTo>
                  <a:lnTo>
                    <a:pt x="469" y="3604"/>
                  </a:lnTo>
                  <a:lnTo>
                    <a:pt x="468" y="3649"/>
                  </a:lnTo>
                  <a:lnTo>
                    <a:pt x="469" y="3691"/>
                  </a:lnTo>
                  <a:lnTo>
                    <a:pt x="470" y="3731"/>
                  </a:lnTo>
                  <a:lnTo>
                    <a:pt x="473" y="3771"/>
                  </a:lnTo>
                  <a:lnTo>
                    <a:pt x="476" y="3812"/>
                  </a:lnTo>
                  <a:lnTo>
                    <a:pt x="481" y="3852"/>
                  </a:lnTo>
                  <a:lnTo>
                    <a:pt x="486" y="3891"/>
                  </a:lnTo>
                  <a:lnTo>
                    <a:pt x="493" y="3931"/>
                  </a:lnTo>
                  <a:lnTo>
                    <a:pt x="501" y="3970"/>
                  </a:lnTo>
                  <a:lnTo>
                    <a:pt x="509" y="4008"/>
                  </a:lnTo>
                  <a:lnTo>
                    <a:pt x="519" y="4046"/>
                  </a:lnTo>
                  <a:lnTo>
                    <a:pt x="529" y="4085"/>
                  </a:lnTo>
                  <a:lnTo>
                    <a:pt x="540" y="4122"/>
                  </a:lnTo>
                  <a:lnTo>
                    <a:pt x="552" y="4159"/>
                  </a:lnTo>
                  <a:lnTo>
                    <a:pt x="565" y="4196"/>
                  </a:lnTo>
                  <a:lnTo>
                    <a:pt x="579" y="4233"/>
                  </a:lnTo>
                  <a:lnTo>
                    <a:pt x="593" y="4268"/>
                  </a:lnTo>
                  <a:lnTo>
                    <a:pt x="609" y="4304"/>
                  </a:lnTo>
                  <a:lnTo>
                    <a:pt x="625" y="4339"/>
                  </a:lnTo>
                  <a:lnTo>
                    <a:pt x="642" y="4373"/>
                  </a:lnTo>
                  <a:lnTo>
                    <a:pt x="661" y="4407"/>
                  </a:lnTo>
                  <a:lnTo>
                    <a:pt x="679" y="4440"/>
                  </a:lnTo>
                  <a:lnTo>
                    <a:pt x="698" y="4474"/>
                  </a:lnTo>
                  <a:lnTo>
                    <a:pt x="719" y="4507"/>
                  </a:lnTo>
                  <a:lnTo>
                    <a:pt x="740" y="4538"/>
                  </a:lnTo>
                  <a:lnTo>
                    <a:pt x="761" y="4570"/>
                  </a:lnTo>
                  <a:lnTo>
                    <a:pt x="785" y="4600"/>
                  </a:lnTo>
                  <a:lnTo>
                    <a:pt x="807" y="4631"/>
                  </a:lnTo>
                  <a:lnTo>
                    <a:pt x="832" y="4660"/>
                  </a:lnTo>
                  <a:lnTo>
                    <a:pt x="856" y="4690"/>
                  </a:lnTo>
                  <a:lnTo>
                    <a:pt x="882" y="4718"/>
                  </a:lnTo>
                  <a:lnTo>
                    <a:pt x="907" y="4746"/>
                  </a:lnTo>
                  <a:lnTo>
                    <a:pt x="935" y="4773"/>
                  </a:lnTo>
                  <a:lnTo>
                    <a:pt x="961" y="4800"/>
                  </a:lnTo>
                  <a:lnTo>
                    <a:pt x="990" y="4826"/>
                  </a:lnTo>
                  <a:lnTo>
                    <a:pt x="1018" y="4852"/>
                  </a:lnTo>
                  <a:lnTo>
                    <a:pt x="1047" y="4876"/>
                  </a:lnTo>
                  <a:lnTo>
                    <a:pt x="1077" y="4900"/>
                  </a:lnTo>
                  <a:lnTo>
                    <a:pt x="1107" y="4923"/>
                  </a:lnTo>
                  <a:lnTo>
                    <a:pt x="1138" y="4946"/>
                  </a:lnTo>
                  <a:lnTo>
                    <a:pt x="1170" y="4968"/>
                  </a:lnTo>
                  <a:lnTo>
                    <a:pt x="1201" y="4988"/>
                  </a:lnTo>
                  <a:lnTo>
                    <a:pt x="1234" y="5009"/>
                  </a:lnTo>
                  <a:lnTo>
                    <a:pt x="1267" y="5028"/>
                  </a:lnTo>
                  <a:lnTo>
                    <a:pt x="1300" y="5047"/>
                  </a:lnTo>
                  <a:lnTo>
                    <a:pt x="1335" y="5065"/>
                  </a:lnTo>
                  <a:lnTo>
                    <a:pt x="1370" y="5082"/>
                  </a:lnTo>
                  <a:lnTo>
                    <a:pt x="1404" y="5098"/>
                  </a:lnTo>
                  <a:lnTo>
                    <a:pt x="1440" y="5114"/>
                  </a:lnTo>
                  <a:lnTo>
                    <a:pt x="1476" y="5129"/>
                  </a:lnTo>
                  <a:lnTo>
                    <a:pt x="1512" y="5142"/>
                  </a:lnTo>
                  <a:lnTo>
                    <a:pt x="1549" y="5155"/>
                  </a:lnTo>
                  <a:lnTo>
                    <a:pt x="1586" y="5168"/>
                  </a:lnTo>
                  <a:lnTo>
                    <a:pt x="1623" y="5179"/>
                  </a:lnTo>
                  <a:lnTo>
                    <a:pt x="1661" y="5189"/>
                  </a:lnTo>
                  <a:lnTo>
                    <a:pt x="1700" y="5198"/>
                  </a:lnTo>
                  <a:lnTo>
                    <a:pt x="1738" y="5206"/>
                  </a:lnTo>
                  <a:lnTo>
                    <a:pt x="1777" y="5214"/>
                  </a:lnTo>
                  <a:lnTo>
                    <a:pt x="1817" y="5221"/>
                  </a:lnTo>
                  <a:lnTo>
                    <a:pt x="1855" y="5227"/>
                  </a:lnTo>
                  <a:lnTo>
                    <a:pt x="1896" y="5231"/>
                  </a:lnTo>
                  <a:lnTo>
                    <a:pt x="1936" y="5235"/>
                  </a:lnTo>
                  <a:lnTo>
                    <a:pt x="1977" y="5237"/>
                  </a:lnTo>
                  <a:lnTo>
                    <a:pt x="2017" y="5239"/>
                  </a:lnTo>
                  <a:lnTo>
                    <a:pt x="2058" y="5239"/>
                  </a:lnTo>
                  <a:lnTo>
                    <a:pt x="2099" y="5239"/>
                  </a:lnTo>
                  <a:lnTo>
                    <a:pt x="2141" y="5237"/>
                  </a:lnTo>
                  <a:lnTo>
                    <a:pt x="2180" y="5235"/>
                  </a:lnTo>
                  <a:lnTo>
                    <a:pt x="2221" y="5231"/>
                  </a:lnTo>
                  <a:lnTo>
                    <a:pt x="2261" y="5227"/>
                  </a:lnTo>
                  <a:lnTo>
                    <a:pt x="2301" y="5221"/>
                  </a:lnTo>
                  <a:lnTo>
                    <a:pt x="2339" y="5214"/>
                  </a:lnTo>
                  <a:lnTo>
                    <a:pt x="2379" y="5206"/>
                  </a:lnTo>
                  <a:lnTo>
                    <a:pt x="2418" y="5198"/>
                  </a:lnTo>
                  <a:lnTo>
                    <a:pt x="2456" y="5189"/>
                  </a:lnTo>
                  <a:lnTo>
                    <a:pt x="2494" y="5179"/>
                  </a:lnTo>
                  <a:lnTo>
                    <a:pt x="2531" y="5168"/>
                  </a:lnTo>
                  <a:lnTo>
                    <a:pt x="2569" y="5155"/>
                  </a:lnTo>
                  <a:lnTo>
                    <a:pt x="2605" y="5142"/>
                  </a:lnTo>
                  <a:lnTo>
                    <a:pt x="2642" y="5129"/>
                  </a:lnTo>
                  <a:lnTo>
                    <a:pt x="2678" y="5114"/>
                  </a:lnTo>
                  <a:lnTo>
                    <a:pt x="2713" y="5098"/>
                  </a:lnTo>
                  <a:lnTo>
                    <a:pt x="2748" y="5082"/>
                  </a:lnTo>
                  <a:lnTo>
                    <a:pt x="2783" y="5065"/>
                  </a:lnTo>
                  <a:lnTo>
                    <a:pt x="2816" y="5047"/>
                  </a:lnTo>
                  <a:lnTo>
                    <a:pt x="2850" y="5028"/>
                  </a:lnTo>
                  <a:lnTo>
                    <a:pt x="2883" y="5009"/>
                  </a:lnTo>
                  <a:lnTo>
                    <a:pt x="2915" y="4988"/>
                  </a:lnTo>
                  <a:lnTo>
                    <a:pt x="2948" y="4968"/>
                  </a:lnTo>
                  <a:lnTo>
                    <a:pt x="2979" y="4946"/>
                  </a:lnTo>
                  <a:lnTo>
                    <a:pt x="3010" y="4923"/>
                  </a:lnTo>
                  <a:lnTo>
                    <a:pt x="3040" y="4900"/>
                  </a:lnTo>
                  <a:lnTo>
                    <a:pt x="3070" y="4876"/>
                  </a:lnTo>
                  <a:lnTo>
                    <a:pt x="3099" y="4852"/>
                  </a:lnTo>
                  <a:lnTo>
                    <a:pt x="3128" y="4826"/>
                  </a:lnTo>
                  <a:lnTo>
                    <a:pt x="3155" y="4800"/>
                  </a:lnTo>
                  <a:lnTo>
                    <a:pt x="3183" y="4773"/>
                  </a:lnTo>
                  <a:lnTo>
                    <a:pt x="3209" y="4746"/>
                  </a:lnTo>
                  <a:lnTo>
                    <a:pt x="3236" y="4718"/>
                  </a:lnTo>
                  <a:lnTo>
                    <a:pt x="3260" y="4690"/>
                  </a:lnTo>
                  <a:lnTo>
                    <a:pt x="3286" y="4660"/>
                  </a:lnTo>
                  <a:lnTo>
                    <a:pt x="3309" y="4631"/>
                  </a:lnTo>
                  <a:lnTo>
                    <a:pt x="3333" y="4600"/>
                  </a:lnTo>
                  <a:lnTo>
                    <a:pt x="3355" y="4570"/>
                  </a:lnTo>
                  <a:lnTo>
                    <a:pt x="3376" y="4538"/>
                  </a:lnTo>
                  <a:lnTo>
                    <a:pt x="3398" y="4507"/>
                  </a:lnTo>
                  <a:lnTo>
                    <a:pt x="3418" y="4474"/>
                  </a:lnTo>
                  <a:lnTo>
                    <a:pt x="3438" y="4440"/>
                  </a:lnTo>
                  <a:lnTo>
                    <a:pt x="3457" y="4407"/>
                  </a:lnTo>
                  <a:lnTo>
                    <a:pt x="3474" y="4373"/>
                  </a:lnTo>
                  <a:lnTo>
                    <a:pt x="3492" y="4339"/>
                  </a:lnTo>
                  <a:lnTo>
                    <a:pt x="3508" y="4304"/>
                  </a:lnTo>
                  <a:lnTo>
                    <a:pt x="3523" y="4268"/>
                  </a:lnTo>
                  <a:lnTo>
                    <a:pt x="3538" y="4233"/>
                  </a:lnTo>
                  <a:lnTo>
                    <a:pt x="3552" y="4196"/>
                  </a:lnTo>
                  <a:lnTo>
                    <a:pt x="3565" y="4159"/>
                  </a:lnTo>
                  <a:lnTo>
                    <a:pt x="3577" y="4122"/>
                  </a:lnTo>
                  <a:lnTo>
                    <a:pt x="3588" y="4085"/>
                  </a:lnTo>
                  <a:lnTo>
                    <a:pt x="3599" y="4046"/>
                  </a:lnTo>
                  <a:lnTo>
                    <a:pt x="3608" y="4008"/>
                  </a:lnTo>
                  <a:lnTo>
                    <a:pt x="3616" y="3970"/>
                  </a:lnTo>
                  <a:lnTo>
                    <a:pt x="3624" y="3931"/>
                  </a:lnTo>
                  <a:lnTo>
                    <a:pt x="3630" y="3891"/>
                  </a:lnTo>
                  <a:lnTo>
                    <a:pt x="3635" y="3852"/>
                  </a:lnTo>
                  <a:lnTo>
                    <a:pt x="3640" y="3812"/>
                  </a:lnTo>
                  <a:lnTo>
                    <a:pt x="3643" y="3771"/>
                  </a:lnTo>
                  <a:lnTo>
                    <a:pt x="3646" y="3731"/>
                  </a:lnTo>
                  <a:lnTo>
                    <a:pt x="3648" y="3691"/>
                  </a:lnTo>
                  <a:lnTo>
                    <a:pt x="3648" y="3649"/>
                  </a:lnTo>
                  <a:lnTo>
                    <a:pt x="3647" y="3601"/>
                  </a:lnTo>
                  <a:lnTo>
                    <a:pt x="3645" y="3552"/>
                  </a:lnTo>
                  <a:lnTo>
                    <a:pt x="3642" y="3504"/>
                  </a:lnTo>
                  <a:lnTo>
                    <a:pt x="3637" y="3457"/>
                  </a:lnTo>
                  <a:lnTo>
                    <a:pt x="3631" y="3411"/>
                  </a:lnTo>
                  <a:lnTo>
                    <a:pt x="3623" y="3364"/>
                  </a:lnTo>
                  <a:lnTo>
                    <a:pt x="3614" y="3318"/>
                  </a:lnTo>
                  <a:lnTo>
                    <a:pt x="3604" y="3272"/>
                  </a:lnTo>
                  <a:lnTo>
                    <a:pt x="3591" y="3227"/>
                  </a:lnTo>
                  <a:lnTo>
                    <a:pt x="3579" y="3182"/>
                  </a:lnTo>
                  <a:lnTo>
                    <a:pt x="3565" y="3139"/>
                  </a:lnTo>
                  <a:lnTo>
                    <a:pt x="3550" y="3095"/>
                  </a:lnTo>
                  <a:lnTo>
                    <a:pt x="3532" y="3052"/>
                  </a:lnTo>
                  <a:lnTo>
                    <a:pt x="3515" y="3010"/>
                  </a:lnTo>
                  <a:lnTo>
                    <a:pt x="3496" y="2969"/>
                  </a:lnTo>
                  <a:lnTo>
                    <a:pt x="3475" y="2928"/>
                  </a:lnTo>
                  <a:lnTo>
                    <a:pt x="3454" y="2887"/>
                  </a:lnTo>
                  <a:lnTo>
                    <a:pt x="3431" y="2847"/>
                  </a:lnTo>
                  <a:lnTo>
                    <a:pt x="3408" y="2809"/>
                  </a:lnTo>
                  <a:lnTo>
                    <a:pt x="3384" y="2771"/>
                  </a:lnTo>
                  <a:lnTo>
                    <a:pt x="3358" y="2733"/>
                  </a:lnTo>
                  <a:lnTo>
                    <a:pt x="3332" y="2697"/>
                  </a:lnTo>
                  <a:lnTo>
                    <a:pt x="3304" y="2661"/>
                  </a:lnTo>
                  <a:lnTo>
                    <a:pt x="3276" y="2626"/>
                  </a:lnTo>
                  <a:lnTo>
                    <a:pt x="3246" y="2592"/>
                  </a:lnTo>
                  <a:lnTo>
                    <a:pt x="3215" y="2559"/>
                  </a:lnTo>
                  <a:lnTo>
                    <a:pt x="3184" y="2526"/>
                  </a:lnTo>
                  <a:lnTo>
                    <a:pt x="3151" y="2495"/>
                  </a:lnTo>
                  <a:lnTo>
                    <a:pt x="3118" y="2464"/>
                  </a:lnTo>
                  <a:lnTo>
                    <a:pt x="3084" y="2435"/>
                  </a:lnTo>
                  <a:lnTo>
                    <a:pt x="3049" y="2406"/>
                  </a:lnTo>
                  <a:lnTo>
                    <a:pt x="3014" y="2378"/>
                  </a:lnTo>
                  <a:lnTo>
                    <a:pt x="3666" y="1453"/>
                  </a:lnTo>
                  <a:lnTo>
                    <a:pt x="3666" y="761"/>
                  </a:lnTo>
                  <a:lnTo>
                    <a:pt x="2496" y="761"/>
                  </a:lnTo>
                  <a:lnTo>
                    <a:pt x="2496" y="2121"/>
                  </a:lnTo>
                  <a:close/>
                  <a:moveTo>
                    <a:pt x="3080" y="3649"/>
                  </a:moveTo>
                  <a:lnTo>
                    <a:pt x="3080" y="3649"/>
                  </a:lnTo>
                  <a:lnTo>
                    <a:pt x="3079" y="3675"/>
                  </a:lnTo>
                  <a:lnTo>
                    <a:pt x="3078" y="3702"/>
                  </a:lnTo>
                  <a:lnTo>
                    <a:pt x="3077" y="3727"/>
                  </a:lnTo>
                  <a:lnTo>
                    <a:pt x="3074" y="3754"/>
                  </a:lnTo>
                  <a:lnTo>
                    <a:pt x="3072" y="3779"/>
                  </a:lnTo>
                  <a:lnTo>
                    <a:pt x="3068" y="3805"/>
                  </a:lnTo>
                  <a:lnTo>
                    <a:pt x="3064" y="3829"/>
                  </a:lnTo>
                  <a:lnTo>
                    <a:pt x="3059" y="3855"/>
                  </a:lnTo>
                  <a:lnTo>
                    <a:pt x="3053" y="3879"/>
                  </a:lnTo>
                  <a:lnTo>
                    <a:pt x="3047" y="3905"/>
                  </a:lnTo>
                  <a:lnTo>
                    <a:pt x="3041" y="3928"/>
                  </a:lnTo>
                  <a:lnTo>
                    <a:pt x="3033" y="3952"/>
                  </a:lnTo>
                  <a:lnTo>
                    <a:pt x="3026" y="3976"/>
                  </a:lnTo>
                  <a:lnTo>
                    <a:pt x="3018" y="4000"/>
                  </a:lnTo>
                  <a:lnTo>
                    <a:pt x="3009" y="4023"/>
                  </a:lnTo>
                  <a:lnTo>
                    <a:pt x="3000" y="4046"/>
                  </a:lnTo>
                  <a:lnTo>
                    <a:pt x="2979" y="4091"/>
                  </a:lnTo>
                  <a:lnTo>
                    <a:pt x="2956" y="4136"/>
                  </a:lnTo>
                  <a:lnTo>
                    <a:pt x="2931" y="4179"/>
                  </a:lnTo>
                  <a:lnTo>
                    <a:pt x="2905" y="4219"/>
                  </a:lnTo>
                  <a:lnTo>
                    <a:pt x="2876" y="4260"/>
                  </a:lnTo>
                  <a:lnTo>
                    <a:pt x="2846" y="4299"/>
                  </a:lnTo>
                  <a:lnTo>
                    <a:pt x="2814" y="4335"/>
                  </a:lnTo>
                  <a:lnTo>
                    <a:pt x="2780" y="4371"/>
                  </a:lnTo>
                  <a:lnTo>
                    <a:pt x="2745" y="4405"/>
                  </a:lnTo>
                  <a:lnTo>
                    <a:pt x="2707" y="4437"/>
                  </a:lnTo>
                  <a:lnTo>
                    <a:pt x="2669" y="4467"/>
                  </a:lnTo>
                  <a:lnTo>
                    <a:pt x="2629" y="4495"/>
                  </a:lnTo>
                  <a:lnTo>
                    <a:pt x="2588" y="4522"/>
                  </a:lnTo>
                  <a:lnTo>
                    <a:pt x="2545" y="4547"/>
                  </a:lnTo>
                  <a:lnTo>
                    <a:pt x="2500" y="4570"/>
                  </a:lnTo>
                  <a:lnTo>
                    <a:pt x="2456" y="4590"/>
                  </a:lnTo>
                  <a:lnTo>
                    <a:pt x="2432" y="4599"/>
                  </a:lnTo>
                  <a:lnTo>
                    <a:pt x="2410" y="4608"/>
                  </a:lnTo>
                  <a:lnTo>
                    <a:pt x="2385" y="4617"/>
                  </a:lnTo>
                  <a:lnTo>
                    <a:pt x="2362" y="4625"/>
                  </a:lnTo>
                  <a:lnTo>
                    <a:pt x="2337" y="4632"/>
                  </a:lnTo>
                  <a:lnTo>
                    <a:pt x="2313" y="4638"/>
                  </a:lnTo>
                  <a:lnTo>
                    <a:pt x="2288" y="4644"/>
                  </a:lnTo>
                  <a:lnTo>
                    <a:pt x="2264" y="4649"/>
                  </a:lnTo>
                  <a:lnTo>
                    <a:pt x="2239" y="4654"/>
                  </a:lnTo>
                  <a:lnTo>
                    <a:pt x="2214" y="4658"/>
                  </a:lnTo>
                  <a:lnTo>
                    <a:pt x="2189" y="4662"/>
                  </a:lnTo>
                  <a:lnTo>
                    <a:pt x="2163" y="4665"/>
                  </a:lnTo>
                  <a:lnTo>
                    <a:pt x="2137" y="4668"/>
                  </a:lnTo>
                  <a:lnTo>
                    <a:pt x="2111" y="4669"/>
                  </a:lnTo>
                  <a:lnTo>
                    <a:pt x="2085" y="4670"/>
                  </a:lnTo>
                  <a:lnTo>
                    <a:pt x="2058" y="4671"/>
                  </a:lnTo>
                  <a:lnTo>
                    <a:pt x="2032" y="4670"/>
                  </a:lnTo>
                  <a:lnTo>
                    <a:pt x="2006" y="4669"/>
                  </a:lnTo>
                  <a:lnTo>
                    <a:pt x="1980" y="4668"/>
                  </a:lnTo>
                  <a:lnTo>
                    <a:pt x="1954" y="4665"/>
                  </a:lnTo>
                  <a:lnTo>
                    <a:pt x="1929" y="4662"/>
                  </a:lnTo>
                  <a:lnTo>
                    <a:pt x="1903" y="4658"/>
                  </a:lnTo>
                  <a:lnTo>
                    <a:pt x="1878" y="4654"/>
                  </a:lnTo>
                  <a:lnTo>
                    <a:pt x="1852" y="4649"/>
                  </a:lnTo>
                  <a:lnTo>
                    <a:pt x="1828" y="4644"/>
                  </a:lnTo>
                  <a:lnTo>
                    <a:pt x="1804" y="4638"/>
                  </a:lnTo>
                  <a:lnTo>
                    <a:pt x="1779" y="4632"/>
                  </a:lnTo>
                  <a:lnTo>
                    <a:pt x="1755" y="4625"/>
                  </a:lnTo>
                  <a:lnTo>
                    <a:pt x="1731" y="4617"/>
                  </a:lnTo>
                  <a:lnTo>
                    <a:pt x="1708" y="4608"/>
                  </a:lnTo>
                  <a:lnTo>
                    <a:pt x="1684" y="4599"/>
                  </a:lnTo>
                  <a:lnTo>
                    <a:pt x="1661" y="4590"/>
                  </a:lnTo>
                  <a:lnTo>
                    <a:pt x="1616" y="4570"/>
                  </a:lnTo>
                  <a:lnTo>
                    <a:pt x="1572" y="4547"/>
                  </a:lnTo>
                  <a:lnTo>
                    <a:pt x="1530" y="4522"/>
                  </a:lnTo>
                  <a:lnTo>
                    <a:pt x="1488" y="4495"/>
                  </a:lnTo>
                  <a:lnTo>
                    <a:pt x="1448" y="4467"/>
                  </a:lnTo>
                  <a:lnTo>
                    <a:pt x="1409" y="4437"/>
                  </a:lnTo>
                  <a:lnTo>
                    <a:pt x="1373" y="4405"/>
                  </a:lnTo>
                  <a:lnTo>
                    <a:pt x="1337" y="4371"/>
                  </a:lnTo>
                  <a:lnTo>
                    <a:pt x="1303" y="4335"/>
                  </a:lnTo>
                  <a:lnTo>
                    <a:pt x="1271" y="4299"/>
                  </a:lnTo>
                  <a:lnTo>
                    <a:pt x="1240" y="4260"/>
                  </a:lnTo>
                  <a:lnTo>
                    <a:pt x="1212" y="4219"/>
                  </a:lnTo>
                  <a:lnTo>
                    <a:pt x="1185" y="4179"/>
                  </a:lnTo>
                  <a:lnTo>
                    <a:pt x="1161" y="4136"/>
                  </a:lnTo>
                  <a:lnTo>
                    <a:pt x="1138" y="4091"/>
                  </a:lnTo>
                  <a:lnTo>
                    <a:pt x="1118" y="4046"/>
                  </a:lnTo>
                  <a:lnTo>
                    <a:pt x="1108" y="4023"/>
                  </a:lnTo>
                  <a:lnTo>
                    <a:pt x="1100" y="4000"/>
                  </a:lnTo>
                  <a:lnTo>
                    <a:pt x="1091" y="3976"/>
                  </a:lnTo>
                  <a:lnTo>
                    <a:pt x="1083" y="3952"/>
                  </a:lnTo>
                  <a:lnTo>
                    <a:pt x="1076" y="3928"/>
                  </a:lnTo>
                  <a:lnTo>
                    <a:pt x="1069" y="3905"/>
                  </a:lnTo>
                  <a:lnTo>
                    <a:pt x="1064" y="3879"/>
                  </a:lnTo>
                  <a:lnTo>
                    <a:pt x="1058" y="3855"/>
                  </a:lnTo>
                  <a:lnTo>
                    <a:pt x="1053" y="3829"/>
                  </a:lnTo>
                  <a:lnTo>
                    <a:pt x="1049" y="3805"/>
                  </a:lnTo>
                  <a:lnTo>
                    <a:pt x="1046" y="3779"/>
                  </a:lnTo>
                  <a:lnTo>
                    <a:pt x="1043" y="3754"/>
                  </a:lnTo>
                  <a:lnTo>
                    <a:pt x="1041" y="3727"/>
                  </a:lnTo>
                  <a:lnTo>
                    <a:pt x="1038" y="3702"/>
                  </a:lnTo>
                  <a:lnTo>
                    <a:pt x="1037" y="3675"/>
                  </a:lnTo>
                  <a:lnTo>
                    <a:pt x="1037" y="3649"/>
                  </a:lnTo>
                  <a:lnTo>
                    <a:pt x="1037" y="3622"/>
                  </a:lnTo>
                  <a:lnTo>
                    <a:pt x="1038" y="3597"/>
                  </a:lnTo>
                  <a:lnTo>
                    <a:pt x="1041" y="3571"/>
                  </a:lnTo>
                  <a:lnTo>
                    <a:pt x="1043" y="3545"/>
                  </a:lnTo>
                  <a:lnTo>
                    <a:pt x="1046" y="3520"/>
                  </a:lnTo>
                  <a:lnTo>
                    <a:pt x="1049" y="3494"/>
                  </a:lnTo>
                  <a:lnTo>
                    <a:pt x="1053" y="3469"/>
                  </a:lnTo>
                  <a:lnTo>
                    <a:pt x="1058" y="3444"/>
                  </a:lnTo>
                  <a:lnTo>
                    <a:pt x="1064" y="3419"/>
                  </a:lnTo>
                  <a:lnTo>
                    <a:pt x="1069" y="3394"/>
                  </a:lnTo>
                  <a:lnTo>
                    <a:pt x="1076" y="3370"/>
                  </a:lnTo>
                  <a:lnTo>
                    <a:pt x="1083" y="3346"/>
                  </a:lnTo>
                  <a:lnTo>
                    <a:pt x="1091" y="3322"/>
                  </a:lnTo>
                  <a:lnTo>
                    <a:pt x="1100" y="3299"/>
                  </a:lnTo>
                  <a:lnTo>
                    <a:pt x="1108" y="3275"/>
                  </a:lnTo>
                  <a:lnTo>
                    <a:pt x="1118" y="3252"/>
                  </a:lnTo>
                  <a:lnTo>
                    <a:pt x="1138" y="3207"/>
                  </a:lnTo>
                  <a:lnTo>
                    <a:pt x="1161" y="3163"/>
                  </a:lnTo>
                  <a:lnTo>
                    <a:pt x="1185" y="3120"/>
                  </a:lnTo>
                  <a:lnTo>
                    <a:pt x="1212" y="3079"/>
                  </a:lnTo>
                  <a:lnTo>
                    <a:pt x="1240" y="3039"/>
                  </a:lnTo>
                  <a:lnTo>
                    <a:pt x="1271" y="3000"/>
                  </a:lnTo>
                  <a:lnTo>
                    <a:pt x="1303" y="2963"/>
                  </a:lnTo>
                  <a:lnTo>
                    <a:pt x="1337" y="2928"/>
                  </a:lnTo>
                  <a:lnTo>
                    <a:pt x="1373" y="2894"/>
                  </a:lnTo>
                  <a:lnTo>
                    <a:pt x="1409" y="2862"/>
                  </a:lnTo>
                  <a:lnTo>
                    <a:pt x="1448" y="2831"/>
                  </a:lnTo>
                  <a:lnTo>
                    <a:pt x="1488" y="2802"/>
                  </a:lnTo>
                  <a:lnTo>
                    <a:pt x="1530" y="2776"/>
                  </a:lnTo>
                  <a:lnTo>
                    <a:pt x="1572" y="2752"/>
                  </a:lnTo>
                  <a:lnTo>
                    <a:pt x="1616" y="2729"/>
                  </a:lnTo>
                  <a:lnTo>
                    <a:pt x="1661" y="2709"/>
                  </a:lnTo>
                  <a:lnTo>
                    <a:pt x="1684" y="2700"/>
                  </a:lnTo>
                  <a:lnTo>
                    <a:pt x="1708" y="2690"/>
                  </a:lnTo>
                  <a:lnTo>
                    <a:pt x="1731" y="2682"/>
                  </a:lnTo>
                  <a:lnTo>
                    <a:pt x="1755" y="2674"/>
                  </a:lnTo>
                  <a:lnTo>
                    <a:pt x="1779" y="2667"/>
                  </a:lnTo>
                  <a:lnTo>
                    <a:pt x="1804" y="2661"/>
                  </a:lnTo>
                  <a:lnTo>
                    <a:pt x="1828" y="2655"/>
                  </a:lnTo>
                  <a:lnTo>
                    <a:pt x="1852" y="2649"/>
                  </a:lnTo>
                  <a:lnTo>
                    <a:pt x="1878" y="2645"/>
                  </a:lnTo>
                  <a:lnTo>
                    <a:pt x="1903" y="2640"/>
                  </a:lnTo>
                  <a:lnTo>
                    <a:pt x="1929" y="2636"/>
                  </a:lnTo>
                  <a:lnTo>
                    <a:pt x="1954" y="2633"/>
                  </a:lnTo>
                  <a:lnTo>
                    <a:pt x="1980" y="2631"/>
                  </a:lnTo>
                  <a:lnTo>
                    <a:pt x="2006" y="2629"/>
                  </a:lnTo>
                  <a:lnTo>
                    <a:pt x="2032" y="2628"/>
                  </a:lnTo>
                  <a:lnTo>
                    <a:pt x="2058" y="2628"/>
                  </a:lnTo>
                  <a:lnTo>
                    <a:pt x="2085" y="2628"/>
                  </a:lnTo>
                  <a:lnTo>
                    <a:pt x="2111" y="2629"/>
                  </a:lnTo>
                  <a:lnTo>
                    <a:pt x="2137" y="2631"/>
                  </a:lnTo>
                  <a:lnTo>
                    <a:pt x="2163" y="2633"/>
                  </a:lnTo>
                  <a:lnTo>
                    <a:pt x="2189" y="2636"/>
                  </a:lnTo>
                  <a:lnTo>
                    <a:pt x="2214" y="2640"/>
                  </a:lnTo>
                  <a:lnTo>
                    <a:pt x="2239" y="2645"/>
                  </a:lnTo>
                  <a:lnTo>
                    <a:pt x="2264" y="2649"/>
                  </a:lnTo>
                  <a:lnTo>
                    <a:pt x="2288" y="2655"/>
                  </a:lnTo>
                  <a:lnTo>
                    <a:pt x="2313" y="2661"/>
                  </a:lnTo>
                  <a:lnTo>
                    <a:pt x="2337" y="2667"/>
                  </a:lnTo>
                  <a:lnTo>
                    <a:pt x="2362" y="2674"/>
                  </a:lnTo>
                  <a:lnTo>
                    <a:pt x="2385" y="2682"/>
                  </a:lnTo>
                  <a:lnTo>
                    <a:pt x="2410" y="2690"/>
                  </a:lnTo>
                  <a:lnTo>
                    <a:pt x="2432" y="2700"/>
                  </a:lnTo>
                  <a:lnTo>
                    <a:pt x="2456" y="2709"/>
                  </a:lnTo>
                  <a:lnTo>
                    <a:pt x="2500" y="2729"/>
                  </a:lnTo>
                  <a:lnTo>
                    <a:pt x="2545" y="2752"/>
                  </a:lnTo>
                  <a:lnTo>
                    <a:pt x="2588" y="2776"/>
                  </a:lnTo>
                  <a:lnTo>
                    <a:pt x="2629" y="2802"/>
                  </a:lnTo>
                  <a:lnTo>
                    <a:pt x="2669" y="2831"/>
                  </a:lnTo>
                  <a:lnTo>
                    <a:pt x="2707" y="2862"/>
                  </a:lnTo>
                  <a:lnTo>
                    <a:pt x="2745" y="2894"/>
                  </a:lnTo>
                  <a:lnTo>
                    <a:pt x="2780" y="2928"/>
                  </a:lnTo>
                  <a:lnTo>
                    <a:pt x="2814" y="2963"/>
                  </a:lnTo>
                  <a:lnTo>
                    <a:pt x="2846" y="3000"/>
                  </a:lnTo>
                  <a:lnTo>
                    <a:pt x="2876" y="3039"/>
                  </a:lnTo>
                  <a:lnTo>
                    <a:pt x="2905" y="3079"/>
                  </a:lnTo>
                  <a:lnTo>
                    <a:pt x="2931" y="3120"/>
                  </a:lnTo>
                  <a:lnTo>
                    <a:pt x="2956" y="3163"/>
                  </a:lnTo>
                  <a:lnTo>
                    <a:pt x="2979" y="3207"/>
                  </a:lnTo>
                  <a:lnTo>
                    <a:pt x="3000" y="3252"/>
                  </a:lnTo>
                  <a:lnTo>
                    <a:pt x="3009" y="3275"/>
                  </a:lnTo>
                  <a:lnTo>
                    <a:pt x="3018" y="3299"/>
                  </a:lnTo>
                  <a:lnTo>
                    <a:pt x="3026" y="3322"/>
                  </a:lnTo>
                  <a:lnTo>
                    <a:pt x="3033" y="3346"/>
                  </a:lnTo>
                  <a:lnTo>
                    <a:pt x="3041" y="3370"/>
                  </a:lnTo>
                  <a:lnTo>
                    <a:pt x="3047" y="3394"/>
                  </a:lnTo>
                  <a:lnTo>
                    <a:pt x="3053" y="3419"/>
                  </a:lnTo>
                  <a:lnTo>
                    <a:pt x="3059" y="3444"/>
                  </a:lnTo>
                  <a:lnTo>
                    <a:pt x="3064" y="3469"/>
                  </a:lnTo>
                  <a:lnTo>
                    <a:pt x="3068" y="3494"/>
                  </a:lnTo>
                  <a:lnTo>
                    <a:pt x="3072" y="3520"/>
                  </a:lnTo>
                  <a:lnTo>
                    <a:pt x="3074" y="3545"/>
                  </a:lnTo>
                  <a:lnTo>
                    <a:pt x="3077" y="3571"/>
                  </a:lnTo>
                  <a:lnTo>
                    <a:pt x="3078" y="3597"/>
                  </a:lnTo>
                  <a:lnTo>
                    <a:pt x="3079" y="3622"/>
                  </a:lnTo>
                  <a:lnTo>
                    <a:pt x="3080" y="3649"/>
                  </a:lnTo>
                  <a:close/>
                  <a:moveTo>
                    <a:pt x="0" y="0"/>
                  </a:moveTo>
                  <a:lnTo>
                    <a:pt x="0" y="462"/>
                  </a:lnTo>
                  <a:lnTo>
                    <a:pt x="4116" y="462"/>
                  </a:lnTo>
                  <a:lnTo>
                    <a:pt x="4116" y="0"/>
                  </a:lnTo>
                  <a:lnTo>
                    <a:pt x="0" y="0"/>
                  </a:lnTo>
                  <a:close/>
                  <a:moveTo>
                    <a:pt x="2024" y="2698"/>
                  </a:moveTo>
                  <a:lnTo>
                    <a:pt x="1820" y="3321"/>
                  </a:lnTo>
                  <a:lnTo>
                    <a:pt x="1165" y="3321"/>
                  </a:lnTo>
                  <a:lnTo>
                    <a:pt x="1159" y="3321"/>
                  </a:lnTo>
                  <a:lnTo>
                    <a:pt x="1154" y="3323"/>
                  </a:lnTo>
                  <a:lnTo>
                    <a:pt x="1149" y="3325"/>
                  </a:lnTo>
                  <a:lnTo>
                    <a:pt x="1143" y="3328"/>
                  </a:lnTo>
                  <a:lnTo>
                    <a:pt x="1139" y="3331"/>
                  </a:lnTo>
                  <a:lnTo>
                    <a:pt x="1135" y="3335"/>
                  </a:lnTo>
                  <a:lnTo>
                    <a:pt x="1133" y="3340"/>
                  </a:lnTo>
                  <a:lnTo>
                    <a:pt x="1130" y="3345"/>
                  </a:lnTo>
                  <a:lnTo>
                    <a:pt x="1129" y="3352"/>
                  </a:lnTo>
                  <a:lnTo>
                    <a:pt x="1129" y="3357"/>
                  </a:lnTo>
                  <a:lnTo>
                    <a:pt x="1129" y="3363"/>
                  </a:lnTo>
                  <a:lnTo>
                    <a:pt x="1130" y="3368"/>
                  </a:lnTo>
                  <a:lnTo>
                    <a:pt x="1132" y="3373"/>
                  </a:lnTo>
                  <a:lnTo>
                    <a:pt x="1135" y="3378"/>
                  </a:lnTo>
                  <a:lnTo>
                    <a:pt x="1139" y="3382"/>
                  </a:lnTo>
                  <a:lnTo>
                    <a:pt x="1143" y="3386"/>
                  </a:lnTo>
                  <a:lnTo>
                    <a:pt x="1673" y="3772"/>
                  </a:lnTo>
                  <a:lnTo>
                    <a:pt x="1469" y="4400"/>
                  </a:lnTo>
                  <a:lnTo>
                    <a:pt x="1468" y="4405"/>
                  </a:lnTo>
                  <a:lnTo>
                    <a:pt x="1467" y="4411"/>
                  </a:lnTo>
                  <a:lnTo>
                    <a:pt x="1468" y="4416"/>
                  </a:lnTo>
                  <a:lnTo>
                    <a:pt x="1469" y="4422"/>
                  </a:lnTo>
                  <a:lnTo>
                    <a:pt x="1471" y="4427"/>
                  </a:lnTo>
                  <a:lnTo>
                    <a:pt x="1475" y="4431"/>
                  </a:lnTo>
                  <a:lnTo>
                    <a:pt x="1479" y="4436"/>
                  </a:lnTo>
                  <a:lnTo>
                    <a:pt x="1483" y="4439"/>
                  </a:lnTo>
                  <a:lnTo>
                    <a:pt x="1488" y="4442"/>
                  </a:lnTo>
                  <a:lnTo>
                    <a:pt x="1493" y="4444"/>
                  </a:lnTo>
                  <a:lnTo>
                    <a:pt x="1498" y="4446"/>
                  </a:lnTo>
                  <a:lnTo>
                    <a:pt x="1504" y="4446"/>
                  </a:lnTo>
                  <a:lnTo>
                    <a:pt x="1509" y="4446"/>
                  </a:lnTo>
                  <a:lnTo>
                    <a:pt x="1515" y="4444"/>
                  </a:lnTo>
                  <a:lnTo>
                    <a:pt x="1520" y="4442"/>
                  </a:lnTo>
                  <a:lnTo>
                    <a:pt x="1525" y="4439"/>
                  </a:lnTo>
                  <a:lnTo>
                    <a:pt x="2058" y="4052"/>
                  </a:lnTo>
                  <a:lnTo>
                    <a:pt x="2591" y="4439"/>
                  </a:lnTo>
                  <a:lnTo>
                    <a:pt x="2596" y="4442"/>
                  </a:lnTo>
                  <a:lnTo>
                    <a:pt x="2601" y="4444"/>
                  </a:lnTo>
                  <a:lnTo>
                    <a:pt x="2606" y="4446"/>
                  </a:lnTo>
                  <a:lnTo>
                    <a:pt x="2612" y="4446"/>
                  </a:lnTo>
                  <a:lnTo>
                    <a:pt x="2617" y="4446"/>
                  </a:lnTo>
                  <a:lnTo>
                    <a:pt x="2623" y="4444"/>
                  </a:lnTo>
                  <a:lnTo>
                    <a:pt x="2628" y="4442"/>
                  </a:lnTo>
                  <a:lnTo>
                    <a:pt x="2633" y="4439"/>
                  </a:lnTo>
                  <a:lnTo>
                    <a:pt x="2638" y="4436"/>
                  </a:lnTo>
                  <a:lnTo>
                    <a:pt x="2641" y="4431"/>
                  </a:lnTo>
                  <a:lnTo>
                    <a:pt x="2644" y="4427"/>
                  </a:lnTo>
                  <a:lnTo>
                    <a:pt x="2646" y="4422"/>
                  </a:lnTo>
                  <a:lnTo>
                    <a:pt x="2648" y="4416"/>
                  </a:lnTo>
                  <a:lnTo>
                    <a:pt x="2648" y="4411"/>
                  </a:lnTo>
                  <a:lnTo>
                    <a:pt x="2648" y="4405"/>
                  </a:lnTo>
                  <a:lnTo>
                    <a:pt x="2646" y="4400"/>
                  </a:lnTo>
                  <a:lnTo>
                    <a:pt x="2442" y="3772"/>
                  </a:lnTo>
                  <a:lnTo>
                    <a:pt x="2973" y="3386"/>
                  </a:lnTo>
                  <a:lnTo>
                    <a:pt x="2977" y="3382"/>
                  </a:lnTo>
                  <a:lnTo>
                    <a:pt x="2981" y="3378"/>
                  </a:lnTo>
                  <a:lnTo>
                    <a:pt x="2984" y="3373"/>
                  </a:lnTo>
                  <a:lnTo>
                    <a:pt x="2986" y="3368"/>
                  </a:lnTo>
                  <a:lnTo>
                    <a:pt x="2987" y="3363"/>
                  </a:lnTo>
                  <a:lnTo>
                    <a:pt x="2988" y="3357"/>
                  </a:lnTo>
                  <a:lnTo>
                    <a:pt x="2987" y="3352"/>
                  </a:lnTo>
                  <a:lnTo>
                    <a:pt x="2986" y="3345"/>
                  </a:lnTo>
                  <a:lnTo>
                    <a:pt x="2984" y="3340"/>
                  </a:lnTo>
                  <a:lnTo>
                    <a:pt x="2981" y="3335"/>
                  </a:lnTo>
                  <a:lnTo>
                    <a:pt x="2977" y="3331"/>
                  </a:lnTo>
                  <a:lnTo>
                    <a:pt x="2973" y="3328"/>
                  </a:lnTo>
                  <a:lnTo>
                    <a:pt x="2968" y="3325"/>
                  </a:lnTo>
                  <a:lnTo>
                    <a:pt x="2963" y="3323"/>
                  </a:lnTo>
                  <a:lnTo>
                    <a:pt x="2958" y="3321"/>
                  </a:lnTo>
                  <a:lnTo>
                    <a:pt x="2952" y="3321"/>
                  </a:lnTo>
                  <a:lnTo>
                    <a:pt x="2296" y="3321"/>
                  </a:lnTo>
                  <a:lnTo>
                    <a:pt x="2093" y="2698"/>
                  </a:lnTo>
                  <a:lnTo>
                    <a:pt x="2091" y="2691"/>
                  </a:lnTo>
                  <a:lnTo>
                    <a:pt x="2088" y="2687"/>
                  </a:lnTo>
                  <a:lnTo>
                    <a:pt x="2084" y="2682"/>
                  </a:lnTo>
                  <a:lnTo>
                    <a:pt x="2080" y="2679"/>
                  </a:lnTo>
                  <a:lnTo>
                    <a:pt x="2075" y="2676"/>
                  </a:lnTo>
                  <a:lnTo>
                    <a:pt x="2069" y="2674"/>
                  </a:lnTo>
                  <a:lnTo>
                    <a:pt x="2064" y="2673"/>
                  </a:lnTo>
                  <a:lnTo>
                    <a:pt x="2058" y="2672"/>
                  </a:lnTo>
                  <a:lnTo>
                    <a:pt x="2053" y="2673"/>
                  </a:lnTo>
                  <a:lnTo>
                    <a:pt x="2047" y="2674"/>
                  </a:lnTo>
                  <a:lnTo>
                    <a:pt x="2042" y="2676"/>
                  </a:lnTo>
                  <a:lnTo>
                    <a:pt x="2037" y="2679"/>
                  </a:lnTo>
                  <a:lnTo>
                    <a:pt x="2033" y="2682"/>
                  </a:lnTo>
                  <a:lnTo>
                    <a:pt x="2030" y="2687"/>
                  </a:lnTo>
                  <a:lnTo>
                    <a:pt x="2027" y="2691"/>
                  </a:lnTo>
                  <a:lnTo>
                    <a:pt x="2024" y="2698"/>
                  </a:lnTo>
                  <a:close/>
                </a:path>
              </a:pathLst>
            </a:custGeom>
            <a:solidFill>
              <a:schemeClr val="bg1"/>
            </a:solidFill>
            <a:ln>
              <a:noFill/>
            </a:ln>
          </p:spPr>
          <p:txBody>
            <a:bodyPr/>
            <a:lstStyle/>
            <a:p>
              <a:endParaRPr lang="zh-CN" altLang="en-US" sz="1200"/>
            </a:p>
          </p:txBody>
        </p:sp>
        <p:sp>
          <p:nvSpPr>
            <p:cNvPr id="14" name="PA_KSO_Shape_10"/>
            <p:cNvSpPr>
              <a:spLocks/>
            </p:cNvSpPr>
            <p:nvPr>
              <p:custDataLst>
                <p:tags r:id="rId17"/>
              </p:custDataLst>
            </p:nvPr>
          </p:nvSpPr>
          <p:spPr bwMode="auto">
            <a:xfrm>
              <a:off x="5147874" y="2001813"/>
              <a:ext cx="1043116" cy="1044856"/>
            </a:xfrm>
            <a:custGeom>
              <a:avLst/>
              <a:gdLst>
                <a:gd name="T0" fmla="*/ 1677554 w 4408"/>
                <a:gd name="T1" fmla="*/ 780497 h 4408"/>
                <a:gd name="T2" fmla="*/ 1588217 w 4408"/>
                <a:gd name="T3" fmla="*/ 591639 h 4408"/>
                <a:gd name="T4" fmla="*/ 1608502 w 4408"/>
                <a:gd name="T5" fmla="*/ 502180 h 4408"/>
                <a:gd name="T6" fmla="*/ 1696976 w 4408"/>
                <a:gd name="T7" fmla="*/ 375555 h 4408"/>
                <a:gd name="T8" fmla="*/ 1554554 w 4408"/>
                <a:gd name="T9" fmla="*/ 213924 h 4408"/>
                <a:gd name="T10" fmla="*/ 1473848 w 4408"/>
                <a:gd name="T11" fmla="*/ 222135 h 4408"/>
                <a:gd name="T12" fmla="*/ 1343079 w 4408"/>
                <a:gd name="T13" fmla="*/ 316780 h 4408"/>
                <a:gd name="T14" fmla="*/ 1147142 w 4408"/>
                <a:gd name="T15" fmla="*/ 246336 h 4408"/>
                <a:gd name="T16" fmla="*/ 1097941 w 4408"/>
                <a:gd name="T17" fmla="*/ 168978 h 4408"/>
                <a:gd name="T18" fmla="*/ 1070752 w 4408"/>
                <a:gd name="T19" fmla="*/ 16855 h 4408"/>
                <a:gd name="T20" fmla="*/ 856688 w 4408"/>
                <a:gd name="T21" fmla="*/ 3025 h 4408"/>
                <a:gd name="T22" fmla="*/ 805761 w 4408"/>
                <a:gd name="T23" fmla="*/ 65690 h 4408"/>
                <a:gd name="T24" fmla="*/ 779866 w 4408"/>
                <a:gd name="T25" fmla="*/ 225592 h 4408"/>
                <a:gd name="T26" fmla="*/ 591266 w 4408"/>
                <a:gd name="T27" fmla="*/ 314619 h 4408"/>
                <a:gd name="T28" fmla="*/ 502360 w 4408"/>
                <a:gd name="T29" fmla="*/ 294739 h 4408"/>
                <a:gd name="T30" fmla="*/ 375044 w 4408"/>
                <a:gd name="T31" fmla="*/ 206145 h 4408"/>
                <a:gd name="T32" fmla="*/ 214064 w 4408"/>
                <a:gd name="T33" fmla="*/ 348328 h 4408"/>
                <a:gd name="T34" fmla="*/ 221833 w 4408"/>
                <a:gd name="T35" fmla="*/ 428711 h 4408"/>
                <a:gd name="T36" fmla="*/ 316780 w 4408"/>
                <a:gd name="T37" fmla="*/ 560091 h 4408"/>
                <a:gd name="T38" fmla="*/ 246001 w 4408"/>
                <a:gd name="T39" fmla="*/ 756728 h 4408"/>
                <a:gd name="T40" fmla="*/ 168748 w 4408"/>
                <a:gd name="T41" fmla="*/ 805563 h 4408"/>
                <a:gd name="T42" fmla="*/ 16832 w 4408"/>
                <a:gd name="T43" fmla="*/ 832357 h 4408"/>
                <a:gd name="T44" fmla="*/ 3453 w 4408"/>
                <a:gd name="T45" fmla="*/ 1047577 h 4408"/>
                <a:gd name="T46" fmla="*/ 65600 w 4408"/>
                <a:gd name="T47" fmla="*/ 1098573 h 4408"/>
                <a:gd name="T48" fmla="*/ 225717 w 4408"/>
                <a:gd name="T49" fmla="*/ 1124935 h 4408"/>
                <a:gd name="T50" fmla="*/ 314191 w 4408"/>
                <a:gd name="T51" fmla="*/ 1313361 h 4408"/>
                <a:gd name="T52" fmla="*/ 294338 w 4408"/>
                <a:gd name="T53" fmla="*/ 1402820 h 4408"/>
                <a:gd name="T54" fmla="*/ 205864 w 4408"/>
                <a:gd name="T55" fmla="*/ 1529445 h 4408"/>
                <a:gd name="T56" fmla="*/ 348286 w 4408"/>
                <a:gd name="T57" fmla="*/ 1691076 h 4408"/>
                <a:gd name="T58" fmla="*/ 428560 w 4408"/>
                <a:gd name="T59" fmla="*/ 1682865 h 4408"/>
                <a:gd name="T60" fmla="*/ 559329 w 4408"/>
                <a:gd name="T61" fmla="*/ 1588220 h 4408"/>
                <a:gd name="T62" fmla="*/ 755698 w 4408"/>
                <a:gd name="T63" fmla="*/ 1658664 h 4408"/>
                <a:gd name="T64" fmla="*/ 804467 w 4408"/>
                <a:gd name="T65" fmla="*/ 1736886 h 4408"/>
                <a:gd name="T66" fmla="*/ 831656 w 4408"/>
                <a:gd name="T67" fmla="*/ 1888578 h 4408"/>
                <a:gd name="T68" fmla="*/ 1046152 w 4408"/>
                <a:gd name="T69" fmla="*/ 1901543 h 4408"/>
                <a:gd name="T70" fmla="*/ 1097510 w 4408"/>
                <a:gd name="T71" fmla="*/ 1839310 h 4408"/>
                <a:gd name="T72" fmla="*/ 1123405 w 4408"/>
                <a:gd name="T73" fmla="*/ 1679840 h 4408"/>
                <a:gd name="T74" fmla="*/ 1311574 w 4408"/>
                <a:gd name="T75" fmla="*/ 1590813 h 4408"/>
                <a:gd name="T76" fmla="*/ 1400911 w 4408"/>
                <a:gd name="T77" fmla="*/ 1610693 h 4408"/>
                <a:gd name="T78" fmla="*/ 1527364 w 4408"/>
                <a:gd name="T79" fmla="*/ 1699288 h 4408"/>
                <a:gd name="T80" fmla="*/ 1688776 w 4408"/>
                <a:gd name="T81" fmla="*/ 1556672 h 4408"/>
                <a:gd name="T82" fmla="*/ 1681007 w 4408"/>
                <a:gd name="T83" fmla="*/ 1475856 h 4408"/>
                <a:gd name="T84" fmla="*/ 1586059 w 4408"/>
                <a:gd name="T85" fmla="*/ 1344909 h 4408"/>
                <a:gd name="T86" fmla="*/ 1656407 w 4408"/>
                <a:gd name="T87" fmla="*/ 1148705 h 4408"/>
                <a:gd name="T88" fmla="*/ 1734092 w 4408"/>
                <a:gd name="T89" fmla="*/ 1099437 h 4408"/>
                <a:gd name="T90" fmla="*/ 1886008 w 4408"/>
                <a:gd name="T91" fmla="*/ 1072211 h 4408"/>
                <a:gd name="T92" fmla="*/ 1899387 w 4408"/>
                <a:gd name="T93" fmla="*/ 857423 h 4408"/>
                <a:gd name="T94" fmla="*/ 1836808 w 4408"/>
                <a:gd name="T95" fmla="*/ 805995 h 4408"/>
                <a:gd name="T96" fmla="*/ 1281363 w 4408"/>
                <a:gd name="T97" fmla="*/ 1111106 h 4408"/>
                <a:gd name="T98" fmla="*/ 1141100 w 4408"/>
                <a:gd name="T99" fmla="*/ 1265390 h 4408"/>
                <a:gd name="T100" fmla="*/ 951636 w 4408"/>
                <a:gd name="T101" fmla="*/ 1318547 h 4408"/>
                <a:gd name="T102" fmla="*/ 747066 w 4408"/>
                <a:gd name="T103" fmla="*/ 1256315 h 4408"/>
                <a:gd name="T104" fmla="*/ 614139 w 4408"/>
                <a:gd name="T105" fmla="*/ 1095116 h 4408"/>
                <a:gd name="T106" fmla="*/ 589539 w 4408"/>
                <a:gd name="T107" fmla="*/ 896318 h 4408"/>
                <a:gd name="T108" fmla="*/ 680603 w 4408"/>
                <a:gd name="T109" fmla="*/ 706164 h 4408"/>
                <a:gd name="T110" fmla="*/ 860140 w 4408"/>
                <a:gd name="T111" fmla="*/ 597689 h 4408"/>
                <a:gd name="T112" fmla="*/ 1060394 w 4408"/>
                <a:gd name="T113" fmla="*/ 602443 h 4408"/>
                <a:gd name="T114" fmla="*/ 1233458 w 4408"/>
                <a:gd name="T115" fmla="*/ 719561 h 4408"/>
                <a:gd name="T116" fmla="*/ 1315458 w 4408"/>
                <a:gd name="T117" fmla="*/ 914901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lstStyle/>
            <a:p>
              <a:endParaRPr lang="zh-CN" altLang="en-US" sz="1200"/>
            </a:p>
          </p:txBody>
        </p:sp>
        <p:sp>
          <p:nvSpPr>
            <p:cNvPr id="15" name="出品 19"/>
            <p:cNvSpPr txBox="1"/>
            <p:nvPr>
              <p:custDataLst>
                <p:tags r:id="rId18"/>
              </p:custDataLst>
            </p:nvPr>
          </p:nvSpPr>
          <p:spPr>
            <a:xfrm>
              <a:off x="2667121" y="3240370"/>
              <a:ext cx="1171754" cy="333836"/>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KEYWORD</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6" name="出品 20"/>
            <p:cNvSpPr txBox="1"/>
            <p:nvPr>
              <p:custDataLst>
                <p:tags r:id="rId19"/>
              </p:custDataLst>
            </p:nvPr>
          </p:nvSpPr>
          <p:spPr>
            <a:xfrm>
              <a:off x="5121344" y="3240370"/>
              <a:ext cx="1171754" cy="333836"/>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KEYWORD</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7" name="P品 21"/>
            <p:cNvSpPr txBox="1"/>
            <p:nvPr>
              <p:custDataLst>
                <p:tags r:id="rId20"/>
              </p:custDataLst>
            </p:nvPr>
          </p:nvSpPr>
          <p:spPr>
            <a:xfrm>
              <a:off x="5157486" y="5807215"/>
              <a:ext cx="1171754" cy="333836"/>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KEYWORD</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8" name="22"/>
            <p:cNvSpPr txBox="1"/>
            <p:nvPr>
              <p:custDataLst>
                <p:tags r:id="rId21"/>
              </p:custDataLst>
            </p:nvPr>
          </p:nvSpPr>
          <p:spPr>
            <a:xfrm>
              <a:off x="2594191" y="5807215"/>
              <a:ext cx="1171754" cy="333836"/>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KEYWORD</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9" name="出品 26"/>
          <p:cNvSpPr txBox="1"/>
          <p:nvPr>
            <p:custDataLst>
              <p:tags r:id="rId1"/>
            </p:custDataLst>
          </p:nvPr>
        </p:nvSpPr>
        <p:spPr>
          <a:xfrm>
            <a:off x="7287199" y="2262495"/>
            <a:ext cx="1162779" cy="307706"/>
          </a:xfrm>
          <a:prstGeom prst="rect">
            <a:avLst/>
          </a:prstGeom>
          <a:noFill/>
        </p:spPr>
        <p:txBody>
          <a:bodyPr wrap="square" rtlCol="0">
            <a:spAutoFit/>
          </a:bodyPr>
          <a:lstStyle/>
          <a:p>
            <a:r>
              <a:rPr lang="en-US" altLang="zh-CN" sz="1400" b="1" dirty="0">
                <a:solidFill>
                  <a:schemeClr val="bg1">
                    <a:lumMod val="50000"/>
                  </a:schemeClr>
                </a:solidFill>
                <a:latin typeface="微软雅黑" panose="020B0503020204020204" pitchFamily="34" charset="-122"/>
                <a:ea typeface="微软雅黑" panose="020B0503020204020204" pitchFamily="34" charset="-122"/>
              </a:rPr>
              <a:t>KEYWORD</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品 15"/>
          <p:cNvSpPr txBox="1"/>
          <p:nvPr>
            <p:custDataLst>
              <p:tags r:id="rId2"/>
            </p:custDataLst>
          </p:nvPr>
        </p:nvSpPr>
        <p:spPr>
          <a:xfrm>
            <a:off x="7260265" y="2555044"/>
            <a:ext cx="3556121" cy="576947"/>
          </a:xfrm>
          <a:prstGeom prst="rect">
            <a:avLst/>
          </a:prstGeom>
          <a:noFill/>
        </p:spPr>
        <p:txBody>
          <a:bodyPr wrap="square" rtlCol="0">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p>
        </p:txBody>
      </p:sp>
      <p:sp>
        <p:nvSpPr>
          <p:cNvPr id="21" name="品 28"/>
          <p:cNvSpPr txBox="1"/>
          <p:nvPr>
            <p:custDataLst>
              <p:tags r:id="rId3"/>
            </p:custDataLst>
          </p:nvPr>
        </p:nvSpPr>
        <p:spPr>
          <a:xfrm>
            <a:off x="7287199" y="3198556"/>
            <a:ext cx="1162779" cy="307706"/>
          </a:xfrm>
          <a:prstGeom prst="rect">
            <a:avLst/>
          </a:prstGeom>
          <a:noFill/>
        </p:spPr>
        <p:txBody>
          <a:bodyPr wrap="square" rtlCol="0">
            <a:spAutoFit/>
          </a:bodyPr>
          <a:lstStyle/>
          <a:p>
            <a:r>
              <a:rPr lang="en-US" altLang="zh-CN" sz="1400" b="1" dirty="0">
                <a:solidFill>
                  <a:schemeClr val="bg1">
                    <a:lumMod val="50000"/>
                  </a:schemeClr>
                </a:solidFill>
                <a:latin typeface="微软雅黑" panose="020B0503020204020204" pitchFamily="34" charset="-122"/>
                <a:ea typeface="微软雅黑" panose="020B0503020204020204" pitchFamily="34" charset="-122"/>
              </a:rPr>
              <a:t>KEYWORD</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PA15"/>
          <p:cNvSpPr txBox="1"/>
          <p:nvPr>
            <p:custDataLst>
              <p:tags r:id="rId4"/>
            </p:custDataLst>
          </p:nvPr>
        </p:nvSpPr>
        <p:spPr>
          <a:xfrm>
            <a:off x="7260265" y="3491104"/>
            <a:ext cx="3556121" cy="576947"/>
          </a:xfrm>
          <a:prstGeom prst="rect">
            <a:avLst/>
          </a:prstGeom>
          <a:noFill/>
        </p:spPr>
        <p:txBody>
          <a:bodyPr wrap="square" rtlCol="0">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p>
        </p:txBody>
      </p:sp>
      <p:sp>
        <p:nvSpPr>
          <p:cNvPr id="23" name="30"/>
          <p:cNvSpPr txBox="1"/>
          <p:nvPr>
            <p:custDataLst>
              <p:tags r:id="rId5"/>
            </p:custDataLst>
          </p:nvPr>
        </p:nvSpPr>
        <p:spPr>
          <a:xfrm>
            <a:off x="7287199" y="4152594"/>
            <a:ext cx="1162779" cy="307706"/>
          </a:xfrm>
          <a:prstGeom prst="rect">
            <a:avLst/>
          </a:prstGeom>
          <a:noFill/>
        </p:spPr>
        <p:txBody>
          <a:bodyPr wrap="square" rtlCol="0">
            <a:spAutoFit/>
          </a:bodyPr>
          <a:lstStyle/>
          <a:p>
            <a:r>
              <a:rPr lang="en-US" altLang="zh-CN" sz="1400" b="1" dirty="0">
                <a:solidFill>
                  <a:schemeClr val="bg1">
                    <a:lumMod val="50000"/>
                  </a:schemeClr>
                </a:solidFill>
                <a:latin typeface="微软雅黑" panose="020B0503020204020204" pitchFamily="34" charset="-122"/>
                <a:ea typeface="微软雅黑" panose="020B0503020204020204" pitchFamily="34" charset="-122"/>
              </a:rPr>
              <a:t>KEYWORD</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15"/>
          <p:cNvSpPr txBox="1"/>
          <p:nvPr>
            <p:custDataLst>
              <p:tags r:id="rId6"/>
            </p:custDataLst>
          </p:nvPr>
        </p:nvSpPr>
        <p:spPr>
          <a:xfrm>
            <a:off x="7260265" y="4447980"/>
            <a:ext cx="3556121" cy="576947"/>
          </a:xfrm>
          <a:prstGeom prst="rect">
            <a:avLst/>
          </a:prstGeom>
          <a:noFill/>
        </p:spPr>
        <p:txBody>
          <a:bodyPr wrap="square" rtlCol="0">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p>
        </p:txBody>
      </p:sp>
      <p:sp>
        <p:nvSpPr>
          <p:cNvPr id="25" name="品 32"/>
          <p:cNvSpPr txBox="1"/>
          <p:nvPr>
            <p:custDataLst>
              <p:tags r:id="rId7"/>
            </p:custDataLst>
          </p:nvPr>
        </p:nvSpPr>
        <p:spPr>
          <a:xfrm>
            <a:off x="7287199" y="5098583"/>
            <a:ext cx="1162779" cy="307706"/>
          </a:xfrm>
          <a:prstGeom prst="rect">
            <a:avLst/>
          </a:prstGeom>
          <a:noFill/>
        </p:spPr>
        <p:txBody>
          <a:bodyPr wrap="square" rtlCol="0">
            <a:spAutoFit/>
          </a:bodyPr>
          <a:lstStyle/>
          <a:p>
            <a:r>
              <a:rPr lang="en-US" altLang="zh-CN" sz="1400" b="1" dirty="0">
                <a:solidFill>
                  <a:schemeClr val="bg1">
                    <a:lumMod val="50000"/>
                  </a:schemeClr>
                </a:solidFill>
                <a:latin typeface="微软雅黑" panose="020B0503020204020204" pitchFamily="34" charset="-122"/>
                <a:ea typeface="微软雅黑" panose="020B0503020204020204" pitchFamily="34" charset="-122"/>
              </a:rPr>
              <a:t>KEYWORD</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15"/>
          <p:cNvSpPr txBox="1"/>
          <p:nvPr>
            <p:custDataLst>
              <p:tags r:id="rId8"/>
            </p:custDataLst>
          </p:nvPr>
        </p:nvSpPr>
        <p:spPr>
          <a:xfrm>
            <a:off x="7260265" y="5393969"/>
            <a:ext cx="3556121" cy="576947"/>
          </a:xfrm>
          <a:prstGeom prst="rect">
            <a:avLst/>
          </a:prstGeom>
          <a:noFill/>
        </p:spPr>
        <p:txBody>
          <a:bodyPr wrap="square" rtlCol="0">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p>
        </p:txBody>
      </p:sp>
      <p:sp>
        <p:nvSpPr>
          <p:cNvPr id="27" name="Oval 8"/>
          <p:cNvSpPr/>
          <p:nvPr/>
        </p:nvSpPr>
        <p:spPr>
          <a:xfrm>
            <a:off x="6705157" y="2408225"/>
            <a:ext cx="509374" cy="509372"/>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1"/>
              </a:solidFill>
              <a:latin typeface="+mn-ea"/>
            </a:endParaRPr>
          </a:p>
        </p:txBody>
      </p:sp>
      <p:sp>
        <p:nvSpPr>
          <p:cNvPr id="28" name="Oval 12"/>
          <p:cNvSpPr/>
          <p:nvPr/>
        </p:nvSpPr>
        <p:spPr>
          <a:xfrm>
            <a:off x="6705157" y="3352709"/>
            <a:ext cx="509374" cy="509372"/>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1"/>
              </a:solidFill>
              <a:latin typeface="+mn-ea"/>
            </a:endParaRPr>
          </a:p>
        </p:txBody>
      </p:sp>
      <p:sp>
        <p:nvSpPr>
          <p:cNvPr id="29" name="Freeform 11"/>
          <p:cNvSpPr>
            <a:spLocks noEditPoints="1"/>
          </p:cNvSpPr>
          <p:nvPr/>
        </p:nvSpPr>
        <p:spPr bwMode="auto">
          <a:xfrm>
            <a:off x="6823573" y="3466299"/>
            <a:ext cx="272541" cy="266402"/>
          </a:xfrm>
          <a:custGeom>
            <a:avLst/>
            <a:gdLst>
              <a:gd name="T0" fmla="*/ 90 w 94"/>
              <a:gd name="T1" fmla="*/ 55 h 92"/>
              <a:gd name="T2" fmla="*/ 90 w 94"/>
              <a:gd name="T3" fmla="*/ 85 h 92"/>
              <a:gd name="T4" fmla="*/ 53 w 94"/>
              <a:gd name="T5" fmla="*/ 89 h 92"/>
              <a:gd name="T6" fmla="*/ 54 w 94"/>
              <a:gd name="T7" fmla="*/ 59 h 92"/>
              <a:gd name="T8" fmla="*/ 46 w 94"/>
              <a:gd name="T9" fmla="*/ 0 h 92"/>
              <a:gd name="T10" fmla="*/ 0 w 94"/>
              <a:gd name="T11" fmla="*/ 46 h 92"/>
              <a:gd name="T12" fmla="*/ 46 w 94"/>
              <a:gd name="T13" fmla="*/ 92 h 92"/>
              <a:gd name="T14" fmla="*/ 45 w 94"/>
              <a:gd name="T15" fmla="*/ 84 h 92"/>
              <a:gd name="T16" fmla="*/ 20 w 94"/>
              <a:gd name="T17" fmla="*/ 72 h 92"/>
              <a:gd name="T18" fmla="*/ 20 w 94"/>
              <a:gd name="T19" fmla="*/ 20 h 92"/>
              <a:gd name="T20" fmla="*/ 72 w 94"/>
              <a:gd name="T21" fmla="*/ 20 h 92"/>
              <a:gd name="T22" fmla="*/ 83 w 94"/>
              <a:gd name="T23" fmla="*/ 50 h 92"/>
              <a:gd name="T24" fmla="*/ 92 w 94"/>
              <a:gd name="T25" fmla="*/ 50 h 92"/>
              <a:gd name="T26" fmla="*/ 79 w 94"/>
              <a:gd name="T27" fmla="*/ 13 h 92"/>
              <a:gd name="T28" fmla="*/ 47 w 94"/>
              <a:gd name="T29" fmla="*/ 41 h 92"/>
              <a:gd name="T30" fmla="*/ 31 w 94"/>
              <a:gd name="T31" fmla="*/ 19 h 92"/>
              <a:gd name="T32" fmla="*/ 41 w 94"/>
              <a:gd name="T33" fmla="*/ 44 h 92"/>
              <a:gd name="T34" fmla="*/ 47 w 94"/>
              <a:gd name="T35" fmla="*/ 55 h 92"/>
              <a:gd name="T36" fmla="*/ 54 w 94"/>
              <a:gd name="T37" fmla="*/ 47 h 92"/>
              <a:gd name="T38" fmla="*/ 62 w 94"/>
              <a:gd name="T39" fmla="*/ 30 h 92"/>
              <a:gd name="T40" fmla="*/ 47 w 94"/>
              <a:gd name="T41" fmla="*/ 41 h 92"/>
              <a:gd name="T42" fmla="*/ 88 w 94"/>
              <a:gd name="T43" fmla="*/ 75 h 92"/>
              <a:gd name="T44" fmla="*/ 87 w 94"/>
              <a:gd name="T45" fmla="*/ 74 h 92"/>
              <a:gd name="T46" fmla="*/ 86 w 94"/>
              <a:gd name="T47" fmla="*/ 71 h 92"/>
              <a:gd name="T48" fmla="*/ 81 w 94"/>
              <a:gd name="T49" fmla="*/ 83 h 92"/>
              <a:gd name="T50" fmla="*/ 85 w 94"/>
              <a:gd name="T51" fmla="*/ 76 h 92"/>
              <a:gd name="T52" fmla="*/ 86 w 94"/>
              <a:gd name="T53" fmla="*/ 76 h 92"/>
              <a:gd name="T54" fmla="*/ 87 w 94"/>
              <a:gd name="T55" fmla="*/ 83 h 92"/>
              <a:gd name="T56" fmla="*/ 66 w 94"/>
              <a:gd name="T57" fmla="*/ 80 h 92"/>
              <a:gd name="T58" fmla="*/ 67 w 94"/>
              <a:gd name="T59" fmla="*/ 69 h 92"/>
              <a:gd name="T60" fmla="*/ 68 w 94"/>
              <a:gd name="T61" fmla="*/ 61 h 92"/>
              <a:gd name="T62" fmla="*/ 57 w 94"/>
              <a:gd name="T63" fmla="*/ 64 h 92"/>
              <a:gd name="T64" fmla="*/ 61 w 94"/>
              <a:gd name="T65" fmla="*/ 68 h 92"/>
              <a:gd name="T66" fmla="*/ 63 w 94"/>
              <a:gd name="T67" fmla="*/ 63 h 92"/>
              <a:gd name="T68" fmla="*/ 62 w 94"/>
              <a:gd name="T69" fmla="*/ 69 h 92"/>
              <a:gd name="T70" fmla="*/ 54 w 94"/>
              <a:gd name="T71" fmla="*/ 83 h 92"/>
              <a:gd name="T72" fmla="*/ 81 w 94"/>
              <a:gd name="T73" fmla="*/ 80 h 92"/>
              <a:gd name="T74" fmla="*/ 79 w 94"/>
              <a:gd name="T75" fmla="*/ 76 h 92"/>
              <a:gd name="T76" fmla="*/ 75 w 94"/>
              <a:gd name="T77" fmla="*/ 60 h 92"/>
              <a:gd name="T78" fmla="*/ 66 w 94"/>
              <a:gd name="T79" fmla="*/ 80 h 92"/>
              <a:gd name="T80" fmla="*/ 73 w 94"/>
              <a:gd name="T81" fmla="*/ 83 h 92"/>
              <a:gd name="T82" fmla="*/ 78 w 94"/>
              <a:gd name="T83" fmla="*/ 80 h 92"/>
              <a:gd name="T84" fmla="*/ 74 w 94"/>
              <a:gd name="T85" fmla="*/ 76 h 92"/>
              <a:gd name="T86" fmla="*/ 72 w 94"/>
              <a:gd name="T8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92">
                <a:moveTo>
                  <a:pt x="58" y="55"/>
                </a:moveTo>
                <a:cubicBezTo>
                  <a:pt x="90" y="55"/>
                  <a:pt x="90" y="55"/>
                  <a:pt x="90" y="55"/>
                </a:cubicBezTo>
                <a:cubicBezTo>
                  <a:pt x="92" y="55"/>
                  <a:pt x="94" y="56"/>
                  <a:pt x="93" y="59"/>
                </a:cubicBezTo>
                <a:cubicBezTo>
                  <a:pt x="90" y="85"/>
                  <a:pt x="90" y="85"/>
                  <a:pt x="90" y="85"/>
                </a:cubicBezTo>
                <a:cubicBezTo>
                  <a:pt x="89" y="87"/>
                  <a:pt x="87" y="89"/>
                  <a:pt x="85" y="89"/>
                </a:cubicBezTo>
                <a:cubicBezTo>
                  <a:pt x="53" y="89"/>
                  <a:pt x="53" y="89"/>
                  <a:pt x="53" y="89"/>
                </a:cubicBezTo>
                <a:cubicBezTo>
                  <a:pt x="51" y="89"/>
                  <a:pt x="49" y="87"/>
                  <a:pt x="50" y="85"/>
                </a:cubicBezTo>
                <a:cubicBezTo>
                  <a:pt x="54" y="59"/>
                  <a:pt x="54" y="59"/>
                  <a:pt x="54" y="59"/>
                </a:cubicBezTo>
                <a:cubicBezTo>
                  <a:pt x="54" y="56"/>
                  <a:pt x="56" y="55"/>
                  <a:pt x="58" y="55"/>
                </a:cubicBezTo>
                <a:close/>
                <a:moveTo>
                  <a:pt x="46" y="0"/>
                </a:moveTo>
                <a:cubicBezTo>
                  <a:pt x="34" y="0"/>
                  <a:pt x="22" y="5"/>
                  <a:pt x="14" y="13"/>
                </a:cubicBezTo>
                <a:cubicBezTo>
                  <a:pt x="6" y="22"/>
                  <a:pt x="0" y="33"/>
                  <a:pt x="0" y="46"/>
                </a:cubicBezTo>
                <a:cubicBezTo>
                  <a:pt x="0" y="58"/>
                  <a:pt x="6" y="70"/>
                  <a:pt x="14" y="78"/>
                </a:cubicBezTo>
                <a:cubicBezTo>
                  <a:pt x="22" y="86"/>
                  <a:pt x="34" y="92"/>
                  <a:pt x="46" y="92"/>
                </a:cubicBezTo>
                <a:cubicBezTo>
                  <a:pt x="47" y="92"/>
                  <a:pt x="47" y="92"/>
                  <a:pt x="48" y="91"/>
                </a:cubicBezTo>
                <a:cubicBezTo>
                  <a:pt x="46" y="90"/>
                  <a:pt x="45" y="87"/>
                  <a:pt x="45" y="84"/>
                </a:cubicBezTo>
                <a:cubicBezTo>
                  <a:pt x="46" y="82"/>
                  <a:pt x="46" y="82"/>
                  <a:pt x="46" y="82"/>
                </a:cubicBezTo>
                <a:cubicBezTo>
                  <a:pt x="36" y="82"/>
                  <a:pt x="27" y="78"/>
                  <a:pt x="20" y="72"/>
                </a:cubicBezTo>
                <a:cubicBezTo>
                  <a:pt x="14" y="65"/>
                  <a:pt x="10" y="56"/>
                  <a:pt x="10" y="46"/>
                </a:cubicBezTo>
                <a:cubicBezTo>
                  <a:pt x="10" y="36"/>
                  <a:pt x="14" y="26"/>
                  <a:pt x="20" y="20"/>
                </a:cubicBezTo>
                <a:cubicBezTo>
                  <a:pt x="27" y="13"/>
                  <a:pt x="36" y="9"/>
                  <a:pt x="46" y="9"/>
                </a:cubicBezTo>
                <a:cubicBezTo>
                  <a:pt x="56" y="9"/>
                  <a:pt x="66" y="13"/>
                  <a:pt x="72" y="20"/>
                </a:cubicBezTo>
                <a:cubicBezTo>
                  <a:pt x="79" y="26"/>
                  <a:pt x="83" y="36"/>
                  <a:pt x="83" y="46"/>
                </a:cubicBezTo>
                <a:cubicBezTo>
                  <a:pt x="83" y="47"/>
                  <a:pt x="83" y="49"/>
                  <a:pt x="83" y="50"/>
                </a:cubicBezTo>
                <a:cubicBezTo>
                  <a:pt x="90" y="50"/>
                  <a:pt x="90" y="50"/>
                  <a:pt x="90" y="50"/>
                </a:cubicBezTo>
                <a:cubicBezTo>
                  <a:pt x="91" y="50"/>
                  <a:pt x="91" y="50"/>
                  <a:pt x="92" y="50"/>
                </a:cubicBezTo>
                <a:cubicBezTo>
                  <a:pt x="92" y="49"/>
                  <a:pt x="92" y="47"/>
                  <a:pt x="92" y="46"/>
                </a:cubicBezTo>
                <a:cubicBezTo>
                  <a:pt x="92" y="33"/>
                  <a:pt x="87" y="22"/>
                  <a:pt x="79" y="13"/>
                </a:cubicBezTo>
                <a:cubicBezTo>
                  <a:pt x="70" y="5"/>
                  <a:pt x="59" y="0"/>
                  <a:pt x="46" y="0"/>
                </a:cubicBezTo>
                <a:close/>
                <a:moveTo>
                  <a:pt x="47" y="41"/>
                </a:moveTo>
                <a:cubicBezTo>
                  <a:pt x="46" y="41"/>
                  <a:pt x="45" y="41"/>
                  <a:pt x="45" y="41"/>
                </a:cubicBezTo>
                <a:cubicBezTo>
                  <a:pt x="41" y="34"/>
                  <a:pt x="36" y="26"/>
                  <a:pt x="31" y="19"/>
                </a:cubicBezTo>
                <a:cubicBezTo>
                  <a:pt x="30" y="20"/>
                  <a:pt x="29" y="21"/>
                  <a:pt x="27" y="21"/>
                </a:cubicBezTo>
                <a:cubicBezTo>
                  <a:pt x="31" y="30"/>
                  <a:pt x="36" y="37"/>
                  <a:pt x="41" y="44"/>
                </a:cubicBezTo>
                <a:cubicBezTo>
                  <a:pt x="40" y="45"/>
                  <a:pt x="40" y="47"/>
                  <a:pt x="40" y="48"/>
                </a:cubicBezTo>
                <a:cubicBezTo>
                  <a:pt x="40" y="52"/>
                  <a:pt x="43" y="55"/>
                  <a:pt x="47" y="55"/>
                </a:cubicBezTo>
                <a:cubicBezTo>
                  <a:pt x="51" y="55"/>
                  <a:pt x="54" y="52"/>
                  <a:pt x="54" y="48"/>
                </a:cubicBezTo>
                <a:cubicBezTo>
                  <a:pt x="54" y="48"/>
                  <a:pt x="54" y="47"/>
                  <a:pt x="54" y="47"/>
                </a:cubicBezTo>
                <a:cubicBezTo>
                  <a:pt x="58" y="43"/>
                  <a:pt x="62" y="39"/>
                  <a:pt x="65" y="33"/>
                </a:cubicBezTo>
                <a:cubicBezTo>
                  <a:pt x="64" y="32"/>
                  <a:pt x="63" y="31"/>
                  <a:pt x="62" y="30"/>
                </a:cubicBezTo>
                <a:cubicBezTo>
                  <a:pt x="57" y="34"/>
                  <a:pt x="53" y="38"/>
                  <a:pt x="50" y="42"/>
                </a:cubicBezTo>
                <a:cubicBezTo>
                  <a:pt x="49" y="41"/>
                  <a:pt x="48" y="41"/>
                  <a:pt x="47" y="41"/>
                </a:cubicBezTo>
                <a:close/>
                <a:moveTo>
                  <a:pt x="87" y="83"/>
                </a:moveTo>
                <a:cubicBezTo>
                  <a:pt x="88" y="75"/>
                  <a:pt x="88" y="75"/>
                  <a:pt x="88" y="75"/>
                </a:cubicBezTo>
                <a:cubicBezTo>
                  <a:pt x="88" y="75"/>
                  <a:pt x="88" y="74"/>
                  <a:pt x="88" y="74"/>
                </a:cubicBezTo>
                <a:cubicBezTo>
                  <a:pt x="87" y="74"/>
                  <a:pt x="87" y="74"/>
                  <a:pt x="87" y="74"/>
                </a:cubicBezTo>
                <a:cubicBezTo>
                  <a:pt x="86" y="74"/>
                  <a:pt x="85" y="74"/>
                  <a:pt x="85" y="74"/>
                </a:cubicBezTo>
                <a:cubicBezTo>
                  <a:pt x="86" y="71"/>
                  <a:pt x="86" y="71"/>
                  <a:pt x="86" y="71"/>
                </a:cubicBezTo>
                <a:cubicBezTo>
                  <a:pt x="83" y="71"/>
                  <a:pt x="83" y="71"/>
                  <a:pt x="83" y="71"/>
                </a:cubicBezTo>
                <a:cubicBezTo>
                  <a:pt x="81" y="83"/>
                  <a:pt x="81" y="83"/>
                  <a:pt x="81" y="83"/>
                </a:cubicBezTo>
                <a:cubicBezTo>
                  <a:pt x="83" y="83"/>
                  <a:pt x="83" y="83"/>
                  <a:pt x="83" y="83"/>
                </a:cubicBezTo>
                <a:cubicBezTo>
                  <a:pt x="85" y="76"/>
                  <a:pt x="85" y="76"/>
                  <a:pt x="85" y="76"/>
                </a:cubicBezTo>
                <a:cubicBezTo>
                  <a:pt x="85" y="75"/>
                  <a:pt x="85" y="75"/>
                  <a:pt x="85" y="75"/>
                </a:cubicBezTo>
                <a:cubicBezTo>
                  <a:pt x="86" y="75"/>
                  <a:pt x="86" y="75"/>
                  <a:pt x="86" y="76"/>
                </a:cubicBezTo>
                <a:cubicBezTo>
                  <a:pt x="84" y="83"/>
                  <a:pt x="84" y="83"/>
                  <a:pt x="84" y="83"/>
                </a:cubicBezTo>
                <a:cubicBezTo>
                  <a:pt x="87" y="83"/>
                  <a:pt x="87" y="83"/>
                  <a:pt x="87" y="83"/>
                </a:cubicBezTo>
                <a:close/>
                <a:moveTo>
                  <a:pt x="65" y="83"/>
                </a:moveTo>
                <a:cubicBezTo>
                  <a:pt x="66" y="80"/>
                  <a:pt x="66" y="80"/>
                  <a:pt x="66" y="80"/>
                </a:cubicBezTo>
                <a:cubicBezTo>
                  <a:pt x="60" y="80"/>
                  <a:pt x="60" y="80"/>
                  <a:pt x="60" y="80"/>
                </a:cubicBezTo>
                <a:cubicBezTo>
                  <a:pt x="67" y="69"/>
                  <a:pt x="67" y="69"/>
                  <a:pt x="67" y="69"/>
                </a:cubicBezTo>
                <a:cubicBezTo>
                  <a:pt x="68" y="68"/>
                  <a:pt x="68" y="67"/>
                  <a:pt x="68" y="66"/>
                </a:cubicBezTo>
                <a:cubicBezTo>
                  <a:pt x="69" y="64"/>
                  <a:pt x="69" y="62"/>
                  <a:pt x="68" y="61"/>
                </a:cubicBezTo>
                <a:cubicBezTo>
                  <a:pt x="67" y="60"/>
                  <a:pt x="66" y="59"/>
                  <a:pt x="64" y="59"/>
                </a:cubicBezTo>
                <a:cubicBezTo>
                  <a:pt x="60" y="59"/>
                  <a:pt x="58" y="61"/>
                  <a:pt x="57" y="64"/>
                </a:cubicBezTo>
                <a:cubicBezTo>
                  <a:pt x="56" y="68"/>
                  <a:pt x="56" y="68"/>
                  <a:pt x="56" y="68"/>
                </a:cubicBezTo>
                <a:cubicBezTo>
                  <a:pt x="61" y="68"/>
                  <a:pt x="61" y="68"/>
                  <a:pt x="61" y="68"/>
                </a:cubicBezTo>
                <a:cubicBezTo>
                  <a:pt x="62" y="64"/>
                  <a:pt x="62" y="64"/>
                  <a:pt x="62" y="64"/>
                </a:cubicBezTo>
                <a:cubicBezTo>
                  <a:pt x="62" y="63"/>
                  <a:pt x="62" y="63"/>
                  <a:pt x="63" y="63"/>
                </a:cubicBezTo>
                <a:cubicBezTo>
                  <a:pt x="64" y="63"/>
                  <a:pt x="64" y="64"/>
                  <a:pt x="64" y="65"/>
                </a:cubicBezTo>
                <a:cubicBezTo>
                  <a:pt x="63" y="67"/>
                  <a:pt x="63" y="68"/>
                  <a:pt x="62" y="69"/>
                </a:cubicBezTo>
                <a:cubicBezTo>
                  <a:pt x="54" y="80"/>
                  <a:pt x="54" y="80"/>
                  <a:pt x="54" y="80"/>
                </a:cubicBezTo>
                <a:cubicBezTo>
                  <a:pt x="54" y="83"/>
                  <a:pt x="54" y="83"/>
                  <a:pt x="54" y="83"/>
                </a:cubicBezTo>
                <a:cubicBezTo>
                  <a:pt x="65" y="83"/>
                  <a:pt x="65" y="83"/>
                  <a:pt x="65" y="83"/>
                </a:cubicBezTo>
                <a:close/>
                <a:moveTo>
                  <a:pt x="81" y="80"/>
                </a:moveTo>
                <a:cubicBezTo>
                  <a:pt x="81" y="76"/>
                  <a:pt x="81" y="76"/>
                  <a:pt x="81" y="76"/>
                </a:cubicBezTo>
                <a:cubicBezTo>
                  <a:pt x="79" y="76"/>
                  <a:pt x="79" y="76"/>
                  <a:pt x="79" y="76"/>
                </a:cubicBezTo>
                <a:cubicBezTo>
                  <a:pt x="82" y="60"/>
                  <a:pt x="82" y="60"/>
                  <a:pt x="82" y="60"/>
                </a:cubicBezTo>
                <a:cubicBezTo>
                  <a:pt x="75" y="60"/>
                  <a:pt x="75" y="60"/>
                  <a:pt x="75" y="60"/>
                </a:cubicBezTo>
                <a:cubicBezTo>
                  <a:pt x="67" y="76"/>
                  <a:pt x="67" y="76"/>
                  <a:pt x="67" y="76"/>
                </a:cubicBezTo>
                <a:cubicBezTo>
                  <a:pt x="66" y="80"/>
                  <a:pt x="66" y="80"/>
                  <a:pt x="66" y="80"/>
                </a:cubicBezTo>
                <a:cubicBezTo>
                  <a:pt x="73" y="80"/>
                  <a:pt x="73" y="80"/>
                  <a:pt x="73" y="80"/>
                </a:cubicBezTo>
                <a:cubicBezTo>
                  <a:pt x="73" y="83"/>
                  <a:pt x="73" y="83"/>
                  <a:pt x="73" y="83"/>
                </a:cubicBezTo>
                <a:cubicBezTo>
                  <a:pt x="78" y="83"/>
                  <a:pt x="78" y="83"/>
                  <a:pt x="78" y="83"/>
                </a:cubicBezTo>
                <a:cubicBezTo>
                  <a:pt x="78" y="80"/>
                  <a:pt x="78" y="80"/>
                  <a:pt x="78" y="80"/>
                </a:cubicBezTo>
                <a:cubicBezTo>
                  <a:pt x="81" y="80"/>
                  <a:pt x="81" y="80"/>
                  <a:pt x="81" y="80"/>
                </a:cubicBezTo>
                <a:close/>
                <a:moveTo>
                  <a:pt x="74" y="76"/>
                </a:moveTo>
                <a:cubicBezTo>
                  <a:pt x="75" y="67"/>
                  <a:pt x="75" y="67"/>
                  <a:pt x="75" y="67"/>
                </a:cubicBezTo>
                <a:cubicBezTo>
                  <a:pt x="72" y="76"/>
                  <a:pt x="72" y="76"/>
                  <a:pt x="72" y="76"/>
                </a:cubicBezTo>
                <a:lnTo>
                  <a:pt x="74" y="76"/>
                </a:lnTo>
                <a:close/>
              </a:path>
            </a:pathLst>
          </a:custGeom>
          <a:solidFill>
            <a:schemeClr val="bg1"/>
          </a:solidFill>
          <a:ln>
            <a:noFill/>
          </a:ln>
          <a:extLst/>
        </p:spPr>
        <p:txBody>
          <a:bodyPr vert="horz" wrap="square" lIns="91419" tIns="45709" rIns="91419" bIns="45709" numCol="1" anchor="t" anchorCtr="0" compatLnSpc="1">
            <a:prstTxWarp prst="textNoShape">
              <a:avLst/>
            </a:prstTxWarp>
          </a:bodyPr>
          <a:lstStyle/>
          <a:p>
            <a:endParaRPr lang="zh-CN" altLang="en-US" sz="1400">
              <a:solidFill>
                <a:prstClr val="black"/>
              </a:solidFill>
            </a:endParaRPr>
          </a:p>
        </p:txBody>
      </p:sp>
      <p:sp>
        <p:nvSpPr>
          <p:cNvPr id="30" name="Freeform 105"/>
          <p:cNvSpPr>
            <a:spLocks noEditPoints="1"/>
          </p:cNvSpPr>
          <p:nvPr/>
        </p:nvSpPr>
        <p:spPr bwMode="auto">
          <a:xfrm>
            <a:off x="6848126" y="2515621"/>
            <a:ext cx="223434" cy="270083"/>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a:extLst/>
        </p:spPr>
        <p:txBody>
          <a:bodyPr vert="horz" wrap="square" lIns="91419" tIns="45709" rIns="91419" bIns="45709" numCol="1" anchor="t" anchorCtr="0" compatLnSpc="1">
            <a:prstTxWarp prst="textNoShape">
              <a:avLst/>
            </a:prstTxWarp>
          </a:bodyPr>
          <a:lstStyle/>
          <a:p>
            <a:endParaRPr lang="zh-CN" altLang="en-US" sz="1400">
              <a:solidFill>
                <a:prstClr val="black"/>
              </a:solidFill>
            </a:endParaRPr>
          </a:p>
        </p:txBody>
      </p:sp>
      <p:sp>
        <p:nvSpPr>
          <p:cNvPr id="31" name="Oval 10"/>
          <p:cNvSpPr/>
          <p:nvPr/>
        </p:nvSpPr>
        <p:spPr>
          <a:xfrm>
            <a:off x="6705157" y="4283698"/>
            <a:ext cx="509374" cy="509372"/>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1"/>
              </a:solidFill>
              <a:latin typeface="+mn-ea"/>
            </a:endParaRPr>
          </a:p>
        </p:txBody>
      </p:sp>
      <p:sp>
        <p:nvSpPr>
          <p:cNvPr id="32" name="Oval 14"/>
          <p:cNvSpPr/>
          <p:nvPr/>
        </p:nvSpPr>
        <p:spPr>
          <a:xfrm>
            <a:off x="6705157" y="5176863"/>
            <a:ext cx="509374" cy="509372"/>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1"/>
              </a:solidFill>
              <a:latin typeface="+mn-ea"/>
            </a:endParaRPr>
          </a:p>
        </p:txBody>
      </p:sp>
      <p:sp>
        <p:nvSpPr>
          <p:cNvPr id="33" name="Freeform 70"/>
          <p:cNvSpPr>
            <a:spLocks/>
          </p:cNvSpPr>
          <p:nvPr/>
        </p:nvSpPr>
        <p:spPr bwMode="auto">
          <a:xfrm>
            <a:off x="6836464" y="5305293"/>
            <a:ext cx="246759" cy="227115"/>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noFill/>
          </a:ln>
          <a:extLst/>
        </p:spPr>
        <p:txBody>
          <a:bodyPr vert="horz" wrap="square" lIns="91419" tIns="45709" rIns="91419" bIns="45709" numCol="1" anchor="t" anchorCtr="0" compatLnSpc="1">
            <a:prstTxWarp prst="textNoShape">
              <a:avLst/>
            </a:prstTxWarp>
          </a:bodyPr>
          <a:lstStyle/>
          <a:p>
            <a:endParaRPr lang="zh-CN" altLang="en-US" sz="1400">
              <a:solidFill>
                <a:prstClr val="black"/>
              </a:solidFill>
            </a:endParaRPr>
          </a:p>
        </p:txBody>
      </p:sp>
      <p:sp>
        <p:nvSpPr>
          <p:cNvPr id="34" name="Freeform 71"/>
          <p:cNvSpPr>
            <a:spLocks noEditPoints="1"/>
          </p:cNvSpPr>
          <p:nvPr/>
        </p:nvSpPr>
        <p:spPr bwMode="auto">
          <a:xfrm>
            <a:off x="6823573" y="4378633"/>
            <a:ext cx="272541" cy="288501"/>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1"/>
          </a:solidFill>
          <a:ln>
            <a:noFill/>
          </a:ln>
          <a:extLst/>
        </p:spPr>
        <p:txBody>
          <a:bodyPr vert="horz" wrap="square" lIns="91419" tIns="45709" rIns="91419" bIns="45709" numCol="1" anchor="t" anchorCtr="0" compatLnSpc="1">
            <a:prstTxWarp prst="textNoShape">
              <a:avLst/>
            </a:prstTxWarp>
          </a:bodyPr>
          <a:lstStyle/>
          <a:p>
            <a:endParaRPr lang="zh-CN" altLang="en-US" sz="1400">
              <a:solidFill>
                <a:prstClr val="black"/>
              </a:solidFill>
            </a:endParaRPr>
          </a:p>
        </p:txBody>
      </p:sp>
    </p:spTree>
    <p:extLst>
      <p:ext uri="{BB962C8B-B14F-4D97-AF65-F5344CB8AC3E}">
        <p14:creationId xmlns:p14="http://schemas.microsoft.com/office/powerpoint/2010/main" val="352541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1950"/>
                            </p:stCondLst>
                            <p:childTnLst>
                              <p:par>
                                <p:cTn id="25" presetID="42"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anim calcmode="lin" valueType="num">
                                      <p:cBhvr>
                                        <p:cTn id="28" dur="250" fill="hold"/>
                                        <p:tgtEl>
                                          <p:spTgt spid="27"/>
                                        </p:tgtEl>
                                        <p:attrNameLst>
                                          <p:attrName>ppt_x</p:attrName>
                                        </p:attrNameLst>
                                      </p:cBhvr>
                                      <p:tavLst>
                                        <p:tav tm="0">
                                          <p:val>
                                            <p:strVal val="#ppt_x"/>
                                          </p:val>
                                        </p:tav>
                                        <p:tav tm="100000">
                                          <p:val>
                                            <p:strVal val="#ppt_x"/>
                                          </p:val>
                                        </p:tav>
                                      </p:tavLst>
                                    </p:anim>
                                    <p:anim calcmode="lin" valueType="num">
                                      <p:cBhvr>
                                        <p:cTn id="29" dur="25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250"/>
                                        <p:tgtEl>
                                          <p:spTgt spid="28"/>
                                        </p:tgtEl>
                                      </p:cBhvr>
                                    </p:animEffect>
                                    <p:anim calcmode="lin" valueType="num">
                                      <p:cBhvr>
                                        <p:cTn id="33" dur="250" fill="hold"/>
                                        <p:tgtEl>
                                          <p:spTgt spid="28"/>
                                        </p:tgtEl>
                                        <p:attrNameLst>
                                          <p:attrName>ppt_x</p:attrName>
                                        </p:attrNameLst>
                                      </p:cBhvr>
                                      <p:tavLst>
                                        <p:tav tm="0">
                                          <p:val>
                                            <p:strVal val="#ppt_x"/>
                                          </p:val>
                                        </p:tav>
                                        <p:tav tm="100000">
                                          <p:val>
                                            <p:strVal val="#ppt_x"/>
                                          </p:val>
                                        </p:tav>
                                      </p:tavLst>
                                    </p:anim>
                                    <p:anim calcmode="lin" valueType="num">
                                      <p:cBhvr>
                                        <p:cTn id="34" dur="25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anim calcmode="lin" valueType="num">
                                      <p:cBhvr>
                                        <p:cTn id="38" dur="250" fill="hold"/>
                                        <p:tgtEl>
                                          <p:spTgt spid="29"/>
                                        </p:tgtEl>
                                        <p:attrNameLst>
                                          <p:attrName>ppt_x</p:attrName>
                                        </p:attrNameLst>
                                      </p:cBhvr>
                                      <p:tavLst>
                                        <p:tav tm="0">
                                          <p:val>
                                            <p:strVal val="#ppt_x"/>
                                          </p:val>
                                        </p:tav>
                                        <p:tav tm="100000">
                                          <p:val>
                                            <p:strVal val="#ppt_x"/>
                                          </p:val>
                                        </p:tav>
                                      </p:tavLst>
                                    </p:anim>
                                    <p:anim calcmode="lin" valueType="num">
                                      <p:cBhvr>
                                        <p:cTn id="39" dur="25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250"/>
                                        <p:tgtEl>
                                          <p:spTgt spid="30"/>
                                        </p:tgtEl>
                                      </p:cBhvr>
                                    </p:animEffect>
                                    <p:anim calcmode="lin" valueType="num">
                                      <p:cBhvr>
                                        <p:cTn id="43" dur="250" fill="hold"/>
                                        <p:tgtEl>
                                          <p:spTgt spid="30"/>
                                        </p:tgtEl>
                                        <p:attrNameLst>
                                          <p:attrName>ppt_x</p:attrName>
                                        </p:attrNameLst>
                                      </p:cBhvr>
                                      <p:tavLst>
                                        <p:tav tm="0">
                                          <p:val>
                                            <p:strVal val="#ppt_x"/>
                                          </p:val>
                                        </p:tav>
                                        <p:tav tm="100000">
                                          <p:val>
                                            <p:strVal val="#ppt_x"/>
                                          </p:val>
                                        </p:tav>
                                      </p:tavLst>
                                    </p:anim>
                                    <p:anim calcmode="lin" valueType="num">
                                      <p:cBhvr>
                                        <p:cTn id="44" dur="25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anim calcmode="lin" valueType="num">
                                      <p:cBhvr>
                                        <p:cTn id="48" dur="250" fill="hold"/>
                                        <p:tgtEl>
                                          <p:spTgt spid="31"/>
                                        </p:tgtEl>
                                        <p:attrNameLst>
                                          <p:attrName>ppt_x</p:attrName>
                                        </p:attrNameLst>
                                      </p:cBhvr>
                                      <p:tavLst>
                                        <p:tav tm="0">
                                          <p:val>
                                            <p:strVal val="#ppt_x"/>
                                          </p:val>
                                        </p:tav>
                                        <p:tav tm="100000">
                                          <p:val>
                                            <p:strVal val="#ppt_x"/>
                                          </p:val>
                                        </p:tav>
                                      </p:tavLst>
                                    </p:anim>
                                    <p:anim calcmode="lin" valueType="num">
                                      <p:cBhvr>
                                        <p:cTn id="49" dur="25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50"/>
                                        <p:tgtEl>
                                          <p:spTgt spid="32"/>
                                        </p:tgtEl>
                                      </p:cBhvr>
                                    </p:animEffect>
                                    <p:anim calcmode="lin" valueType="num">
                                      <p:cBhvr>
                                        <p:cTn id="53" dur="250" fill="hold"/>
                                        <p:tgtEl>
                                          <p:spTgt spid="32"/>
                                        </p:tgtEl>
                                        <p:attrNameLst>
                                          <p:attrName>ppt_x</p:attrName>
                                        </p:attrNameLst>
                                      </p:cBhvr>
                                      <p:tavLst>
                                        <p:tav tm="0">
                                          <p:val>
                                            <p:strVal val="#ppt_x"/>
                                          </p:val>
                                        </p:tav>
                                        <p:tav tm="100000">
                                          <p:val>
                                            <p:strVal val="#ppt_x"/>
                                          </p:val>
                                        </p:tav>
                                      </p:tavLst>
                                    </p:anim>
                                    <p:anim calcmode="lin" valueType="num">
                                      <p:cBhvr>
                                        <p:cTn id="54" dur="2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250"/>
                                        <p:tgtEl>
                                          <p:spTgt spid="33"/>
                                        </p:tgtEl>
                                      </p:cBhvr>
                                    </p:animEffect>
                                    <p:anim calcmode="lin" valueType="num">
                                      <p:cBhvr>
                                        <p:cTn id="58" dur="250" fill="hold"/>
                                        <p:tgtEl>
                                          <p:spTgt spid="33"/>
                                        </p:tgtEl>
                                        <p:attrNameLst>
                                          <p:attrName>ppt_x</p:attrName>
                                        </p:attrNameLst>
                                      </p:cBhvr>
                                      <p:tavLst>
                                        <p:tav tm="0">
                                          <p:val>
                                            <p:strVal val="#ppt_x"/>
                                          </p:val>
                                        </p:tav>
                                        <p:tav tm="100000">
                                          <p:val>
                                            <p:strVal val="#ppt_x"/>
                                          </p:val>
                                        </p:tav>
                                      </p:tavLst>
                                    </p:anim>
                                    <p:anim calcmode="lin" valueType="num">
                                      <p:cBhvr>
                                        <p:cTn id="59" dur="250" fill="hold"/>
                                        <p:tgtEl>
                                          <p:spTgt spid="3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anim calcmode="lin" valueType="num">
                                      <p:cBhvr>
                                        <p:cTn id="63" dur="250" fill="hold"/>
                                        <p:tgtEl>
                                          <p:spTgt spid="34"/>
                                        </p:tgtEl>
                                        <p:attrNameLst>
                                          <p:attrName>ppt_x</p:attrName>
                                        </p:attrNameLst>
                                      </p:cBhvr>
                                      <p:tavLst>
                                        <p:tav tm="0">
                                          <p:val>
                                            <p:strVal val="#ppt_x"/>
                                          </p:val>
                                        </p:tav>
                                        <p:tav tm="100000">
                                          <p:val>
                                            <p:strVal val="#ppt_x"/>
                                          </p:val>
                                        </p:tav>
                                      </p:tavLst>
                                    </p:anim>
                                    <p:anim calcmode="lin" valueType="num">
                                      <p:cBhvr>
                                        <p:cTn id="64" dur="25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2200"/>
                            </p:stCondLst>
                            <p:childTnLst>
                              <p:par>
                                <p:cTn id="66" presetID="10"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par>
                          <p:cTn id="69" fill="hold">
                            <p:stCondLst>
                              <p:cond delay="27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par>
                          <p:cTn id="73" fill="hold">
                            <p:stCondLst>
                              <p:cond delay="3200"/>
                            </p:stCondLst>
                            <p:childTnLst>
                              <p:par>
                                <p:cTn id="74" presetID="10" presetClass="entr" presetSubtype="0"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par>
                          <p:cTn id="77" fill="hold">
                            <p:stCondLst>
                              <p:cond delay="37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4200"/>
                            </p:stCondLst>
                            <p:childTnLst>
                              <p:par>
                                <p:cTn id="82" presetID="10"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par>
                          <p:cTn id="85" fill="hold">
                            <p:stCondLst>
                              <p:cond delay="4700"/>
                            </p:stCondLst>
                            <p:childTnLst>
                              <p:par>
                                <p:cTn id="86" presetID="10" presetClass="entr" presetSubtype="0"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par>
                          <p:cTn id="89" fill="hold">
                            <p:stCondLst>
                              <p:cond delay="5200"/>
                            </p:stCondLst>
                            <p:childTnLst>
                              <p:par>
                                <p:cTn id="90" presetID="10" presetClass="entr" presetSubtype="0"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par>
                          <p:cTn id="93" fill="hold">
                            <p:stCondLst>
                              <p:cond delay="5700"/>
                            </p:stCondLst>
                            <p:childTnLst>
                              <p:par>
                                <p:cTn id="94" presetID="10" presetClass="entr" presetSubtype="0"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p:bldP spid="20" grpId="0"/>
      <p:bldP spid="21" grpId="0"/>
      <p:bldP spid="22" grpId="0"/>
      <p:bldP spid="23" grpId="0"/>
      <p:bldP spid="24" grpId="0"/>
      <p:bldP spid="25" grpId="0"/>
      <p:bldP spid="26" grpId="0"/>
      <p:bldP spid="27" grpId="0" animBg="1"/>
      <p:bldP spid="28" grpId="0" animBg="1"/>
      <p:bldP spid="29"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a:solidFill>
                  <a:srgbClr val="6FBA2B"/>
                </a:solidFill>
                <a:latin typeface="迷你简菱心" panose="02010609000101010101" pitchFamily="49" charset="-122"/>
                <a:ea typeface="迷你简菱心" panose="02010609000101010101" pitchFamily="49" charset="-122"/>
              </a:rPr>
              <a:t>一</a:t>
            </a:r>
            <a:r>
              <a:rPr lang="zh-CN" altLang="en-US" b="0" dirty="0" smtClean="0">
                <a:solidFill>
                  <a:srgbClr val="6FBA2B"/>
                </a:solidFill>
                <a:latin typeface="迷你简菱心" panose="02010609000101010101" pitchFamily="49" charset="-122"/>
                <a:ea typeface="迷你简菱心" panose="02010609000101010101" pitchFamily="49" charset="-122"/>
              </a:rPr>
              <a:t>、点击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a:off x="2138715" y="1949115"/>
            <a:ext cx="2696972" cy="4283952"/>
            <a:chOff x="7364924" y="1650976"/>
            <a:chExt cx="2479406" cy="3938366"/>
          </a:xfrm>
          <a:solidFill>
            <a:srgbClr val="018989"/>
          </a:solidFill>
        </p:grpSpPr>
        <p:sp>
          <p:nvSpPr>
            <p:cNvPr id="6" name="Freeform 1"/>
            <p:cNvSpPr>
              <a:spLocks noChangeArrowheads="1"/>
            </p:cNvSpPr>
            <p:nvPr/>
          </p:nvSpPr>
          <p:spPr bwMode="auto">
            <a:xfrm>
              <a:off x="8690287" y="3187950"/>
              <a:ext cx="707351" cy="1034381"/>
            </a:xfrm>
            <a:custGeom>
              <a:avLst/>
              <a:gdLst>
                <a:gd name="T0" fmla="*/ 2000 w 2969"/>
                <a:gd name="T1" fmla="*/ 656 h 4375"/>
                <a:gd name="T2" fmla="*/ 2000 w 2969"/>
                <a:gd name="T3" fmla="*/ 656 h 4375"/>
                <a:gd name="T4" fmla="*/ 2281 w 2969"/>
                <a:gd name="T5" fmla="*/ 562 h 4375"/>
                <a:gd name="T6" fmla="*/ 2750 w 2969"/>
                <a:gd name="T7" fmla="*/ 812 h 4375"/>
                <a:gd name="T8" fmla="*/ 2968 w 2969"/>
                <a:gd name="T9" fmla="*/ 812 h 4375"/>
                <a:gd name="T10" fmla="*/ 2968 w 2969"/>
                <a:gd name="T11" fmla="*/ 0 h 4375"/>
                <a:gd name="T12" fmla="*/ 0 w 2969"/>
                <a:gd name="T13" fmla="*/ 0 h 4375"/>
                <a:gd name="T14" fmla="*/ 0 w 2969"/>
                <a:gd name="T15" fmla="*/ 3186 h 4375"/>
                <a:gd name="T16" fmla="*/ 1062 w 2969"/>
                <a:gd name="T17" fmla="*/ 3186 h 4375"/>
                <a:gd name="T18" fmla="*/ 1156 w 2969"/>
                <a:gd name="T19" fmla="*/ 3249 h 4375"/>
                <a:gd name="T20" fmla="*/ 1156 w 2969"/>
                <a:gd name="T21" fmla="*/ 3624 h 4375"/>
                <a:gd name="T22" fmla="*/ 1125 w 2969"/>
                <a:gd name="T23" fmla="*/ 3686 h 4375"/>
                <a:gd name="T24" fmla="*/ 875 w 2969"/>
                <a:gd name="T25" fmla="*/ 4030 h 4375"/>
                <a:gd name="T26" fmla="*/ 968 w 2969"/>
                <a:gd name="T27" fmla="*/ 4249 h 4375"/>
                <a:gd name="T28" fmla="*/ 1250 w 2969"/>
                <a:gd name="T29" fmla="*/ 4374 h 4375"/>
                <a:gd name="T30" fmla="*/ 1718 w 2969"/>
                <a:gd name="T31" fmla="*/ 4093 h 4375"/>
                <a:gd name="T32" fmla="*/ 1437 w 2969"/>
                <a:gd name="T33" fmla="*/ 3655 h 4375"/>
                <a:gd name="T34" fmla="*/ 1406 w 2969"/>
                <a:gd name="T35" fmla="*/ 3593 h 4375"/>
                <a:gd name="T36" fmla="*/ 1406 w 2969"/>
                <a:gd name="T37" fmla="*/ 3249 h 4375"/>
                <a:gd name="T38" fmla="*/ 1468 w 2969"/>
                <a:gd name="T39" fmla="*/ 3155 h 4375"/>
                <a:gd name="T40" fmla="*/ 2968 w 2969"/>
                <a:gd name="T41" fmla="*/ 3155 h 4375"/>
                <a:gd name="T42" fmla="*/ 2968 w 2969"/>
                <a:gd name="T43" fmla="*/ 1375 h 4375"/>
                <a:gd name="T44" fmla="*/ 2812 w 2969"/>
                <a:gd name="T45" fmla="*/ 1375 h 4375"/>
                <a:gd name="T46" fmla="*/ 2312 w 2969"/>
                <a:gd name="T47" fmla="*/ 1687 h 4375"/>
                <a:gd name="T48" fmla="*/ 1843 w 2969"/>
                <a:gd name="T49" fmla="*/ 1125 h 4375"/>
                <a:gd name="T50" fmla="*/ 2000 w 2969"/>
                <a:gd name="T51" fmla="*/ 656 h 4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69" h="4375">
                  <a:moveTo>
                    <a:pt x="2000" y="656"/>
                  </a:moveTo>
                  <a:lnTo>
                    <a:pt x="2000" y="656"/>
                  </a:lnTo>
                  <a:cubicBezTo>
                    <a:pt x="2062" y="594"/>
                    <a:pt x="2156" y="562"/>
                    <a:pt x="2281" y="562"/>
                  </a:cubicBezTo>
                  <a:cubicBezTo>
                    <a:pt x="2468" y="562"/>
                    <a:pt x="2656" y="750"/>
                    <a:pt x="2750" y="812"/>
                  </a:cubicBezTo>
                  <a:cubicBezTo>
                    <a:pt x="2968" y="812"/>
                    <a:pt x="2968" y="812"/>
                    <a:pt x="2968" y="812"/>
                  </a:cubicBezTo>
                  <a:cubicBezTo>
                    <a:pt x="2968" y="0"/>
                    <a:pt x="2968" y="0"/>
                    <a:pt x="2968" y="0"/>
                  </a:cubicBezTo>
                  <a:cubicBezTo>
                    <a:pt x="0" y="0"/>
                    <a:pt x="0" y="0"/>
                    <a:pt x="0" y="0"/>
                  </a:cubicBezTo>
                  <a:cubicBezTo>
                    <a:pt x="0" y="3186"/>
                    <a:pt x="0" y="3186"/>
                    <a:pt x="0" y="3186"/>
                  </a:cubicBezTo>
                  <a:cubicBezTo>
                    <a:pt x="1062" y="3186"/>
                    <a:pt x="1062" y="3186"/>
                    <a:pt x="1062" y="3186"/>
                  </a:cubicBezTo>
                  <a:cubicBezTo>
                    <a:pt x="1125" y="3186"/>
                    <a:pt x="1156" y="3218"/>
                    <a:pt x="1156" y="3249"/>
                  </a:cubicBezTo>
                  <a:cubicBezTo>
                    <a:pt x="1156" y="3624"/>
                    <a:pt x="1156" y="3624"/>
                    <a:pt x="1156" y="3624"/>
                  </a:cubicBezTo>
                  <a:cubicBezTo>
                    <a:pt x="1156" y="3655"/>
                    <a:pt x="1125" y="3686"/>
                    <a:pt x="1125" y="3686"/>
                  </a:cubicBezTo>
                  <a:cubicBezTo>
                    <a:pt x="1062" y="3749"/>
                    <a:pt x="875" y="3905"/>
                    <a:pt x="875" y="4030"/>
                  </a:cubicBezTo>
                  <a:cubicBezTo>
                    <a:pt x="875" y="4093"/>
                    <a:pt x="906" y="4186"/>
                    <a:pt x="968" y="4249"/>
                  </a:cubicBezTo>
                  <a:cubicBezTo>
                    <a:pt x="1031" y="4311"/>
                    <a:pt x="1125" y="4374"/>
                    <a:pt x="1250" y="4374"/>
                  </a:cubicBezTo>
                  <a:cubicBezTo>
                    <a:pt x="1406" y="4374"/>
                    <a:pt x="1687" y="4311"/>
                    <a:pt x="1718" y="4093"/>
                  </a:cubicBezTo>
                  <a:cubicBezTo>
                    <a:pt x="1718" y="3843"/>
                    <a:pt x="1437" y="3655"/>
                    <a:pt x="1437" y="3655"/>
                  </a:cubicBezTo>
                  <a:cubicBezTo>
                    <a:pt x="1406" y="3655"/>
                    <a:pt x="1406" y="3624"/>
                    <a:pt x="1406" y="3593"/>
                  </a:cubicBezTo>
                  <a:cubicBezTo>
                    <a:pt x="1406" y="3249"/>
                    <a:pt x="1406" y="3249"/>
                    <a:pt x="1406" y="3249"/>
                  </a:cubicBezTo>
                  <a:cubicBezTo>
                    <a:pt x="1406" y="3186"/>
                    <a:pt x="1437" y="3155"/>
                    <a:pt x="1468" y="3155"/>
                  </a:cubicBezTo>
                  <a:cubicBezTo>
                    <a:pt x="2968" y="3155"/>
                    <a:pt x="2968" y="3155"/>
                    <a:pt x="2968" y="3155"/>
                  </a:cubicBezTo>
                  <a:cubicBezTo>
                    <a:pt x="2968" y="1375"/>
                    <a:pt x="2968" y="1375"/>
                    <a:pt x="2968" y="1375"/>
                  </a:cubicBezTo>
                  <a:cubicBezTo>
                    <a:pt x="2812" y="1375"/>
                    <a:pt x="2812" y="1375"/>
                    <a:pt x="2812" y="1375"/>
                  </a:cubicBezTo>
                  <a:cubicBezTo>
                    <a:pt x="2718" y="1469"/>
                    <a:pt x="2500" y="1687"/>
                    <a:pt x="2312" y="1687"/>
                  </a:cubicBezTo>
                  <a:cubicBezTo>
                    <a:pt x="2093" y="1687"/>
                    <a:pt x="1843" y="1531"/>
                    <a:pt x="1843" y="1125"/>
                  </a:cubicBezTo>
                  <a:cubicBezTo>
                    <a:pt x="1843" y="875"/>
                    <a:pt x="1937" y="719"/>
                    <a:pt x="2000" y="656"/>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n-ea"/>
              </a:endParaRPr>
            </a:p>
          </p:txBody>
        </p:sp>
        <p:sp>
          <p:nvSpPr>
            <p:cNvPr id="7" name="Freeform 2"/>
            <p:cNvSpPr>
              <a:spLocks noChangeArrowheads="1"/>
            </p:cNvSpPr>
            <p:nvPr/>
          </p:nvSpPr>
          <p:spPr bwMode="auto">
            <a:xfrm>
              <a:off x="7945099" y="3187950"/>
              <a:ext cx="708402" cy="753889"/>
            </a:xfrm>
            <a:custGeom>
              <a:avLst/>
              <a:gdLst>
                <a:gd name="T0" fmla="*/ 2969 w 2970"/>
                <a:gd name="T1" fmla="*/ 0 h 3187"/>
                <a:gd name="T2" fmla="*/ 2969 w 2970"/>
                <a:gd name="T3" fmla="*/ 0 h 3187"/>
                <a:gd name="T4" fmla="*/ 0 w 2970"/>
                <a:gd name="T5" fmla="*/ 0 h 3187"/>
                <a:gd name="T6" fmla="*/ 0 w 2970"/>
                <a:gd name="T7" fmla="*/ 781 h 3187"/>
                <a:gd name="T8" fmla="*/ 219 w 2970"/>
                <a:gd name="T9" fmla="*/ 781 h 3187"/>
                <a:gd name="T10" fmla="*/ 719 w 2970"/>
                <a:gd name="T11" fmla="*/ 500 h 3187"/>
                <a:gd name="T12" fmla="*/ 1126 w 2970"/>
                <a:gd name="T13" fmla="*/ 1062 h 3187"/>
                <a:gd name="T14" fmla="*/ 1001 w 2970"/>
                <a:gd name="T15" fmla="*/ 1500 h 3187"/>
                <a:gd name="T16" fmla="*/ 688 w 2970"/>
                <a:gd name="T17" fmla="*/ 1625 h 3187"/>
                <a:gd name="T18" fmla="*/ 219 w 2970"/>
                <a:gd name="T19" fmla="*/ 1344 h 3187"/>
                <a:gd name="T20" fmla="*/ 0 w 2970"/>
                <a:gd name="T21" fmla="*/ 1344 h 3187"/>
                <a:gd name="T22" fmla="*/ 0 w 2970"/>
                <a:gd name="T23" fmla="*/ 3030 h 3187"/>
                <a:gd name="T24" fmla="*/ 63 w 2970"/>
                <a:gd name="T25" fmla="*/ 3186 h 3187"/>
                <a:gd name="T26" fmla="*/ 2969 w 2970"/>
                <a:gd name="T27" fmla="*/ 3186 h 3187"/>
                <a:gd name="T28" fmla="*/ 2969 w 2970"/>
                <a:gd name="T29" fmla="*/ 0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70" h="3187">
                  <a:moveTo>
                    <a:pt x="2969" y="0"/>
                  </a:moveTo>
                  <a:lnTo>
                    <a:pt x="2969" y="0"/>
                  </a:lnTo>
                  <a:cubicBezTo>
                    <a:pt x="0" y="0"/>
                    <a:pt x="0" y="0"/>
                    <a:pt x="0" y="0"/>
                  </a:cubicBezTo>
                  <a:cubicBezTo>
                    <a:pt x="0" y="781"/>
                    <a:pt x="0" y="781"/>
                    <a:pt x="0" y="781"/>
                  </a:cubicBezTo>
                  <a:cubicBezTo>
                    <a:pt x="219" y="781"/>
                    <a:pt x="219" y="781"/>
                    <a:pt x="219" y="781"/>
                  </a:cubicBezTo>
                  <a:cubicBezTo>
                    <a:pt x="251" y="687"/>
                    <a:pt x="407" y="500"/>
                    <a:pt x="719" y="500"/>
                  </a:cubicBezTo>
                  <a:cubicBezTo>
                    <a:pt x="1126" y="500"/>
                    <a:pt x="1126" y="937"/>
                    <a:pt x="1126" y="1062"/>
                  </a:cubicBezTo>
                  <a:cubicBezTo>
                    <a:pt x="1126" y="1281"/>
                    <a:pt x="1094" y="1406"/>
                    <a:pt x="1001" y="1500"/>
                  </a:cubicBezTo>
                  <a:cubicBezTo>
                    <a:pt x="907" y="1594"/>
                    <a:pt x="813" y="1625"/>
                    <a:pt x="688" y="1625"/>
                  </a:cubicBezTo>
                  <a:cubicBezTo>
                    <a:pt x="438" y="1594"/>
                    <a:pt x="282" y="1437"/>
                    <a:pt x="219" y="1344"/>
                  </a:cubicBezTo>
                  <a:cubicBezTo>
                    <a:pt x="0" y="1344"/>
                    <a:pt x="0" y="1344"/>
                    <a:pt x="0" y="1344"/>
                  </a:cubicBezTo>
                  <a:cubicBezTo>
                    <a:pt x="0" y="3030"/>
                    <a:pt x="0" y="3030"/>
                    <a:pt x="0" y="3030"/>
                  </a:cubicBezTo>
                  <a:cubicBezTo>
                    <a:pt x="32" y="3093"/>
                    <a:pt x="32" y="3124"/>
                    <a:pt x="63" y="3186"/>
                  </a:cubicBezTo>
                  <a:cubicBezTo>
                    <a:pt x="2969" y="3186"/>
                    <a:pt x="2969" y="3186"/>
                    <a:pt x="2969" y="3186"/>
                  </a:cubicBezTo>
                  <a:lnTo>
                    <a:pt x="2969" y="0"/>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8" name="Freeform 3"/>
            <p:cNvSpPr>
              <a:spLocks noChangeArrowheads="1"/>
            </p:cNvSpPr>
            <p:nvPr/>
          </p:nvSpPr>
          <p:spPr bwMode="auto">
            <a:xfrm>
              <a:off x="7945099" y="1650976"/>
              <a:ext cx="1817250" cy="997886"/>
            </a:xfrm>
            <a:custGeom>
              <a:avLst/>
              <a:gdLst>
                <a:gd name="T0" fmla="*/ 0 w 7626"/>
                <a:gd name="T1" fmla="*/ 3031 h 4220"/>
                <a:gd name="T2" fmla="*/ 0 w 7626"/>
                <a:gd name="T3" fmla="*/ 3031 h 4220"/>
                <a:gd name="T4" fmla="*/ 1282 w 7626"/>
                <a:gd name="T5" fmla="*/ 3031 h 4220"/>
                <a:gd name="T6" fmla="*/ 1344 w 7626"/>
                <a:gd name="T7" fmla="*/ 3094 h 4220"/>
                <a:gd name="T8" fmla="*/ 1344 w 7626"/>
                <a:gd name="T9" fmla="*/ 3500 h 4220"/>
                <a:gd name="T10" fmla="*/ 1313 w 7626"/>
                <a:gd name="T11" fmla="*/ 3562 h 4220"/>
                <a:gd name="T12" fmla="*/ 1094 w 7626"/>
                <a:gd name="T13" fmla="*/ 3875 h 4220"/>
                <a:gd name="T14" fmla="*/ 1469 w 7626"/>
                <a:gd name="T15" fmla="*/ 4219 h 4220"/>
                <a:gd name="T16" fmla="*/ 1907 w 7626"/>
                <a:gd name="T17" fmla="*/ 3906 h 4220"/>
                <a:gd name="T18" fmla="*/ 1657 w 7626"/>
                <a:gd name="T19" fmla="*/ 3531 h 4220"/>
                <a:gd name="T20" fmla="*/ 1594 w 7626"/>
                <a:gd name="T21" fmla="*/ 3469 h 4220"/>
                <a:gd name="T22" fmla="*/ 1626 w 7626"/>
                <a:gd name="T23" fmla="*/ 3125 h 4220"/>
                <a:gd name="T24" fmla="*/ 1688 w 7626"/>
                <a:gd name="T25" fmla="*/ 3062 h 4220"/>
                <a:gd name="T26" fmla="*/ 4437 w 7626"/>
                <a:gd name="T27" fmla="*/ 3062 h 4220"/>
                <a:gd name="T28" fmla="*/ 4437 w 7626"/>
                <a:gd name="T29" fmla="*/ 2812 h 4220"/>
                <a:gd name="T30" fmla="*/ 4156 w 7626"/>
                <a:gd name="T31" fmla="*/ 2312 h 4220"/>
                <a:gd name="T32" fmla="*/ 4687 w 7626"/>
                <a:gd name="T33" fmla="*/ 1906 h 4220"/>
                <a:gd name="T34" fmla="*/ 5250 w 7626"/>
                <a:gd name="T35" fmla="*/ 2312 h 4220"/>
                <a:gd name="T36" fmla="*/ 4968 w 7626"/>
                <a:gd name="T37" fmla="*/ 2812 h 4220"/>
                <a:gd name="T38" fmla="*/ 4968 w 7626"/>
                <a:gd name="T39" fmla="*/ 3031 h 4220"/>
                <a:gd name="T40" fmla="*/ 7625 w 7626"/>
                <a:gd name="T41" fmla="*/ 3031 h 4220"/>
                <a:gd name="T42" fmla="*/ 6531 w 7626"/>
                <a:gd name="T43" fmla="*/ 1375 h 4220"/>
                <a:gd name="T44" fmla="*/ 3156 w 7626"/>
                <a:gd name="T45" fmla="*/ 0 h 4220"/>
                <a:gd name="T46" fmla="*/ 0 w 7626"/>
                <a:gd name="T47" fmla="*/ 1000 h 4220"/>
                <a:gd name="T48" fmla="*/ 0 w 7626"/>
                <a:gd name="T49" fmla="*/ 3031 h 4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26" h="4220">
                  <a:moveTo>
                    <a:pt x="0" y="3031"/>
                  </a:moveTo>
                  <a:lnTo>
                    <a:pt x="0" y="3031"/>
                  </a:lnTo>
                  <a:cubicBezTo>
                    <a:pt x="1282" y="3031"/>
                    <a:pt x="1282" y="3031"/>
                    <a:pt x="1282" y="3031"/>
                  </a:cubicBezTo>
                  <a:cubicBezTo>
                    <a:pt x="1313" y="3031"/>
                    <a:pt x="1344" y="3062"/>
                    <a:pt x="1344" y="3094"/>
                  </a:cubicBezTo>
                  <a:cubicBezTo>
                    <a:pt x="1344" y="3500"/>
                    <a:pt x="1344" y="3500"/>
                    <a:pt x="1344" y="3500"/>
                  </a:cubicBezTo>
                  <a:cubicBezTo>
                    <a:pt x="1344" y="3500"/>
                    <a:pt x="1344" y="3531"/>
                    <a:pt x="1313" y="3562"/>
                  </a:cubicBezTo>
                  <a:cubicBezTo>
                    <a:pt x="1251" y="3594"/>
                    <a:pt x="1094" y="3719"/>
                    <a:pt x="1094" y="3875"/>
                  </a:cubicBezTo>
                  <a:cubicBezTo>
                    <a:pt x="1094" y="4031"/>
                    <a:pt x="1219" y="4219"/>
                    <a:pt x="1469" y="4219"/>
                  </a:cubicBezTo>
                  <a:cubicBezTo>
                    <a:pt x="1719" y="4219"/>
                    <a:pt x="1907" y="4062"/>
                    <a:pt x="1907" y="3906"/>
                  </a:cubicBezTo>
                  <a:cubicBezTo>
                    <a:pt x="1938" y="3656"/>
                    <a:pt x="1657" y="3531"/>
                    <a:pt x="1657" y="3531"/>
                  </a:cubicBezTo>
                  <a:cubicBezTo>
                    <a:pt x="1626" y="3531"/>
                    <a:pt x="1594" y="3500"/>
                    <a:pt x="1594" y="3469"/>
                  </a:cubicBezTo>
                  <a:cubicBezTo>
                    <a:pt x="1626" y="3125"/>
                    <a:pt x="1626" y="3125"/>
                    <a:pt x="1626" y="3125"/>
                  </a:cubicBezTo>
                  <a:cubicBezTo>
                    <a:pt x="1626" y="3094"/>
                    <a:pt x="1657" y="3062"/>
                    <a:pt x="1688" y="3062"/>
                  </a:cubicBezTo>
                  <a:cubicBezTo>
                    <a:pt x="4437" y="3062"/>
                    <a:pt x="4437" y="3062"/>
                    <a:pt x="4437" y="3062"/>
                  </a:cubicBezTo>
                  <a:cubicBezTo>
                    <a:pt x="4437" y="2812"/>
                    <a:pt x="4437" y="2812"/>
                    <a:pt x="4437" y="2812"/>
                  </a:cubicBezTo>
                  <a:cubicBezTo>
                    <a:pt x="4343" y="2750"/>
                    <a:pt x="4156" y="2594"/>
                    <a:pt x="4156" y="2312"/>
                  </a:cubicBezTo>
                  <a:cubicBezTo>
                    <a:pt x="4156" y="2031"/>
                    <a:pt x="4437" y="1906"/>
                    <a:pt x="4687" y="1906"/>
                  </a:cubicBezTo>
                  <a:cubicBezTo>
                    <a:pt x="4937" y="1906"/>
                    <a:pt x="5250" y="2000"/>
                    <a:pt x="5250" y="2312"/>
                  </a:cubicBezTo>
                  <a:cubicBezTo>
                    <a:pt x="5250" y="2594"/>
                    <a:pt x="5062" y="2750"/>
                    <a:pt x="4968" y="2812"/>
                  </a:cubicBezTo>
                  <a:cubicBezTo>
                    <a:pt x="4968" y="3031"/>
                    <a:pt x="4968" y="3031"/>
                    <a:pt x="4968" y="3031"/>
                  </a:cubicBezTo>
                  <a:cubicBezTo>
                    <a:pt x="7625" y="3031"/>
                    <a:pt x="7625" y="3031"/>
                    <a:pt x="7625" y="3031"/>
                  </a:cubicBezTo>
                  <a:cubicBezTo>
                    <a:pt x="7374" y="2437"/>
                    <a:pt x="6999" y="1812"/>
                    <a:pt x="6531" y="1375"/>
                  </a:cubicBezTo>
                  <a:cubicBezTo>
                    <a:pt x="5531" y="562"/>
                    <a:pt x="4625" y="31"/>
                    <a:pt x="3156" y="0"/>
                  </a:cubicBezTo>
                  <a:cubicBezTo>
                    <a:pt x="2251" y="0"/>
                    <a:pt x="1032" y="250"/>
                    <a:pt x="0" y="1000"/>
                  </a:cubicBezTo>
                  <a:lnTo>
                    <a:pt x="0" y="3031"/>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9" name="Freeform 4"/>
            <p:cNvSpPr>
              <a:spLocks noChangeArrowheads="1"/>
            </p:cNvSpPr>
            <p:nvPr/>
          </p:nvSpPr>
          <p:spPr bwMode="auto">
            <a:xfrm>
              <a:off x="8690287" y="2138970"/>
              <a:ext cx="975366" cy="1019783"/>
            </a:xfrm>
            <a:custGeom>
              <a:avLst/>
              <a:gdLst>
                <a:gd name="T0" fmla="*/ 2968 w 4094"/>
                <a:gd name="T1" fmla="*/ 2875 h 4314"/>
                <a:gd name="T2" fmla="*/ 2968 w 4094"/>
                <a:gd name="T3" fmla="*/ 2875 h 4314"/>
                <a:gd name="T4" fmla="*/ 3031 w 4094"/>
                <a:gd name="T5" fmla="*/ 2813 h 4314"/>
                <a:gd name="T6" fmla="*/ 3375 w 4094"/>
                <a:gd name="T7" fmla="*/ 2813 h 4314"/>
                <a:gd name="T8" fmla="*/ 3406 w 4094"/>
                <a:gd name="T9" fmla="*/ 2844 h 4314"/>
                <a:gd name="T10" fmla="*/ 3812 w 4094"/>
                <a:gd name="T11" fmla="*/ 3063 h 4314"/>
                <a:gd name="T12" fmla="*/ 4093 w 4094"/>
                <a:gd name="T13" fmla="*/ 2657 h 4314"/>
                <a:gd name="T14" fmla="*/ 3812 w 4094"/>
                <a:gd name="T15" fmla="*/ 2282 h 4314"/>
                <a:gd name="T16" fmla="*/ 3406 w 4094"/>
                <a:gd name="T17" fmla="*/ 2532 h 4314"/>
                <a:gd name="T18" fmla="*/ 3343 w 4094"/>
                <a:gd name="T19" fmla="*/ 2563 h 4314"/>
                <a:gd name="T20" fmla="*/ 3000 w 4094"/>
                <a:gd name="T21" fmla="*/ 2563 h 4314"/>
                <a:gd name="T22" fmla="*/ 2937 w 4094"/>
                <a:gd name="T23" fmla="*/ 2500 h 4314"/>
                <a:gd name="T24" fmla="*/ 2937 w 4094"/>
                <a:gd name="T25" fmla="*/ 1125 h 4314"/>
                <a:gd name="T26" fmla="*/ 1781 w 4094"/>
                <a:gd name="T27" fmla="*/ 1125 h 4314"/>
                <a:gd name="T28" fmla="*/ 1718 w 4094"/>
                <a:gd name="T29" fmla="*/ 1063 h 4314"/>
                <a:gd name="T30" fmla="*/ 1718 w 4094"/>
                <a:gd name="T31" fmla="*/ 719 h 4314"/>
                <a:gd name="T32" fmla="*/ 1750 w 4094"/>
                <a:gd name="T33" fmla="*/ 657 h 4314"/>
                <a:gd name="T34" fmla="*/ 1968 w 4094"/>
                <a:gd name="T35" fmla="*/ 250 h 4314"/>
                <a:gd name="T36" fmla="*/ 1562 w 4094"/>
                <a:gd name="T37" fmla="*/ 0 h 4314"/>
                <a:gd name="T38" fmla="*/ 1187 w 4094"/>
                <a:gd name="T39" fmla="*/ 250 h 4314"/>
                <a:gd name="T40" fmla="*/ 1406 w 4094"/>
                <a:gd name="T41" fmla="*/ 657 h 4314"/>
                <a:gd name="T42" fmla="*/ 1468 w 4094"/>
                <a:gd name="T43" fmla="*/ 719 h 4314"/>
                <a:gd name="T44" fmla="*/ 1468 w 4094"/>
                <a:gd name="T45" fmla="*/ 1063 h 4314"/>
                <a:gd name="T46" fmla="*/ 1375 w 4094"/>
                <a:gd name="T47" fmla="*/ 1157 h 4314"/>
                <a:gd name="T48" fmla="*/ 0 w 4094"/>
                <a:gd name="T49" fmla="*/ 1157 h 4314"/>
                <a:gd name="T50" fmla="*/ 0 w 4094"/>
                <a:gd name="T51" fmla="*/ 4313 h 4314"/>
                <a:gd name="T52" fmla="*/ 2968 w 4094"/>
                <a:gd name="T53" fmla="*/ 4313 h 4314"/>
                <a:gd name="T54" fmla="*/ 2968 w 4094"/>
                <a:gd name="T55" fmla="*/ 2875 h 4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94" h="4314">
                  <a:moveTo>
                    <a:pt x="2968" y="2875"/>
                  </a:moveTo>
                  <a:lnTo>
                    <a:pt x="2968" y="2875"/>
                  </a:lnTo>
                  <a:cubicBezTo>
                    <a:pt x="2968" y="2844"/>
                    <a:pt x="3000" y="2813"/>
                    <a:pt x="3031" y="2813"/>
                  </a:cubicBezTo>
                  <a:cubicBezTo>
                    <a:pt x="3375" y="2813"/>
                    <a:pt x="3375" y="2813"/>
                    <a:pt x="3375" y="2813"/>
                  </a:cubicBezTo>
                  <a:cubicBezTo>
                    <a:pt x="3375" y="2813"/>
                    <a:pt x="3406" y="2813"/>
                    <a:pt x="3406" y="2844"/>
                  </a:cubicBezTo>
                  <a:cubicBezTo>
                    <a:pt x="3468" y="2907"/>
                    <a:pt x="3656" y="3063"/>
                    <a:pt x="3812" y="3063"/>
                  </a:cubicBezTo>
                  <a:cubicBezTo>
                    <a:pt x="3999" y="3063"/>
                    <a:pt x="4093" y="2844"/>
                    <a:pt x="4093" y="2657"/>
                  </a:cubicBezTo>
                  <a:cubicBezTo>
                    <a:pt x="4093" y="2407"/>
                    <a:pt x="3968" y="2282"/>
                    <a:pt x="3812" y="2282"/>
                  </a:cubicBezTo>
                  <a:cubicBezTo>
                    <a:pt x="3687" y="2282"/>
                    <a:pt x="3499" y="2438"/>
                    <a:pt x="3406" y="2532"/>
                  </a:cubicBezTo>
                  <a:cubicBezTo>
                    <a:pt x="3406" y="2563"/>
                    <a:pt x="3375" y="2563"/>
                    <a:pt x="3343" y="2563"/>
                  </a:cubicBezTo>
                  <a:cubicBezTo>
                    <a:pt x="3000" y="2563"/>
                    <a:pt x="3000" y="2563"/>
                    <a:pt x="3000" y="2563"/>
                  </a:cubicBezTo>
                  <a:cubicBezTo>
                    <a:pt x="2968" y="2563"/>
                    <a:pt x="2937" y="2532"/>
                    <a:pt x="2937" y="2500"/>
                  </a:cubicBezTo>
                  <a:cubicBezTo>
                    <a:pt x="2937" y="1125"/>
                    <a:pt x="2937" y="1125"/>
                    <a:pt x="2937" y="1125"/>
                  </a:cubicBezTo>
                  <a:cubicBezTo>
                    <a:pt x="1781" y="1125"/>
                    <a:pt x="1781" y="1125"/>
                    <a:pt x="1781" y="1125"/>
                  </a:cubicBezTo>
                  <a:cubicBezTo>
                    <a:pt x="1750" y="1125"/>
                    <a:pt x="1718" y="1094"/>
                    <a:pt x="1718" y="1063"/>
                  </a:cubicBezTo>
                  <a:cubicBezTo>
                    <a:pt x="1718" y="719"/>
                    <a:pt x="1718" y="719"/>
                    <a:pt x="1718" y="719"/>
                  </a:cubicBezTo>
                  <a:cubicBezTo>
                    <a:pt x="1718" y="688"/>
                    <a:pt x="1718" y="657"/>
                    <a:pt x="1750" y="657"/>
                  </a:cubicBezTo>
                  <a:cubicBezTo>
                    <a:pt x="1750" y="657"/>
                    <a:pt x="1968" y="500"/>
                    <a:pt x="1968" y="250"/>
                  </a:cubicBezTo>
                  <a:cubicBezTo>
                    <a:pt x="1968" y="0"/>
                    <a:pt x="1625" y="0"/>
                    <a:pt x="1562" y="0"/>
                  </a:cubicBezTo>
                  <a:cubicBezTo>
                    <a:pt x="1406" y="0"/>
                    <a:pt x="1187" y="32"/>
                    <a:pt x="1187" y="250"/>
                  </a:cubicBezTo>
                  <a:cubicBezTo>
                    <a:pt x="1187" y="500"/>
                    <a:pt x="1406" y="625"/>
                    <a:pt x="1406" y="657"/>
                  </a:cubicBezTo>
                  <a:cubicBezTo>
                    <a:pt x="1437" y="657"/>
                    <a:pt x="1468" y="688"/>
                    <a:pt x="1468" y="719"/>
                  </a:cubicBezTo>
                  <a:cubicBezTo>
                    <a:pt x="1468" y="1063"/>
                    <a:pt x="1468" y="1063"/>
                    <a:pt x="1468" y="1063"/>
                  </a:cubicBezTo>
                  <a:cubicBezTo>
                    <a:pt x="1468" y="1094"/>
                    <a:pt x="1406" y="1157"/>
                    <a:pt x="1375" y="1157"/>
                  </a:cubicBezTo>
                  <a:cubicBezTo>
                    <a:pt x="0" y="1157"/>
                    <a:pt x="0" y="1157"/>
                    <a:pt x="0" y="1157"/>
                  </a:cubicBezTo>
                  <a:cubicBezTo>
                    <a:pt x="0" y="4313"/>
                    <a:pt x="0" y="4313"/>
                    <a:pt x="0" y="4313"/>
                  </a:cubicBezTo>
                  <a:cubicBezTo>
                    <a:pt x="2968" y="4313"/>
                    <a:pt x="2968" y="4313"/>
                    <a:pt x="2968" y="4313"/>
                  </a:cubicBezTo>
                  <a:lnTo>
                    <a:pt x="2968" y="2875"/>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0" name="Freeform 5"/>
            <p:cNvSpPr>
              <a:spLocks noChangeArrowheads="1"/>
            </p:cNvSpPr>
            <p:nvPr/>
          </p:nvSpPr>
          <p:spPr bwMode="auto">
            <a:xfrm>
              <a:off x="9166409" y="2412164"/>
              <a:ext cx="677921" cy="1462941"/>
            </a:xfrm>
            <a:custGeom>
              <a:avLst/>
              <a:gdLst>
                <a:gd name="T0" fmla="*/ 1093 w 2844"/>
                <a:gd name="T1" fmla="*/ 0 h 6187"/>
                <a:gd name="T2" fmla="*/ 1093 w 2844"/>
                <a:gd name="T3" fmla="*/ 0 h 6187"/>
                <a:gd name="T4" fmla="*/ 1093 w 2844"/>
                <a:gd name="T5" fmla="*/ 1250 h 6187"/>
                <a:gd name="T6" fmla="*/ 1312 w 2844"/>
                <a:gd name="T7" fmla="*/ 1250 h 6187"/>
                <a:gd name="T8" fmla="*/ 1812 w 2844"/>
                <a:gd name="T9" fmla="*/ 968 h 6187"/>
                <a:gd name="T10" fmla="*/ 2218 w 2844"/>
                <a:gd name="T11" fmla="*/ 1500 h 6187"/>
                <a:gd name="T12" fmla="*/ 1812 w 2844"/>
                <a:gd name="T13" fmla="*/ 2062 h 6187"/>
                <a:gd name="T14" fmla="*/ 1312 w 2844"/>
                <a:gd name="T15" fmla="*/ 1781 h 6187"/>
                <a:gd name="T16" fmla="*/ 1125 w 2844"/>
                <a:gd name="T17" fmla="*/ 1781 h 6187"/>
                <a:gd name="T18" fmla="*/ 1125 w 2844"/>
                <a:gd name="T19" fmla="*/ 4187 h 6187"/>
                <a:gd name="T20" fmla="*/ 1031 w 2844"/>
                <a:gd name="T21" fmla="*/ 4250 h 6187"/>
                <a:gd name="T22" fmla="*/ 718 w 2844"/>
                <a:gd name="T23" fmla="*/ 4250 h 6187"/>
                <a:gd name="T24" fmla="*/ 656 w 2844"/>
                <a:gd name="T25" fmla="*/ 4218 h 6187"/>
                <a:gd name="T26" fmla="*/ 281 w 2844"/>
                <a:gd name="T27" fmla="*/ 4000 h 6187"/>
                <a:gd name="T28" fmla="*/ 93 w 2844"/>
                <a:gd name="T29" fmla="*/ 4062 h 6187"/>
                <a:gd name="T30" fmla="*/ 0 w 2844"/>
                <a:gd name="T31" fmla="*/ 4406 h 6187"/>
                <a:gd name="T32" fmla="*/ 312 w 2844"/>
                <a:gd name="T33" fmla="*/ 4812 h 6187"/>
                <a:gd name="T34" fmla="*/ 718 w 2844"/>
                <a:gd name="T35" fmla="*/ 4531 h 6187"/>
                <a:gd name="T36" fmla="*/ 750 w 2844"/>
                <a:gd name="T37" fmla="*/ 4500 h 6187"/>
                <a:gd name="T38" fmla="*/ 1031 w 2844"/>
                <a:gd name="T39" fmla="*/ 4500 h 6187"/>
                <a:gd name="T40" fmla="*/ 1125 w 2844"/>
                <a:gd name="T41" fmla="*/ 4593 h 6187"/>
                <a:gd name="T42" fmla="*/ 1125 w 2844"/>
                <a:gd name="T43" fmla="*/ 6186 h 6187"/>
                <a:gd name="T44" fmla="*/ 2156 w 2844"/>
                <a:gd name="T45" fmla="*/ 3906 h 6187"/>
                <a:gd name="T46" fmla="*/ 2843 w 2844"/>
                <a:gd name="T47" fmla="*/ 1437 h 6187"/>
                <a:gd name="T48" fmla="*/ 2562 w 2844"/>
                <a:gd name="T49" fmla="*/ 0 h 6187"/>
                <a:gd name="T50" fmla="*/ 1093 w 2844"/>
                <a:gd name="T51" fmla="*/ 0 h 6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44" h="6187">
                  <a:moveTo>
                    <a:pt x="1093" y="0"/>
                  </a:moveTo>
                  <a:lnTo>
                    <a:pt x="1093" y="0"/>
                  </a:lnTo>
                  <a:cubicBezTo>
                    <a:pt x="1093" y="1250"/>
                    <a:pt x="1093" y="1250"/>
                    <a:pt x="1093" y="1250"/>
                  </a:cubicBezTo>
                  <a:cubicBezTo>
                    <a:pt x="1312" y="1250"/>
                    <a:pt x="1312" y="1250"/>
                    <a:pt x="1312" y="1250"/>
                  </a:cubicBezTo>
                  <a:cubicBezTo>
                    <a:pt x="1406" y="1187"/>
                    <a:pt x="1624" y="968"/>
                    <a:pt x="1812" y="968"/>
                  </a:cubicBezTo>
                  <a:cubicBezTo>
                    <a:pt x="1999" y="968"/>
                    <a:pt x="2218" y="1125"/>
                    <a:pt x="2218" y="1500"/>
                  </a:cubicBezTo>
                  <a:cubicBezTo>
                    <a:pt x="2218" y="1843"/>
                    <a:pt x="2062" y="2062"/>
                    <a:pt x="1812" y="2062"/>
                  </a:cubicBezTo>
                  <a:cubicBezTo>
                    <a:pt x="1593" y="2062"/>
                    <a:pt x="1406" y="1875"/>
                    <a:pt x="1312" y="1781"/>
                  </a:cubicBezTo>
                  <a:cubicBezTo>
                    <a:pt x="1125" y="1781"/>
                    <a:pt x="1125" y="1781"/>
                    <a:pt x="1125" y="1781"/>
                  </a:cubicBezTo>
                  <a:cubicBezTo>
                    <a:pt x="1125" y="4187"/>
                    <a:pt x="1125" y="4187"/>
                    <a:pt x="1125" y="4187"/>
                  </a:cubicBezTo>
                  <a:cubicBezTo>
                    <a:pt x="1125" y="4218"/>
                    <a:pt x="1062" y="4250"/>
                    <a:pt x="1031" y="4250"/>
                  </a:cubicBezTo>
                  <a:cubicBezTo>
                    <a:pt x="718" y="4250"/>
                    <a:pt x="718" y="4250"/>
                    <a:pt x="718" y="4250"/>
                  </a:cubicBezTo>
                  <a:cubicBezTo>
                    <a:pt x="687" y="4250"/>
                    <a:pt x="656" y="4250"/>
                    <a:pt x="656" y="4218"/>
                  </a:cubicBezTo>
                  <a:cubicBezTo>
                    <a:pt x="593" y="4156"/>
                    <a:pt x="406" y="4000"/>
                    <a:pt x="281" y="4000"/>
                  </a:cubicBezTo>
                  <a:cubicBezTo>
                    <a:pt x="187" y="4000"/>
                    <a:pt x="156" y="4000"/>
                    <a:pt x="93" y="4062"/>
                  </a:cubicBezTo>
                  <a:cubicBezTo>
                    <a:pt x="31" y="4125"/>
                    <a:pt x="0" y="4250"/>
                    <a:pt x="0" y="4406"/>
                  </a:cubicBezTo>
                  <a:cubicBezTo>
                    <a:pt x="0" y="4656"/>
                    <a:pt x="93" y="4812"/>
                    <a:pt x="312" y="4812"/>
                  </a:cubicBezTo>
                  <a:cubicBezTo>
                    <a:pt x="437" y="4812"/>
                    <a:pt x="656" y="4593"/>
                    <a:pt x="718" y="4531"/>
                  </a:cubicBezTo>
                  <a:lnTo>
                    <a:pt x="750" y="4500"/>
                  </a:lnTo>
                  <a:cubicBezTo>
                    <a:pt x="1031" y="4500"/>
                    <a:pt x="1031" y="4500"/>
                    <a:pt x="1031" y="4500"/>
                  </a:cubicBezTo>
                  <a:cubicBezTo>
                    <a:pt x="1062" y="4500"/>
                    <a:pt x="1125" y="4531"/>
                    <a:pt x="1125" y="4593"/>
                  </a:cubicBezTo>
                  <a:cubicBezTo>
                    <a:pt x="1125" y="6186"/>
                    <a:pt x="1125" y="6186"/>
                    <a:pt x="1125" y="6186"/>
                  </a:cubicBezTo>
                  <a:cubicBezTo>
                    <a:pt x="1406" y="5530"/>
                    <a:pt x="1843" y="4562"/>
                    <a:pt x="2156" y="3906"/>
                  </a:cubicBezTo>
                  <a:cubicBezTo>
                    <a:pt x="2687" y="2875"/>
                    <a:pt x="2843" y="2250"/>
                    <a:pt x="2843" y="1437"/>
                  </a:cubicBezTo>
                  <a:cubicBezTo>
                    <a:pt x="2843" y="1062"/>
                    <a:pt x="2750" y="531"/>
                    <a:pt x="2562" y="0"/>
                  </a:cubicBezTo>
                  <a:lnTo>
                    <a:pt x="1093" y="0"/>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1" name="Freeform 6"/>
            <p:cNvSpPr>
              <a:spLocks noChangeArrowheads="1"/>
            </p:cNvSpPr>
            <p:nvPr/>
          </p:nvSpPr>
          <p:spPr bwMode="auto">
            <a:xfrm>
              <a:off x="7975579" y="3971036"/>
              <a:ext cx="1414702" cy="576626"/>
            </a:xfrm>
            <a:custGeom>
              <a:avLst/>
              <a:gdLst>
                <a:gd name="T0" fmla="*/ 4530 w 5937"/>
                <a:gd name="T1" fmla="*/ 0 h 2439"/>
                <a:gd name="T2" fmla="*/ 4530 w 5937"/>
                <a:gd name="T3" fmla="*/ 0 h 2439"/>
                <a:gd name="T4" fmla="*/ 4530 w 5937"/>
                <a:gd name="T5" fmla="*/ 250 h 2439"/>
                <a:gd name="T6" fmla="*/ 4842 w 5937"/>
                <a:gd name="T7" fmla="*/ 782 h 2439"/>
                <a:gd name="T8" fmla="*/ 4249 w 5937"/>
                <a:gd name="T9" fmla="*/ 1188 h 2439"/>
                <a:gd name="T10" fmla="*/ 3842 w 5937"/>
                <a:gd name="T11" fmla="*/ 1032 h 2439"/>
                <a:gd name="T12" fmla="*/ 3717 w 5937"/>
                <a:gd name="T13" fmla="*/ 719 h 2439"/>
                <a:gd name="T14" fmla="*/ 3999 w 5937"/>
                <a:gd name="T15" fmla="*/ 282 h 2439"/>
                <a:gd name="T16" fmla="*/ 3999 w 5937"/>
                <a:gd name="T17" fmla="*/ 32 h 2439"/>
                <a:gd name="T18" fmla="*/ 0 w 5937"/>
                <a:gd name="T19" fmla="*/ 32 h 2439"/>
                <a:gd name="T20" fmla="*/ 156 w 5937"/>
                <a:gd name="T21" fmla="*/ 719 h 2439"/>
                <a:gd name="T22" fmla="*/ 1125 w 5937"/>
                <a:gd name="T23" fmla="*/ 2438 h 2439"/>
                <a:gd name="T24" fmla="*/ 4780 w 5937"/>
                <a:gd name="T25" fmla="*/ 2438 h 2439"/>
                <a:gd name="T26" fmla="*/ 5624 w 5937"/>
                <a:gd name="T27" fmla="*/ 1657 h 2439"/>
                <a:gd name="T28" fmla="*/ 5780 w 5937"/>
                <a:gd name="T29" fmla="*/ 344 h 2439"/>
                <a:gd name="T30" fmla="*/ 5936 w 5937"/>
                <a:gd name="T31" fmla="*/ 0 h 2439"/>
                <a:gd name="T32" fmla="*/ 4530 w 5937"/>
                <a:gd name="T33" fmla="*/ 0 h 2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37" h="2439">
                  <a:moveTo>
                    <a:pt x="4530" y="0"/>
                  </a:moveTo>
                  <a:lnTo>
                    <a:pt x="4530" y="0"/>
                  </a:lnTo>
                  <a:cubicBezTo>
                    <a:pt x="4530" y="250"/>
                    <a:pt x="4530" y="250"/>
                    <a:pt x="4530" y="250"/>
                  </a:cubicBezTo>
                  <a:cubicBezTo>
                    <a:pt x="4624" y="313"/>
                    <a:pt x="4874" y="500"/>
                    <a:pt x="4842" y="782"/>
                  </a:cubicBezTo>
                  <a:cubicBezTo>
                    <a:pt x="4842" y="1032"/>
                    <a:pt x="4624" y="1188"/>
                    <a:pt x="4249" y="1188"/>
                  </a:cubicBezTo>
                  <a:cubicBezTo>
                    <a:pt x="4030" y="1188"/>
                    <a:pt x="3905" y="1125"/>
                    <a:pt x="3842" y="1032"/>
                  </a:cubicBezTo>
                  <a:cubicBezTo>
                    <a:pt x="3749" y="969"/>
                    <a:pt x="3717" y="844"/>
                    <a:pt x="3717" y="719"/>
                  </a:cubicBezTo>
                  <a:cubicBezTo>
                    <a:pt x="3749" y="532"/>
                    <a:pt x="3936" y="344"/>
                    <a:pt x="3999" y="282"/>
                  </a:cubicBezTo>
                  <a:cubicBezTo>
                    <a:pt x="3999" y="32"/>
                    <a:pt x="3999" y="32"/>
                    <a:pt x="3999" y="32"/>
                  </a:cubicBezTo>
                  <a:cubicBezTo>
                    <a:pt x="0" y="32"/>
                    <a:pt x="0" y="32"/>
                    <a:pt x="0" y="32"/>
                  </a:cubicBezTo>
                  <a:cubicBezTo>
                    <a:pt x="93" y="313"/>
                    <a:pt x="187" y="563"/>
                    <a:pt x="156" y="719"/>
                  </a:cubicBezTo>
                  <a:cubicBezTo>
                    <a:pt x="125" y="2063"/>
                    <a:pt x="843" y="2438"/>
                    <a:pt x="1125" y="2438"/>
                  </a:cubicBezTo>
                  <a:cubicBezTo>
                    <a:pt x="2156" y="2438"/>
                    <a:pt x="4436" y="2438"/>
                    <a:pt x="4780" y="2438"/>
                  </a:cubicBezTo>
                  <a:cubicBezTo>
                    <a:pt x="5124" y="2438"/>
                    <a:pt x="5467" y="2000"/>
                    <a:pt x="5624" y="1657"/>
                  </a:cubicBezTo>
                  <a:cubicBezTo>
                    <a:pt x="5749" y="1313"/>
                    <a:pt x="5655" y="594"/>
                    <a:pt x="5780" y="344"/>
                  </a:cubicBezTo>
                  <a:cubicBezTo>
                    <a:pt x="5811" y="313"/>
                    <a:pt x="5842" y="188"/>
                    <a:pt x="5936" y="0"/>
                  </a:cubicBezTo>
                  <a:lnTo>
                    <a:pt x="4530" y="0"/>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2" name="Freeform 7"/>
            <p:cNvSpPr>
              <a:spLocks noChangeArrowheads="1"/>
            </p:cNvSpPr>
            <p:nvPr/>
          </p:nvSpPr>
          <p:spPr bwMode="auto">
            <a:xfrm>
              <a:off x="7364924" y="1916871"/>
              <a:ext cx="812455" cy="1913397"/>
            </a:xfrm>
            <a:custGeom>
              <a:avLst/>
              <a:gdLst>
                <a:gd name="T0" fmla="*/ 2281 w 3407"/>
                <a:gd name="T1" fmla="*/ 6625 h 8094"/>
                <a:gd name="T2" fmla="*/ 2281 w 3407"/>
                <a:gd name="T3" fmla="*/ 6625 h 8094"/>
                <a:gd name="T4" fmla="*/ 2344 w 3407"/>
                <a:gd name="T5" fmla="*/ 6562 h 8094"/>
                <a:gd name="T6" fmla="*/ 2719 w 3407"/>
                <a:gd name="T7" fmla="*/ 6562 h 8094"/>
                <a:gd name="T8" fmla="*/ 2781 w 3407"/>
                <a:gd name="T9" fmla="*/ 6625 h 8094"/>
                <a:gd name="T10" fmla="*/ 3125 w 3407"/>
                <a:gd name="T11" fmla="*/ 6844 h 8094"/>
                <a:gd name="T12" fmla="*/ 3313 w 3407"/>
                <a:gd name="T13" fmla="*/ 6781 h 8094"/>
                <a:gd name="T14" fmla="*/ 3406 w 3407"/>
                <a:gd name="T15" fmla="*/ 6437 h 8094"/>
                <a:gd name="T16" fmla="*/ 3125 w 3407"/>
                <a:gd name="T17" fmla="*/ 6031 h 8094"/>
                <a:gd name="T18" fmla="*/ 2781 w 3407"/>
                <a:gd name="T19" fmla="*/ 6281 h 8094"/>
                <a:gd name="T20" fmla="*/ 2688 w 3407"/>
                <a:gd name="T21" fmla="*/ 6312 h 8094"/>
                <a:gd name="T22" fmla="*/ 2375 w 3407"/>
                <a:gd name="T23" fmla="*/ 6312 h 8094"/>
                <a:gd name="T24" fmla="*/ 2281 w 3407"/>
                <a:gd name="T25" fmla="*/ 6250 h 8094"/>
                <a:gd name="T26" fmla="*/ 2281 w 3407"/>
                <a:gd name="T27" fmla="*/ 5344 h 8094"/>
                <a:gd name="T28" fmla="*/ 2281 w 3407"/>
                <a:gd name="T29" fmla="*/ 5312 h 8094"/>
                <a:gd name="T30" fmla="*/ 2281 w 3407"/>
                <a:gd name="T31" fmla="*/ 5281 h 8094"/>
                <a:gd name="T32" fmla="*/ 2281 w 3407"/>
                <a:gd name="T33" fmla="*/ 0 h 8094"/>
                <a:gd name="T34" fmla="*/ 906 w 3407"/>
                <a:gd name="T35" fmla="*/ 1906 h 8094"/>
                <a:gd name="T36" fmla="*/ 1500 w 3407"/>
                <a:gd name="T37" fmla="*/ 6562 h 8094"/>
                <a:gd name="T38" fmla="*/ 2281 w 3407"/>
                <a:gd name="T39" fmla="*/ 8093 h 8094"/>
                <a:gd name="T40" fmla="*/ 2281 w 3407"/>
                <a:gd name="T41" fmla="*/ 6625 h 8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7" h="8094">
                  <a:moveTo>
                    <a:pt x="2281" y="6625"/>
                  </a:moveTo>
                  <a:lnTo>
                    <a:pt x="2281" y="6625"/>
                  </a:lnTo>
                  <a:cubicBezTo>
                    <a:pt x="2281" y="6594"/>
                    <a:pt x="2312" y="6562"/>
                    <a:pt x="2344" y="6562"/>
                  </a:cubicBezTo>
                  <a:cubicBezTo>
                    <a:pt x="2719" y="6562"/>
                    <a:pt x="2719" y="6562"/>
                    <a:pt x="2719" y="6562"/>
                  </a:cubicBezTo>
                  <a:cubicBezTo>
                    <a:pt x="2750" y="6562"/>
                    <a:pt x="2781" y="6594"/>
                    <a:pt x="2781" y="6625"/>
                  </a:cubicBezTo>
                  <a:cubicBezTo>
                    <a:pt x="2781" y="6625"/>
                    <a:pt x="2844" y="6844"/>
                    <a:pt x="3125" y="6844"/>
                  </a:cubicBezTo>
                  <a:cubicBezTo>
                    <a:pt x="3219" y="6844"/>
                    <a:pt x="3281" y="6812"/>
                    <a:pt x="3313" y="6781"/>
                  </a:cubicBezTo>
                  <a:cubicBezTo>
                    <a:pt x="3375" y="6719"/>
                    <a:pt x="3406" y="6594"/>
                    <a:pt x="3406" y="6437"/>
                  </a:cubicBezTo>
                  <a:cubicBezTo>
                    <a:pt x="3406" y="6187"/>
                    <a:pt x="3375" y="6031"/>
                    <a:pt x="3125" y="6031"/>
                  </a:cubicBezTo>
                  <a:cubicBezTo>
                    <a:pt x="2875" y="6000"/>
                    <a:pt x="2781" y="6250"/>
                    <a:pt x="2781" y="6281"/>
                  </a:cubicBezTo>
                  <a:cubicBezTo>
                    <a:pt x="2750" y="6281"/>
                    <a:pt x="2719" y="6312"/>
                    <a:pt x="2688" y="6312"/>
                  </a:cubicBezTo>
                  <a:cubicBezTo>
                    <a:pt x="2375" y="6312"/>
                    <a:pt x="2375" y="6312"/>
                    <a:pt x="2375" y="6312"/>
                  </a:cubicBezTo>
                  <a:cubicBezTo>
                    <a:pt x="2312" y="6312"/>
                    <a:pt x="2281" y="6281"/>
                    <a:pt x="2281" y="6250"/>
                  </a:cubicBezTo>
                  <a:cubicBezTo>
                    <a:pt x="2281" y="5344"/>
                    <a:pt x="2281" y="5344"/>
                    <a:pt x="2281" y="5344"/>
                  </a:cubicBezTo>
                  <a:cubicBezTo>
                    <a:pt x="2281" y="5344"/>
                    <a:pt x="2281" y="5344"/>
                    <a:pt x="2281" y="5312"/>
                  </a:cubicBezTo>
                  <a:lnTo>
                    <a:pt x="2281" y="5281"/>
                  </a:lnTo>
                  <a:cubicBezTo>
                    <a:pt x="2281" y="0"/>
                    <a:pt x="2281" y="0"/>
                    <a:pt x="2281" y="0"/>
                  </a:cubicBezTo>
                  <a:cubicBezTo>
                    <a:pt x="1719" y="469"/>
                    <a:pt x="1250" y="1094"/>
                    <a:pt x="906" y="1906"/>
                  </a:cubicBezTo>
                  <a:cubicBezTo>
                    <a:pt x="0" y="4219"/>
                    <a:pt x="1313" y="6156"/>
                    <a:pt x="1500" y="6562"/>
                  </a:cubicBezTo>
                  <a:cubicBezTo>
                    <a:pt x="1625" y="6781"/>
                    <a:pt x="1969" y="7436"/>
                    <a:pt x="2281" y="8093"/>
                  </a:cubicBezTo>
                  <a:lnTo>
                    <a:pt x="2281" y="6625"/>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3" name="Freeform 8"/>
            <p:cNvSpPr>
              <a:spLocks noChangeArrowheads="1"/>
            </p:cNvSpPr>
            <p:nvPr/>
          </p:nvSpPr>
          <p:spPr bwMode="auto">
            <a:xfrm>
              <a:off x="7945099" y="2404865"/>
              <a:ext cx="708402" cy="753889"/>
            </a:xfrm>
            <a:custGeom>
              <a:avLst/>
              <a:gdLst>
                <a:gd name="T0" fmla="*/ 2969 w 2970"/>
                <a:gd name="T1" fmla="*/ 32 h 3189"/>
                <a:gd name="T2" fmla="*/ 2969 w 2970"/>
                <a:gd name="T3" fmla="*/ 32 h 3189"/>
                <a:gd name="T4" fmla="*/ 1751 w 2970"/>
                <a:gd name="T5" fmla="*/ 32 h 3189"/>
                <a:gd name="T6" fmla="*/ 1751 w 2970"/>
                <a:gd name="T7" fmla="*/ 219 h 3189"/>
                <a:gd name="T8" fmla="*/ 2063 w 2970"/>
                <a:gd name="T9" fmla="*/ 719 h 3189"/>
                <a:gd name="T10" fmla="*/ 1469 w 2970"/>
                <a:gd name="T11" fmla="*/ 1188 h 3189"/>
                <a:gd name="T12" fmla="*/ 969 w 2970"/>
                <a:gd name="T13" fmla="*/ 688 h 3189"/>
                <a:gd name="T14" fmla="*/ 1219 w 2970"/>
                <a:gd name="T15" fmla="*/ 250 h 3189"/>
                <a:gd name="T16" fmla="*/ 1219 w 2970"/>
                <a:gd name="T17" fmla="*/ 0 h 3189"/>
                <a:gd name="T18" fmla="*/ 0 w 2970"/>
                <a:gd name="T19" fmla="*/ 0 h 3189"/>
                <a:gd name="T20" fmla="*/ 0 w 2970"/>
                <a:gd name="T21" fmla="*/ 3188 h 3189"/>
                <a:gd name="T22" fmla="*/ 2969 w 2970"/>
                <a:gd name="T23" fmla="*/ 3188 h 3189"/>
                <a:gd name="T24" fmla="*/ 2969 w 2970"/>
                <a:gd name="T25" fmla="*/ 32 h 3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0" h="3189">
                  <a:moveTo>
                    <a:pt x="2969" y="32"/>
                  </a:moveTo>
                  <a:lnTo>
                    <a:pt x="2969" y="32"/>
                  </a:lnTo>
                  <a:cubicBezTo>
                    <a:pt x="1751" y="32"/>
                    <a:pt x="1751" y="32"/>
                    <a:pt x="1751" y="32"/>
                  </a:cubicBezTo>
                  <a:cubicBezTo>
                    <a:pt x="1751" y="219"/>
                    <a:pt x="1751" y="219"/>
                    <a:pt x="1751" y="219"/>
                  </a:cubicBezTo>
                  <a:cubicBezTo>
                    <a:pt x="1844" y="282"/>
                    <a:pt x="2063" y="438"/>
                    <a:pt x="2063" y="719"/>
                  </a:cubicBezTo>
                  <a:cubicBezTo>
                    <a:pt x="2063" y="969"/>
                    <a:pt x="1782" y="1188"/>
                    <a:pt x="1469" y="1188"/>
                  </a:cubicBezTo>
                  <a:cubicBezTo>
                    <a:pt x="1126" y="1188"/>
                    <a:pt x="969" y="907"/>
                    <a:pt x="969" y="688"/>
                  </a:cubicBezTo>
                  <a:cubicBezTo>
                    <a:pt x="969" y="469"/>
                    <a:pt x="1126" y="313"/>
                    <a:pt x="1219" y="250"/>
                  </a:cubicBezTo>
                  <a:cubicBezTo>
                    <a:pt x="1219" y="0"/>
                    <a:pt x="1219" y="0"/>
                    <a:pt x="1219" y="0"/>
                  </a:cubicBezTo>
                  <a:cubicBezTo>
                    <a:pt x="0" y="0"/>
                    <a:pt x="0" y="0"/>
                    <a:pt x="0" y="0"/>
                  </a:cubicBezTo>
                  <a:cubicBezTo>
                    <a:pt x="0" y="3188"/>
                    <a:pt x="0" y="3188"/>
                    <a:pt x="0" y="3188"/>
                  </a:cubicBezTo>
                  <a:cubicBezTo>
                    <a:pt x="2969" y="3188"/>
                    <a:pt x="2969" y="3188"/>
                    <a:pt x="2969" y="3188"/>
                  </a:cubicBezTo>
                  <a:lnTo>
                    <a:pt x="2969" y="32"/>
                  </a:ln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4" name="Freeform 9"/>
            <p:cNvSpPr>
              <a:spLocks noChangeArrowheads="1"/>
            </p:cNvSpPr>
            <p:nvPr/>
          </p:nvSpPr>
          <p:spPr bwMode="auto">
            <a:xfrm>
              <a:off x="8146899" y="4547661"/>
              <a:ext cx="1049990" cy="953049"/>
            </a:xfrm>
            <a:custGeom>
              <a:avLst/>
              <a:gdLst>
                <a:gd name="T0" fmla="*/ 63 w 4407"/>
                <a:gd name="T1" fmla="*/ 0 h 4032"/>
                <a:gd name="T2" fmla="*/ 63 w 4407"/>
                <a:gd name="T3" fmla="*/ 0 h 4032"/>
                <a:gd name="T4" fmla="*/ 4312 w 4407"/>
                <a:gd name="T5" fmla="*/ 0 h 4032"/>
                <a:gd name="T6" fmla="*/ 4312 w 4407"/>
                <a:gd name="T7" fmla="*/ 375 h 4032"/>
                <a:gd name="T8" fmla="*/ 4406 w 4407"/>
                <a:gd name="T9" fmla="*/ 562 h 4032"/>
                <a:gd name="T10" fmla="*/ 4187 w 4407"/>
                <a:gd name="T11" fmla="*/ 906 h 4032"/>
                <a:gd name="T12" fmla="*/ 4374 w 4407"/>
                <a:gd name="T13" fmla="*/ 1187 h 4032"/>
                <a:gd name="T14" fmla="*/ 4187 w 4407"/>
                <a:gd name="T15" fmla="*/ 1562 h 4032"/>
                <a:gd name="T16" fmla="*/ 4343 w 4407"/>
                <a:gd name="T17" fmla="*/ 1812 h 4032"/>
                <a:gd name="T18" fmla="*/ 4187 w 4407"/>
                <a:gd name="T19" fmla="*/ 2094 h 4032"/>
                <a:gd name="T20" fmla="*/ 4343 w 4407"/>
                <a:gd name="T21" fmla="*/ 2375 h 4032"/>
                <a:gd name="T22" fmla="*/ 4187 w 4407"/>
                <a:gd name="T23" fmla="*/ 2719 h 4032"/>
                <a:gd name="T24" fmla="*/ 4281 w 4407"/>
                <a:gd name="T25" fmla="*/ 2906 h 4032"/>
                <a:gd name="T26" fmla="*/ 3937 w 4407"/>
                <a:gd name="T27" fmla="*/ 3406 h 4032"/>
                <a:gd name="T28" fmla="*/ 3218 w 4407"/>
                <a:gd name="T29" fmla="*/ 4031 h 4032"/>
                <a:gd name="T30" fmla="*/ 1188 w 4407"/>
                <a:gd name="T31" fmla="*/ 4031 h 4032"/>
                <a:gd name="T32" fmla="*/ 282 w 4407"/>
                <a:gd name="T33" fmla="*/ 3281 h 4032"/>
                <a:gd name="T34" fmla="*/ 219 w 4407"/>
                <a:gd name="T35" fmla="*/ 2937 h 4032"/>
                <a:gd name="T36" fmla="*/ 32 w 4407"/>
                <a:gd name="T37" fmla="*/ 2656 h 4032"/>
                <a:gd name="T38" fmla="*/ 188 w 4407"/>
                <a:gd name="T39" fmla="*/ 2437 h 4032"/>
                <a:gd name="T40" fmla="*/ 32 w 4407"/>
                <a:gd name="T41" fmla="*/ 2031 h 4032"/>
                <a:gd name="T42" fmla="*/ 157 w 4407"/>
                <a:gd name="T43" fmla="*/ 1781 h 4032"/>
                <a:gd name="T44" fmla="*/ 32 w 4407"/>
                <a:gd name="T45" fmla="*/ 1469 h 4032"/>
                <a:gd name="T46" fmla="*/ 188 w 4407"/>
                <a:gd name="T47" fmla="*/ 1156 h 4032"/>
                <a:gd name="T48" fmla="*/ 32 w 4407"/>
                <a:gd name="T49" fmla="*/ 844 h 4032"/>
                <a:gd name="T50" fmla="*/ 63 w 4407"/>
                <a:gd name="T51" fmla="*/ 0 h 4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7" h="4032">
                  <a:moveTo>
                    <a:pt x="63" y="0"/>
                  </a:moveTo>
                  <a:lnTo>
                    <a:pt x="63" y="0"/>
                  </a:lnTo>
                  <a:cubicBezTo>
                    <a:pt x="4312" y="0"/>
                    <a:pt x="4312" y="0"/>
                    <a:pt x="4312" y="0"/>
                  </a:cubicBezTo>
                  <a:cubicBezTo>
                    <a:pt x="4312" y="375"/>
                    <a:pt x="4312" y="375"/>
                    <a:pt x="4312" y="375"/>
                  </a:cubicBezTo>
                  <a:cubicBezTo>
                    <a:pt x="4312" y="375"/>
                    <a:pt x="4406" y="437"/>
                    <a:pt x="4406" y="562"/>
                  </a:cubicBezTo>
                  <a:cubicBezTo>
                    <a:pt x="4406" y="687"/>
                    <a:pt x="4187" y="812"/>
                    <a:pt x="4187" y="906"/>
                  </a:cubicBezTo>
                  <a:cubicBezTo>
                    <a:pt x="4187" y="1000"/>
                    <a:pt x="4374" y="1062"/>
                    <a:pt x="4374" y="1187"/>
                  </a:cubicBezTo>
                  <a:cubicBezTo>
                    <a:pt x="4374" y="1312"/>
                    <a:pt x="4187" y="1406"/>
                    <a:pt x="4187" y="1562"/>
                  </a:cubicBezTo>
                  <a:cubicBezTo>
                    <a:pt x="4218" y="1687"/>
                    <a:pt x="4374" y="1687"/>
                    <a:pt x="4343" y="1812"/>
                  </a:cubicBezTo>
                  <a:cubicBezTo>
                    <a:pt x="4343" y="1906"/>
                    <a:pt x="4187" y="2000"/>
                    <a:pt x="4187" y="2094"/>
                  </a:cubicBezTo>
                  <a:cubicBezTo>
                    <a:pt x="4187" y="2218"/>
                    <a:pt x="4343" y="2281"/>
                    <a:pt x="4343" y="2375"/>
                  </a:cubicBezTo>
                  <a:cubicBezTo>
                    <a:pt x="4343" y="2500"/>
                    <a:pt x="4187" y="2594"/>
                    <a:pt x="4187" y="2719"/>
                  </a:cubicBezTo>
                  <a:cubicBezTo>
                    <a:pt x="4187" y="2812"/>
                    <a:pt x="4281" y="2844"/>
                    <a:pt x="4281" y="2906"/>
                  </a:cubicBezTo>
                  <a:cubicBezTo>
                    <a:pt x="4281" y="3000"/>
                    <a:pt x="4249" y="3156"/>
                    <a:pt x="3937" y="3406"/>
                  </a:cubicBezTo>
                  <a:cubicBezTo>
                    <a:pt x="3656" y="3656"/>
                    <a:pt x="3218" y="4031"/>
                    <a:pt x="3218" y="4031"/>
                  </a:cubicBezTo>
                  <a:cubicBezTo>
                    <a:pt x="1188" y="4031"/>
                    <a:pt x="1188" y="4031"/>
                    <a:pt x="1188" y="4031"/>
                  </a:cubicBezTo>
                  <a:cubicBezTo>
                    <a:pt x="282" y="3281"/>
                    <a:pt x="282" y="3281"/>
                    <a:pt x="282" y="3281"/>
                  </a:cubicBezTo>
                  <a:cubicBezTo>
                    <a:pt x="250" y="3187"/>
                    <a:pt x="250" y="3000"/>
                    <a:pt x="219" y="2937"/>
                  </a:cubicBezTo>
                  <a:cubicBezTo>
                    <a:pt x="219" y="2875"/>
                    <a:pt x="32" y="2781"/>
                    <a:pt x="32" y="2656"/>
                  </a:cubicBezTo>
                  <a:cubicBezTo>
                    <a:pt x="32" y="2562"/>
                    <a:pt x="188" y="2531"/>
                    <a:pt x="188" y="2437"/>
                  </a:cubicBezTo>
                  <a:cubicBezTo>
                    <a:pt x="188" y="2375"/>
                    <a:pt x="0" y="2156"/>
                    <a:pt x="32" y="2031"/>
                  </a:cubicBezTo>
                  <a:cubicBezTo>
                    <a:pt x="32" y="1875"/>
                    <a:pt x="157" y="1844"/>
                    <a:pt x="157" y="1781"/>
                  </a:cubicBezTo>
                  <a:cubicBezTo>
                    <a:pt x="188" y="1687"/>
                    <a:pt x="32" y="1594"/>
                    <a:pt x="32" y="1469"/>
                  </a:cubicBezTo>
                  <a:cubicBezTo>
                    <a:pt x="32" y="1375"/>
                    <a:pt x="188" y="1250"/>
                    <a:pt x="188" y="1156"/>
                  </a:cubicBezTo>
                  <a:cubicBezTo>
                    <a:pt x="188" y="1062"/>
                    <a:pt x="32" y="1000"/>
                    <a:pt x="32" y="844"/>
                  </a:cubicBezTo>
                  <a:cubicBezTo>
                    <a:pt x="0" y="656"/>
                    <a:pt x="63" y="0"/>
                    <a:pt x="63" y="0"/>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sp>
          <p:nvSpPr>
            <p:cNvPr id="15" name="Freeform 10"/>
            <p:cNvSpPr>
              <a:spLocks noChangeArrowheads="1"/>
            </p:cNvSpPr>
            <p:nvPr/>
          </p:nvSpPr>
          <p:spPr bwMode="auto">
            <a:xfrm>
              <a:off x="8444343" y="5529906"/>
              <a:ext cx="431978" cy="59436"/>
            </a:xfrm>
            <a:custGeom>
              <a:avLst/>
              <a:gdLst>
                <a:gd name="T0" fmla="*/ 0 w 1813"/>
                <a:gd name="T1" fmla="*/ 0 h 251"/>
                <a:gd name="T2" fmla="*/ 0 w 1813"/>
                <a:gd name="T3" fmla="*/ 0 h 251"/>
                <a:gd name="T4" fmla="*/ 1812 w 1813"/>
                <a:gd name="T5" fmla="*/ 0 h 251"/>
                <a:gd name="T6" fmla="*/ 1531 w 1813"/>
                <a:gd name="T7" fmla="*/ 250 h 251"/>
                <a:gd name="T8" fmla="*/ 344 w 1813"/>
                <a:gd name="T9" fmla="*/ 250 h 251"/>
                <a:gd name="T10" fmla="*/ 0 w 1813"/>
                <a:gd name="T11" fmla="*/ 0 h 251"/>
              </a:gdLst>
              <a:ahLst/>
              <a:cxnLst>
                <a:cxn ang="0">
                  <a:pos x="T0" y="T1"/>
                </a:cxn>
                <a:cxn ang="0">
                  <a:pos x="T2" y="T3"/>
                </a:cxn>
                <a:cxn ang="0">
                  <a:pos x="T4" y="T5"/>
                </a:cxn>
                <a:cxn ang="0">
                  <a:pos x="T6" y="T7"/>
                </a:cxn>
                <a:cxn ang="0">
                  <a:pos x="T8" y="T9"/>
                </a:cxn>
                <a:cxn ang="0">
                  <a:pos x="T10" y="T11"/>
                </a:cxn>
              </a:cxnLst>
              <a:rect l="0" t="0" r="r" b="b"/>
              <a:pathLst>
                <a:path w="1813" h="251">
                  <a:moveTo>
                    <a:pt x="0" y="0"/>
                  </a:moveTo>
                  <a:lnTo>
                    <a:pt x="0" y="0"/>
                  </a:lnTo>
                  <a:cubicBezTo>
                    <a:pt x="1812" y="0"/>
                    <a:pt x="1812" y="0"/>
                    <a:pt x="1812" y="0"/>
                  </a:cubicBezTo>
                  <a:cubicBezTo>
                    <a:pt x="1812" y="0"/>
                    <a:pt x="1624" y="250"/>
                    <a:pt x="1531" y="250"/>
                  </a:cubicBezTo>
                  <a:cubicBezTo>
                    <a:pt x="1406" y="250"/>
                    <a:pt x="407" y="250"/>
                    <a:pt x="344" y="250"/>
                  </a:cubicBezTo>
                  <a:cubicBezTo>
                    <a:pt x="250" y="250"/>
                    <a:pt x="0" y="0"/>
                    <a:pt x="0" y="0"/>
                  </a:cubicBezTo>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ndParaRPr>
            </a:p>
          </p:txBody>
        </p:sp>
      </p:grpSp>
      <p:sp>
        <p:nvSpPr>
          <p:cNvPr id="16" name="椭圆 15"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a:xfrm>
            <a:off x="6164972" y="2726046"/>
            <a:ext cx="495517" cy="495517"/>
          </a:xfrm>
          <a:prstGeom prst="ellipse">
            <a:avLst/>
          </a:prstGeom>
          <a:solidFill>
            <a:srgbClr val="6F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A</a:t>
            </a:r>
            <a:endParaRPr lang="zh-CN" altLang="en-US" sz="2400" dirty="0">
              <a:latin typeface="+mn-ea"/>
            </a:endParaRPr>
          </a:p>
        </p:txBody>
      </p:sp>
      <p:sp>
        <p:nvSpPr>
          <p:cNvPr id="17" name="文本框 5"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p:nvPr/>
        </p:nvSpPr>
        <p:spPr>
          <a:xfrm>
            <a:off x="6758943" y="2501601"/>
            <a:ext cx="2043676" cy="369247"/>
          </a:xfrm>
          <a:prstGeom prst="rect">
            <a:avLst/>
          </a:prstGeom>
          <a:noFill/>
        </p:spPr>
        <p:txBody>
          <a:bodyPr wrap="none" rtlCol="0">
            <a:spAutoFit/>
          </a:bodyPr>
          <a:lstStyle/>
          <a:p>
            <a:r>
              <a:rPr lang="zh-CN" altLang="en-US" b="1" dirty="0">
                <a:solidFill>
                  <a:schemeClr val="bg1">
                    <a:lumMod val="50000"/>
                  </a:schemeClr>
                </a:solidFill>
                <a:latin typeface="+mn-ea"/>
              </a:rPr>
              <a:t>请在此输入小标题</a:t>
            </a:r>
          </a:p>
        </p:txBody>
      </p:sp>
      <p:sp>
        <p:nvSpPr>
          <p:cNvPr id="18" name="文本框 6"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p:nvPr/>
        </p:nvSpPr>
        <p:spPr>
          <a:xfrm>
            <a:off x="6739301" y="2795633"/>
            <a:ext cx="3037789" cy="738493"/>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mn-ea"/>
              </a:rPr>
              <a:t>请在此输入内容，请在此输入内容</a:t>
            </a:r>
            <a:endParaRPr lang="en-US" altLang="zh-CN" sz="1400" dirty="0">
              <a:solidFill>
                <a:schemeClr val="bg1">
                  <a:lumMod val="50000"/>
                </a:schemeClr>
              </a:solidFill>
              <a:latin typeface="+mn-ea"/>
            </a:endParaRPr>
          </a:p>
          <a:p>
            <a:pPr>
              <a:lnSpc>
                <a:spcPct val="150000"/>
              </a:lnSpc>
            </a:pPr>
            <a:r>
              <a:rPr lang="zh-CN" altLang="en-US" sz="1400" dirty="0">
                <a:solidFill>
                  <a:schemeClr val="bg1">
                    <a:lumMod val="50000"/>
                  </a:schemeClr>
                </a:solidFill>
                <a:latin typeface="+mn-ea"/>
              </a:rPr>
              <a:t>请在此输入内容，请在此输入内容</a:t>
            </a:r>
          </a:p>
        </p:txBody>
      </p:sp>
      <p:sp>
        <p:nvSpPr>
          <p:cNvPr id="19" name="椭圆 18"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a:xfrm>
            <a:off x="6164972" y="4004332"/>
            <a:ext cx="495517" cy="495517"/>
          </a:xfrm>
          <a:prstGeom prst="ellipse">
            <a:avLst/>
          </a:prstGeom>
          <a:solidFill>
            <a:srgbClr val="6F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B</a:t>
            </a:r>
            <a:endParaRPr lang="zh-CN" altLang="en-US" sz="2400" dirty="0">
              <a:latin typeface="+mn-ea"/>
            </a:endParaRPr>
          </a:p>
        </p:txBody>
      </p:sp>
      <p:sp>
        <p:nvSpPr>
          <p:cNvPr id="20" name="文本框 8"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p:nvPr/>
        </p:nvSpPr>
        <p:spPr>
          <a:xfrm>
            <a:off x="6758943" y="3779887"/>
            <a:ext cx="2043676" cy="369247"/>
          </a:xfrm>
          <a:prstGeom prst="rect">
            <a:avLst/>
          </a:prstGeom>
          <a:noFill/>
        </p:spPr>
        <p:txBody>
          <a:bodyPr wrap="none" rtlCol="0">
            <a:spAutoFit/>
          </a:bodyPr>
          <a:lstStyle/>
          <a:p>
            <a:r>
              <a:rPr lang="zh-CN" altLang="en-US" b="1" dirty="0">
                <a:solidFill>
                  <a:schemeClr val="bg1">
                    <a:lumMod val="50000"/>
                  </a:schemeClr>
                </a:solidFill>
                <a:latin typeface="+mn-ea"/>
              </a:rPr>
              <a:t>请在此输入小标题</a:t>
            </a:r>
          </a:p>
        </p:txBody>
      </p:sp>
      <p:sp>
        <p:nvSpPr>
          <p:cNvPr id="21" name="文本框 9"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p:nvPr/>
        </p:nvSpPr>
        <p:spPr>
          <a:xfrm>
            <a:off x="6739301" y="4073919"/>
            <a:ext cx="3037789" cy="738493"/>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mn-ea"/>
              </a:rPr>
              <a:t>请在此输入内容，请在此输入内容</a:t>
            </a:r>
            <a:endParaRPr lang="en-US" altLang="zh-CN" sz="1400" dirty="0">
              <a:solidFill>
                <a:schemeClr val="bg1">
                  <a:lumMod val="50000"/>
                </a:schemeClr>
              </a:solidFill>
              <a:latin typeface="+mn-ea"/>
            </a:endParaRPr>
          </a:p>
          <a:p>
            <a:pPr>
              <a:lnSpc>
                <a:spcPct val="150000"/>
              </a:lnSpc>
            </a:pPr>
            <a:r>
              <a:rPr lang="zh-CN" altLang="en-US" sz="1400" dirty="0">
                <a:solidFill>
                  <a:schemeClr val="bg1">
                    <a:lumMod val="50000"/>
                  </a:schemeClr>
                </a:solidFill>
                <a:latin typeface="+mn-ea"/>
              </a:rPr>
              <a:t>请在此输入内容，请在此输入内容</a:t>
            </a:r>
          </a:p>
        </p:txBody>
      </p:sp>
      <p:sp>
        <p:nvSpPr>
          <p:cNvPr id="22" name="椭圆 21"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a:xfrm>
            <a:off x="6164972" y="5282618"/>
            <a:ext cx="495517" cy="495517"/>
          </a:xfrm>
          <a:prstGeom prst="ellipse">
            <a:avLst/>
          </a:prstGeom>
          <a:solidFill>
            <a:srgbClr val="6F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C</a:t>
            </a:r>
            <a:endParaRPr lang="zh-CN" altLang="en-US" sz="2400" dirty="0">
              <a:latin typeface="+mn-ea"/>
            </a:endParaRPr>
          </a:p>
        </p:txBody>
      </p:sp>
      <p:sp>
        <p:nvSpPr>
          <p:cNvPr id="23" name="文本框 11"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p:nvPr/>
        </p:nvSpPr>
        <p:spPr>
          <a:xfrm>
            <a:off x="6758943" y="5058173"/>
            <a:ext cx="2043676" cy="369247"/>
          </a:xfrm>
          <a:prstGeom prst="rect">
            <a:avLst/>
          </a:prstGeom>
          <a:noFill/>
        </p:spPr>
        <p:txBody>
          <a:bodyPr wrap="none" rtlCol="0">
            <a:spAutoFit/>
          </a:bodyPr>
          <a:lstStyle/>
          <a:p>
            <a:r>
              <a:rPr lang="zh-CN" altLang="en-US" b="1" dirty="0">
                <a:solidFill>
                  <a:schemeClr val="bg1">
                    <a:lumMod val="50000"/>
                  </a:schemeClr>
                </a:solidFill>
                <a:latin typeface="+mn-ea"/>
              </a:rPr>
              <a:t>请在此输入小标题</a:t>
            </a:r>
          </a:p>
        </p:txBody>
      </p:sp>
      <p:sp>
        <p:nvSpPr>
          <p:cNvPr id="24" name="文本框 1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p:nvPr/>
        </p:nvSpPr>
        <p:spPr>
          <a:xfrm>
            <a:off x="6739301" y="5352205"/>
            <a:ext cx="3037789" cy="738493"/>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mn-ea"/>
              </a:rPr>
              <a:t>请在此输入内容，请在此输入内容</a:t>
            </a:r>
            <a:endParaRPr lang="en-US" altLang="zh-CN" sz="1400" dirty="0">
              <a:solidFill>
                <a:schemeClr val="bg1">
                  <a:lumMod val="50000"/>
                </a:schemeClr>
              </a:solidFill>
              <a:latin typeface="+mn-ea"/>
            </a:endParaRPr>
          </a:p>
          <a:p>
            <a:pPr>
              <a:lnSpc>
                <a:spcPct val="150000"/>
              </a:lnSpc>
            </a:pPr>
            <a:r>
              <a:rPr lang="zh-CN" altLang="en-US" sz="1400" dirty="0">
                <a:solidFill>
                  <a:schemeClr val="bg1">
                    <a:lumMod val="50000"/>
                  </a:schemeClr>
                </a:solidFill>
                <a:latin typeface="+mn-ea"/>
              </a:rPr>
              <a:t>请在此输入内容，请在此输入内容</a:t>
            </a:r>
          </a:p>
        </p:txBody>
      </p:sp>
    </p:spTree>
    <p:extLst>
      <p:ext uri="{BB962C8B-B14F-4D97-AF65-F5344CB8AC3E}">
        <p14:creationId xmlns:p14="http://schemas.microsoft.com/office/powerpoint/2010/main" val="38647231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450"/>
                            </p:stCondLst>
                            <p:childTnLst>
                              <p:par>
                                <p:cTn id="26" presetID="42"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anim calcmode="lin" valueType="num">
                                      <p:cBhvr>
                                        <p:cTn id="29" dur="250" fill="hold"/>
                                        <p:tgtEl>
                                          <p:spTgt spid="16"/>
                                        </p:tgtEl>
                                        <p:attrNameLst>
                                          <p:attrName>ppt_x</p:attrName>
                                        </p:attrNameLst>
                                      </p:cBhvr>
                                      <p:tavLst>
                                        <p:tav tm="0">
                                          <p:val>
                                            <p:strVal val="#ppt_x"/>
                                          </p:val>
                                        </p:tav>
                                        <p:tav tm="100000">
                                          <p:val>
                                            <p:strVal val="#ppt_x"/>
                                          </p:val>
                                        </p:tav>
                                      </p:tavLst>
                                    </p:anim>
                                    <p:anim calcmode="lin" valueType="num">
                                      <p:cBhvr>
                                        <p:cTn id="30" dur="25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2700"/>
                            </p:stCondLst>
                            <p:childTnLst>
                              <p:par>
                                <p:cTn id="32" presetID="42"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anim calcmode="lin" valueType="num">
                                      <p:cBhvr>
                                        <p:cTn id="35" dur="250" fill="hold"/>
                                        <p:tgtEl>
                                          <p:spTgt spid="17"/>
                                        </p:tgtEl>
                                        <p:attrNameLst>
                                          <p:attrName>ppt_x</p:attrName>
                                        </p:attrNameLst>
                                      </p:cBhvr>
                                      <p:tavLst>
                                        <p:tav tm="0">
                                          <p:val>
                                            <p:strVal val="#ppt_x"/>
                                          </p:val>
                                        </p:tav>
                                        <p:tav tm="100000">
                                          <p:val>
                                            <p:strVal val="#ppt_x"/>
                                          </p:val>
                                        </p:tav>
                                      </p:tavLst>
                                    </p:anim>
                                    <p:anim calcmode="lin" valueType="num">
                                      <p:cBhvr>
                                        <p:cTn id="36" dur="250" fill="hold"/>
                                        <p:tgtEl>
                                          <p:spTgt spid="17"/>
                                        </p:tgtEl>
                                        <p:attrNameLst>
                                          <p:attrName>ppt_y</p:attrName>
                                        </p:attrNameLst>
                                      </p:cBhvr>
                                      <p:tavLst>
                                        <p:tav tm="0">
                                          <p:val>
                                            <p:strVal val="#ppt_y+.1"/>
                                          </p:val>
                                        </p:tav>
                                        <p:tav tm="100000">
                                          <p:val>
                                            <p:strVal val="#ppt_y"/>
                                          </p:val>
                                        </p:tav>
                                      </p:tavLst>
                                    </p:anim>
                                  </p:childTnLst>
                                </p:cTn>
                              </p:par>
                            </p:childTnLst>
                          </p:cTn>
                        </p:par>
                        <p:par>
                          <p:cTn id="37" fill="hold">
                            <p:stCondLst>
                              <p:cond delay="295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anim calcmode="lin" valueType="num">
                                      <p:cBhvr>
                                        <p:cTn id="41" dur="250" fill="hold"/>
                                        <p:tgtEl>
                                          <p:spTgt spid="18"/>
                                        </p:tgtEl>
                                        <p:attrNameLst>
                                          <p:attrName>ppt_x</p:attrName>
                                        </p:attrNameLst>
                                      </p:cBhvr>
                                      <p:tavLst>
                                        <p:tav tm="0">
                                          <p:val>
                                            <p:strVal val="#ppt_x"/>
                                          </p:val>
                                        </p:tav>
                                        <p:tav tm="100000">
                                          <p:val>
                                            <p:strVal val="#ppt_x"/>
                                          </p:val>
                                        </p:tav>
                                      </p:tavLst>
                                    </p:anim>
                                    <p:anim calcmode="lin" valueType="num">
                                      <p:cBhvr>
                                        <p:cTn id="42" dur="250" fill="hold"/>
                                        <p:tgtEl>
                                          <p:spTgt spid="18"/>
                                        </p:tgtEl>
                                        <p:attrNameLst>
                                          <p:attrName>ppt_y</p:attrName>
                                        </p:attrNameLst>
                                      </p:cBhvr>
                                      <p:tavLst>
                                        <p:tav tm="0">
                                          <p:val>
                                            <p:strVal val="#ppt_y+.1"/>
                                          </p:val>
                                        </p:tav>
                                        <p:tav tm="100000">
                                          <p:val>
                                            <p:strVal val="#ppt_y"/>
                                          </p:val>
                                        </p:tav>
                                      </p:tavLst>
                                    </p:anim>
                                  </p:childTnLst>
                                </p:cTn>
                              </p:par>
                            </p:childTnLst>
                          </p:cTn>
                        </p:par>
                        <p:par>
                          <p:cTn id="43" fill="hold">
                            <p:stCondLst>
                              <p:cond delay="3200"/>
                            </p:stCondLst>
                            <p:childTnLst>
                              <p:par>
                                <p:cTn id="44" presetID="42"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anim calcmode="lin" valueType="num">
                                      <p:cBhvr>
                                        <p:cTn id="47" dur="250" fill="hold"/>
                                        <p:tgtEl>
                                          <p:spTgt spid="19"/>
                                        </p:tgtEl>
                                        <p:attrNameLst>
                                          <p:attrName>ppt_x</p:attrName>
                                        </p:attrNameLst>
                                      </p:cBhvr>
                                      <p:tavLst>
                                        <p:tav tm="0">
                                          <p:val>
                                            <p:strVal val="#ppt_x"/>
                                          </p:val>
                                        </p:tav>
                                        <p:tav tm="100000">
                                          <p:val>
                                            <p:strVal val="#ppt_x"/>
                                          </p:val>
                                        </p:tav>
                                      </p:tavLst>
                                    </p:anim>
                                    <p:anim calcmode="lin" valueType="num">
                                      <p:cBhvr>
                                        <p:cTn id="48" dur="250" fill="hold"/>
                                        <p:tgtEl>
                                          <p:spTgt spid="19"/>
                                        </p:tgtEl>
                                        <p:attrNameLst>
                                          <p:attrName>ppt_y</p:attrName>
                                        </p:attrNameLst>
                                      </p:cBhvr>
                                      <p:tavLst>
                                        <p:tav tm="0">
                                          <p:val>
                                            <p:strVal val="#ppt_y+.1"/>
                                          </p:val>
                                        </p:tav>
                                        <p:tav tm="100000">
                                          <p:val>
                                            <p:strVal val="#ppt_y"/>
                                          </p:val>
                                        </p:tav>
                                      </p:tavLst>
                                    </p:anim>
                                  </p:childTnLst>
                                </p:cTn>
                              </p:par>
                            </p:childTnLst>
                          </p:cTn>
                        </p:par>
                        <p:par>
                          <p:cTn id="49" fill="hold">
                            <p:stCondLst>
                              <p:cond delay="3450"/>
                            </p:stCondLst>
                            <p:childTnLst>
                              <p:par>
                                <p:cTn id="50" presetID="42"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50"/>
                                        <p:tgtEl>
                                          <p:spTgt spid="20"/>
                                        </p:tgtEl>
                                      </p:cBhvr>
                                    </p:animEffect>
                                    <p:anim calcmode="lin" valueType="num">
                                      <p:cBhvr>
                                        <p:cTn id="53" dur="250" fill="hold"/>
                                        <p:tgtEl>
                                          <p:spTgt spid="20"/>
                                        </p:tgtEl>
                                        <p:attrNameLst>
                                          <p:attrName>ppt_x</p:attrName>
                                        </p:attrNameLst>
                                      </p:cBhvr>
                                      <p:tavLst>
                                        <p:tav tm="0">
                                          <p:val>
                                            <p:strVal val="#ppt_x"/>
                                          </p:val>
                                        </p:tav>
                                        <p:tav tm="100000">
                                          <p:val>
                                            <p:strVal val="#ppt_x"/>
                                          </p:val>
                                        </p:tav>
                                      </p:tavLst>
                                    </p:anim>
                                    <p:anim calcmode="lin" valueType="num">
                                      <p:cBhvr>
                                        <p:cTn id="54" dur="25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3700"/>
                            </p:stCondLst>
                            <p:childTnLst>
                              <p:par>
                                <p:cTn id="56" presetID="42"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anim calcmode="lin" valueType="num">
                                      <p:cBhvr>
                                        <p:cTn id="59" dur="250" fill="hold"/>
                                        <p:tgtEl>
                                          <p:spTgt spid="21"/>
                                        </p:tgtEl>
                                        <p:attrNameLst>
                                          <p:attrName>ppt_x</p:attrName>
                                        </p:attrNameLst>
                                      </p:cBhvr>
                                      <p:tavLst>
                                        <p:tav tm="0">
                                          <p:val>
                                            <p:strVal val="#ppt_x"/>
                                          </p:val>
                                        </p:tav>
                                        <p:tav tm="100000">
                                          <p:val>
                                            <p:strVal val="#ppt_x"/>
                                          </p:val>
                                        </p:tav>
                                      </p:tavLst>
                                    </p:anim>
                                    <p:anim calcmode="lin" valueType="num">
                                      <p:cBhvr>
                                        <p:cTn id="60" dur="25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3950"/>
                            </p:stCondLst>
                            <p:childTnLst>
                              <p:par>
                                <p:cTn id="62" presetID="42"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250"/>
                                        <p:tgtEl>
                                          <p:spTgt spid="22"/>
                                        </p:tgtEl>
                                      </p:cBhvr>
                                    </p:animEffect>
                                    <p:anim calcmode="lin" valueType="num">
                                      <p:cBhvr>
                                        <p:cTn id="65" dur="250" fill="hold"/>
                                        <p:tgtEl>
                                          <p:spTgt spid="22"/>
                                        </p:tgtEl>
                                        <p:attrNameLst>
                                          <p:attrName>ppt_x</p:attrName>
                                        </p:attrNameLst>
                                      </p:cBhvr>
                                      <p:tavLst>
                                        <p:tav tm="0">
                                          <p:val>
                                            <p:strVal val="#ppt_x"/>
                                          </p:val>
                                        </p:tav>
                                        <p:tav tm="100000">
                                          <p:val>
                                            <p:strVal val="#ppt_x"/>
                                          </p:val>
                                        </p:tav>
                                      </p:tavLst>
                                    </p:anim>
                                    <p:anim calcmode="lin" valueType="num">
                                      <p:cBhvr>
                                        <p:cTn id="66" dur="250" fill="hold"/>
                                        <p:tgtEl>
                                          <p:spTgt spid="22"/>
                                        </p:tgtEl>
                                        <p:attrNameLst>
                                          <p:attrName>ppt_y</p:attrName>
                                        </p:attrNameLst>
                                      </p:cBhvr>
                                      <p:tavLst>
                                        <p:tav tm="0">
                                          <p:val>
                                            <p:strVal val="#ppt_y+.1"/>
                                          </p:val>
                                        </p:tav>
                                        <p:tav tm="100000">
                                          <p:val>
                                            <p:strVal val="#ppt_y"/>
                                          </p:val>
                                        </p:tav>
                                      </p:tavLst>
                                    </p:anim>
                                  </p:childTnLst>
                                </p:cTn>
                              </p:par>
                            </p:childTnLst>
                          </p:cTn>
                        </p:par>
                        <p:par>
                          <p:cTn id="67" fill="hold">
                            <p:stCondLst>
                              <p:cond delay="4200"/>
                            </p:stCondLst>
                            <p:childTnLst>
                              <p:par>
                                <p:cTn id="68" presetID="42"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50"/>
                                        <p:tgtEl>
                                          <p:spTgt spid="23"/>
                                        </p:tgtEl>
                                      </p:cBhvr>
                                    </p:animEffect>
                                    <p:anim calcmode="lin" valueType="num">
                                      <p:cBhvr>
                                        <p:cTn id="71" dur="250" fill="hold"/>
                                        <p:tgtEl>
                                          <p:spTgt spid="23"/>
                                        </p:tgtEl>
                                        <p:attrNameLst>
                                          <p:attrName>ppt_x</p:attrName>
                                        </p:attrNameLst>
                                      </p:cBhvr>
                                      <p:tavLst>
                                        <p:tav tm="0">
                                          <p:val>
                                            <p:strVal val="#ppt_x"/>
                                          </p:val>
                                        </p:tav>
                                        <p:tav tm="100000">
                                          <p:val>
                                            <p:strVal val="#ppt_x"/>
                                          </p:val>
                                        </p:tav>
                                      </p:tavLst>
                                    </p:anim>
                                    <p:anim calcmode="lin" valueType="num">
                                      <p:cBhvr>
                                        <p:cTn id="72" dur="250" fill="hold"/>
                                        <p:tgtEl>
                                          <p:spTgt spid="23"/>
                                        </p:tgtEl>
                                        <p:attrNameLst>
                                          <p:attrName>ppt_y</p:attrName>
                                        </p:attrNameLst>
                                      </p:cBhvr>
                                      <p:tavLst>
                                        <p:tav tm="0">
                                          <p:val>
                                            <p:strVal val="#ppt_y+.1"/>
                                          </p:val>
                                        </p:tav>
                                        <p:tav tm="100000">
                                          <p:val>
                                            <p:strVal val="#ppt_y"/>
                                          </p:val>
                                        </p:tav>
                                      </p:tavLst>
                                    </p:anim>
                                  </p:childTnLst>
                                </p:cTn>
                              </p:par>
                            </p:childTnLst>
                          </p:cTn>
                        </p:par>
                        <p:par>
                          <p:cTn id="73" fill="hold">
                            <p:stCondLst>
                              <p:cond delay="4450"/>
                            </p:stCondLst>
                            <p:childTnLst>
                              <p:par>
                                <p:cTn id="74" presetID="42"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250"/>
                                        <p:tgtEl>
                                          <p:spTgt spid="24"/>
                                        </p:tgtEl>
                                      </p:cBhvr>
                                    </p:animEffect>
                                    <p:anim calcmode="lin" valueType="num">
                                      <p:cBhvr>
                                        <p:cTn id="77" dur="250" fill="hold"/>
                                        <p:tgtEl>
                                          <p:spTgt spid="24"/>
                                        </p:tgtEl>
                                        <p:attrNameLst>
                                          <p:attrName>ppt_x</p:attrName>
                                        </p:attrNameLst>
                                      </p:cBhvr>
                                      <p:tavLst>
                                        <p:tav tm="0">
                                          <p:val>
                                            <p:strVal val="#ppt_x"/>
                                          </p:val>
                                        </p:tav>
                                        <p:tav tm="100000">
                                          <p:val>
                                            <p:strVal val="#ppt_x"/>
                                          </p:val>
                                        </p:tav>
                                      </p:tavLst>
                                    </p:anim>
                                    <p:anim calcmode="lin" valueType="num">
                                      <p:cBhvr>
                                        <p:cTn id="78"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animBg="1"/>
      <p:bldP spid="17" grpId="0"/>
      <p:bldP spid="18" grpId="0"/>
      <p:bldP spid="19" grpId="0" animBg="1"/>
      <p:bldP spid="20" grpId="0"/>
      <p:bldP spid="21" grpId="0"/>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a:solidFill>
                  <a:srgbClr val="6FBA2B"/>
                </a:solidFill>
                <a:latin typeface="迷你简菱心" panose="02010609000101010101" pitchFamily="49" charset="-122"/>
                <a:ea typeface="迷你简菱心" panose="02010609000101010101" pitchFamily="49" charset="-122"/>
              </a:rPr>
              <a:t>一</a:t>
            </a:r>
            <a:r>
              <a:rPr lang="zh-CN" altLang="en-US" b="0" dirty="0" smtClean="0">
                <a:solidFill>
                  <a:srgbClr val="6FBA2B"/>
                </a:solidFill>
                <a:latin typeface="迷你简菱心" panose="02010609000101010101" pitchFamily="49" charset="-122"/>
                <a:ea typeface="迷你简菱心" panose="02010609000101010101" pitchFamily="49" charset="-122"/>
              </a:rPr>
              <a:t>、点击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sp>
        <p:nvSpPr>
          <p:cNvPr id="5" name="燕尾形 4"/>
          <p:cNvSpPr/>
          <p:nvPr/>
        </p:nvSpPr>
        <p:spPr>
          <a:xfrm>
            <a:off x="1199300" y="3308098"/>
            <a:ext cx="1089189" cy="1183905"/>
          </a:xfrm>
          <a:prstGeom prst="chevron">
            <a:avLst>
              <a:gd name="adj" fmla="val 54429"/>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6" name="燕尾形 5"/>
          <p:cNvSpPr/>
          <p:nvPr/>
        </p:nvSpPr>
        <p:spPr>
          <a:xfrm>
            <a:off x="2159282" y="3308098"/>
            <a:ext cx="1090814" cy="1183905"/>
          </a:xfrm>
          <a:prstGeom prst="chevron">
            <a:avLst>
              <a:gd name="adj" fmla="val 54429"/>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7" name="燕尾形 6"/>
          <p:cNvSpPr/>
          <p:nvPr/>
        </p:nvSpPr>
        <p:spPr>
          <a:xfrm>
            <a:off x="3119264" y="3308098"/>
            <a:ext cx="1090814" cy="1183905"/>
          </a:xfrm>
          <a:prstGeom prst="chevron">
            <a:avLst>
              <a:gd name="adj" fmla="val 54429"/>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8" name="燕尾形 7"/>
          <p:cNvSpPr/>
          <p:nvPr/>
        </p:nvSpPr>
        <p:spPr>
          <a:xfrm>
            <a:off x="4044411" y="3308098"/>
            <a:ext cx="1090814" cy="1183905"/>
          </a:xfrm>
          <a:prstGeom prst="chevron">
            <a:avLst>
              <a:gd name="adj" fmla="val 54429"/>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cxnSp>
        <p:nvCxnSpPr>
          <p:cNvPr id="9" name="直接连接符 8"/>
          <p:cNvCxnSpPr/>
          <p:nvPr/>
        </p:nvCxnSpPr>
        <p:spPr>
          <a:xfrm>
            <a:off x="7919172" y="1192373"/>
            <a:ext cx="0" cy="526648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407258" y="2744273"/>
            <a:ext cx="0" cy="551122"/>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487294" y="2085334"/>
            <a:ext cx="0" cy="121429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4367240" y="4472868"/>
            <a:ext cx="38752" cy="126171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51278" y="4472865"/>
            <a:ext cx="0" cy="49345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14" name="五边形 13"/>
          <p:cNvSpPr/>
          <p:nvPr/>
        </p:nvSpPr>
        <p:spPr>
          <a:xfrm>
            <a:off x="-48676" y="3298208"/>
            <a:ext cx="7871849" cy="1190585"/>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121905" tIns="60953" rIns="121905" bIns="60953" anchor="ctr"/>
          <a:lstStyle/>
          <a:p>
            <a:pPr algn="ctr" defTabSz="1219079" fontAlgn="auto">
              <a:spcBef>
                <a:spcPts val="0"/>
              </a:spcBef>
              <a:spcAft>
                <a:spcPts val="0"/>
              </a:spcAft>
              <a:defRPr/>
            </a:pPr>
            <a:endParaRPr lang="zh-CN" altLang="en-US" sz="3300"/>
          </a:p>
        </p:txBody>
      </p:sp>
      <p:sp>
        <p:nvSpPr>
          <p:cNvPr id="15" name="TextBox 14"/>
          <p:cNvSpPr txBox="1"/>
          <p:nvPr/>
        </p:nvSpPr>
        <p:spPr>
          <a:xfrm>
            <a:off x="8303164" y="2409748"/>
            <a:ext cx="3177636" cy="3031595"/>
          </a:xfrm>
          <a:prstGeom prst="rect">
            <a:avLst/>
          </a:prstGeom>
          <a:noFill/>
        </p:spPr>
        <p:txBody>
          <a:bodyPr wrap="square" lIns="121917" tIns="60958" rIns="121917" bIns="60958"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sym typeface="Calibri" pitchFamily="34" charset="0"/>
              </a:rPr>
              <a:t>      点击输入简要文字内容，文字内容需概括精炼，不用多余的文字修饰，言简意赅的说明该项内容。点击输入简要文字内容，文字内容需概括精炼，不用多余的文字修饰，言简意赅的说明该项内容。</a:t>
            </a:r>
            <a:endParaRPr lang="en-US" altLang="zh-CN" sz="1400" dirty="0">
              <a:solidFill>
                <a:schemeClr val="tx1">
                  <a:lumMod val="65000"/>
                  <a:lumOff val="35000"/>
                </a:schemeClr>
              </a:solidFill>
              <a:latin typeface="微软雅黑" pitchFamily="34" charset="-122"/>
              <a:ea typeface="微软雅黑" pitchFamily="34" charset="-122"/>
              <a:sym typeface="Calibri" pitchFamily="34" charset="0"/>
            </a:endParaRPr>
          </a:p>
          <a:p>
            <a:pPr>
              <a:lnSpc>
                <a:spcPct val="150000"/>
              </a:lnSpc>
            </a:pPr>
            <a:r>
              <a:rPr lang="zh-CN" altLang="en-US" sz="1400" dirty="0">
                <a:solidFill>
                  <a:schemeClr val="tx1">
                    <a:lumMod val="65000"/>
                    <a:lumOff val="35000"/>
                  </a:schemeClr>
                </a:solidFill>
                <a:latin typeface="微软雅黑" pitchFamily="34" charset="-122"/>
                <a:ea typeface="微软雅黑" pitchFamily="34" charset="-122"/>
                <a:sym typeface="Calibri" pitchFamily="34" charset="0"/>
              </a:rPr>
              <a:t>       点击输入简要文字内容，文字内容需概括精炼，不用多余的文字修饰，言简意赅的说明该项内容。</a:t>
            </a:r>
            <a:endParaRPr lang="en-US" altLang="zh-CN" sz="1400" dirty="0">
              <a:solidFill>
                <a:schemeClr val="tx1">
                  <a:lumMod val="65000"/>
                  <a:lumOff val="35000"/>
                </a:schemeClr>
              </a:solidFill>
              <a:latin typeface="微软雅黑" pitchFamily="34" charset="-122"/>
              <a:ea typeface="微软雅黑" pitchFamily="34" charset="-122"/>
              <a:sym typeface="Calibri" pitchFamily="34" charset="0"/>
            </a:endParaRPr>
          </a:p>
        </p:txBody>
      </p:sp>
      <p:grpSp>
        <p:nvGrpSpPr>
          <p:cNvPr id="16" name="组合 15"/>
          <p:cNvGrpSpPr/>
          <p:nvPr/>
        </p:nvGrpSpPr>
        <p:grpSpPr>
          <a:xfrm>
            <a:off x="1199300" y="1492948"/>
            <a:ext cx="3103451" cy="592386"/>
            <a:chOff x="814328" y="3219334"/>
            <a:chExt cx="2266827" cy="432536"/>
          </a:xfrm>
        </p:grpSpPr>
        <p:grpSp>
          <p:nvGrpSpPr>
            <p:cNvPr id="17" name="组合 16"/>
            <p:cNvGrpSpPr/>
            <p:nvPr/>
          </p:nvGrpSpPr>
          <p:grpSpPr>
            <a:xfrm>
              <a:off x="814328" y="3219334"/>
              <a:ext cx="2266827" cy="432536"/>
              <a:chOff x="2173927" y="3285519"/>
              <a:chExt cx="2876394" cy="548848"/>
            </a:xfrm>
          </p:grpSpPr>
          <p:grpSp>
            <p:nvGrpSpPr>
              <p:cNvPr id="19" name="组合 18"/>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21" name="圆角矩形 20"/>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2" name="圆角矩形 21"/>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sp>
            <p:nvSpPr>
              <p:cNvPr id="20" name="椭圆 19"/>
              <p:cNvSpPr/>
              <p:nvPr/>
            </p:nvSpPr>
            <p:spPr>
              <a:xfrm>
                <a:off x="2270357" y="3351544"/>
                <a:ext cx="394740" cy="394741"/>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itchFamily="34" charset="-122"/>
                    <a:ea typeface="微软雅黑" pitchFamily="34" charset="-122"/>
                  </a:rPr>
                  <a:t>1</a:t>
                </a:r>
                <a:endParaRPr lang="zh-CN" altLang="en-US" dirty="0">
                  <a:solidFill>
                    <a:schemeClr val="bg1"/>
                  </a:solidFill>
                  <a:latin typeface="微软雅黑" pitchFamily="34" charset="-122"/>
                  <a:ea typeface="微软雅黑" pitchFamily="34" charset="-122"/>
                </a:endParaRPr>
              </a:p>
            </p:txBody>
          </p:sp>
        </p:grpSp>
        <p:sp>
          <p:nvSpPr>
            <p:cNvPr id="18" name="TextBox 17"/>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00" dirty="0">
                  <a:solidFill>
                    <a:schemeClr val="tx1">
                      <a:lumMod val="65000"/>
                      <a:lumOff val="35000"/>
                    </a:schemeClr>
                  </a:solidFill>
                </a:rPr>
                <a:t>添加文本内容</a:t>
              </a:r>
              <a:endParaRPr lang="zh-CN" altLang="en-US" sz="1700" dirty="0">
                <a:solidFill>
                  <a:schemeClr val="accent2"/>
                </a:solidFill>
              </a:endParaRPr>
            </a:p>
          </p:txBody>
        </p:sp>
      </p:grpSp>
      <p:grpSp>
        <p:nvGrpSpPr>
          <p:cNvPr id="23" name="组合 22"/>
          <p:cNvGrpSpPr/>
          <p:nvPr/>
        </p:nvGrpSpPr>
        <p:grpSpPr>
          <a:xfrm>
            <a:off x="2063284" y="4966321"/>
            <a:ext cx="3103451" cy="592386"/>
            <a:chOff x="814325" y="3219334"/>
            <a:chExt cx="2266826" cy="432536"/>
          </a:xfrm>
        </p:grpSpPr>
        <p:grpSp>
          <p:nvGrpSpPr>
            <p:cNvPr id="24" name="组合 23"/>
            <p:cNvGrpSpPr/>
            <p:nvPr/>
          </p:nvGrpSpPr>
          <p:grpSpPr>
            <a:xfrm>
              <a:off x="814325" y="3219334"/>
              <a:ext cx="2266826" cy="432536"/>
              <a:chOff x="2173923" y="3285519"/>
              <a:chExt cx="2876392" cy="548848"/>
            </a:xfrm>
          </p:grpSpPr>
          <p:grpSp>
            <p:nvGrpSpPr>
              <p:cNvPr id="26" name="组合 25"/>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28" name="圆角矩形 27"/>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9" name="圆角矩形 28"/>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sp>
            <p:nvSpPr>
              <p:cNvPr id="27" name="椭圆 26"/>
              <p:cNvSpPr/>
              <p:nvPr/>
            </p:nvSpPr>
            <p:spPr>
              <a:xfrm>
                <a:off x="2288027" y="3372244"/>
                <a:ext cx="392760" cy="392761"/>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latin typeface="微软雅黑" pitchFamily="34" charset="-122"/>
                    <a:ea typeface="微软雅黑" pitchFamily="34" charset="-122"/>
                  </a:rPr>
                  <a:t>2</a:t>
                </a:r>
                <a:endParaRPr lang="zh-CN" altLang="en-US" dirty="0">
                  <a:solidFill>
                    <a:schemeClr val="bg1"/>
                  </a:solidFill>
                  <a:latin typeface="微软雅黑" pitchFamily="34" charset="-122"/>
                  <a:ea typeface="微软雅黑" pitchFamily="34" charset="-122"/>
                </a:endParaRPr>
              </a:p>
            </p:txBody>
          </p:sp>
        </p:grpSp>
        <p:sp>
          <p:nvSpPr>
            <p:cNvPr id="25" name="TextBox 24"/>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00" dirty="0">
                  <a:solidFill>
                    <a:schemeClr val="tx1">
                      <a:lumMod val="65000"/>
                      <a:lumOff val="35000"/>
                    </a:schemeClr>
                  </a:solidFill>
                </a:rPr>
                <a:t>添加文本内容</a:t>
              </a:r>
              <a:endParaRPr lang="zh-CN" altLang="en-US" sz="1700" dirty="0">
                <a:solidFill>
                  <a:schemeClr val="accent2"/>
                </a:solidFill>
              </a:endParaRPr>
            </a:p>
          </p:txBody>
        </p:sp>
      </p:grpSp>
      <p:grpSp>
        <p:nvGrpSpPr>
          <p:cNvPr id="30" name="组合 29"/>
          <p:cNvGrpSpPr/>
          <p:nvPr/>
        </p:nvGrpSpPr>
        <p:grpSpPr>
          <a:xfrm>
            <a:off x="3059927" y="2165178"/>
            <a:ext cx="3103451" cy="592386"/>
            <a:chOff x="814328" y="3219334"/>
            <a:chExt cx="2266829" cy="432536"/>
          </a:xfrm>
        </p:grpSpPr>
        <p:grpSp>
          <p:nvGrpSpPr>
            <p:cNvPr id="31" name="组合 30"/>
            <p:cNvGrpSpPr/>
            <p:nvPr/>
          </p:nvGrpSpPr>
          <p:grpSpPr>
            <a:xfrm>
              <a:off x="814328" y="3219334"/>
              <a:ext cx="2266829" cy="432536"/>
              <a:chOff x="2173927" y="3285519"/>
              <a:chExt cx="2876396" cy="548848"/>
            </a:xfrm>
          </p:grpSpPr>
          <p:grpSp>
            <p:nvGrpSpPr>
              <p:cNvPr id="33" name="组合 32"/>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35" name="圆角矩形 34"/>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36" name="圆角矩形 35"/>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sp>
            <p:nvSpPr>
              <p:cNvPr id="34" name="椭圆 33"/>
              <p:cNvSpPr>
                <a:spLocks/>
              </p:cNvSpPr>
              <p:nvPr/>
            </p:nvSpPr>
            <p:spPr>
              <a:xfrm>
                <a:off x="2307129" y="3376773"/>
                <a:ext cx="392761" cy="392761"/>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itchFamily="34" charset="-122"/>
                    <a:ea typeface="微软雅黑" pitchFamily="34" charset="-122"/>
                  </a:rPr>
                  <a:t>3</a:t>
                </a:r>
                <a:endParaRPr lang="zh-CN" altLang="en-US" dirty="0">
                  <a:solidFill>
                    <a:schemeClr val="bg1"/>
                  </a:solidFill>
                  <a:latin typeface="微软雅黑" pitchFamily="34" charset="-122"/>
                  <a:ea typeface="微软雅黑" pitchFamily="34" charset="-122"/>
                </a:endParaRPr>
              </a:p>
            </p:txBody>
          </p:sp>
        </p:grpSp>
        <p:sp>
          <p:nvSpPr>
            <p:cNvPr id="32" name="TextBox 31"/>
            <p:cNvSpPr txBox="1"/>
            <p:nvPr/>
          </p:nvSpPr>
          <p:spPr>
            <a:xfrm>
              <a:off x="1183671" y="3331792"/>
              <a:ext cx="184769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00" dirty="0">
                  <a:solidFill>
                    <a:schemeClr val="tx1">
                      <a:lumMod val="65000"/>
                      <a:lumOff val="35000"/>
                    </a:schemeClr>
                  </a:solidFill>
                </a:rPr>
                <a:t>添加文本内容</a:t>
              </a:r>
              <a:endParaRPr lang="zh-CN" altLang="en-US" sz="1700" dirty="0">
                <a:solidFill>
                  <a:schemeClr val="accent2"/>
                </a:solidFill>
              </a:endParaRPr>
            </a:p>
          </p:txBody>
        </p:sp>
      </p:grpSp>
      <p:grpSp>
        <p:nvGrpSpPr>
          <p:cNvPr id="37" name="组合 36"/>
          <p:cNvGrpSpPr/>
          <p:nvPr/>
        </p:nvGrpSpPr>
        <p:grpSpPr>
          <a:xfrm>
            <a:off x="4079245" y="5734584"/>
            <a:ext cx="3103451" cy="592386"/>
            <a:chOff x="814328" y="3219334"/>
            <a:chExt cx="2266828" cy="432536"/>
          </a:xfrm>
        </p:grpSpPr>
        <p:grpSp>
          <p:nvGrpSpPr>
            <p:cNvPr id="38" name="组合 37"/>
            <p:cNvGrpSpPr/>
            <p:nvPr/>
          </p:nvGrpSpPr>
          <p:grpSpPr>
            <a:xfrm>
              <a:off x="814328" y="3219334"/>
              <a:ext cx="2266828" cy="432536"/>
              <a:chOff x="2173927" y="3285519"/>
              <a:chExt cx="2876395" cy="548848"/>
            </a:xfrm>
          </p:grpSpPr>
          <p:grpSp>
            <p:nvGrpSpPr>
              <p:cNvPr id="40" name="组合 39"/>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42" name="圆角矩形 41"/>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43" name="圆角矩形 42"/>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sp>
            <p:nvSpPr>
              <p:cNvPr id="41" name="椭圆 40"/>
              <p:cNvSpPr/>
              <p:nvPr/>
            </p:nvSpPr>
            <p:spPr>
              <a:xfrm>
                <a:off x="2280388" y="3389371"/>
                <a:ext cx="392761" cy="392761"/>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latin typeface="微软雅黑" pitchFamily="34" charset="-122"/>
                    <a:ea typeface="微软雅黑" pitchFamily="34" charset="-122"/>
                  </a:rPr>
                  <a:t>4</a:t>
                </a:r>
                <a:endParaRPr lang="zh-CN" altLang="en-US" dirty="0">
                  <a:solidFill>
                    <a:schemeClr val="bg1"/>
                  </a:solidFill>
                  <a:latin typeface="微软雅黑" pitchFamily="34" charset="-122"/>
                  <a:ea typeface="微软雅黑" pitchFamily="34" charset="-122"/>
                </a:endParaRPr>
              </a:p>
            </p:txBody>
          </p:sp>
        </p:grpSp>
        <p:sp>
          <p:nvSpPr>
            <p:cNvPr id="39" name="TextBox 38"/>
            <p:cNvSpPr txBox="1"/>
            <p:nvPr/>
          </p:nvSpPr>
          <p:spPr>
            <a:xfrm>
              <a:off x="1085352" y="3345963"/>
              <a:ext cx="1926671"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00" dirty="0">
                  <a:solidFill>
                    <a:schemeClr val="tx1">
                      <a:lumMod val="65000"/>
                      <a:lumOff val="35000"/>
                    </a:schemeClr>
                  </a:solidFill>
                </a:rPr>
                <a:t>添加文本内容</a:t>
              </a:r>
              <a:endParaRPr lang="zh-CN" altLang="en-US" sz="1700" dirty="0">
                <a:solidFill>
                  <a:schemeClr val="accent2"/>
                </a:solidFill>
              </a:endParaRPr>
            </a:p>
          </p:txBody>
        </p:sp>
      </p:grpSp>
      <p:grpSp>
        <p:nvGrpSpPr>
          <p:cNvPr id="44" name="组合 43"/>
          <p:cNvGrpSpPr>
            <a:grpSpLocks noChangeAspect="1"/>
          </p:cNvGrpSpPr>
          <p:nvPr/>
        </p:nvGrpSpPr>
        <p:grpSpPr>
          <a:xfrm>
            <a:off x="5039228" y="2744274"/>
            <a:ext cx="2264906" cy="2161576"/>
            <a:chOff x="3197225" y="3458369"/>
            <a:chExt cx="533400" cy="487363"/>
          </a:xfrm>
          <a:solidFill>
            <a:schemeClr val="tx1"/>
          </a:solidFill>
        </p:grpSpPr>
        <p:sp>
          <p:nvSpPr>
            <p:cNvPr id="45" name="Oval 312"/>
            <p:cNvSpPr>
              <a:spLocks noChangeArrowheads="1"/>
            </p:cNvSpPr>
            <p:nvPr/>
          </p:nvSpPr>
          <p:spPr bwMode="auto">
            <a:xfrm>
              <a:off x="3568700" y="3458369"/>
              <a:ext cx="93663" cy="88900"/>
            </a:xfrm>
            <a:prstGeom prst="ellipse">
              <a:avLst/>
            </a:pr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sp>
          <p:nvSpPr>
            <p:cNvPr id="46" name="Freeform 313"/>
            <p:cNvSpPr>
              <a:spLocks/>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solidFill>
              <a:srgbClr val="6FBA2B"/>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solidFill>
                  <a:schemeClr val="tx1"/>
                </a:solidFill>
                <a:latin typeface="+mn-ea"/>
              </a:endParaRPr>
            </a:p>
          </p:txBody>
        </p:sp>
      </p:grpSp>
      <p:sp>
        <p:nvSpPr>
          <p:cNvPr id="47" name="矩形 46"/>
          <p:cNvSpPr/>
          <p:nvPr/>
        </p:nvSpPr>
        <p:spPr>
          <a:xfrm>
            <a:off x="8303164" y="1708017"/>
            <a:ext cx="2492990" cy="553998"/>
          </a:xfrm>
          <a:prstGeom prst="rect">
            <a:avLst/>
          </a:prstGeom>
        </p:spPr>
        <p:txBody>
          <a:bodyPr wrap="none">
            <a:spAutoFit/>
          </a:bodyPr>
          <a:lstStyle/>
          <a:p>
            <a:r>
              <a:rPr lang="zh-CN" altLang="en-US" sz="3000" b="1" dirty="0" smtClean="0">
                <a:latin typeface="微软雅黑" pitchFamily="34" charset="-122"/>
                <a:ea typeface="微软雅黑" pitchFamily="34" charset="-122"/>
              </a:rPr>
              <a:t>添加标题内容</a:t>
            </a:r>
            <a:endParaRPr lang="zh-CN" altLang="en-US" sz="3000" b="1" dirty="0">
              <a:latin typeface="微软雅黑" pitchFamily="34" charset="-122"/>
              <a:ea typeface="微软雅黑" pitchFamily="34" charset="-122"/>
            </a:endParaRPr>
          </a:p>
        </p:txBody>
      </p:sp>
    </p:spTree>
    <p:extLst>
      <p:ext uri="{BB962C8B-B14F-4D97-AF65-F5344CB8AC3E}">
        <p14:creationId xmlns:p14="http://schemas.microsoft.com/office/powerpoint/2010/main" val="2473156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400" fill="hold"/>
                                        <p:tgtEl>
                                          <p:spTgt spid="14"/>
                                        </p:tgtEl>
                                        <p:attrNameLst>
                                          <p:attrName>ppt_x</p:attrName>
                                        </p:attrNameLst>
                                      </p:cBhvr>
                                      <p:tavLst>
                                        <p:tav tm="0">
                                          <p:val>
                                            <p:strVal val="0-#ppt_w/2"/>
                                          </p:val>
                                        </p:tav>
                                        <p:tav tm="100000">
                                          <p:val>
                                            <p:strVal val="#ppt_x"/>
                                          </p:val>
                                        </p:tav>
                                      </p:tavLst>
                                    </p:anim>
                                    <p:anim calcmode="lin" valueType="num">
                                      <p:cBhvr additive="base">
                                        <p:cTn id="23" dur="4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1850"/>
                            </p:stCondLst>
                            <p:childTnLst>
                              <p:par>
                                <p:cTn id="25" presetID="2" presetClass="entr" presetSubtype="8"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400" fill="hold"/>
                                        <p:tgtEl>
                                          <p:spTgt spid="44"/>
                                        </p:tgtEl>
                                        <p:attrNameLst>
                                          <p:attrName>ppt_x</p:attrName>
                                        </p:attrNameLst>
                                      </p:cBhvr>
                                      <p:tavLst>
                                        <p:tav tm="0">
                                          <p:val>
                                            <p:strVal val="0-#ppt_w/2"/>
                                          </p:val>
                                        </p:tav>
                                        <p:tav tm="100000">
                                          <p:val>
                                            <p:strVal val="#ppt_x"/>
                                          </p:val>
                                        </p:tav>
                                      </p:tavLst>
                                    </p:anim>
                                    <p:anim calcmode="lin" valueType="num">
                                      <p:cBhvr additive="base">
                                        <p:cTn id="28" dur="400" fill="hold"/>
                                        <p:tgtEl>
                                          <p:spTgt spid="44"/>
                                        </p:tgtEl>
                                        <p:attrNameLst>
                                          <p:attrName>ppt_y</p:attrName>
                                        </p:attrNameLst>
                                      </p:cBhvr>
                                      <p:tavLst>
                                        <p:tav tm="0">
                                          <p:val>
                                            <p:strVal val="#ppt_y"/>
                                          </p:val>
                                        </p:tav>
                                        <p:tav tm="100000">
                                          <p:val>
                                            <p:strVal val="#ppt_y"/>
                                          </p:val>
                                        </p:tav>
                                      </p:tavLst>
                                    </p:anim>
                                  </p:childTnLst>
                                </p:cTn>
                              </p:par>
                            </p:childTnLst>
                          </p:cTn>
                        </p:par>
                        <p:par>
                          <p:cTn id="29" fill="hold">
                            <p:stCondLst>
                              <p:cond delay="2250"/>
                            </p:stCondLst>
                            <p:childTnLst>
                              <p:par>
                                <p:cTn id="30" presetID="1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400"/>
                                        <p:tgtEl>
                                          <p:spTgt spid="5"/>
                                        </p:tgtEl>
                                        <p:attrNameLst>
                                          <p:attrName>ppt_x</p:attrName>
                                        </p:attrNameLst>
                                      </p:cBhvr>
                                      <p:tavLst>
                                        <p:tav tm="0">
                                          <p:val>
                                            <p:strVal val="#ppt_x-#ppt_w*1.125000"/>
                                          </p:val>
                                        </p:tav>
                                        <p:tav tm="100000">
                                          <p:val>
                                            <p:strVal val="#ppt_x"/>
                                          </p:val>
                                        </p:tav>
                                      </p:tavLst>
                                    </p:anim>
                                    <p:animEffect transition="in" filter="wipe(right)">
                                      <p:cBhvr>
                                        <p:cTn id="33" dur="400"/>
                                        <p:tgtEl>
                                          <p:spTgt spid="5"/>
                                        </p:tgtEl>
                                      </p:cBhvr>
                                    </p:animEffect>
                                  </p:childTnLst>
                                </p:cTn>
                              </p:par>
                            </p:childTnLst>
                          </p:cTn>
                        </p:par>
                        <p:par>
                          <p:cTn id="34" fill="hold">
                            <p:stCondLst>
                              <p:cond delay="2650"/>
                            </p:stCondLst>
                            <p:childTnLst>
                              <p:par>
                                <p:cTn id="35" presetID="1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400"/>
                                        <p:tgtEl>
                                          <p:spTgt spid="11"/>
                                        </p:tgtEl>
                                        <p:attrNameLst>
                                          <p:attrName>ppt_y</p:attrName>
                                        </p:attrNameLst>
                                      </p:cBhvr>
                                      <p:tavLst>
                                        <p:tav tm="0">
                                          <p:val>
                                            <p:strVal val="#ppt_y+#ppt_h*1.125000"/>
                                          </p:val>
                                        </p:tav>
                                        <p:tav tm="100000">
                                          <p:val>
                                            <p:strVal val="#ppt_y"/>
                                          </p:val>
                                        </p:tav>
                                      </p:tavLst>
                                    </p:anim>
                                    <p:animEffect transition="in" filter="wipe(up)">
                                      <p:cBhvr>
                                        <p:cTn id="38" dur="400"/>
                                        <p:tgtEl>
                                          <p:spTgt spid="11"/>
                                        </p:tgtEl>
                                      </p:cBhvr>
                                    </p:animEffect>
                                  </p:childTnLst>
                                </p:cTn>
                              </p:par>
                            </p:childTnLst>
                          </p:cTn>
                        </p:par>
                        <p:par>
                          <p:cTn id="39" fill="hold">
                            <p:stCondLst>
                              <p:cond delay="3050"/>
                            </p:stCondLst>
                            <p:childTnLst>
                              <p:par>
                                <p:cTn id="40" presetID="5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3550"/>
                            </p:stCondLst>
                            <p:childTnLst>
                              <p:par>
                                <p:cTn id="46" presetID="1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400"/>
                                        <p:tgtEl>
                                          <p:spTgt spid="6"/>
                                        </p:tgtEl>
                                        <p:attrNameLst>
                                          <p:attrName>ppt_x</p:attrName>
                                        </p:attrNameLst>
                                      </p:cBhvr>
                                      <p:tavLst>
                                        <p:tav tm="0">
                                          <p:val>
                                            <p:strVal val="#ppt_x-#ppt_w*1.125000"/>
                                          </p:val>
                                        </p:tav>
                                        <p:tav tm="100000">
                                          <p:val>
                                            <p:strVal val="#ppt_x"/>
                                          </p:val>
                                        </p:tav>
                                      </p:tavLst>
                                    </p:anim>
                                    <p:animEffect transition="in" filter="wipe(right)">
                                      <p:cBhvr>
                                        <p:cTn id="49" dur="400"/>
                                        <p:tgtEl>
                                          <p:spTgt spid="6"/>
                                        </p:tgtEl>
                                      </p:cBhvr>
                                    </p:animEffect>
                                  </p:childTnLst>
                                </p:cTn>
                              </p:par>
                            </p:childTnLst>
                          </p:cTn>
                        </p:par>
                        <p:par>
                          <p:cTn id="50" fill="hold">
                            <p:stCondLst>
                              <p:cond delay="3950"/>
                            </p:stCondLst>
                            <p:childTnLst>
                              <p:par>
                                <p:cTn id="51" presetID="12" presetClass="entr" presetSubtype="1"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400"/>
                                        <p:tgtEl>
                                          <p:spTgt spid="13"/>
                                        </p:tgtEl>
                                        <p:attrNameLst>
                                          <p:attrName>ppt_y</p:attrName>
                                        </p:attrNameLst>
                                      </p:cBhvr>
                                      <p:tavLst>
                                        <p:tav tm="0">
                                          <p:val>
                                            <p:strVal val="#ppt_y-#ppt_h*1.125000"/>
                                          </p:val>
                                        </p:tav>
                                        <p:tav tm="100000">
                                          <p:val>
                                            <p:strVal val="#ppt_y"/>
                                          </p:val>
                                        </p:tav>
                                      </p:tavLst>
                                    </p:anim>
                                    <p:animEffect transition="in" filter="wipe(down)">
                                      <p:cBhvr>
                                        <p:cTn id="54" dur="400"/>
                                        <p:tgtEl>
                                          <p:spTgt spid="13"/>
                                        </p:tgtEl>
                                      </p:cBhvr>
                                    </p:animEffect>
                                  </p:childTnLst>
                                </p:cTn>
                              </p:par>
                            </p:childTnLst>
                          </p:cTn>
                        </p:par>
                        <p:par>
                          <p:cTn id="55" fill="hold">
                            <p:stCondLst>
                              <p:cond delay="4350"/>
                            </p:stCondLst>
                            <p:childTnLst>
                              <p:par>
                                <p:cTn id="56" presetID="53" presetClass="entr" presetSubtype="16"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childTnLst>
                          </p:cTn>
                        </p:par>
                        <p:par>
                          <p:cTn id="61" fill="hold">
                            <p:stCondLst>
                              <p:cond delay="4850"/>
                            </p:stCondLst>
                            <p:childTnLst>
                              <p:par>
                                <p:cTn id="62" presetID="1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400"/>
                                        <p:tgtEl>
                                          <p:spTgt spid="7"/>
                                        </p:tgtEl>
                                        <p:attrNameLst>
                                          <p:attrName>ppt_x</p:attrName>
                                        </p:attrNameLst>
                                      </p:cBhvr>
                                      <p:tavLst>
                                        <p:tav tm="0">
                                          <p:val>
                                            <p:strVal val="#ppt_x-#ppt_w*1.125000"/>
                                          </p:val>
                                        </p:tav>
                                        <p:tav tm="100000">
                                          <p:val>
                                            <p:strVal val="#ppt_x"/>
                                          </p:val>
                                        </p:tav>
                                      </p:tavLst>
                                    </p:anim>
                                    <p:animEffect transition="in" filter="wipe(right)">
                                      <p:cBhvr>
                                        <p:cTn id="65" dur="400"/>
                                        <p:tgtEl>
                                          <p:spTgt spid="7"/>
                                        </p:tgtEl>
                                      </p:cBhvr>
                                    </p:animEffect>
                                  </p:childTnLst>
                                </p:cTn>
                              </p:par>
                            </p:childTnLst>
                          </p:cTn>
                        </p:par>
                        <p:par>
                          <p:cTn id="66" fill="hold">
                            <p:stCondLst>
                              <p:cond delay="5250"/>
                            </p:stCondLst>
                            <p:childTnLst>
                              <p:par>
                                <p:cTn id="67" presetID="12" presetClass="entr" presetSubtype="4"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400"/>
                                        <p:tgtEl>
                                          <p:spTgt spid="10"/>
                                        </p:tgtEl>
                                        <p:attrNameLst>
                                          <p:attrName>ppt_y</p:attrName>
                                        </p:attrNameLst>
                                      </p:cBhvr>
                                      <p:tavLst>
                                        <p:tav tm="0">
                                          <p:val>
                                            <p:strVal val="#ppt_y+#ppt_h*1.125000"/>
                                          </p:val>
                                        </p:tav>
                                        <p:tav tm="100000">
                                          <p:val>
                                            <p:strVal val="#ppt_y"/>
                                          </p:val>
                                        </p:tav>
                                      </p:tavLst>
                                    </p:anim>
                                    <p:animEffect transition="in" filter="wipe(up)">
                                      <p:cBhvr>
                                        <p:cTn id="70" dur="400"/>
                                        <p:tgtEl>
                                          <p:spTgt spid="10"/>
                                        </p:tgtEl>
                                      </p:cBhvr>
                                    </p:animEffect>
                                  </p:childTnLst>
                                </p:cTn>
                              </p:par>
                            </p:childTnLst>
                          </p:cTn>
                        </p:par>
                        <p:par>
                          <p:cTn id="71" fill="hold">
                            <p:stCondLst>
                              <p:cond delay="5650"/>
                            </p:stCondLst>
                            <p:childTnLst>
                              <p:par>
                                <p:cTn id="72" presetID="53" presetClass="entr" presetSubtype="16"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childTnLst>
                                </p:cTn>
                              </p:par>
                            </p:childTnLst>
                          </p:cTn>
                        </p:par>
                        <p:par>
                          <p:cTn id="77" fill="hold">
                            <p:stCondLst>
                              <p:cond delay="6150"/>
                            </p:stCondLst>
                            <p:childTnLst>
                              <p:par>
                                <p:cTn id="78" presetID="12" presetClass="entr" presetSubtype="8"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additive="base">
                                        <p:cTn id="80" dur="400"/>
                                        <p:tgtEl>
                                          <p:spTgt spid="8"/>
                                        </p:tgtEl>
                                        <p:attrNameLst>
                                          <p:attrName>ppt_x</p:attrName>
                                        </p:attrNameLst>
                                      </p:cBhvr>
                                      <p:tavLst>
                                        <p:tav tm="0">
                                          <p:val>
                                            <p:strVal val="#ppt_x-#ppt_w*1.125000"/>
                                          </p:val>
                                        </p:tav>
                                        <p:tav tm="100000">
                                          <p:val>
                                            <p:strVal val="#ppt_x"/>
                                          </p:val>
                                        </p:tav>
                                      </p:tavLst>
                                    </p:anim>
                                    <p:animEffect transition="in" filter="wipe(right)">
                                      <p:cBhvr>
                                        <p:cTn id="81" dur="400"/>
                                        <p:tgtEl>
                                          <p:spTgt spid="8"/>
                                        </p:tgtEl>
                                      </p:cBhvr>
                                    </p:animEffect>
                                  </p:childTnLst>
                                </p:cTn>
                              </p:par>
                            </p:childTnLst>
                          </p:cTn>
                        </p:par>
                        <p:par>
                          <p:cTn id="82" fill="hold">
                            <p:stCondLst>
                              <p:cond delay="6550"/>
                            </p:stCondLst>
                            <p:childTnLst>
                              <p:par>
                                <p:cTn id="83" presetID="12" presetClass="entr" presetSubtype="1"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additive="base">
                                        <p:cTn id="85" dur="400"/>
                                        <p:tgtEl>
                                          <p:spTgt spid="12"/>
                                        </p:tgtEl>
                                        <p:attrNameLst>
                                          <p:attrName>ppt_y</p:attrName>
                                        </p:attrNameLst>
                                      </p:cBhvr>
                                      <p:tavLst>
                                        <p:tav tm="0">
                                          <p:val>
                                            <p:strVal val="#ppt_y-#ppt_h*1.125000"/>
                                          </p:val>
                                        </p:tav>
                                        <p:tav tm="100000">
                                          <p:val>
                                            <p:strVal val="#ppt_y"/>
                                          </p:val>
                                        </p:tav>
                                      </p:tavLst>
                                    </p:anim>
                                    <p:animEffect transition="in" filter="wipe(down)">
                                      <p:cBhvr>
                                        <p:cTn id="86" dur="400"/>
                                        <p:tgtEl>
                                          <p:spTgt spid="12"/>
                                        </p:tgtEl>
                                      </p:cBhvr>
                                    </p:animEffect>
                                  </p:childTnLst>
                                </p:cTn>
                              </p:par>
                            </p:childTnLst>
                          </p:cTn>
                        </p:par>
                        <p:par>
                          <p:cTn id="87" fill="hold">
                            <p:stCondLst>
                              <p:cond delay="6950"/>
                            </p:stCondLst>
                            <p:childTnLst>
                              <p:par>
                                <p:cTn id="88" presetID="53" presetClass="entr" presetSubtype="16" fill="hold" nodeType="after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animEffect transition="in" filter="fade">
                                      <p:cBhvr>
                                        <p:cTn id="92" dur="500"/>
                                        <p:tgtEl>
                                          <p:spTgt spid="37"/>
                                        </p:tgtEl>
                                      </p:cBhvr>
                                    </p:animEffect>
                                  </p:childTnLst>
                                </p:cTn>
                              </p:par>
                            </p:childTnLst>
                          </p:cTn>
                        </p:par>
                        <p:par>
                          <p:cTn id="93" fill="hold">
                            <p:stCondLst>
                              <p:cond delay="7450"/>
                            </p:stCondLst>
                            <p:childTnLst>
                              <p:par>
                                <p:cTn id="94" presetID="16" presetClass="entr" presetSubtype="42" fill="hold" nodeType="after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barn(outHorizontal)">
                                      <p:cBhvr>
                                        <p:cTn id="96" dur="400"/>
                                        <p:tgtEl>
                                          <p:spTgt spid="9"/>
                                        </p:tgtEl>
                                      </p:cBhvr>
                                    </p:animEffect>
                                  </p:childTnLst>
                                </p:cTn>
                              </p:par>
                            </p:childTnLst>
                          </p:cTn>
                        </p:par>
                        <p:par>
                          <p:cTn id="97" fill="hold">
                            <p:stCondLst>
                              <p:cond delay="7850"/>
                            </p:stCondLst>
                            <p:childTnLst>
                              <p:par>
                                <p:cTn id="98" presetID="2" presetClass="entr" presetSubtype="4" fill="hold" grpId="0" nodeType="after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additive="base">
                                        <p:cTn id="100" dur="500" fill="hold"/>
                                        <p:tgtEl>
                                          <p:spTgt spid="47"/>
                                        </p:tgtEl>
                                        <p:attrNameLst>
                                          <p:attrName>ppt_x</p:attrName>
                                        </p:attrNameLst>
                                      </p:cBhvr>
                                      <p:tavLst>
                                        <p:tav tm="0">
                                          <p:val>
                                            <p:strVal val="#ppt_x"/>
                                          </p:val>
                                        </p:tav>
                                        <p:tav tm="100000">
                                          <p:val>
                                            <p:strVal val="#ppt_x"/>
                                          </p:val>
                                        </p:tav>
                                      </p:tavLst>
                                    </p:anim>
                                    <p:anim calcmode="lin" valueType="num">
                                      <p:cBhvr additive="base">
                                        <p:cTn id="101" dur="500" fill="hold"/>
                                        <p:tgtEl>
                                          <p:spTgt spid="47"/>
                                        </p:tgtEl>
                                        <p:attrNameLst>
                                          <p:attrName>ppt_y</p:attrName>
                                        </p:attrNameLst>
                                      </p:cBhvr>
                                      <p:tavLst>
                                        <p:tav tm="0">
                                          <p:val>
                                            <p:strVal val="1+#ppt_h/2"/>
                                          </p:val>
                                        </p:tav>
                                        <p:tav tm="100000">
                                          <p:val>
                                            <p:strVal val="#ppt_y"/>
                                          </p:val>
                                        </p:tav>
                                      </p:tavLst>
                                    </p:anim>
                                  </p:childTnLst>
                                </p:cTn>
                              </p:par>
                            </p:childTnLst>
                          </p:cTn>
                        </p:par>
                        <p:par>
                          <p:cTn id="102" fill="hold">
                            <p:stCondLst>
                              <p:cond delay="8350"/>
                            </p:stCondLst>
                            <p:childTnLst>
                              <p:par>
                                <p:cTn id="103" presetID="22" presetClass="entr" presetSubtype="8" fill="hold" grpId="0" nodeType="afterEffect">
                                  <p:stCondLst>
                                    <p:cond delay="0"/>
                                  </p:stCondLst>
                                  <p:iterate type="lt">
                                    <p:tmPct val="30000"/>
                                  </p:iterate>
                                  <p:childTnLst>
                                    <p:set>
                                      <p:cBhvr>
                                        <p:cTn id="104" dur="1" fill="hold">
                                          <p:stCondLst>
                                            <p:cond delay="0"/>
                                          </p:stCondLst>
                                        </p:cTn>
                                        <p:tgtEl>
                                          <p:spTgt spid="15"/>
                                        </p:tgtEl>
                                        <p:attrNameLst>
                                          <p:attrName>style.visibility</p:attrName>
                                        </p:attrNameLst>
                                      </p:cBhvr>
                                      <p:to>
                                        <p:strVal val="visible"/>
                                      </p:to>
                                    </p:set>
                                    <p:animEffect transition="in" filter="wipe(left)">
                                      <p:cBhvr>
                                        <p:cTn id="105" dur="50"/>
                                        <p:tgtEl>
                                          <p:spTgt spid="15"/>
                                        </p:tgtEl>
                                      </p:cBhvr>
                                    </p:animEffect>
                                  </p:childTnLst>
                                </p:cTn>
                              </p:par>
                              <p:par>
                                <p:cTn id="106" presetID="36" presetClass="emph" presetSubtype="0" fill="hold" grpId="1" nodeType="withEffect">
                                  <p:stCondLst>
                                    <p:cond delay="0"/>
                                  </p:stCondLst>
                                  <p:iterate type="lt">
                                    <p:tmPct val="30000"/>
                                  </p:iterate>
                                  <p:childTnLst>
                                    <p:animScale>
                                      <p:cBhvr>
                                        <p:cTn id="107" dur="25" autoRev="1" fill="hold">
                                          <p:stCondLst>
                                            <p:cond delay="0"/>
                                          </p:stCondLst>
                                        </p:cTn>
                                        <p:tgtEl>
                                          <p:spTgt spid="15"/>
                                        </p:tgtEl>
                                      </p:cBhvr>
                                      <p:to x="80000" y="100000"/>
                                    </p:animScale>
                                    <p:anim by="(#ppt_w*0.10)" calcmode="lin" valueType="num">
                                      <p:cBhvr>
                                        <p:cTn id="108" dur="25" autoRev="1" fill="hold">
                                          <p:stCondLst>
                                            <p:cond delay="0"/>
                                          </p:stCondLst>
                                        </p:cTn>
                                        <p:tgtEl>
                                          <p:spTgt spid="15"/>
                                        </p:tgtEl>
                                        <p:attrNameLst>
                                          <p:attrName>ppt_x</p:attrName>
                                        </p:attrNameLst>
                                      </p:cBhvr>
                                    </p:anim>
                                    <p:anim by="(-#ppt_w*0.10)" calcmode="lin" valueType="num">
                                      <p:cBhvr>
                                        <p:cTn id="109" dur="25" autoRev="1" fill="hold">
                                          <p:stCondLst>
                                            <p:cond delay="0"/>
                                          </p:stCondLst>
                                        </p:cTn>
                                        <p:tgtEl>
                                          <p:spTgt spid="15"/>
                                        </p:tgtEl>
                                        <p:attrNameLst>
                                          <p:attrName>ppt_y</p:attrName>
                                        </p:attrNameLst>
                                      </p:cBhvr>
                                    </p:anim>
                                    <p:animRot by="-480000">
                                      <p:cBhvr>
                                        <p:cTn id="110" dur="25" autoRev="1"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14" grpId="0" animBg="1"/>
      <p:bldP spid="15" grpId="0"/>
      <p:bldP spid="15" grpId="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a:solidFill>
                  <a:srgbClr val="6FBA2B"/>
                </a:solidFill>
                <a:latin typeface="迷你简菱心" panose="02010609000101010101" pitchFamily="49" charset="-122"/>
                <a:ea typeface="迷你简菱心" panose="02010609000101010101" pitchFamily="49" charset="-122"/>
              </a:rPr>
              <a:t>一</a:t>
            </a:r>
            <a:r>
              <a:rPr lang="zh-CN" altLang="en-US" b="0" dirty="0" smtClean="0">
                <a:solidFill>
                  <a:srgbClr val="6FBA2B"/>
                </a:solidFill>
                <a:latin typeface="迷你简菱心" panose="02010609000101010101" pitchFamily="49" charset="-122"/>
                <a:ea typeface="迷你简菱心" panose="02010609000101010101" pitchFamily="49" charset="-122"/>
              </a:rPr>
              <a:t>、点击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37" name="组合 36"/>
          <p:cNvGrpSpPr/>
          <p:nvPr/>
        </p:nvGrpSpPr>
        <p:grpSpPr>
          <a:xfrm>
            <a:off x="6806155" y="1795719"/>
            <a:ext cx="4032699" cy="4375049"/>
            <a:chOff x="3067050" y="1333813"/>
            <a:chExt cx="3814763" cy="4138612"/>
          </a:xfrm>
        </p:grpSpPr>
        <p:sp>
          <p:nvSpPr>
            <p:cNvPr id="38" name="Oval 4"/>
            <p:cNvSpPr>
              <a:spLocks noChangeArrowheads="1"/>
            </p:cNvSpPr>
            <p:nvPr/>
          </p:nvSpPr>
          <p:spPr bwMode="auto">
            <a:xfrm>
              <a:off x="3370263" y="1665600"/>
              <a:ext cx="3249612" cy="3273425"/>
            </a:xfrm>
            <a:prstGeom prst="ellipse">
              <a:avLst/>
            </a:prstGeom>
            <a:noFill/>
            <a:ln w="12700">
              <a:solidFill>
                <a:schemeClr val="bg1">
                  <a:lumMod val="50000"/>
                </a:schemeClr>
              </a:solidFill>
              <a:prstDash val="dash"/>
              <a:bevel/>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sz="2400">
                <a:solidFill>
                  <a:srgbClr val="000000"/>
                </a:solidFill>
                <a:latin typeface="Impact" pitchFamily="34" charset="0"/>
                <a:ea typeface="微软雅黑" pitchFamily="34" charset="-122"/>
                <a:sym typeface="Impact" pitchFamily="34" charset="0"/>
              </a:endParaRPr>
            </a:p>
          </p:txBody>
        </p:sp>
        <p:sp>
          <p:nvSpPr>
            <p:cNvPr id="39" name="Oval 5"/>
            <p:cNvSpPr>
              <a:spLocks noChangeArrowheads="1"/>
            </p:cNvSpPr>
            <p:nvPr/>
          </p:nvSpPr>
          <p:spPr bwMode="auto">
            <a:xfrm>
              <a:off x="3067050" y="1906900"/>
              <a:ext cx="1106488" cy="1114425"/>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添加文本</a:t>
              </a:r>
              <a:r>
                <a:rPr lang="en-US" altLang="zh-CN">
                  <a:solidFill>
                    <a:srgbClr val="FFFFFF"/>
                  </a:solidFill>
                  <a:sym typeface="Impact" pitchFamily="34" charset="0"/>
                </a:rPr>
                <a:t>3</a:t>
              </a:r>
              <a:endParaRPr lang="zh-CN" altLang="en-US">
                <a:solidFill>
                  <a:srgbClr val="FFFFFF"/>
                </a:solidFill>
                <a:sym typeface="Impact" pitchFamily="34" charset="0"/>
              </a:endParaRPr>
            </a:p>
          </p:txBody>
        </p:sp>
        <p:sp>
          <p:nvSpPr>
            <p:cNvPr id="40" name="Oval 6"/>
            <p:cNvSpPr>
              <a:spLocks noChangeArrowheads="1"/>
            </p:cNvSpPr>
            <p:nvPr/>
          </p:nvSpPr>
          <p:spPr bwMode="auto">
            <a:xfrm>
              <a:off x="5775325" y="1906900"/>
              <a:ext cx="1106488" cy="1114425"/>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添加文本</a:t>
              </a:r>
              <a:r>
                <a:rPr lang="en-US" altLang="zh-CN">
                  <a:solidFill>
                    <a:srgbClr val="FFFFFF"/>
                  </a:solidFill>
                  <a:sym typeface="Impact" pitchFamily="34" charset="0"/>
                </a:rPr>
                <a:t>1</a:t>
              </a:r>
              <a:endParaRPr lang="zh-CN" altLang="en-US">
                <a:solidFill>
                  <a:srgbClr val="FFFFFF"/>
                </a:solidFill>
                <a:sym typeface="Impact" pitchFamily="34" charset="0"/>
              </a:endParaRPr>
            </a:p>
          </p:txBody>
        </p:sp>
        <p:sp>
          <p:nvSpPr>
            <p:cNvPr id="41" name="Oval 7"/>
            <p:cNvSpPr>
              <a:spLocks noChangeArrowheads="1"/>
            </p:cNvSpPr>
            <p:nvPr/>
          </p:nvSpPr>
          <p:spPr bwMode="auto">
            <a:xfrm>
              <a:off x="4470400" y="4358000"/>
              <a:ext cx="1108075" cy="1114425"/>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添加文本</a:t>
              </a:r>
              <a:r>
                <a:rPr lang="en-US" altLang="zh-CN">
                  <a:solidFill>
                    <a:srgbClr val="FFFFFF"/>
                  </a:solidFill>
                  <a:sym typeface="Impact" pitchFamily="34" charset="0"/>
                </a:rPr>
                <a:t>2</a:t>
              </a:r>
              <a:endParaRPr lang="zh-CN" altLang="en-US">
                <a:solidFill>
                  <a:srgbClr val="FFFFFF"/>
                </a:solidFill>
                <a:sym typeface="Impact" pitchFamily="34" charset="0"/>
              </a:endParaRPr>
            </a:p>
          </p:txBody>
        </p:sp>
        <p:sp>
          <p:nvSpPr>
            <p:cNvPr id="42" name="Oval 8"/>
            <p:cNvSpPr>
              <a:spLocks noChangeArrowheads="1"/>
            </p:cNvSpPr>
            <p:nvPr/>
          </p:nvSpPr>
          <p:spPr bwMode="auto">
            <a:xfrm>
              <a:off x="4600575" y="1333813"/>
              <a:ext cx="752475" cy="758825"/>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文本</a:t>
              </a:r>
              <a:r>
                <a:rPr lang="en-US" altLang="zh-CN">
                  <a:solidFill>
                    <a:srgbClr val="FFFFFF"/>
                  </a:solidFill>
                  <a:sym typeface="Impact" pitchFamily="34" charset="0"/>
                </a:rPr>
                <a:t>1</a:t>
              </a:r>
              <a:endParaRPr lang="zh-CN" altLang="en-US">
                <a:solidFill>
                  <a:srgbClr val="FFFFFF"/>
                </a:solidFill>
                <a:sym typeface="Impact" pitchFamily="34" charset="0"/>
              </a:endParaRPr>
            </a:p>
          </p:txBody>
        </p:sp>
        <p:sp>
          <p:nvSpPr>
            <p:cNvPr id="43" name="Oval 9"/>
            <p:cNvSpPr>
              <a:spLocks noChangeArrowheads="1"/>
            </p:cNvSpPr>
            <p:nvPr/>
          </p:nvSpPr>
          <p:spPr bwMode="auto">
            <a:xfrm>
              <a:off x="6011863" y="3646800"/>
              <a:ext cx="752475" cy="758825"/>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文本</a:t>
              </a:r>
              <a:r>
                <a:rPr lang="en-US" altLang="zh-CN">
                  <a:solidFill>
                    <a:srgbClr val="FFFFFF"/>
                  </a:solidFill>
                  <a:sym typeface="Impact" pitchFamily="34" charset="0"/>
                </a:rPr>
                <a:t>2</a:t>
              </a:r>
              <a:endParaRPr lang="zh-CN" altLang="en-US">
                <a:solidFill>
                  <a:srgbClr val="FFFFFF"/>
                </a:solidFill>
                <a:sym typeface="Impact" pitchFamily="34" charset="0"/>
              </a:endParaRPr>
            </a:p>
          </p:txBody>
        </p:sp>
        <p:sp>
          <p:nvSpPr>
            <p:cNvPr id="44" name="Oval 10"/>
            <p:cNvSpPr>
              <a:spLocks noChangeArrowheads="1"/>
            </p:cNvSpPr>
            <p:nvPr/>
          </p:nvSpPr>
          <p:spPr bwMode="auto">
            <a:xfrm>
              <a:off x="3181350" y="3683313"/>
              <a:ext cx="752475" cy="758825"/>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文本</a:t>
              </a:r>
              <a:r>
                <a:rPr lang="en-US" altLang="zh-CN">
                  <a:solidFill>
                    <a:srgbClr val="FFFFFF"/>
                  </a:solidFill>
                  <a:sym typeface="Impact" pitchFamily="34" charset="0"/>
                </a:rPr>
                <a:t>3</a:t>
              </a:r>
              <a:endParaRPr lang="zh-CN" altLang="en-US">
                <a:solidFill>
                  <a:srgbClr val="FFFFFF"/>
                </a:solidFill>
                <a:sym typeface="Impact" pitchFamily="34" charset="0"/>
              </a:endParaRPr>
            </a:p>
          </p:txBody>
        </p:sp>
        <p:cxnSp>
          <p:nvCxnSpPr>
            <p:cNvPr id="45" name="AutoShape 11"/>
            <p:cNvCxnSpPr>
              <a:cxnSpLocks noChangeShapeType="1"/>
            </p:cNvCxnSpPr>
            <p:nvPr/>
          </p:nvCxnSpPr>
          <p:spPr bwMode="auto">
            <a:xfrm flipH="1" flipV="1">
              <a:off x="5014913" y="3899213"/>
              <a:ext cx="9525" cy="441325"/>
            </a:xfrm>
            <a:prstGeom prst="straightConnector1">
              <a:avLst/>
            </a:prstGeom>
            <a:noFill/>
            <a:ln w="9525">
              <a:solidFill>
                <a:schemeClr val="bg1">
                  <a:lumMod val="50000"/>
                </a:schemeClr>
              </a:solidFill>
              <a:bevel/>
              <a:headEnd/>
              <a:tailEnd/>
            </a:ln>
            <a:extLst>
              <a:ext uri="{909E8E84-426E-40DD-AFC4-6F175D3DCCD1}">
                <a14:hiddenFill xmlns:a14="http://schemas.microsoft.com/office/drawing/2010/main">
                  <a:noFill/>
                </a14:hiddenFill>
              </a:ext>
            </a:extLst>
          </p:spPr>
        </p:cxnSp>
        <p:cxnSp>
          <p:nvCxnSpPr>
            <p:cNvPr id="46" name="AutoShape 12"/>
            <p:cNvCxnSpPr>
              <a:cxnSpLocks noChangeShapeType="1"/>
            </p:cNvCxnSpPr>
            <p:nvPr/>
          </p:nvCxnSpPr>
          <p:spPr bwMode="auto">
            <a:xfrm flipH="1">
              <a:off x="5537200" y="2878450"/>
              <a:ext cx="398463" cy="106363"/>
            </a:xfrm>
            <a:prstGeom prst="straightConnector1">
              <a:avLst/>
            </a:prstGeom>
            <a:noFill/>
            <a:ln w="9525">
              <a:solidFill>
                <a:schemeClr val="bg1">
                  <a:lumMod val="50000"/>
                </a:schemeClr>
              </a:solidFill>
              <a:bevel/>
              <a:headEnd/>
              <a:tailEnd/>
            </a:ln>
            <a:extLst>
              <a:ext uri="{909E8E84-426E-40DD-AFC4-6F175D3DCCD1}">
                <a14:hiddenFill xmlns:a14="http://schemas.microsoft.com/office/drawing/2010/main">
                  <a:noFill/>
                </a14:hiddenFill>
              </a:ext>
            </a:extLst>
          </p:spPr>
        </p:cxnSp>
        <p:cxnSp>
          <p:nvCxnSpPr>
            <p:cNvPr id="47" name="AutoShape 13"/>
            <p:cNvCxnSpPr>
              <a:cxnSpLocks noChangeShapeType="1"/>
            </p:cNvCxnSpPr>
            <p:nvPr/>
          </p:nvCxnSpPr>
          <p:spPr bwMode="auto">
            <a:xfrm>
              <a:off x="3989450" y="2842825"/>
              <a:ext cx="479425" cy="106363"/>
            </a:xfrm>
            <a:prstGeom prst="straightConnector1">
              <a:avLst/>
            </a:prstGeom>
            <a:noFill/>
            <a:ln w="9525">
              <a:solidFill>
                <a:schemeClr val="bg1">
                  <a:lumMod val="50000"/>
                </a:schemeClr>
              </a:solidFill>
              <a:bevel/>
              <a:headEnd/>
              <a:tailEnd/>
            </a:ln>
            <a:extLst>
              <a:ext uri="{909E8E84-426E-40DD-AFC4-6F175D3DCCD1}">
                <a14:hiddenFill xmlns:a14="http://schemas.microsoft.com/office/drawing/2010/main">
                  <a:noFill/>
                </a14:hiddenFill>
              </a:ext>
            </a:extLst>
          </p:spPr>
        </p:cxnSp>
        <p:sp>
          <p:nvSpPr>
            <p:cNvPr id="48" name="Oval 16"/>
            <p:cNvSpPr>
              <a:spLocks noChangeArrowheads="1"/>
            </p:cNvSpPr>
            <p:nvPr/>
          </p:nvSpPr>
          <p:spPr bwMode="auto">
            <a:xfrm>
              <a:off x="4283075" y="2511738"/>
              <a:ext cx="1425575" cy="1404937"/>
            </a:xfrm>
            <a:prstGeom prst="ellipse">
              <a:avLst/>
            </a:prstGeom>
            <a:solidFill>
              <a:srgbClr val="6FBA2B"/>
            </a:solidFill>
            <a:ln>
              <a:noFill/>
            </a:ln>
          </p:spPr>
          <p:txBody>
            <a:bodyPr anchor="ctr"/>
            <a:lstStyle/>
            <a:p>
              <a:pPr algn="ctr">
                <a:buFont typeface="Arial" pitchFamily="34" charset="0"/>
                <a:buNone/>
              </a:pPr>
              <a:r>
                <a:rPr lang="zh-CN" altLang="en-US">
                  <a:solidFill>
                    <a:srgbClr val="FFFFFF"/>
                  </a:solidFill>
                  <a:sym typeface="Impact" pitchFamily="34" charset="0"/>
                </a:rPr>
                <a:t>标题</a:t>
              </a:r>
            </a:p>
          </p:txBody>
        </p:sp>
      </p:grpSp>
      <p:sp>
        <p:nvSpPr>
          <p:cNvPr id="49" name="圆角矩形 16"/>
          <p:cNvSpPr>
            <a:spLocks noChangeArrowheads="1"/>
          </p:cNvSpPr>
          <p:nvPr/>
        </p:nvSpPr>
        <p:spPr bwMode="auto">
          <a:xfrm>
            <a:off x="1390177" y="2356434"/>
            <a:ext cx="674532" cy="580891"/>
          </a:xfrm>
          <a:prstGeom prst="roundRect">
            <a:avLst>
              <a:gd name="adj" fmla="val 26667"/>
            </a:avLst>
          </a:prstGeom>
          <a:solidFill>
            <a:srgbClr val="6FBA2B"/>
          </a:solidFill>
          <a:ln>
            <a:noFill/>
          </a:ln>
        </p:spPr>
        <p:txBody>
          <a:bodyPr anchor="ctr"/>
          <a:lstStyle/>
          <a:p>
            <a:pPr algn="ctr">
              <a:buFont typeface="Arial" pitchFamily="34" charset="0"/>
              <a:buNone/>
            </a:pPr>
            <a:endParaRPr lang="zh-CN" altLang="en-US">
              <a:solidFill>
                <a:srgbClr val="FFFFFF"/>
              </a:solidFill>
            </a:endParaRPr>
          </a:p>
        </p:txBody>
      </p:sp>
      <p:sp>
        <p:nvSpPr>
          <p:cNvPr id="50" name="圆角矩形 17"/>
          <p:cNvSpPr>
            <a:spLocks noChangeArrowheads="1"/>
          </p:cNvSpPr>
          <p:nvPr/>
        </p:nvSpPr>
        <p:spPr bwMode="auto">
          <a:xfrm>
            <a:off x="1390177" y="4351458"/>
            <a:ext cx="674532" cy="579304"/>
          </a:xfrm>
          <a:prstGeom prst="roundRect">
            <a:avLst>
              <a:gd name="adj" fmla="val 26667"/>
            </a:avLst>
          </a:prstGeom>
          <a:solidFill>
            <a:srgbClr val="6FBA2B"/>
          </a:solidFill>
          <a:ln>
            <a:noFill/>
          </a:ln>
        </p:spPr>
        <p:txBody>
          <a:bodyPr anchor="ctr"/>
          <a:lstStyle/>
          <a:p>
            <a:pPr algn="ctr">
              <a:buFont typeface="Arial" pitchFamily="34" charset="0"/>
              <a:buNone/>
            </a:pPr>
            <a:endParaRPr lang="zh-CN" altLang="en-US">
              <a:solidFill>
                <a:srgbClr val="FFFFFF"/>
              </a:solidFill>
            </a:endParaRPr>
          </a:p>
        </p:txBody>
      </p:sp>
      <p:pic>
        <p:nvPicPr>
          <p:cNvPr id="51" name="Grou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754" y="2423093"/>
            <a:ext cx="463443" cy="44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roup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405" y="4380027"/>
            <a:ext cx="439636" cy="49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文本框 31"/>
          <p:cNvSpPr txBox="1">
            <a:spLocks noChangeArrowheads="1"/>
          </p:cNvSpPr>
          <p:nvPr/>
        </p:nvSpPr>
        <p:spPr bwMode="auto">
          <a:xfrm>
            <a:off x="1323518" y="3021441"/>
            <a:ext cx="2325150" cy="5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54" name="文本框 32"/>
          <p:cNvSpPr txBox="1">
            <a:spLocks noChangeArrowheads="1"/>
          </p:cNvSpPr>
          <p:nvPr/>
        </p:nvSpPr>
        <p:spPr bwMode="auto">
          <a:xfrm>
            <a:off x="1323518" y="3461078"/>
            <a:ext cx="2325150" cy="52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55" name="文本框 33"/>
          <p:cNvSpPr txBox="1">
            <a:spLocks noChangeArrowheads="1"/>
          </p:cNvSpPr>
          <p:nvPr/>
        </p:nvSpPr>
        <p:spPr bwMode="auto">
          <a:xfrm>
            <a:off x="2064709" y="2467533"/>
            <a:ext cx="1310972" cy="39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dirty="0">
                <a:solidFill>
                  <a:schemeClr val="bg1">
                    <a:lumMod val="50000"/>
                  </a:schemeClr>
                </a:solidFill>
                <a:latin typeface="方正正黑简体" pitchFamily="2" charset="-122"/>
                <a:ea typeface="方正正黑简体" pitchFamily="2" charset="-122"/>
              </a:rPr>
              <a:t>标题内容</a:t>
            </a:r>
          </a:p>
        </p:txBody>
      </p:sp>
      <p:sp>
        <p:nvSpPr>
          <p:cNvPr id="56" name="文本框 34"/>
          <p:cNvSpPr txBox="1">
            <a:spLocks noChangeArrowheads="1"/>
          </p:cNvSpPr>
          <p:nvPr/>
        </p:nvSpPr>
        <p:spPr bwMode="auto">
          <a:xfrm>
            <a:off x="2125020" y="4453035"/>
            <a:ext cx="1310972" cy="39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a:solidFill>
                  <a:schemeClr val="bg1">
                    <a:lumMod val="50000"/>
                  </a:schemeClr>
                </a:solidFill>
                <a:latin typeface="方正正黑简体" pitchFamily="2" charset="-122"/>
                <a:ea typeface="方正正黑简体" pitchFamily="2" charset="-122"/>
              </a:rPr>
              <a:t>标题内容</a:t>
            </a:r>
          </a:p>
        </p:txBody>
      </p:sp>
      <p:sp>
        <p:nvSpPr>
          <p:cNvPr id="57" name="文本框 35"/>
          <p:cNvSpPr txBox="1">
            <a:spLocks noChangeArrowheads="1"/>
          </p:cNvSpPr>
          <p:nvPr/>
        </p:nvSpPr>
        <p:spPr bwMode="auto">
          <a:xfrm>
            <a:off x="1390177" y="5130741"/>
            <a:ext cx="2325150" cy="5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58" name="文本框 36"/>
          <p:cNvSpPr txBox="1">
            <a:spLocks noChangeArrowheads="1"/>
          </p:cNvSpPr>
          <p:nvPr/>
        </p:nvSpPr>
        <p:spPr bwMode="auto">
          <a:xfrm>
            <a:off x="1390177" y="5570376"/>
            <a:ext cx="2325150" cy="5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59" name="圆角矩形 42"/>
          <p:cNvSpPr>
            <a:spLocks noChangeArrowheads="1"/>
          </p:cNvSpPr>
          <p:nvPr/>
        </p:nvSpPr>
        <p:spPr bwMode="auto">
          <a:xfrm>
            <a:off x="4134331" y="2362782"/>
            <a:ext cx="674531" cy="580891"/>
          </a:xfrm>
          <a:prstGeom prst="roundRect">
            <a:avLst>
              <a:gd name="adj" fmla="val 26667"/>
            </a:avLst>
          </a:prstGeom>
          <a:solidFill>
            <a:srgbClr val="6FBA2B"/>
          </a:solidFill>
          <a:ln>
            <a:noFill/>
          </a:ln>
        </p:spPr>
        <p:txBody>
          <a:bodyPr anchor="ctr"/>
          <a:lstStyle/>
          <a:p>
            <a:pPr algn="ctr">
              <a:buFont typeface="Arial" pitchFamily="34" charset="0"/>
              <a:buNone/>
            </a:pPr>
            <a:endParaRPr lang="zh-CN" altLang="en-US">
              <a:solidFill>
                <a:srgbClr val="FFFFFF"/>
              </a:solidFill>
            </a:endParaRPr>
          </a:p>
        </p:txBody>
      </p:sp>
      <p:sp>
        <p:nvSpPr>
          <p:cNvPr id="60" name="圆角矩形 43"/>
          <p:cNvSpPr>
            <a:spLocks noChangeArrowheads="1"/>
          </p:cNvSpPr>
          <p:nvPr/>
        </p:nvSpPr>
        <p:spPr bwMode="auto">
          <a:xfrm>
            <a:off x="4194642" y="4330827"/>
            <a:ext cx="674531" cy="580891"/>
          </a:xfrm>
          <a:prstGeom prst="roundRect">
            <a:avLst>
              <a:gd name="adj" fmla="val 26667"/>
            </a:avLst>
          </a:prstGeom>
          <a:solidFill>
            <a:srgbClr val="6FBA2B"/>
          </a:solidFill>
          <a:ln>
            <a:noFill/>
          </a:ln>
        </p:spPr>
        <p:txBody>
          <a:bodyPr anchor="ctr"/>
          <a:lstStyle/>
          <a:p>
            <a:pPr algn="ctr" eaLnBrk="1" hangingPunct="1">
              <a:buFont typeface="Arial" pitchFamily="34" charset="0"/>
              <a:buNone/>
            </a:pPr>
            <a:endParaRPr lang="zh-CN" altLang="en-US">
              <a:solidFill>
                <a:srgbClr val="FFFFFF"/>
              </a:solidFill>
            </a:endParaRPr>
          </a:p>
        </p:txBody>
      </p:sp>
      <p:sp>
        <p:nvSpPr>
          <p:cNvPr id="61" name="文本框 50"/>
          <p:cNvSpPr txBox="1">
            <a:spLocks noChangeArrowheads="1"/>
          </p:cNvSpPr>
          <p:nvPr/>
        </p:nvSpPr>
        <p:spPr bwMode="auto">
          <a:xfrm>
            <a:off x="4067671" y="3021441"/>
            <a:ext cx="2325149" cy="5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62" name="文本框 51"/>
          <p:cNvSpPr txBox="1">
            <a:spLocks noChangeArrowheads="1"/>
          </p:cNvSpPr>
          <p:nvPr/>
        </p:nvSpPr>
        <p:spPr bwMode="auto">
          <a:xfrm>
            <a:off x="4067671" y="3461078"/>
            <a:ext cx="2325149" cy="52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63" name="文本框 52"/>
          <p:cNvSpPr txBox="1">
            <a:spLocks noChangeArrowheads="1"/>
          </p:cNvSpPr>
          <p:nvPr/>
        </p:nvSpPr>
        <p:spPr bwMode="auto">
          <a:xfrm>
            <a:off x="4808861" y="2467533"/>
            <a:ext cx="1310972" cy="39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a:solidFill>
                  <a:schemeClr val="bg1">
                    <a:lumMod val="50000"/>
                  </a:schemeClr>
                </a:solidFill>
                <a:latin typeface="方正正黑简体" pitchFamily="2" charset="-122"/>
                <a:ea typeface="方正正黑简体" pitchFamily="2" charset="-122"/>
              </a:rPr>
              <a:t>标题内容</a:t>
            </a:r>
          </a:p>
        </p:txBody>
      </p:sp>
      <p:sp>
        <p:nvSpPr>
          <p:cNvPr id="64" name="文本框 53"/>
          <p:cNvSpPr txBox="1">
            <a:spLocks noChangeArrowheads="1"/>
          </p:cNvSpPr>
          <p:nvPr/>
        </p:nvSpPr>
        <p:spPr bwMode="auto">
          <a:xfrm>
            <a:off x="4869173" y="4453035"/>
            <a:ext cx="1312559" cy="39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a:solidFill>
                  <a:schemeClr val="bg1">
                    <a:lumMod val="50000"/>
                  </a:schemeClr>
                </a:solidFill>
                <a:latin typeface="方正正黑简体" pitchFamily="2" charset="-122"/>
                <a:ea typeface="方正正黑简体" pitchFamily="2" charset="-122"/>
              </a:rPr>
              <a:t>标题内容</a:t>
            </a:r>
          </a:p>
        </p:txBody>
      </p:sp>
      <p:sp>
        <p:nvSpPr>
          <p:cNvPr id="65" name="文本框 54"/>
          <p:cNvSpPr txBox="1">
            <a:spLocks noChangeArrowheads="1"/>
          </p:cNvSpPr>
          <p:nvPr/>
        </p:nvSpPr>
        <p:spPr bwMode="auto">
          <a:xfrm>
            <a:off x="4134330" y="5130741"/>
            <a:ext cx="2325149" cy="52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sp>
        <p:nvSpPr>
          <p:cNvPr id="66" name="文本框 55"/>
          <p:cNvSpPr txBox="1">
            <a:spLocks noChangeArrowheads="1"/>
          </p:cNvSpPr>
          <p:nvPr/>
        </p:nvSpPr>
        <p:spPr bwMode="auto">
          <a:xfrm>
            <a:off x="4134330" y="5570376"/>
            <a:ext cx="2325149" cy="5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lumMod val="50000"/>
                  </a:schemeClr>
                </a:solidFill>
                <a:latin typeface="方正正黑简体" pitchFamily="2" charset="-122"/>
                <a:ea typeface="方正正黑简体" pitchFamily="2" charset="-122"/>
              </a:rPr>
              <a:t>内容描述内容描述内容描述内容描述内容描述内容描述</a:t>
            </a:r>
          </a:p>
        </p:txBody>
      </p:sp>
      <p:pic>
        <p:nvPicPr>
          <p:cNvPr id="67" name="Group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6705" y="2369130"/>
            <a:ext cx="566607" cy="45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oup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7016" y="4360982"/>
            <a:ext cx="506296" cy="49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4801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42"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245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par>
                                <p:cTn id="36" presetID="10"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p:cTn id="38" dur="500" fill="hold"/>
                                        <p:tgtEl>
                                          <p:spTgt spid="51"/>
                                        </p:tgtEl>
                                        <p:attrNameLst>
                                          <p:attrName>ppt_w</p:attrName>
                                        </p:attrNameLst>
                                      </p:cBhvr>
                                      <p:tavLst>
                                        <p:tav tm="0">
                                          <p:val>
                                            <p:fltVal val="0"/>
                                          </p:val>
                                        </p:tav>
                                        <p:tav tm="100000">
                                          <p:val>
                                            <p:strVal val="#ppt_w"/>
                                          </p:val>
                                        </p:tav>
                                      </p:tavLst>
                                    </p:anim>
                                    <p:anim calcmode="lin" valueType="num">
                                      <p:cBhvr>
                                        <p:cTn id="39" dur="500" fill="hold"/>
                                        <p:tgtEl>
                                          <p:spTgt spid="51"/>
                                        </p:tgtEl>
                                        <p:attrNameLst>
                                          <p:attrName>ppt_h</p:attrName>
                                        </p:attrNameLst>
                                      </p:cBhvr>
                                      <p:tavLst>
                                        <p:tav tm="0">
                                          <p:val>
                                            <p:fltVal val="0"/>
                                          </p:val>
                                        </p:tav>
                                        <p:tav tm="100000">
                                          <p:val>
                                            <p:strVal val="#ppt_h"/>
                                          </p:val>
                                        </p:tav>
                                      </p:tavLst>
                                    </p:anim>
                                    <p:animEffect transition="in" filter="fade">
                                      <p:cBhvr>
                                        <p:cTn id="40" dur="500"/>
                                        <p:tgtEl>
                                          <p:spTgt spid="51"/>
                                        </p:tgtEl>
                                      </p:cBhvr>
                                    </p:animEffect>
                                  </p:childTnLst>
                                </p:cTn>
                              </p:par>
                            </p:childTnLst>
                          </p:cTn>
                        </p:par>
                        <p:par>
                          <p:cTn id="41" fill="hold">
                            <p:stCondLst>
                              <p:cond delay="2950"/>
                            </p:stCondLst>
                            <p:childTnLst>
                              <p:par>
                                <p:cTn id="42" presetID="22" presetClass="entr" presetSubtype="8"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500"/>
                                        <p:tgtEl>
                                          <p:spTgt spid="5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par>
                          <p:cTn id="48" fill="hold">
                            <p:stCondLst>
                              <p:cond delay="3450"/>
                            </p:stCondLst>
                            <p:childTnLst>
                              <p:par>
                                <p:cTn id="49" presetID="10"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p:cTn id="51" dur="500" fill="hold"/>
                                        <p:tgtEl>
                                          <p:spTgt spid="59"/>
                                        </p:tgtEl>
                                        <p:attrNameLst>
                                          <p:attrName>ppt_w</p:attrName>
                                        </p:attrNameLst>
                                      </p:cBhvr>
                                      <p:tavLst>
                                        <p:tav tm="0">
                                          <p:val>
                                            <p:fltVal val="0"/>
                                          </p:val>
                                        </p:tav>
                                        <p:tav tm="100000">
                                          <p:val>
                                            <p:strVal val="#ppt_w"/>
                                          </p:val>
                                        </p:tav>
                                      </p:tavLst>
                                    </p:anim>
                                    <p:anim calcmode="lin" valueType="num">
                                      <p:cBhvr>
                                        <p:cTn id="52" dur="500" fill="hold"/>
                                        <p:tgtEl>
                                          <p:spTgt spid="59"/>
                                        </p:tgtEl>
                                        <p:attrNameLst>
                                          <p:attrName>ppt_h</p:attrName>
                                        </p:attrNameLst>
                                      </p:cBhvr>
                                      <p:tavLst>
                                        <p:tav tm="0">
                                          <p:val>
                                            <p:fltVal val="0"/>
                                          </p:val>
                                        </p:tav>
                                        <p:tav tm="100000">
                                          <p:val>
                                            <p:strVal val="#ppt_h"/>
                                          </p:val>
                                        </p:tav>
                                      </p:tavLst>
                                    </p:anim>
                                    <p:animEffect transition="in" filter="fade">
                                      <p:cBhvr>
                                        <p:cTn id="53" dur="500"/>
                                        <p:tgtEl>
                                          <p:spTgt spid="5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p:cTn id="56" dur="500" fill="hold"/>
                                        <p:tgtEl>
                                          <p:spTgt spid="63"/>
                                        </p:tgtEl>
                                        <p:attrNameLst>
                                          <p:attrName>ppt_w</p:attrName>
                                        </p:attrNameLst>
                                      </p:cBhvr>
                                      <p:tavLst>
                                        <p:tav tm="0">
                                          <p:val>
                                            <p:fltVal val="0"/>
                                          </p:val>
                                        </p:tav>
                                        <p:tav tm="100000">
                                          <p:val>
                                            <p:strVal val="#ppt_w"/>
                                          </p:val>
                                        </p:tav>
                                      </p:tavLst>
                                    </p:anim>
                                    <p:anim calcmode="lin" valueType="num">
                                      <p:cBhvr>
                                        <p:cTn id="57" dur="500" fill="hold"/>
                                        <p:tgtEl>
                                          <p:spTgt spid="63"/>
                                        </p:tgtEl>
                                        <p:attrNameLst>
                                          <p:attrName>ppt_h</p:attrName>
                                        </p:attrNameLst>
                                      </p:cBhvr>
                                      <p:tavLst>
                                        <p:tav tm="0">
                                          <p:val>
                                            <p:fltVal val="0"/>
                                          </p:val>
                                        </p:tav>
                                        <p:tav tm="100000">
                                          <p:val>
                                            <p:strVal val="#ppt_h"/>
                                          </p:val>
                                        </p:tav>
                                      </p:tavLst>
                                    </p:anim>
                                    <p:animEffect transition="in" filter="fade">
                                      <p:cBhvr>
                                        <p:cTn id="58" dur="500"/>
                                        <p:tgtEl>
                                          <p:spTgt spid="63"/>
                                        </p:tgtEl>
                                      </p:cBhvr>
                                    </p:animEffect>
                                  </p:childTnLst>
                                </p:cTn>
                              </p:par>
                              <p:par>
                                <p:cTn id="59" presetID="10"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p:cTn id="61" dur="500" fill="hold"/>
                                        <p:tgtEl>
                                          <p:spTgt spid="67"/>
                                        </p:tgtEl>
                                        <p:attrNameLst>
                                          <p:attrName>ppt_w</p:attrName>
                                        </p:attrNameLst>
                                      </p:cBhvr>
                                      <p:tavLst>
                                        <p:tav tm="0">
                                          <p:val>
                                            <p:fltVal val="0"/>
                                          </p:val>
                                        </p:tav>
                                        <p:tav tm="100000">
                                          <p:val>
                                            <p:strVal val="#ppt_w"/>
                                          </p:val>
                                        </p:tav>
                                      </p:tavLst>
                                    </p:anim>
                                    <p:anim calcmode="lin" valueType="num">
                                      <p:cBhvr>
                                        <p:cTn id="62" dur="500" fill="hold"/>
                                        <p:tgtEl>
                                          <p:spTgt spid="67"/>
                                        </p:tgtEl>
                                        <p:attrNameLst>
                                          <p:attrName>ppt_h</p:attrName>
                                        </p:attrNameLst>
                                      </p:cBhvr>
                                      <p:tavLst>
                                        <p:tav tm="0">
                                          <p:val>
                                            <p:fltVal val="0"/>
                                          </p:val>
                                        </p:tav>
                                        <p:tav tm="100000">
                                          <p:val>
                                            <p:strVal val="#ppt_h"/>
                                          </p:val>
                                        </p:tav>
                                      </p:tavLst>
                                    </p:anim>
                                    <p:animEffect transition="in" filter="fade">
                                      <p:cBhvr>
                                        <p:cTn id="63" dur="500"/>
                                        <p:tgtEl>
                                          <p:spTgt spid="67"/>
                                        </p:tgtEl>
                                      </p:cBhvr>
                                    </p:animEffect>
                                  </p:childTnLst>
                                </p:cTn>
                              </p:par>
                            </p:childTnLst>
                          </p:cTn>
                        </p:par>
                        <p:par>
                          <p:cTn id="64" fill="hold">
                            <p:stCondLst>
                              <p:cond delay="3950"/>
                            </p:stCondLst>
                            <p:childTnLst>
                              <p:par>
                                <p:cTn id="65" presetID="22" presetClass="entr" presetSubtype="8" fill="hold" grpId="0"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left)">
                                      <p:cBhvr>
                                        <p:cTn id="70" dur="500"/>
                                        <p:tgtEl>
                                          <p:spTgt spid="62"/>
                                        </p:tgtEl>
                                      </p:cBhvr>
                                    </p:animEffect>
                                  </p:childTnLst>
                                </p:cTn>
                              </p:par>
                            </p:childTnLst>
                          </p:cTn>
                        </p:par>
                        <p:par>
                          <p:cTn id="71" fill="hold">
                            <p:stCondLst>
                              <p:cond delay="4450"/>
                            </p:stCondLst>
                            <p:childTnLst>
                              <p:par>
                                <p:cTn id="72" presetID="10" presetClass="entr" presetSubtype="0" fill="hold" grpId="0" nodeType="after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p:cTn id="74" dur="500" fill="hold"/>
                                        <p:tgtEl>
                                          <p:spTgt spid="50"/>
                                        </p:tgtEl>
                                        <p:attrNameLst>
                                          <p:attrName>ppt_w</p:attrName>
                                        </p:attrNameLst>
                                      </p:cBhvr>
                                      <p:tavLst>
                                        <p:tav tm="0">
                                          <p:val>
                                            <p:fltVal val="0"/>
                                          </p:val>
                                        </p:tav>
                                        <p:tav tm="100000">
                                          <p:val>
                                            <p:strVal val="#ppt_w"/>
                                          </p:val>
                                        </p:tav>
                                      </p:tavLst>
                                    </p:anim>
                                    <p:anim calcmode="lin" valueType="num">
                                      <p:cBhvr>
                                        <p:cTn id="75" dur="500" fill="hold"/>
                                        <p:tgtEl>
                                          <p:spTgt spid="50"/>
                                        </p:tgtEl>
                                        <p:attrNameLst>
                                          <p:attrName>ppt_h</p:attrName>
                                        </p:attrNameLst>
                                      </p:cBhvr>
                                      <p:tavLst>
                                        <p:tav tm="0">
                                          <p:val>
                                            <p:fltVal val="0"/>
                                          </p:val>
                                        </p:tav>
                                        <p:tav tm="100000">
                                          <p:val>
                                            <p:strVal val="#ppt_h"/>
                                          </p:val>
                                        </p:tav>
                                      </p:tavLst>
                                    </p:anim>
                                    <p:animEffect transition="in" filter="fade">
                                      <p:cBhvr>
                                        <p:cTn id="76" dur="500"/>
                                        <p:tgtEl>
                                          <p:spTgt spid="50"/>
                                        </p:tgtEl>
                                      </p:cBhvr>
                                    </p:animEffect>
                                  </p:childTnLst>
                                </p:cTn>
                              </p:par>
                              <p:par>
                                <p:cTn id="77" presetID="10"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p:cTn id="79" dur="500" fill="hold"/>
                                        <p:tgtEl>
                                          <p:spTgt spid="52"/>
                                        </p:tgtEl>
                                        <p:attrNameLst>
                                          <p:attrName>ppt_w</p:attrName>
                                        </p:attrNameLst>
                                      </p:cBhvr>
                                      <p:tavLst>
                                        <p:tav tm="0">
                                          <p:val>
                                            <p:fltVal val="0"/>
                                          </p:val>
                                        </p:tav>
                                        <p:tav tm="100000">
                                          <p:val>
                                            <p:strVal val="#ppt_w"/>
                                          </p:val>
                                        </p:tav>
                                      </p:tavLst>
                                    </p:anim>
                                    <p:anim calcmode="lin" valueType="num">
                                      <p:cBhvr>
                                        <p:cTn id="80" dur="500" fill="hold"/>
                                        <p:tgtEl>
                                          <p:spTgt spid="52"/>
                                        </p:tgtEl>
                                        <p:attrNameLst>
                                          <p:attrName>ppt_h</p:attrName>
                                        </p:attrNameLst>
                                      </p:cBhvr>
                                      <p:tavLst>
                                        <p:tav tm="0">
                                          <p:val>
                                            <p:fltVal val="0"/>
                                          </p:val>
                                        </p:tav>
                                        <p:tav tm="100000">
                                          <p:val>
                                            <p:strVal val="#ppt_h"/>
                                          </p:val>
                                        </p:tav>
                                      </p:tavLst>
                                    </p:anim>
                                    <p:animEffect transition="in" filter="fade">
                                      <p:cBhvr>
                                        <p:cTn id="81" dur="500"/>
                                        <p:tgtEl>
                                          <p:spTgt spid="5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p:cTn id="84" dur="500" fill="hold"/>
                                        <p:tgtEl>
                                          <p:spTgt spid="56"/>
                                        </p:tgtEl>
                                        <p:attrNameLst>
                                          <p:attrName>ppt_w</p:attrName>
                                        </p:attrNameLst>
                                      </p:cBhvr>
                                      <p:tavLst>
                                        <p:tav tm="0">
                                          <p:val>
                                            <p:fltVal val="0"/>
                                          </p:val>
                                        </p:tav>
                                        <p:tav tm="100000">
                                          <p:val>
                                            <p:strVal val="#ppt_w"/>
                                          </p:val>
                                        </p:tav>
                                      </p:tavLst>
                                    </p:anim>
                                    <p:anim calcmode="lin" valueType="num">
                                      <p:cBhvr>
                                        <p:cTn id="85" dur="500" fill="hold"/>
                                        <p:tgtEl>
                                          <p:spTgt spid="56"/>
                                        </p:tgtEl>
                                        <p:attrNameLst>
                                          <p:attrName>ppt_h</p:attrName>
                                        </p:attrNameLst>
                                      </p:cBhvr>
                                      <p:tavLst>
                                        <p:tav tm="0">
                                          <p:val>
                                            <p:fltVal val="0"/>
                                          </p:val>
                                        </p:tav>
                                        <p:tav tm="100000">
                                          <p:val>
                                            <p:strVal val="#ppt_h"/>
                                          </p:val>
                                        </p:tav>
                                      </p:tavLst>
                                    </p:anim>
                                    <p:animEffect transition="in" filter="fade">
                                      <p:cBhvr>
                                        <p:cTn id="86" dur="500"/>
                                        <p:tgtEl>
                                          <p:spTgt spid="56"/>
                                        </p:tgtEl>
                                      </p:cBhvr>
                                    </p:animEffect>
                                  </p:childTnLst>
                                </p:cTn>
                              </p:par>
                            </p:childTnLst>
                          </p:cTn>
                        </p:par>
                        <p:par>
                          <p:cTn id="87" fill="hold">
                            <p:stCondLst>
                              <p:cond delay="4950"/>
                            </p:stCondLst>
                            <p:childTnLst>
                              <p:par>
                                <p:cTn id="88" presetID="22" presetClass="entr" presetSubtype="8" fill="hold" grpId="0" nodeType="after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ipe(left)">
                                      <p:cBhvr>
                                        <p:cTn id="90" dur="500"/>
                                        <p:tgtEl>
                                          <p:spTgt spid="5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left)">
                                      <p:cBhvr>
                                        <p:cTn id="93" dur="500"/>
                                        <p:tgtEl>
                                          <p:spTgt spid="58"/>
                                        </p:tgtEl>
                                      </p:cBhvr>
                                    </p:animEffect>
                                  </p:childTnLst>
                                </p:cTn>
                              </p:par>
                            </p:childTnLst>
                          </p:cTn>
                        </p:par>
                        <p:par>
                          <p:cTn id="94" fill="hold">
                            <p:stCondLst>
                              <p:cond delay="5450"/>
                            </p:stCondLst>
                            <p:childTnLst>
                              <p:par>
                                <p:cTn id="95" presetID="10" presetClass="entr" presetSubtype="0" fill="hold" nodeType="after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Effect transition="in" filter="fade">
                                      <p:cBhvr>
                                        <p:cTn id="99" dur="500"/>
                                        <p:tgtEl>
                                          <p:spTgt spid="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 calcmode="lin" valueType="num">
                                      <p:cBhvr>
                                        <p:cTn id="102" dur="500" fill="hold"/>
                                        <p:tgtEl>
                                          <p:spTgt spid="60"/>
                                        </p:tgtEl>
                                        <p:attrNameLst>
                                          <p:attrName>ppt_w</p:attrName>
                                        </p:attrNameLst>
                                      </p:cBhvr>
                                      <p:tavLst>
                                        <p:tav tm="0">
                                          <p:val>
                                            <p:fltVal val="0"/>
                                          </p:val>
                                        </p:tav>
                                        <p:tav tm="100000">
                                          <p:val>
                                            <p:strVal val="#ppt_w"/>
                                          </p:val>
                                        </p:tav>
                                      </p:tavLst>
                                    </p:anim>
                                    <p:anim calcmode="lin" valueType="num">
                                      <p:cBhvr>
                                        <p:cTn id="103" dur="500" fill="hold"/>
                                        <p:tgtEl>
                                          <p:spTgt spid="60"/>
                                        </p:tgtEl>
                                        <p:attrNameLst>
                                          <p:attrName>ppt_h</p:attrName>
                                        </p:attrNameLst>
                                      </p:cBhvr>
                                      <p:tavLst>
                                        <p:tav tm="0">
                                          <p:val>
                                            <p:fltVal val="0"/>
                                          </p:val>
                                        </p:tav>
                                        <p:tav tm="100000">
                                          <p:val>
                                            <p:strVal val="#ppt_h"/>
                                          </p:val>
                                        </p:tav>
                                      </p:tavLst>
                                    </p:anim>
                                    <p:animEffect transition="in" filter="fade">
                                      <p:cBhvr>
                                        <p:cTn id="104" dur="500"/>
                                        <p:tgtEl>
                                          <p:spTgt spid="6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 calcmode="lin" valueType="num">
                                      <p:cBhvr>
                                        <p:cTn id="107" dur="500" fill="hold"/>
                                        <p:tgtEl>
                                          <p:spTgt spid="64"/>
                                        </p:tgtEl>
                                        <p:attrNameLst>
                                          <p:attrName>ppt_w</p:attrName>
                                        </p:attrNameLst>
                                      </p:cBhvr>
                                      <p:tavLst>
                                        <p:tav tm="0">
                                          <p:val>
                                            <p:fltVal val="0"/>
                                          </p:val>
                                        </p:tav>
                                        <p:tav tm="100000">
                                          <p:val>
                                            <p:strVal val="#ppt_w"/>
                                          </p:val>
                                        </p:tav>
                                      </p:tavLst>
                                    </p:anim>
                                    <p:anim calcmode="lin" valueType="num">
                                      <p:cBhvr>
                                        <p:cTn id="108" dur="500" fill="hold"/>
                                        <p:tgtEl>
                                          <p:spTgt spid="64"/>
                                        </p:tgtEl>
                                        <p:attrNameLst>
                                          <p:attrName>ppt_h</p:attrName>
                                        </p:attrNameLst>
                                      </p:cBhvr>
                                      <p:tavLst>
                                        <p:tav tm="0">
                                          <p:val>
                                            <p:fltVal val="0"/>
                                          </p:val>
                                        </p:tav>
                                        <p:tav tm="100000">
                                          <p:val>
                                            <p:strVal val="#ppt_h"/>
                                          </p:val>
                                        </p:tav>
                                      </p:tavLst>
                                    </p:anim>
                                    <p:animEffect transition="in" filter="fade">
                                      <p:cBhvr>
                                        <p:cTn id="109" dur="500"/>
                                        <p:tgtEl>
                                          <p:spTgt spid="64"/>
                                        </p:tgtEl>
                                      </p:cBhvr>
                                    </p:animEffect>
                                  </p:childTnLst>
                                </p:cTn>
                              </p:par>
                            </p:childTnLst>
                          </p:cTn>
                        </p:par>
                        <p:par>
                          <p:cTn id="110" fill="hold">
                            <p:stCondLst>
                              <p:cond delay="5950"/>
                            </p:stCondLst>
                            <p:childTnLst>
                              <p:par>
                                <p:cTn id="111" presetID="22" presetClass="entr" presetSubtype="8" fill="hold" grpId="0" nodeType="after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wipe(left)">
                                      <p:cBhvr>
                                        <p:cTn id="113" dur="500"/>
                                        <p:tgtEl>
                                          <p:spTgt spid="65"/>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wipe(left)">
                                      <p:cBhvr>
                                        <p:cTn id="11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9" grpId="0" animBg="1" autoUpdateAnimBg="0"/>
      <p:bldP spid="50" grpId="0" animBg="1" autoUpdateAnimBg="0"/>
      <p:bldP spid="53" grpId="0" autoUpdateAnimBg="0"/>
      <p:bldP spid="54" grpId="0" autoUpdateAnimBg="0"/>
      <p:bldP spid="55" grpId="0" autoUpdateAnimBg="0"/>
      <p:bldP spid="56" grpId="0" autoUpdateAnimBg="0"/>
      <p:bldP spid="57" grpId="0" autoUpdateAnimBg="0"/>
      <p:bldP spid="58" grpId="0" autoUpdateAnimBg="0"/>
      <p:bldP spid="59" grpId="0" animBg="1" autoUpdateAnimBg="0"/>
      <p:bldP spid="60" grpId="0" animBg="1" autoUpdateAnimBg="0"/>
      <p:bldP spid="61" grpId="0" autoUpdateAnimBg="0"/>
      <p:bldP spid="62" grpId="0" autoUpdateAnimBg="0"/>
      <p:bldP spid="63" grpId="0" autoUpdateAnimBg="0"/>
      <p:bldP spid="64" grpId="0" autoUpdateAnimBg="0"/>
      <p:bldP spid="65" grpId="0" autoUpdateAnimBg="0"/>
      <p:bldP spid="6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3632" y="144396"/>
            <a:ext cx="480912" cy="802461"/>
          </a:xfrm>
          <a:prstGeom prst="rect">
            <a:avLst/>
          </a:prstGeom>
        </p:spPr>
      </p:pic>
      <p:sp>
        <p:nvSpPr>
          <p:cNvPr id="3" name="文本占位符 2"/>
          <p:cNvSpPr txBox="1">
            <a:spLocks/>
          </p:cNvSpPr>
          <p:nvPr/>
        </p:nvSpPr>
        <p:spPr>
          <a:xfrm>
            <a:off x="750404" y="627543"/>
            <a:ext cx="7886700" cy="3048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smtClean="0"/>
              <a:t>Click here to edit the content you want to recommend that you use the</a:t>
            </a:r>
            <a:endParaRPr lang="zh-CN" altLang="en-US" dirty="0" smtClean="0"/>
          </a:p>
          <a:p>
            <a:endParaRPr lang="zh-CN" altLang="en-US" dirty="0"/>
          </a:p>
        </p:txBody>
      </p:sp>
      <p:sp>
        <p:nvSpPr>
          <p:cNvPr id="4" name="文本框 3"/>
          <p:cNvSpPr txBox="1"/>
          <p:nvPr/>
        </p:nvSpPr>
        <p:spPr>
          <a:xfrm>
            <a:off x="750404" y="151364"/>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pPr algn="l"/>
            <a:r>
              <a:rPr lang="zh-CN" altLang="en-US" b="0" dirty="0">
                <a:solidFill>
                  <a:srgbClr val="6FBA2B"/>
                </a:solidFill>
                <a:latin typeface="迷你简菱心" panose="02010609000101010101" pitchFamily="49" charset="-122"/>
                <a:ea typeface="迷你简菱心" panose="02010609000101010101" pitchFamily="49" charset="-122"/>
              </a:rPr>
              <a:t>一</a:t>
            </a:r>
            <a:r>
              <a:rPr lang="zh-CN" altLang="en-US" b="0" dirty="0" smtClean="0">
                <a:solidFill>
                  <a:srgbClr val="6FBA2B"/>
                </a:solidFill>
                <a:latin typeface="迷你简菱心" panose="02010609000101010101" pitchFamily="49" charset="-122"/>
                <a:ea typeface="迷你简菱心" panose="02010609000101010101" pitchFamily="49" charset="-122"/>
              </a:rPr>
              <a:t>、点击</a:t>
            </a:r>
            <a:r>
              <a:rPr lang="zh-CN" altLang="en-US" b="0" dirty="0">
                <a:solidFill>
                  <a:srgbClr val="6FBA2B"/>
                </a:solidFill>
                <a:latin typeface="迷你简菱心" panose="02010609000101010101" pitchFamily="49" charset="-122"/>
                <a:ea typeface="迷你简菱心" panose="02010609000101010101" pitchFamily="49" charset="-122"/>
              </a:rPr>
              <a:t>添加你的</a:t>
            </a:r>
            <a:r>
              <a:rPr lang="zh-CN" altLang="en-US" b="0" dirty="0" smtClean="0">
                <a:solidFill>
                  <a:srgbClr val="6FBA2B"/>
                </a:solidFill>
                <a:latin typeface="迷你简菱心" panose="02010609000101010101" pitchFamily="49" charset="-122"/>
                <a:ea typeface="迷你简菱心" panose="02010609000101010101" pitchFamily="49" charset="-122"/>
              </a:rPr>
              <a:t>标题</a:t>
            </a:r>
            <a:endParaRPr lang="zh-CN" altLang="en-US" b="0" dirty="0">
              <a:solidFill>
                <a:srgbClr val="6FBA2B"/>
              </a:solidFill>
              <a:latin typeface="迷你简菱心" panose="02010609000101010101" pitchFamily="49" charset="-122"/>
              <a:ea typeface="迷你简菱心" panose="02010609000101010101" pitchFamily="49" charset="-122"/>
            </a:endParaRPr>
          </a:p>
        </p:txBody>
      </p:sp>
      <p:grpSp>
        <p:nvGrpSpPr>
          <p:cNvPr id="5" name="组合 4"/>
          <p:cNvGrpSpPr/>
          <p:nvPr/>
        </p:nvGrpSpPr>
        <p:grpSpPr>
          <a:xfrm flipH="1">
            <a:off x="1181029" y="2194460"/>
            <a:ext cx="4785694" cy="3735735"/>
            <a:chOff x="5178152" y="1576074"/>
            <a:chExt cx="6516499" cy="5086812"/>
          </a:xfrm>
        </p:grpSpPr>
        <p:grpSp>
          <p:nvGrpSpPr>
            <p:cNvPr id="6" name="淘宝店chenying0907出品 16"/>
            <p:cNvGrpSpPr/>
            <p:nvPr/>
          </p:nvGrpSpPr>
          <p:grpSpPr>
            <a:xfrm>
              <a:off x="5178152" y="1576074"/>
              <a:ext cx="5086150" cy="5086812"/>
              <a:chOff x="4761793" y="1193377"/>
              <a:chExt cx="5086812" cy="5086812"/>
            </a:xfrm>
            <a:solidFill>
              <a:srgbClr val="088EFB"/>
            </a:solidFill>
          </p:grpSpPr>
          <p:sp>
            <p:nvSpPr>
              <p:cNvPr id="22" name="空心弧 21"/>
              <p:cNvSpPr/>
              <p:nvPr/>
            </p:nvSpPr>
            <p:spPr>
              <a:xfrm rot="18932598">
                <a:off x="4761793" y="1193377"/>
                <a:ext cx="5086812" cy="5086812"/>
              </a:xfrm>
              <a:prstGeom prst="blockArc">
                <a:avLst>
                  <a:gd name="adj1" fmla="val 5631562"/>
                  <a:gd name="adj2" fmla="val 21573093"/>
                  <a:gd name="adj3" fmla="val 14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solidFill>
                    <a:schemeClr val="tx1"/>
                  </a:solidFill>
                  <a:latin typeface="微软雅黑" panose="020B0503020204020204" pitchFamily="34" charset="-122"/>
                  <a:ea typeface="微软雅黑" panose="020B0503020204020204" pitchFamily="34" charset="-122"/>
                  <a:cs typeface="+mn-ea"/>
                </a:endParaRPr>
              </a:p>
            </p:txBody>
          </p:sp>
          <p:sp>
            <p:nvSpPr>
              <p:cNvPr id="23" name="等腰三角形 22"/>
              <p:cNvSpPr/>
              <p:nvPr/>
            </p:nvSpPr>
            <p:spPr>
              <a:xfrm rot="7800137">
                <a:off x="8984404" y="1884169"/>
                <a:ext cx="269694" cy="2324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mn-ea"/>
                </a:endParaRPr>
              </a:p>
            </p:txBody>
          </p:sp>
        </p:grpSp>
        <p:grpSp>
          <p:nvGrpSpPr>
            <p:cNvPr id="7" name="6"/>
            <p:cNvGrpSpPr/>
            <p:nvPr/>
          </p:nvGrpSpPr>
          <p:grpSpPr>
            <a:xfrm>
              <a:off x="8358638" y="2723710"/>
              <a:ext cx="3336013" cy="2754313"/>
              <a:chOff x="8339588" y="2514160"/>
              <a:chExt cx="3336013" cy="2754313"/>
            </a:xfrm>
          </p:grpSpPr>
          <p:sp>
            <p:nvSpPr>
              <p:cNvPr id="20" name="六边形 19"/>
              <p:cNvSpPr/>
              <p:nvPr/>
            </p:nvSpPr>
            <p:spPr bwMode="auto">
              <a:xfrm>
                <a:off x="8366093" y="2514160"/>
                <a:ext cx="3309508" cy="2754313"/>
              </a:xfrm>
              <a:prstGeom prst="hexagon">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21" name="19"/>
              <p:cNvSpPr txBox="1">
                <a:spLocks noChangeArrowheads="1"/>
              </p:cNvSpPr>
              <p:nvPr/>
            </p:nvSpPr>
            <p:spPr bwMode="auto">
              <a:xfrm>
                <a:off x="8339588" y="3641879"/>
                <a:ext cx="2890597" cy="46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600" b="1" dirty="0">
                    <a:solidFill>
                      <a:schemeClr val="bg1"/>
                    </a:solidFill>
                    <a:latin typeface="微软雅黑" panose="020B0503020204020204" pitchFamily="34" charset="-122"/>
                    <a:ea typeface="微软雅黑" panose="020B0503020204020204" pitchFamily="34" charset="-122"/>
                    <a:cs typeface="+mn-ea"/>
                  </a:rPr>
                  <a:t>添加您的文字信息</a:t>
                </a:r>
              </a:p>
            </p:txBody>
          </p:sp>
        </p:grpSp>
        <p:grpSp>
          <p:nvGrpSpPr>
            <p:cNvPr id="8" name="5"/>
            <p:cNvGrpSpPr/>
            <p:nvPr/>
          </p:nvGrpSpPr>
          <p:grpSpPr>
            <a:xfrm>
              <a:off x="7489910" y="2044260"/>
              <a:ext cx="1576183" cy="1358900"/>
              <a:chOff x="7470860" y="1834710"/>
              <a:chExt cx="1576183" cy="1358900"/>
            </a:xfrm>
            <a:solidFill>
              <a:schemeClr val="tx2">
                <a:lumMod val="50000"/>
              </a:schemeClr>
            </a:solidFill>
          </p:grpSpPr>
          <p:sp>
            <p:nvSpPr>
              <p:cNvPr id="18" name="六边形 17"/>
              <p:cNvSpPr/>
              <p:nvPr/>
            </p:nvSpPr>
            <p:spPr bwMode="auto">
              <a:xfrm>
                <a:off x="7470860" y="1834710"/>
                <a:ext cx="1576183" cy="1358900"/>
              </a:xfrm>
              <a:prstGeom prst="hexagon">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19" name="20"/>
              <p:cNvSpPr txBox="1">
                <a:spLocks noChangeArrowheads="1"/>
              </p:cNvSpPr>
              <p:nvPr/>
            </p:nvSpPr>
            <p:spPr bwMode="auto">
              <a:xfrm>
                <a:off x="7880382" y="2328425"/>
                <a:ext cx="885710" cy="41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b="1" dirty="0">
                    <a:solidFill>
                      <a:schemeClr val="bg1"/>
                    </a:solidFill>
                    <a:latin typeface="微软雅黑" panose="020B0503020204020204" pitchFamily="34" charset="-122"/>
                    <a:ea typeface="微软雅黑" panose="020B0503020204020204" pitchFamily="34" charset="-122"/>
                    <a:cs typeface="+mn-ea"/>
                  </a:rPr>
                  <a:t>文本</a:t>
                </a:r>
              </a:p>
            </p:txBody>
          </p:sp>
        </p:grpSp>
        <p:grpSp>
          <p:nvGrpSpPr>
            <p:cNvPr id="9" name="4"/>
            <p:cNvGrpSpPr/>
            <p:nvPr/>
          </p:nvGrpSpPr>
          <p:grpSpPr>
            <a:xfrm>
              <a:off x="6216901" y="2731648"/>
              <a:ext cx="1576183" cy="1357312"/>
              <a:chOff x="6197851" y="2522098"/>
              <a:chExt cx="1576183" cy="1357312"/>
            </a:xfrm>
            <a:solidFill>
              <a:srgbClr val="E25E0E"/>
            </a:solidFill>
          </p:grpSpPr>
          <p:sp>
            <p:nvSpPr>
              <p:cNvPr id="16" name="六边形 15"/>
              <p:cNvSpPr/>
              <p:nvPr/>
            </p:nvSpPr>
            <p:spPr bwMode="auto">
              <a:xfrm>
                <a:off x="6197851" y="2522098"/>
                <a:ext cx="1576183" cy="1357312"/>
              </a:xfrm>
              <a:prstGeom prst="hexagon">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17" name="21"/>
              <p:cNvSpPr txBox="1">
                <a:spLocks noChangeArrowheads="1"/>
              </p:cNvSpPr>
              <p:nvPr/>
            </p:nvSpPr>
            <p:spPr bwMode="auto">
              <a:xfrm>
                <a:off x="6631183" y="3099947"/>
                <a:ext cx="887296" cy="41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cs typeface="+mn-ea"/>
                  </a:rPr>
                  <a:t>文本</a:t>
                </a:r>
              </a:p>
            </p:txBody>
          </p:sp>
        </p:grpSp>
        <p:grpSp>
          <p:nvGrpSpPr>
            <p:cNvPr id="10" name="3"/>
            <p:cNvGrpSpPr/>
            <p:nvPr/>
          </p:nvGrpSpPr>
          <p:grpSpPr>
            <a:xfrm>
              <a:off x="6216901" y="4120710"/>
              <a:ext cx="1576183" cy="1357313"/>
              <a:chOff x="6197851" y="3911160"/>
              <a:chExt cx="1576183" cy="1357313"/>
            </a:xfrm>
            <a:solidFill>
              <a:schemeClr val="tx2">
                <a:lumMod val="50000"/>
              </a:schemeClr>
            </a:solidFill>
          </p:grpSpPr>
          <p:sp>
            <p:nvSpPr>
              <p:cNvPr id="14" name="六边形 13"/>
              <p:cNvSpPr/>
              <p:nvPr/>
            </p:nvSpPr>
            <p:spPr bwMode="auto">
              <a:xfrm>
                <a:off x="6197851" y="3911160"/>
                <a:ext cx="1576183" cy="1357313"/>
              </a:xfrm>
              <a:prstGeom prst="hexagon">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15" name="22"/>
              <p:cNvSpPr txBox="1">
                <a:spLocks noChangeArrowheads="1"/>
              </p:cNvSpPr>
              <p:nvPr/>
            </p:nvSpPr>
            <p:spPr bwMode="auto">
              <a:xfrm>
                <a:off x="6583564" y="4404872"/>
                <a:ext cx="887296" cy="41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cs typeface="+mn-ea"/>
                  </a:rPr>
                  <a:t>文本</a:t>
                </a:r>
              </a:p>
            </p:txBody>
          </p:sp>
        </p:grpSp>
        <p:grpSp>
          <p:nvGrpSpPr>
            <p:cNvPr id="11" name="2"/>
            <p:cNvGrpSpPr/>
            <p:nvPr/>
          </p:nvGrpSpPr>
          <p:grpSpPr>
            <a:xfrm>
              <a:off x="7477212" y="4828735"/>
              <a:ext cx="1576183" cy="1358900"/>
              <a:chOff x="7458162" y="4619185"/>
              <a:chExt cx="1576183" cy="1358900"/>
            </a:xfrm>
            <a:solidFill>
              <a:srgbClr val="E25E0E"/>
            </a:solidFill>
          </p:grpSpPr>
          <p:sp>
            <p:nvSpPr>
              <p:cNvPr id="12" name="六边形 11"/>
              <p:cNvSpPr/>
              <p:nvPr/>
            </p:nvSpPr>
            <p:spPr bwMode="auto">
              <a:xfrm>
                <a:off x="7458162" y="4619185"/>
                <a:ext cx="1576183" cy="1358900"/>
              </a:xfrm>
              <a:prstGeom prst="hexagon">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itchFamily="34" charset="-122"/>
                  <a:ea typeface="微软雅黑" pitchFamily="34" charset="-122"/>
                </a:endParaRPr>
              </a:p>
            </p:txBody>
          </p:sp>
          <p:sp>
            <p:nvSpPr>
              <p:cNvPr id="13" name="23"/>
              <p:cNvSpPr txBox="1">
                <a:spLocks noChangeArrowheads="1"/>
              </p:cNvSpPr>
              <p:nvPr/>
            </p:nvSpPr>
            <p:spPr bwMode="auto">
              <a:xfrm>
                <a:off x="7891491" y="5122424"/>
                <a:ext cx="887296" cy="41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cs typeface="+mn-ea"/>
                  </a:rPr>
                  <a:t>文本</a:t>
                </a:r>
              </a:p>
            </p:txBody>
          </p:sp>
        </p:grpSp>
      </p:grpSp>
      <p:sp>
        <p:nvSpPr>
          <p:cNvPr id="24" name="椭圆 23"/>
          <p:cNvSpPr/>
          <p:nvPr/>
        </p:nvSpPr>
        <p:spPr>
          <a:xfrm>
            <a:off x="6215826" y="2420581"/>
            <a:ext cx="576489" cy="576652"/>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itchFamily="34" charset="-122"/>
                <a:ea typeface="微软雅黑" pitchFamily="34" charset="-122"/>
              </a:rPr>
              <a:t>1</a:t>
            </a:r>
            <a:endParaRPr lang="zh-CN" altLang="en-US" dirty="0">
              <a:solidFill>
                <a:schemeClr val="bg1"/>
              </a:solidFill>
              <a:latin typeface="微软雅黑" pitchFamily="34" charset="-122"/>
              <a:ea typeface="微软雅黑" pitchFamily="34" charset="-122"/>
            </a:endParaRPr>
          </a:p>
        </p:txBody>
      </p:sp>
      <p:cxnSp>
        <p:nvCxnSpPr>
          <p:cNvPr id="25" name="直接连接符 24"/>
          <p:cNvCxnSpPr/>
          <p:nvPr/>
        </p:nvCxnSpPr>
        <p:spPr>
          <a:xfrm>
            <a:off x="6780134" y="2687251"/>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6" name="标题 11"/>
          <p:cNvSpPr txBox="1">
            <a:spLocks/>
          </p:cNvSpPr>
          <p:nvPr/>
        </p:nvSpPr>
        <p:spPr>
          <a:xfrm>
            <a:off x="7809437" y="2466714"/>
            <a:ext cx="3293101"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6215827" y="3352317"/>
            <a:ext cx="576489" cy="576652"/>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itchFamily="34" charset="-122"/>
                <a:ea typeface="微软雅黑" pitchFamily="34" charset="-122"/>
              </a:rPr>
              <a:t>2</a:t>
            </a:r>
            <a:endParaRPr lang="zh-CN" altLang="en-US" dirty="0">
              <a:solidFill>
                <a:schemeClr val="bg1"/>
              </a:solidFill>
              <a:latin typeface="微软雅黑" pitchFamily="34" charset="-122"/>
              <a:ea typeface="微软雅黑" pitchFamily="34" charset="-122"/>
            </a:endParaRPr>
          </a:p>
        </p:txBody>
      </p:sp>
      <p:cxnSp>
        <p:nvCxnSpPr>
          <p:cNvPr id="28" name="直接连接符 27"/>
          <p:cNvCxnSpPr/>
          <p:nvPr/>
        </p:nvCxnSpPr>
        <p:spPr>
          <a:xfrm>
            <a:off x="6780135" y="3618987"/>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9" name="标题 11"/>
          <p:cNvSpPr txBox="1">
            <a:spLocks/>
          </p:cNvSpPr>
          <p:nvPr/>
        </p:nvSpPr>
        <p:spPr>
          <a:xfrm>
            <a:off x="7809438" y="3398450"/>
            <a:ext cx="3293101"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椭圆 29"/>
          <p:cNvSpPr/>
          <p:nvPr/>
        </p:nvSpPr>
        <p:spPr>
          <a:xfrm>
            <a:off x="6215827" y="4267403"/>
            <a:ext cx="576489" cy="576652"/>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itchFamily="34" charset="-122"/>
                <a:ea typeface="微软雅黑" pitchFamily="34" charset="-122"/>
              </a:rPr>
              <a:t>3</a:t>
            </a:r>
            <a:endParaRPr lang="zh-CN" altLang="en-US" dirty="0">
              <a:solidFill>
                <a:schemeClr val="bg1"/>
              </a:solidFill>
              <a:latin typeface="微软雅黑" pitchFamily="34" charset="-122"/>
              <a:ea typeface="微软雅黑" pitchFamily="34" charset="-122"/>
            </a:endParaRPr>
          </a:p>
        </p:txBody>
      </p:sp>
      <p:cxnSp>
        <p:nvCxnSpPr>
          <p:cNvPr id="31" name="直接连接符 30"/>
          <p:cNvCxnSpPr/>
          <p:nvPr/>
        </p:nvCxnSpPr>
        <p:spPr>
          <a:xfrm>
            <a:off x="6780135" y="4534073"/>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2" name="标题 11"/>
          <p:cNvSpPr txBox="1">
            <a:spLocks/>
          </p:cNvSpPr>
          <p:nvPr/>
        </p:nvSpPr>
        <p:spPr>
          <a:xfrm>
            <a:off x="7809438" y="4313536"/>
            <a:ext cx="3293101"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椭圆 32"/>
          <p:cNvSpPr/>
          <p:nvPr/>
        </p:nvSpPr>
        <p:spPr>
          <a:xfrm>
            <a:off x="6215828" y="5165693"/>
            <a:ext cx="576489" cy="576652"/>
          </a:xfrm>
          <a:prstGeom prst="ellipse">
            <a:avLst/>
          </a:prstGeom>
          <a:solidFill>
            <a:srgbClr val="6FBA2B"/>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itchFamily="34" charset="-122"/>
                <a:ea typeface="微软雅黑" pitchFamily="34" charset="-122"/>
              </a:rPr>
              <a:t>4</a:t>
            </a:r>
            <a:endParaRPr lang="zh-CN" altLang="en-US" dirty="0">
              <a:solidFill>
                <a:schemeClr val="bg1"/>
              </a:solidFill>
              <a:latin typeface="微软雅黑" pitchFamily="34" charset="-122"/>
              <a:ea typeface="微软雅黑" pitchFamily="34" charset="-122"/>
            </a:endParaRPr>
          </a:p>
        </p:txBody>
      </p:sp>
      <p:cxnSp>
        <p:nvCxnSpPr>
          <p:cNvPr id="34" name="直接连接符 33"/>
          <p:cNvCxnSpPr/>
          <p:nvPr/>
        </p:nvCxnSpPr>
        <p:spPr>
          <a:xfrm>
            <a:off x="6780136" y="5432363"/>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5" name="标题 11"/>
          <p:cNvSpPr txBox="1">
            <a:spLocks/>
          </p:cNvSpPr>
          <p:nvPr/>
        </p:nvSpPr>
        <p:spPr>
          <a:xfrm>
            <a:off x="7809439" y="5211826"/>
            <a:ext cx="3293101"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654298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45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9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22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250"/>
                                        <p:tgtEl>
                                          <p:spTgt spid="25"/>
                                        </p:tgtEl>
                                      </p:cBhvr>
                                    </p:animEffect>
                                  </p:childTnLst>
                                </p:cTn>
                              </p:par>
                            </p:childTnLst>
                          </p:cTn>
                        </p:par>
                        <p:par>
                          <p:cTn id="32" fill="hold">
                            <p:stCondLst>
                              <p:cond delay="2450"/>
                            </p:stCondLst>
                            <p:childTnLst>
                              <p:par>
                                <p:cTn id="33" presetID="53" presetClass="entr" presetSubtype="16"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250" fill="hold"/>
                                        <p:tgtEl>
                                          <p:spTgt spid="26"/>
                                        </p:tgtEl>
                                        <p:attrNameLst>
                                          <p:attrName>ppt_w</p:attrName>
                                        </p:attrNameLst>
                                      </p:cBhvr>
                                      <p:tavLst>
                                        <p:tav tm="0">
                                          <p:val>
                                            <p:fltVal val="0"/>
                                          </p:val>
                                        </p:tav>
                                        <p:tav tm="100000">
                                          <p:val>
                                            <p:strVal val="#ppt_w"/>
                                          </p:val>
                                        </p:tav>
                                      </p:tavLst>
                                    </p:anim>
                                    <p:anim calcmode="lin" valueType="num">
                                      <p:cBhvr>
                                        <p:cTn id="36" dur="250" fill="hold"/>
                                        <p:tgtEl>
                                          <p:spTgt spid="26"/>
                                        </p:tgtEl>
                                        <p:attrNameLst>
                                          <p:attrName>ppt_h</p:attrName>
                                        </p:attrNameLst>
                                      </p:cBhvr>
                                      <p:tavLst>
                                        <p:tav tm="0">
                                          <p:val>
                                            <p:fltVal val="0"/>
                                          </p:val>
                                        </p:tav>
                                        <p:tav tm="100000">
                                          <p:val>
                                            <p:strVal val="#ppt_h"/>
                                          </p:val>
                                        </p:tav>
                                      </p:tavLst>
                                    </p:anim>
                                    <p:animEffect transition="in" filter="fade">
                                      <p:cBhvr>
                                        <p:cTn id="37" dur="250"/>
                                        <p:tgtEl>
                                          <p:spTgt spid="26"/>
                                        </p:tgtEl>
                                      </p:cBhvr>
                                    </p:animEffect>
                                  </p:childTnLst>
                                </p:cTn>
                              </p:par>
                            </p:childTnLst>
                          </p:cTn>
                        </p:par>
                        <p:par>
                          <p:cTn id="38" fill="hold">
                            <p:stCondLst>
                              <p:cond delay="270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250"/>
                                        <p:tgtEl>
                                          <p:spTgt spid="27"/>
                                        </p:tgtEl>
                                      </p:cBhvr>
                                    </p:animEffect>
                                  </p:childTnLst>
                                </p:cTn>
                              </p:par>
                            </p:childTnLst>
                          </p:cTn>
                        </p:par>
                        <p:par>
                          <p:cTn id="42" fill="hold">
                            <p:stCondLst>
                              <p:cond delay="2950"/>
                            </p:stCondLst>
                            <p:childTnLst>
                              <p:par>
                                <p:cTn id="43" presetID="22" presetClass="entr" presetSubtype="8"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250"/>
                                        <p:tgtEl>
                                          <p:spTgt spid="28"/>
                                        </p:tgtEl>
                                      </p:cBhvr>
                                    </p:animEffect>
                                  </p:childTnLst>
                                </p:cTn>
                              </p:par>
                            </p:childTnLst>
                          </p:cTn>
                        </p:par>
                        <p:par>
                          <p:cTn id="46" fill="hold">
                            <p:stCondLst>
                              <p:cond delay="3200"/>
                            </p:stCondLst>
                            <p:childTnLst>
                              <p:par>
                                <p:cTn id="47" presetID="53" presetClass="entr" presetSubtype="16"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250" fill="hold"/>
                                        <p:tgtEl>
                                          <p:spTgt spid="29"/>
                                        </p:tgtEl>
                                        <p:attrNameLst>
                                          <p:attrName>ppt_w</p:attrName>
                                        </p:attrNameLst>
                                      </p:cBhvr>
                                      <p:tavLst>
                                        <p:tav tm="0">
                                          <p:val>
                                            <p:fltVal val="0"/>
                                          </p:val>
                                        </p:tav>
                                        <p:tav tm="100000">
                                          <p:val>
                                            <p:strVal val="#ppt_w"/>
                                          </p:val>
                                        </p:tav>
                                      </p:tavLst>
                                    </p:anim>
                                    <p:anim calcmode="lin" valueType="num">
                                      <p:cBhvr>
                                        <p:cTn id="50" dur="250" fill="hold"/>
                                        <p:tgtEl>
                                          <p:spTgt spid="29"/>
                                        </p:tgtEl>
                                        <p:attrNameLst>
                                          <p:attrName>ppt_h</p:attrName>
                                        </p:attrNameLst>
                                      </p:cBhvr>
                                      <p:tavLst>
                                        <p:tav tm="0">
                                          <p:val>
                                            <p:fltVal val="0"/>
                                          </p:val>
                                        </p:tav>
                                        <p:tav tm="100000">
                                          <p:val>
                                            <p:strVal val="#ppt_h"/>
                                          </p:val>
                                        </p:tav>
                                      </p:tavLst>
                                    </p:anim>
                                    <p:animEffect transition="in" filter="fade">
                                      <p:cBhvr>
                                        <p:cTn id="51" dur="250"/>
                                        <p:tgtEl>
                                          <p:spTgt spid="29"/>
                                        </p:tgtEl>
                                      </p:cBhvr>
                                    </p:animEffect>
                                  </p:childTnLst>
                                </p:cTn>
                              </p:par>
                            </p:childTnLst>
                          </p:cTn>
                        </p:par>
                        <p:par>
                          <p:cTn id="52" fill="hold">
                            <p:stCondLst>
                              <p:cond delay="345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250"/>
                                        <p:tgtEl>
                                          <p:spTgt spid="30"/>
                                        </p:tgtEl>
                                      </p:cBhvr>
                                    </p:animEffect>
                                  </p:childTnLst>
                                </p:cTn>
                              </p:par>
                            </p:childTnLst>
                          </p:cTn>
                        </p:par>
                        <p:par>
                          <p:cTn id="56" fill="hold">
                            <p:stCondLst>
                              <p:cond delay="3700"/>
                            </p:stCondLst>
                            <p:childTnLst>
                              <p:par>
                                <p:cTn id="57" presetID="22" presetClass="entr" presetSubtype="8"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250"/>
                                        <p:tgtEl>
                                          <p:spTgt spid="31"/>
                                        </p:tgtEl>
                                      </p:cBhvr>
                                    </p:animEffect>
                                  </p:childTnLst>
                                </p:cTn>
                              </p:par>
                            </p:childTnLst>
                          </p:cTn>
                        </p:par>
                        <p:par>
                          <p:cTn id="60" fill="hold">
                            <p:stCondLst>
                              <p:cond delay="3950"/>
                            </p:stCondLst>
                            <p:childTnLst>
                              <p:par>
                                <p:cTn id="61" presetID="53" presetClass="entr" presetSubtype="16"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250" fill="hold"/>
                                        <p:tgtEl>
                                          <p:spTgt spid="32"/>
                                        </p:tgtEl>
                                        <p:attrNameLst>
                                          <p:attrName>ppt_w</p:attrName>
                                        </p:attrNameLst>
                                      </p:cBhvr>
                                      <p:tavLst>
                                        <p:tav tm="0">
                                          <p:val>
                                            <p:fltVal val="0"/>
                                          </p:val>
                                        </p:tav>
                                        <p:tav tm="100000">
                                          <p:val>
                                            <p:strVal val="#ppt_w"/>
                                          </p:val>
                                        </p:tav>
                                      </p:tavLst>
                                    </p:anim>
                                    <p:anim calcmode="lin" valueType="num">
                                      <p:cBhvr>
                                        <p:cTn id="64" dur="250" fill="hold"/>
                                        <p:tgtEl>
                                          <p:spTgt spid="32"/>
                                        </p:tgtEl>
                                        <p:attrNameLst>
                                          <p:attrName>ppt_h</p:attrName>
                                        </p:attrNameLst>
                                      </p:cBhvr>
                                      <p:tavLst>
                                        <p:tav tm="0">
                                          <p:val>
                                            <p:fltVal val="0"/>
                                          </p:val>
                                        </p:tav>
                                        <p:tav tm="100000">
                                          <p:val>
                                            <p:strVal val="#ppt_h"/>
                                          </p:val>
                                        </p:tav>
                                      </p:tavLst>
                                    </p:anim>
                                    <p:animEffect transition="in" filter="fade">
                                      <p:cBhvr>
                                        <p:cTn id="65" dur="250"/>
                                        <p:tgtEl>
                                          <p:spTgt spid="32"/>
                                        </p:tgtEl>
                                      </p:cBhvr>
                                    </p:animEffect>
                                  </p:childTnLst>
                                </p:cTn>
                              </p:par>
                            </p:childTnLst>
                          </p:cTn>
                        </p:par>
                        <p:par>
                          <p:cTn id="66" fill="hold">
                            <p:stCondLst>
                              <p:cond delay="4200"/>
                            </p:stCondLst>
                            <p:childTnLst>
                              <p:par>
                                <p:cTn id="67" presetID="10" presetClass="entr" presetSubtype="0"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250"/>
                                        <p:tgtEl>
                                          <p:spTgt spid="33"/>
                                        </p:tgtEl>
                                      </p:cBhvr>
                                    </p:animEffect>
                                  </p:childTnLst>
                                </p:cTn>
                              </p:par>
                            </p:childTnLst>
                          </p:cTn>
                        </p:par>
                        <p:par>
                          <p:cTn id="70" fill="hold">
                            <p:stCondLst>
                              <p:cond delay="4450"/>
                            </p:stCondLst>
                            <p:childTnLst>
                              <p:par>
                                <p:cTn id="71" presetID="22" presetClass="entr" presetSubtype="8"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left)">
                                      <p:cBhvr>
                                        <p:cTn id="73" dur="250"/>
                                        <p:tgtEl>
                                          <p:spTgt spid="34"/>
                                        </p:tgtEl>
                                      </p:cBhvr>
                                    </p:animEffect>
                                  </p:childTnLst>
                                </p:cTn>
                              </p:par>
                            </p:childTnLst>
                          </p:cTn>
                        </p:par>
                        <p:par>
                          <p:cTn id="74" fill="hold">
                            <p:stCondLst>
                              <p:cond delay="4700"/>
                            </p:stCondLst>
                            <p:childTnLst>
                              <p:par>
                                <p:cTn id="75" presetID="53" presetClass="entr" presetSubtype="16"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250" fill="hold"/>
                                        <p:tgtEl>
                                          <p:spTgt spid="35"/>
                                        </p:tgtEl>
                                        <p:attrNameLst>
                                          <p:attrName>ppt_w</p:attrName>
                                        </p:attrNameLst>
                                      </p:cBhvr>
                                      <p:tavLst>
                                        <p:tav tm="0">
                                          <p:val>
                                            <p:fltVal val="0"/>
                                          </p:val>
                                        </p:tav>
                                        <p:tav tm="100000">
                                          <p:val>
                                            <p:strVal val="#ppt_w"/>
                                          </p:val>
                                        </p:tav>
                                      </p:tavLst>
                                    </p:anim>
                                    <p:anim calcmode="lin" valueType="num">
                                      <p:cBhvr>
                                        <p:cTn id="78" dur="250" fill="hold"/>
                                        <p:tgtEl>
                                          <p:spTgt spid="35"/>
                                        </p:tgtEl>
                                        <p:attrNameLst>
                                          <p:attrName>ppt_h</p:attrName>
                                        </p:attrNameLst>
                                      </p:cBhvr>
                                      <p:tavLst>
                                        <p:tav tm="0">
                                          <p:val>
                                            <p:fltVal val="0"/>
                                          </p:val>
                                        </p:tav>
                                        <p:tav tm="100000">
                                          <p:val>
                                            <p:strVal val="#ppt_h"/>
                                          </p:val>
                                        </p:tav>
                                      </p:tavLst>
                                    </p:anim>
                                    <p:animEffect transition="in" filter="fade">
                                      <p:cBhvr>
                                        <p:cTn id="79"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4" grpId="0" animBg="1"/>
      <p:bldP spid="26" grpId="0"/>
      <p:bldP spid="27" grpId="0" animBg="1"/>
      <p:bldP spid="29" grpId="0"/>
      <p:bldP spid="30" grpId="0" animBg="1"/>
      <p:bldP spid="32" grpId="0"/>
      <p:bldP spid="33" grpId="0" animBg="1"/>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2998</Words>
  <PresentationFormat>宽屏</PresentationFormat>
  <Paragraphs>372</Paragraphs>
  <Slides>28</Slides>
  <Notes>28</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Gill Sans</vt:lpstr>
      <vt:lpstr>Lato Light</vt:lpstr>
      <vt:lpstr>方正姚体</vt:lpstr>
      <vt:lpstr>方正正黑简体</vt:lpstr>
      <vt:lpstr>迷你简菱心</vt:lpstr>
      <vt:lpstr>宋体</vt:lpstr>
      <vt:lpstr>腾祥澜黑简</vt:lpstr>
      <vt:lpstr>微软雅黑</vt:lpstr>
      <vt:lpstr>微软雅黑 Light</vt:lpstr>
      <vt:lpstr>Agency FB</vt:lpstr>
      <vt:lpstr>Arial</vt:lpstr>
      <vt:lpstr>Calibri</vt:lpstr>
      <vt:lpstr>Calibri Light</vt:lpstr>
      <vt:lpstr>Impact</vt:lpstr>
      <vt:lpstr>Open Sans</vt:lpstr>
      <vt:lpstr>Open Sans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2017-09-19T12:38:23Z</dcterms:created>
  <dcterms:modified xsi:type="dcterms:W3CDTF">2017-09-26T10:57:26Z</dcterms:modified>
</cp:coreProperties>
</file>