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96" r:id="rId5"/>
    <p:sldId id="258" r:id="rId6"/>
    <p:sldId id="297" r:id="rId7"/>
    <p:sldId id="260" r:id="rId8"/>
    <p:sldId id="349" r:id="rId9"/>
    <p:sldId id="350" r:id="rId10"/>
    <p:sldId id="351" r:id="rId11"/>
    <p:sldId id="261" r:id="rId12"/>
    <p:sldId id="337" r:id="rId13"/>
    <p:sldId id="338" r:id="rId14"/>
    <p:sldId id="339" r:id="rId15"/>
    <p:sldId id="340" r:id="rId16"/>
    <p:sldId id="262" r:id="rId17"/>
    <p:sldId id="300" r:id="rId18"/>
    <p:sldId id="263" r:id="rId19"/>
    <p:sldId id="301" r:id="rId20"/>
    <p:sldId id="264" r:id="rId21"/>
    <p:sldId id="302" r:id="rId22"/>
    <p:sldId id="265" r:id="rId23"/>
    <p:sldId id="303" r:id="rId24"/>
    <p:sldId id="266" r:id="rId25"/>
    <p:sldId id="333" r:id="rId26"/>
    <p:sldId id="334" r:id="rId27"/>
    <p:sldId id="335" r:id="rId28"/>
    <p:sldId id="336" r:id="rId29"/>
    <p:sldId id="267" r:id="rId30"/>
    <p:sldId id="305" r:id="rId31"/>
    <p:sldId id="268" r:id="rId32"/>
    <p:sldId id="306" r:id="rId33"/>
    <p:sldId id="269" r:id="rId34"/>
    <p:sldId id="307" r:id="rId35"/>
    <p:sldId id="270" r:id="rId36"/>
    <p:sldId id="310" r:id="rId37"/>
    <p:sldId id="271" r:id="rId38"/>
    <p:sldId id="341" r:id="rId39"/>
    <p:sldId id="272" r:id="rId40"/>
    <p:sldId id="313" r:id="rId41"/>
    <p:sldId id="273" r:id="rId42"/>
    <p:sldId id="311" r:id="rId43"/>
    <p:sldId id="274" r:id="rId44"/>
    <p:sldId id="308" r:id="rId45"/>
    <p:sldId id="275" r:id="rId46"/>
    <p:sldId id="314" r:id="rId47"/>
    <p:sldId id="276" r:id="rId48"/>
    <p:sldId id="316" r:id="rId49"/>
    <p:sldId id="277" r:id="rId50"/>
    <p:sldId id="317" r:id="rId51"/>
    <p:sldId id="278" r:id="rId52"/>
    <p:sldId id="309" r:id="rId53"/>
    <p:sldId id="279" r:id="rId54"/>
    <p:sldId id="345" r:id="rId55"/>
    <p:sldId id="346" r:id="rId56"/>
    <p:sldId id="347" r:id="rId57"/>
    <p:sldId id="348" r:id="rId58"/>
    <p:sldId id="280" r:id="rId59"/>
    <p:sldId id="320" r:id="rId60"/>
    <p:sldId id="281" r:id="rId61"/>
    <p:sldId id="319" r:id="rId62"/>
    <p:sldId id="282" r:id="rId63"/>
    <p:sldId id="315" r:id="rId64"/>
    <p:sldId id="352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30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43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8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96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7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54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97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3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10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739C8-D978-4A86-930C-AF8F6A88620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6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jpeg"/><Relationship Id="rId18" Type="http://schemas.openxmlformats.org/officeDocument/2006/relationships/image" Target="../media/image13.jpeg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image" Target="../media/image2.jpeg"/><Relationship Id="rId12" Type="http://schemas.openxmlformats.org/officeDocument/2006/relationships/image" Target="../media/image7.jpeg"/><Relationship Id="rId17" Type="http://schemas.openxmlformats.org/officeDocument/2006/relationships/image" Target="../media/image12.jpeg"/><Relationship Id="rId2" Type="http://schemas.openxmlformats.org/officeDocument/2006/relationships/audio" Target="../media/media1.mp3"/><Relationship Id="rId16" Type="http://schemas.openxmlformats.org/officeDocument/2006/relationships/image" Target="../media/image11.gif"/><Relationship Id="rId20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gif"/><Relationship Id="rId23" Type="http://schemas.openxmlformats.org/officeDocument/2006/relationships/image" Target="../media/image17.jpe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4.jpeg"/><Relationship Id="rId14" Type="http://schemas.openxmlformats.org/officeDocument/2006/relationships/image" Target="../media/image9.gif"/><Relationship Id="rId22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12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11" Type="http://schemas.openxmlformats.org/officeDocument/2006/relationships/slide" Target="slide13.xml"/><Relationship Id="rId5" Type="http://schemas.openxmlformats.org/officeDocument/2006/relationships/slide" Target="slide14.xml"/><Relationship Id="rId10" Type="http://schemas.openxmlformats.org/officeDocument/2006/relationships/image" Target="../media/image32.png"/><Relationship Id="rId4" Type="http://schemas.openxmlformats.org/officeDocument/2006/relationships/image" Target="../media/image30.jpeg"/><Relationship Id="rId9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.xml"/><Relationship Id="rId5" Type="http://schemas.openxmlformats.org/officeDocument/2006/relationships/image" Target="../media/image34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9.xml"/><Relationship Id="rId18" Type="http://schemas.openxmlformats.org/officeDocument/2006/relationships/slide" Target="slide39.xml"/><Relationship Id="rId26" Type="http://schemas.openxmlformats.org/officeDocument/2006/relationships/slide" Target="slide58.xml"/><Relationship Id="rId3" Type="http://schemas.microsoft.com/office/2007/relationships/hdphoto" Target="../media/hdphoto2.wdp"/><Relationship Id="rId21" Type="http://schemas.openxmlformats.org/officeDocument/2006/relationships/slide" Target="slide45.xml"/><Relationship Id="rId7" Type="http://schemas.openxmlformats.org/officeDocument/2006/relationships/slide" Target="slide11.xml"/><Relationship Id="rId12" Type="http://schemas.openxmlformats.org/officeDocument/2006/relationships/slide" Target="slide24.xml"/><Relationship Id="rId17" Type="http://schemas.openxmlformats.org/officeDocument/2006/relationships/slide" Target="slide37.xml"/><Relationship Id="rId25" Type="http://schemas.openxmlformats.org/officeDocument/2006/relationships/slide" Target="slide53.xml"/><Relationship Id="rId2" Type="http://schemas.openxmlformats.org/officeDocument/2006/relationships/image" Target="../media/image18.jpeg"/><Relationship Id="rId16" Type="http://schemas.openxmlformats.org/officeDocument/2006/relationships/slide" Target="slide35.xml"/><Relationship Id="rId20" Type="http://schemas.openxmlformats.org/officeDocument/2006/relationships/slide" Target="slide4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22.xml"/><Relationship Id="rId24" Type="http://schemas.openxmlformats.org/officeDocument/2006/relationships/slide" Target="slide51.xml"/><Relationship Id="rId5" Type="http://schemas.openxmlformats.org/officeDocument/2006/relationships/slide" Target="slide5.xml"/><Relationship Id="rId15" Type="http://schemas.openxmlformats.org/officeDocument/2006/relationships/slide" Target="slide33.xml"/><Relationship Id="rId23" Type="http://schemas.openxmlformats.org/officeDocument/2006/relationships/slide" Target="slide49.xml"/><Relationship Id="rId28" Type="http://schemas.openxmlformats.org/officeDocument/2006/relationships/slide" Target="slide62.xml"/><Relationship Id="rId10" Type="http://schemas.openxmlformats.org/officeDocument/2006/relationships/slide" Target="slide20.xml"/><Relationship Id="rId19" Type="http://schemas.openxmlformats.org/officeDocument/2006/relationships/slide" Target="slide41.xml"/><Relationship Id="rId4" Type="http://schemas.openxmlformats.org/officeDocument/2006/relationships/slide" Target="slide3.xml"/><Relationship Id="rId9" Type="http://schemas.openxmlformats.org/officeDocument/2006/relationships/slide" Target="slide18.xml"/><Relationship Id="rId14" Type="http://schemas.openxmlformats.org/officeDocument/2006/relationships/slide" Target="slide31.xml"/><Relationship Id="rId22" Type="http://schemas.openxmlformats.org/officeDocument/2006/relationships/slide" Target="slide47.xml"/><Relationship Id="rId27" Type="http://schemas.openxmlformats.org/officeDocument/2006/relationships/slide" Target="slide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jpe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jpe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slide" Target="slide27.xml"/><Relationship Id="rId10" Type="http://schemas.openxmlformats.org/officeDocument/2006/relationships/slide" Target="slide28.xml"/><Relationship Id="rId4" Type="http://schemas.openxmlformats.org/officeDocument/2006/relationships/image" Target="../media/image30.jpe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4" Type="http://schemas.openxmlformats.org/officeDocument/2006/relationships/image" Target="../media/image4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5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jpe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27.xml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0" Type="http://schemas.openxmlformats.org/officeDocument/2006/relationships/slide" Target="slide28.xml"/><Relationship Id="rId4" Type="http://schemas.openxmlformats.org/officeDocument/2006/relationships/image" Target="../media/image30.jpeg"/><Relationship Id="rId9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5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jpe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gif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image" Target="../media/image22.jpeg"/><Relationship Id="rId10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jpe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jpe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jpe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14.xml"/><Relationship Id="rId11" Type="http://schemas.openxmlformats.org/officeDocument/2006/relationships/slide" Target="slide13.xml"/><Relationship Id="rId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image" Target="../media/image30.jpeg"/><Relationship Id="rId9" Type="http://schemas.openxmlformats.org/officeDocument/2006/relationships/slide" Target="slide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2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jpe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jpe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2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jpe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2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gioithieu.azota.vn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10" Type="http://schemas.openxmlformats.org/officeDocument/2006/relationships/image" Target="../media/image15.png"/><Relationship Id="rId4" Type="http://schemas.openxmlformats.org/officeDocument/2006/relationships/image" Target="../media/image26.jpeg"/><Relationship Id="rId9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aptain america hero po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7170" y="-12700"/>
            <a:ext cx="12203728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ron m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0" y="-12700"/>
            <a:ext cx="1304563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ul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409" y="-12700"/>
            <a:ext cx="11135360" cy="69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hor handso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304800"/>
            <a:ext cx="13335000" cy="887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ssemb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268200" y="-6053889"/>
            <a:ext cx="4876800" cy="4876800"/>
          </a:xfrm>
          <a:prstGeom prst="rect">
            <a:avLst/>
          </a:prstGeom>
        </p:spPr>
      </p:pic>
      <p:pic>
        <p:nvPicPr>
          <p:cNvPr id="1034" name="Picture 10" descr="Image result for black widow avenger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-51542"/>
            <a:ext cx="12283631" cy="690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avengers infinity war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2"/>
          <a:stretch/>
        </p:blipFill>
        <p:spPr bwMode="auto">
          <a:xfrm>
            <a:off x="-4822819" y="-6934200"/>
            <a:ext cx="16364276" cy="1644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avengers spiderma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943" y="-12700"/>
            <a:ext cx="12344400" cy="69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thumbs.gfycat.com/ResponsibleAromaticHoneybadger-size_restricted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944" y="-51542"/>
            <a:ext cx="16986509" cy="699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thumbs.gfycat.com/ParallelJollyFireant-size_restricted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857" y="-92817"/>
            <a:ext cx="12948313" cy="699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thumbs.gfycat.com/SereneFriendlyBoar-size_restricted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4034"/>
            <a:ext cx="13320771" cy="703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thano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3965" y="-52593"/>
            <a:ext cx="14042528" cy="7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avengers infinity wa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6364" y="-134258"/>
            <a:ext cx="12575270" cy="707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avengers logo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50167" y1="15625" x2="60833" y2="14286"/>
                        <a14:foregroundMark x1="82667" y1="37500" x2="82667" y2="37500"/>
                        <a14:foregroundMark x1="39500" y1="37500" x2="39500" y2="37500"/>
                        <a14:foregroundMark x1="34667" y1="35714" x2="34667" y2="35714"/>
                        <a14:foregroundMark x1="21333" y1="24554" x2="21333" y2="24554"/>
                        <a14:foregroundMark x1="20500" y1="64286" x2="20500" y2="64286"/>
                        <a14:foregroundMark x1="23500" y1="72768" x2="23500" y2="72768"/>
                        <a14:foregroundMark x1="19667" y1="88393" x2="19667" y2="88393"/>
                        <a14:foregroundMark x1="10167" y1="31250" x2="10167" y2="31250"/>
                        <a14:foregroundMark x1="14167" y1="24554" x2="14167" y2="24554"/>
                        <a14:foregroundMark x1="47667" y1="45089" x2="47667" y2="45089"/>
                        <a14:foregroundMark x1="62667" y1="34375" x2="62667" y2="34375"/>
                        <a14:foregroundMark x1="93333" y1="36607" x2="93333" y2="36607"/>
                        <a14:backgroundMark x1="54000" y1="53571" x2="54000" y2="5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1289048"/>
            <a:ext cx="57150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3064694" y="3005435"/>
            <a:ext cx="3936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English game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6834436" y="6396335"/>
            <a:ext cx="21807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By Alex Harvey</a:t>
            </a:r>
          </a:p>
        </p:txBody>
      </p:sp>
      <p:pic>
        <p:nvPicPr>
          <p:cNvPr id="2" name="Forge (Avengers Infinity War Soundtrack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124200" y="3524250"/>
            <a:ext cx="609600" cy="609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r="50781"/>
          <a:stretch/>
        </p:blipFill>
        <p:spPr bwMode="auto">
          <a:xfrm>
            <a:off x="-3488135" y="-1181100"/>
            <a:ext cx="1574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ogo" descr="See the source image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8252" y="-382607"/>
            <a:ext cx="16846623" cy="842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직사각형 3"/>
          <p:cNvSpPr/>
          <p:nvPr/>
        </p:nvSpPr>
        <p:spPr>
          <a:xfrm>
            <a:off x="2657506" y="5473005"/>
            <a:ext cx="3456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Play Game!</a:t>
            </a:r>
          </a:p>
        </p:txBody>
      </p:sp>
    </p:spTree>
    <p:extLst>
      <p:ext uri="{BB962C8B-B14F-4D97-AF65-F5344CB8AC3E}">
        <p14:creationId xmlns:p14="http://schemas.microsoft.com/office/powerpoint/2010/main" val="32391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7.40741E-7 L 0.19028 0.00024 " pathEditMode="relative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0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9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4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526E-6 L -0.15243 0.00023 " pathEditMode="relative" ptsTypes="AA">
                                      <p:cBhvr>
                                        <p:cTn id="81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1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16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31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1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46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1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32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Image result for than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0"/>
            <a:ext cx="130628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94532" y="4267200"/>
            <a:ext cx="51168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TOP TWO TEAMS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LOSE ALL POINTS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6" descr="Image result for captain america shield log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33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nsi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dirty="0">
                <a:solidFill>
                  <a:schemeClr val="tx1"/>
                </a:solidFill>
                <a:latin typeface="Comic Sans MS" pitchFamily="66" charset="0"/>
              </a:rPr>
              <a:t>Look at the light.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It’s </a:t>
            </a:r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red</a:t>
            </a: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. </a:t>
            </a:r>
            <a:br>
              <a:rPr lang="en-US" sz="32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Let’s stop.</a:t>
            </a:r>
            <a:r>
              <a:rPr lang="en-US" sz="3200" dirty="0">
                <a:solidFill>
                  <a:schemeClr val="bg1"/>
                </a:solidFill>
              </a:rPr>
              <a:t>..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traffic ligh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55"/>
          <a:stretch>
            <a:fillRect/>
          </a:stretch>
        </p:blipFill>
        <p:spPr bwMode="auto">
          <a:xfrm>
            <a:off x="3637759" y="1905000"/>
            <a:ext cx="1792281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hanos cool m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0"/>
            <a:ext cx="12205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aptain america full body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39" r="25440"/>
          <a:stretch/>
        </p:blipFill>
        <p:spPr bwMode="auto">
          <a:xfrm>
            <a:off x="3429000" y="2156438"/>
            <a:ext cx="278201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uardians of the Galaxy Thanoss Them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3657600"/>
            <a:ext cx="609600" cy="609600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74637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have to fight </a:t>
            </a:r>
            <a:r>
              <a:rPr lang="en-US" altLang="ko-KR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Thanos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Choose a hero…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80" name="Picture 8" descr="Image result for black panther full bod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67" y="2590800"/>
            <a:ext cx="2651065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iron man infinity war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58519"/>
            <a:ext cx="2429523" cy="50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76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hawarm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9218" name="Picture 2" descr="Image result for avengers shawar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143000" y="762000"/>
            <a:ext cx="69699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WENT TO EAT INSTEAD!</a:t>
            </a:r>
          </a:p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6" descr="Image result for captain america shield log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Image result for AVENGERS d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672264" y="762000"/>
            <a:ext cx="65614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LOST!</a:t>
            </a:r>
          </a:p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LOSE ½ YOUR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Image result for captain america shield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6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mage result for LO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086" y="0"/>
            <a:ext cx="12382500" cy="75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981200" y="3962400"/>
            <a:ext cx="57265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LOKI TRICKED YOU!</a:t>
            </a:r>
          </a:p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CHANGE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Image result for captain america shield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54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dirty="0">
                <a:solidFill>
                  <a:schemeClr val="tx1"/>
                </a:solidFill>
                <a:latin typeface="Comic Sans MS" pitchFamily="66" charset="0"/>
              </a:rPr>
              <a:t>Look at the light.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It’s </a:t>
            </a: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yellow</a:t>
            </a: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. </a:t>
            </a:r>
            <a:br>
              <a:rPr lang="en-US" sz="32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Let’s wait.</a:t>
            </a:r>
            <a:r>
              <a:rPr lang="en-US" sz="3200" dirty="0">
                <a:solidFill>
                  <a:schemeClr val="bg1"/>
                </a:solidFill>
              </a:rPr>
              <a:t>..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traffic ligh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9" t="-891" r="34145" b="891"/>
          <a:stretch>
            <a:fillRect/>
          </a:stretch>
        </p:blipFill>
        <p:spPr bwMode="auto">
          <a:xfrm>
            <a:off x="3617188" y="1731168"/>
            <a:ext cx="1833424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10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23055" r="13781" b="58565"/>
          <a:stretch/>
        </p:blipFill>
        <p:spPr bwMode="auto">
          <a:xfrm>
            <a:off x="6248400" y="2800032"/>
            <a:ext cx="1899821" cy="11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aptain america shield 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2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dirty="0">
                <a:solidFill>
                  <a:schemeClr val="tx1"/>
                </a:solidFill>
                <a:latin typeface="Comic Sans MS" pitchFamily="66" charset="0"/>
              </a:rPr>
              <a:t>Look at the light.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It’s </a:t>
            </a:r>
            <a:r>
              <a:rPr lang="en-US" sz="3200" dirty="0">
                <a:ln>
                  <a:solidFill>
                    <a:srgbClr val="92D05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green</a:t>
            </a: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. </a:t>
            </a:r>
            <a:br>
              <a:rPr lang="en-US" sz="32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Let’s go.</a:t>
            </a:r>
            <a:r>
              <a:rPr lang="en-US" sz="3200" dirty="0">
                <a:solidFill>
                  <a:schemeClr val="bg1"/>
                </a:solidFill>
              </a:rPr>
              <a:t>..</a:t>
            </a:r>
          </a:p>
        </p:txBody>
      </p:sp>
      <p:pic>
        <p:nvPicPr>
          <p:cNvPr id="11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traffic ligh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2" t="-2565" r="-2437" b="2565"/>
          <a:stretch>
            <a:fillRect/>
          </a:stretch>
        </p:blipFill>
        <p:spPr bwMode="auto">
          <a:xfrm>
            <a:off x="3678902" y="1600200"/>
            <a:ext cx="1709996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g points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09800" y="6248400"/>
            <a:ext cx="609600" cy="609600"/>
          </a:xfrm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10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23055" r="13781" b="58565"/>
          <a:stretch/>
        </p:blipFill>
        <p:spPr bwMode="auto">
          <a:xfrm>
            <a:off x="6248400" y="2800032"/>
            <a:ext cx="1899821" cy="11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aptain america shield logo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74855" y="3276013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636520" y="2708009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02" t="31909" b="47793"/>
          <a:stretch/>
        </p:blipFill>
        <p:spPr bwMode="auto">
          <a:xfrm>
            <a:off x="990600" y="2938139"/>
            <a:ext cx="1003300" cy="95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57400" y="640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6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4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0.kym-cdn.com/entries/icons/original/000/025/940/Infinity_W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4" r="15626"/>
          <a:stretch/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hlinkClick r:id="rId4" action="ppaction://hlinksldjump"/>
          </p:cNvPr>
          <p:cNvSpPr/>
          <p:nvPr/>
        </p:nvSpPr>
        <p:spPr>
          <a:xfrm>
            <a:off x="203810" y="0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</a:p>
        </p:txBody>
      </p:sp>
      <p:sp>
        <p:nvSpPr>
          <p:cNvPr id="24" name="직사각형 23">
            <a:hlinkClick r:id="rId5" action="ppaction://hlinksldjump"/>
          </p:cNvPr>
          <p:cNvSpPr/>
          <p:nvPr/>
        </p:nvSpPr>
        <p:spPr>
          <a:xfrm>
            <a:off x="1905000" y="-1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직사각형 24">
            <a:hlinkClick r:id="rId6" action="ppaction://hlinksldjump"/>
          </p:cNvPr>
          <p:cNvSpPr/>
          <p:nvPr/>
        </p:nvSpPr>
        <p:spPr>
          <a:xfrm>
            <a:off x="3556610" y="17084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직사각형 25">
            <a:hlinkClick r:id="rId7" action="ppaction://hlinksldjump"/>
          </p:cNvPr>
          <p:cNvSpPr/>
          <p:nvPr/>
        </p:nvSpPr>
        <p:spPr>
          <a:xfrm>
            <a:off x="5867400" y="-1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직사각형 26">
            <a:hlinkClick r:id="rId8" action="ppaction://hlinksldjump"/>
          </p:cNvPr>
          <p:cNvSpPr/>
          <p:nvPr/>
        </p:nvSpPr>
        <p:spPr>
          <a:xfrm>
            <a:off x="7620000" y="17084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직사각형 27">
            <a:hlinkClick r:id="rId9" action="ppaction://hlinksldjump"/>
          </p:cNvPr>
          <p:cNvSpPr/>
          <p:nvPr/>
        </p:nvSpPr>
        <p:spPr>
          <a:xfrm>
            <a:off x="203810" y="1354516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</a:t>
            </a:r>
          </a:p>
        </p:txBody>
      </p:sp>
      <p:sp>
        <p:nvSpPr>
          <p:cNvPr id="29" name="직사각형 28">
            <a:hlinkClick r:id="rId10" action="ppaction://hlinksldjump"/>
          </p:cNvPr>
          <p:cNvSpPr/>
          <p:nvPr/>
        </p:nvSpPr>
        <p:spPr>
          <a:xfrm>
            <a:off x="1905000" y="1354515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직사각형 29">
            <a:hlinkClick r:id="rId11" action="ppaction://hlinksldjump"/>
          </p:cNvPr>
          <p:cNvSpPr/>
          <p:nvPr/>
        </p:nvSpPr>
        <p:spPr>
          <a:xfrm>
            <a:off x="3556610" y="1371600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직사각형 30">
            <a:hlinkClick r:id="rId12" action="ppaction://hlinksldjump"/>
          </p:cNvPr>
          <p:cNvSpPr/>
          <p:nvPr/>
        </p:nvSpPr>
        <p:spPr>
          <a:xfrm>
            <a:off x="5867400" y="1354515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직사각형 31">
            <a:hlinkClick r:id="rId13" action="ppaction://hlinksldjump"/>
          </p:cNvPr>
          <p:cNvSpPr/>
          <p:nvPr/>
        </p:nvSpPr>
        <p:spPr>
          <a:xfrm>
            <a:off x="7620000" y="1371600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" name="직사각형 32">
            <a:hlinkClick r:id="rId14" action="ppaction://hlinksldjump"/>
          </p:cNvPr>
          <p:cNvSpPr/>
          <p:nvPr/>
        </p:nvSpPr>
        <p:spPr>
          <a:xfrm>
            <a:off x="203809" y="2743200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</a:t>
            </a:r>
          </a:p>
        </p:txBody>
      </p:sp>
      <p:sp>
        <p:nvSpPr>
          <p:cNvPr id="34" name="직사각형 33">
            <a:hlinkClick r:id="rId15" action="ppaction://hlinksldjump"/>
          </p:cNvPr>
          <p:cNvSpPr/>
          <p:nvPr/>
        </p:nvSpPr>
        <p:spPr>
          <a:xfrm>
            <a:off x="1904999" y="2743199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5" name="직사각형 34">
            <a:hlinkClick r:id="rId16" action="ppaction://hlinksldjump"/>
          </p:cNvPr>
          <p:cNvSpPr/>
          <p:nvPr/>
        </p:nvSpPr>
        <p:spPr>
          <a:xfrm>
            <a:off x="3556609" y="2760284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6" name="직사각형 35">
            <a:hlinkClick r:id="rId17" action="ppaction://hlinksldjump"/>
          </p:cNvPr>
          <p:cNvSpPr/>
          <p:nvPr/>
        </p:nvSpPr>
        <p:spPr>
          <a:xfrm>
            <a:off x="5867399" y="2743199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직사각형 36">
            <a:hlinkClick r:id="rId18" action="ppaction://hlinksldjump"/>
          </p:cNvPr>
          <p:cNvSpPr/>
          <p:nvPr/>
        </p:nvSpPr>
        <p:spPr>
          <a:xfrm>
            <a:off x="7619999" y="2760284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8" name="직사각형 37">
            <a:hlinkClick r:id="rId19" action="ppaction://hlinksldjump"/>
          </p:cNvPr>
          <p:cNvSpPr/>
          <p:nvPr/>
        </p:nvSpPr>
        <p:spPr>
          <a:xfrm>
            <a:off x="203808" y="3962401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</a:t>
            </a:r>
          </a:p>
        </p:txBody>
      </p:sp>
      <p:sp>
        <p:nvSpPr>
          <p:cNvPr id="39" name="직사각형 38">
            <a:hlinkClick r:id="rId20" action="ppaction://hlinksldjump"/>
          </p:cNvPr>
          <p:cNvSpPr/>
          <p:nvPr/>
        </p:nvSpPr>
        <p:spPr>
          <a:xfrm>
            <a:off x="1904998" y="3962400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직사각형 39">
            <a:hlinkClick r:id="rId21" action="ppaction://hlinksldjump"/>
          </p:cNvPr>
          <p:cNvSpPr/>
          <p:nvPr/>
        </p:nvSpPr>
        <p:spPr>
          <a:xfrm>
            <a:off x="3556608" y="3979485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" name="직사각형 40">
            <a:hlinkClick r:id="rId22" action="ppaction://hlinksldjump"/>
          </p:cNvPr>
          <p:cNvSpPr/>
          <p:nvPr/>
        </p:nvSpPr>
        <p:spPr>
          <a:xfrm>
            <a:off x="5867398" y="3962400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2" name="직사각형 41">
            <a:hlinkClick r:id="rId23" action="ppaction://hlinksldjump"/>
          </p:cNvPr>
          <p:cNvSpPr/>
          <p:nvPr/>
        </p:nvSpPr>
        <p:spPr>
          <a:xfrm>
            <a:off x="7619998" y="3979485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직사각형 42">
            <a:hlinkClick r:id="rId24" action="ppaction://hlinksldjump"/>
          </p:cNvPr>
          <p:cNvSpPr/>
          <p:nvPr/>
        </p:nvSpPr>
        <p:spPr>
          <a:xfrm>
            <a:off x="203807" y="5164516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</a:t>
            </a:r>
          </a:p>
        </p:txBody>
      </p:sp>
      <p:sp>
        <p:nvSpPr>
          <p:cNvPr id="44" name="직사각형 43">
            <a:hlinkClick r:id="rId25" action="ppaction://hlinksldjump"/>
          </p:cNvPr>
          <p:cNvSpPr/>
          <p:nvPr/>
        </p:nvSpPr>
        <p:spPr>
          <a:xfrm>
            <a:off x="1904997" y="5164515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직사각형 44">
            <a:hlinkClick r:id="rId26" action="ppaction://hlinksldjump"/>
          </p:cNvPr>
          <p:cNvSpPr/>
          <p:nvPr/>
        </p:nvSpPr>
        <p:spPr>
          <a:xfrm>
            <a:off x="3556607" y="5181600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직사각형 45">
            <a:hlinkClick r:id="rId27" action="ppaction://hlinksldjump"/>
          </p:cNvPr>
          <p:cNvSpPr/>
          <p:nvPr/>
        </p:nvSpPr>
        <p:spPr>
          <a:xfrm>
            <a:off x="5867397" y="5164515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직사각형 46">
            <a:hlinkClick r:id="rId28" action="ppaction://hlinksldjump"/>
          </p:cNvPr>
          <p:cNvSpPr/>
          <p:nvPr/>
        </p:nvSpPr>
        <p:spPr>
          <a:xfrm>
            <a:off x="7619997" y="5181600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04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is it?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2063 Grupo"/>
          <p:cNvGrpSpPr>
            <a:grpSpLocks/>
          </p:cNvGrpSpPr>
          <p:nvPr/>
        </p:nvGrpSpPr>
        <p:grpSpPr bwMode="auto">
          <a:xfrm>
            <a:off x="2590800" y="1752600"/>
            <a:ext cx="4648200" cy="3200400"/>
            <a:chOff x="0" y="0"/>
            <a:chExt cx="4499992" cy="3429001"/>
          </a:xfrm>
        </p:grpSpPr>
        <p:sp>
          <p:nvSpPr>
            <p:cNvPr id="10" name="2061 Rectángulo"/>
            <p:cNvSpPr/>
            <p:nvPr/>
          </p:nvSpPr>
          <p:spPr>
            <a:xfrm>
              <a:off x="0" y="0"/>
              <a:ext cx="4499992" cy="34290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11" name="Group 24"/>
            <p:cNvGrpSpPr>
              <a:grpSpLocks/>
            </p:cNvGrpSpPr>
            <p:nvPr/>
          </p:nvGrpSpPr>
          <p:grpSpPr bwMode="auto">
            <a:xfrm>
              <a:off x="1070021" y="420784"/>
              <a:ext cx="1934966" cy="2781968"/>
              <a:chOff x="4105" y="2976"/>
              <a:chExt cx="740" cy="998"/>
            </a:xfrm>
          </p:grpSpPr>
          <p:sp>
            <p:nvSpPr>
              <p:cNvPr id="13" name="Oval 21"/>
              <p:cNvSpPr>
                <a:spLocks noChangeArrowheads="1"/>
              </p:cNvSpPr>
              <p:nvPr/>
            </p:nvSpPr>
            <p:spPr bwMode="auto">
              <a:xfrm rot="-9597805">
                <a:off x="4151" y="3689"/>
                <a:ext cx="317" cy="123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595959"/>
                  </a:solidFill>
                </a:endParaRPr>
              </a:p>
            </p:txBody>
          </p:sp>
          <p:sp>
            <p:nvSpPr>
              <p:cNvPr id="14" name="Rectangle 22"/>
              <p:cNvSpPr>
                <a:spLocks noChangeArrowheads="1"/>
              </p:cNvSpPr>
              <p:nvPr/>
            </p:nvSpPr>
            <p:spPr bwMode="auto">
              <a:xfrm>
                <a:off x="4453" y="3384"/>
                <a:ext cx="45" cy="590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595959"/>
                  </a:solidFill>
                </a:endParaRPr>
              </a:p>
            </p:txBody>
          </p:sp>
          <p:grpSp>
            <p:nvGrpSpPr>
              <p:cNvPr id="15" name="Group 23"/>
              <p:cNvGrpSpPr>
                <a:grpSpLocks/>
              </p:cNvGrpSpPr>
              <p:nvPr/>
            </p:nvGrpSpPr>
            <p:grpSpPr bwMode="auto">
              <a:xfrm>
                <a:off x="4105" y="2976"/>
                <a:ext cx="740" cy="628"/>
                <a:chOff x="4105" y="2976"/>
                <a:chExt cx="740" cy="628"/>
              </a:xfrm>
            </p:grpSpPr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auto">
                <a:xfrm rot="300786">
                  <a:off x="4105" y="3158"/>
                  <a:ext cx="454" cy="22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auto">
                <a:xfrm>
                  <a:off x="4377" y="2976"/>
                  <a:ext cx="227" cy="4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auto">
                <a:xfrm rot="-1151244">
                  <a:off x="4378" y="3163"/>
                  <a:ext cx="467" cy="22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auto">
                <a:xfrm rot="-2766772">
                  <a:off x="4205" y="3326"/>
                  <a:ext cx="363" cy="19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auto">
                <a:xfrm rot="-2314751">
                  <a:off x="4459" y="3249"/>
                  <a:ext cx="227" cy="3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21" name="Oval 20"/>
                <p:cNvSpPr>
                  <a:spLocks noChangeArrowheads="1"/>
                </p:cNvSpPr>
                <p:nvPr/>
              </p:nvSpPr>
              <p:spPr bwMode="auto">
                <a:xfrm>
                  <a:off x="4377" y="3203"/>
                  <a:ext cx="227" cy="2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595959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aptain america shield logo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7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is it?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2064 Grupo"/>
          <p:cNvGrpSpPr>
            <a:grpSpLocks/>
          </p:cNvGrpSpPr>
          <p:nvPr/>
        </p:nvGrpSpPr>
        <p:grpSpPr bwMode="auto">
          <a:xfrm>
            <a:off x="2514600" y="2133600"/>
            <a:ext cx="4114800" cy="2971800"/>
            <a:chOff x="4499992" y="0"/>
            <a:chExt cx="4644008" cy="3429001"/>
          </a:xfrm>
        </p:grpSpPr>
        <p:sp>
          <p:nvSpPr>
            <p:cNvPr id="10" name="129 Rectángulo"/>
            <p:cNvSpPr/>
            <p:nvPr/>
          </p:nvSpPr>
          <p:spPr>
            <a:xfrm>
              <a:off x="4499992" y="0"/>
              <a:ext cx="4644008" cy="34290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AutoShape 14"/>
            <p:cNvSpPr>
              <a:spLocks noChangeArrowheads="1"/>
            </p:cNvSpPr>
            <p:nvPr/>
          </p:nvSpPr>
          <p:spPr bwMode="auto">
            <a:xfrm>
              <a:off x="5688686" y="404664"/>
              <a:ext cx="2364628" cy="241342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59595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captain america shield logo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0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is it?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Autumn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2062 Grupo"/>
          <p:cNvGrpSpPr>
            <a:grpSpLocks/>
          </p:cNvGrpSpPr>
          <p:nvPr/>
        </p:nvGrpSpPr>
        <p:grpSpPr bwMode="auto">
          <a:xfrm>
            <a:off x="2590800" y="1886743"/>
            <a:ext cx="4572000" cy="2913857"/>
            <a:chOff x="0" y="3429002"/>
            <a:chExt cx="4499992" cy="3429375"/>
          </a:xfrm>
        </p:grpSpPr>
        <p:sp>
          <p:nvSpPr>
            <p:cNvPr id="10" name="131 Rectángulo"/>
            <p:cNvSpPr/>
            <p:nvPr/>
          </p:nvSpPr>
          <p:spPr>
            <a:xfrm>
              <a:off x="0" y="3429002"/>
              <a:ext cx="4499992" cy="34293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22 Forma libre"/>
            <p:cNvSpPr/>
            <p:nvPr/>
          </p:nvSpPr>
          <p:spPr>
            <a:xfrm>
              <a:off x="921049" y="3853484"/>
              <a:ext cx="2719295" cy="2814989"/>
            </a:xfrm>
            <a:custGeom>
              <a:avLst/>
              <a:gdLst>
                <a:gd name="connsiteX0" fmla="*/ 1638300 w 3365500"/>
                <a:gd name="connsiteY0" fmla="*/ 2527300 h 3517900"/>
                <a:gd name="connsiteX1" fmla="*/ 1346200 w 3365500"/>
                <a:gd name="connsiteY1" fmla="*/ 2971800 h 3517900"/>
                <a:gd name="connsiteX2" fmla="*/ 1244600 w 3365500"/>
                <a:gd name="connsiteY2" fmla="*/ 2616200 h 3517900"/>
                <a:gd name="connsiteX3" fmla="*/ 762000 w 3365500"/>
                <a:gd name="connsiteY3" fmla="*/ 2717800 h 3517900"/>
                <a:gd name="connsiteX4" fmla="*/ 800100 w 3365500"/>
                <a:gd name="connsiteY4" fmla="*/ 2616200 h 3517900"/>
                <a:gd name="connsiteX5" fmla="*/ 190500 w 3365500"/>
                <a:gd name="connsiteY5" fmla="*/ 2463800 h 3517900"/>
                <a:gd name="connsiteX6" fmla="*/ 660400 w 3365500"/>
                <a:gd name="connsiteY6" fmla="*/ 2159000 h 3517900"/>
                <a:gd name="connsiteX7" fmla="*/ 228600 w 3365500"/>
                <a:gd name="connsiteY7" fmla="*/ 1879600 h 3517900"/>
                <a:gd name="connsiteX8" fmla="*/ 419100 w 3365500"/>
                <a:gd name="connsiteY8" fmla="*/ 1816100 h 3517900"/>
                <a:gd name="connsiteX9" fmla="*/ 177800 w 3365500"/>
                <a:gd name="connsiteY9" fmla="*/ 1600200 h 3517900"/>
                <a:gd name="connsiteX10" fmla="*/ 279400 w 3365500"/>
                <a:gd name="connsiteY10" fmla="*/ 1587500 h 3517900"/>
                <a:gd name="connsiteX11" fmla="*/ 0 w 3365500"/>
                <a:gd name="connsiteY11" fmla="*/ 1219200 h 3517900"/>
                <a:gd name="connsiteX12" fmla="*/ 635000 w 3365500"/>
                <a:gd name="connsiteY12" fmla="*/ 1308100 h 3517900"/>
                <a:gd name="connsiteX13" fmla="*/ 609600 w 3365500"/>
                <a:gd name="connsiteY13" fmla="*/ 1143000 h 3517900"/>
                <a:gd name="connsiteX14" fmla="*/ 1117600 w 3365500"/>
                <a:gd name="connsiteY14" fmla="*/ 1358900 h 3517900"/>
                <a:gd name="connsiteX15" fmla="*/ 1079500 w 3365500"/>
                <a:gd name="connsiteY15" fmla="*/ 596900 h 3517900"/>
                <a:gd name="connsiteX16" fmla="*/ 1320800 w 3365500"/>
                <a:gd name="connsiteY16" fmla="*/ 749300 h 3517900"/>
                <a:gd name="connsiteX17" fmla="*/ 1346200 w 3365500"/>
                <a:gd name="connsiteY17" fmla="*/ 457200 h 3517900"/>
                <a:gd name="connsiteX18" fmla="*/ 1498600 w 3365500"/>
                <a:gd name="connsiteY18" fmla="*/ 482600 h 3517900"/>
                <a:gd name="connsiteX19" fmla="*/ 1689100 w 3365500"/>
                <a:gd name="connsiteY19" fmla="*/ 0 h 3517900"/>
                <a:gd name="connsiteX20" fmla="*/ 1866900 w 3365500"/>
                <a:gd name="connsiteY20" fmla="*/ 444500 h 3517900"/>
                <a:gd name="connsiteX21" fmla="*/ 1981200 w 3365500"/>
                <a:gd name="connsiteY21" fmla="*/ 342900 h 3517900"/>
                <a:gd name="connsiteX22" fmla="*/ 2095500 w 3365500"/>
                <a:gd name="connsiteY22" fmla="*/ 635000 h 3517900"/>
                <a:gd name="connsiteX23" fmla="*/ 2349500 w 3365500"/>
                <a:gd name="connsiteY23" fmla="*/ 520700 h 3517900"/>
                <a:gd name="connsiteX24" fmla="*/ 2260600 w 3365500"/>
                <a:gd name="connsiteY24" fmla="*/ 1092200 h 3517900"/>
                <a:gd name="connsiteX25" fmla="*/ 2374900 w 3365500"/>
                <a:gd name="connsiteY25" fmla="*/ 1320800 h 3517900"/>
                <a:gd name="connsiteX26" fmla="*/ 2743200 w 3365500"/>
                <a:gd name="connsiteY26" fmla="*/ 1079500 h 3517900"/>
                <a:gd name="connsiteX27" fmla="*/ 2743200 w 3365500"/>
                <a:gd name="connsiteY27" fmla="*/ 1181100 h 3517900"/>
                <a:gd name="connsiteX28" fmla="*/ 3225800 w 3365500"/>
                <a:gd name="connsiteY28" fmla="*/ 990600 h 3517900"/>
                <a:gd name="connsiteX29" fmla="*/ 3136900 w 3365500"/>
                <a:gd name="connsiteY29" fmla="*/ 1447800 h 3517900"/>
                <a:gd name="connsiteX30" fmla="*/ 3009900 w 3365500"/>
                <a:gd name="connsiteY30" fmla="*/ 1651000 h 3517900"/>
                <a:gd name="connsiteX31" fmla="*/ 3276600 w 3365500"/>
                <a:gd name="connsiteY31" fmla="*/ 1854200 h 3517900"/>
                <a:gd name="connsiteX32" fmla="*/ 2755900 w 3365500"/>
                <a:gd name="connsiteY32" fmla="*/ 2120900 h 3517900"/>
                <a:gd name="connsiteX33" fmla="*/ 3365500 w 3365500"/>
                <a:gd name="connsiteY33" fmla="*/ 2565400 h 3517900"/>
                <a:gd name="connsiteX34" fmla="*/ 2603500 w 3365500"/>
                <a:gd name="connsiteY34" fmla="*/ 2578100 h 3517900"/>
                <a:gd name="connsiteX35" fmla="*/ 2692400 w 3365500"/>
                <a:gd name="connsiteY35" fmla="*/ 2730500 h 3517900"/>
                <a:gd name="connsiteX36" fmla="*/ 2120900 w 3365500"/>
                <a:gd name="connsiteY36" fmla="*/ 2679700 h 3517900"/>
                <a:gd name="connsiteX37" fmla="*/ 2032000 w 3365500"/>
                <a:gd name="connsiteY37" fmla="*/ 2971800 h 3517900"/>
                <a:gd name="connsiteX38" fmla="*/ 1714500 w 3365500"/>
                <a:gd name="connsiteY38" fmla="*/ 2527300 h 3517900"/>
                <a:gd name="connsiteX39" fmla="*/ 1651000 w 3365500"/>
                <a:gd name="connsiteY39" fmla="*/ 3517900 h 3517900"/>
                <a:gd name="connsiteX40" fmla="*/ 1651000 w 3365500"/>
                <a:gd name="connsiteY40" fmla="*/ 3517900 h 3517900"/>
                <a:gd name="connsiteX41" fmla="*/ 1638300 w 3365500"/>
                <a:gd name="connsiteY41" fmla="*/ 2527300 h 3517900"/>
                <a:gd name="connsiteX0" fmla="*/ 1638300 w 3365500"/>
                <a:gd name="connsiteY0" fmla="*/ 2527300 h 3579493"/>
                <a:gd name="connsiteX1" fmla="*/ 1346200 w 3365500"/>
                <a:gd name="connsiteY1" fmla="*/ 2971800 h 3579493"/>
                <a:gd name="connsiteX2" fmla="*/ 1244600 w 3365500"/>
                <a:gd name="connsiteY2" fmla="*/ 2616200 h 3579493"/>
                <a:gd name="connsiteX3" fmla="*/ 762000 w 3365500"/>
                <a:gd name="connsiteY3" fmla="*/ 2717800 h 3579493"/>
                <a:gd name="connsiteX4" fmla="*/ 800100 w 3365500"/>
                <a:gd name="connsiteY4" fmla="*/ 2616200 h 3579493"/>
                <a:gd name="connsiteX5" fmla="*/ 190500 w 3365500"/>
                <a:gd name="connsiteY5" fmla="*/ 2463800 h 3579493"/>
                <a:gd name="connsiteX6" fmla="*/ 660400 w 3365500"/>
                <a:gd name="connsiteY6" fmla="*/ 2159000 h 3579493"/>
                <a:gd name="connsiteX7" fmla="*/ 228600 w 3365500"/>
                <a:gd name="connsiteY7" fmla="*/ 1879600 h 3579493"/>
                <a:gd name="connsiteX8" fmla="*/ 419100 w 3365500"/>
                <a:gd name="connsiteY8" fmla="*/ 1816100 h 3579493"/>
                <a:gd name="connsiteX9" fmla="*/ 177800 w 3365500"/>
                <a:gd name="connsiteY9" fmla="*/ 1600200 h 3579493"/>
                <a:gd name="connsiteX10" fmla="*/ 279400 w 3365500"/>
                <a:gd name="connsiteY10" fmla="*/ 1587500 h 3579493"/>
                <a:gd name="connsiteX11" fmla="*/ 0 w 3365500"/>
                <a:gd name="connsiteY11" fmla="*/ 1219200 h 3579493"/>
                <a:gd name="connsiteX12" fmla="*/ 635000 w 3365500"/>
                <a:gd name="connsiteY12" fmla="*/ 1308100 h 3579493"/>
                <a:gd name="connsiteX13" fmla="*/ 609600 w 3365500"/>
                <a:gd name="connsiteY13" fmla="*/ 1143000 h 3579493"/>
                <a:gd name="connsiteX14" fmla="*/ 1117600 w 3365500"/>
                <a:gd name="connsiteY14" fmla="*/ 1358900 h 3579493"/>
                <a:gd name="connsiteX15" fmla="*/ 1079500 w 3365500"/>
                <a:gd name="connsiteY15" fmla="*/ 596900 h 3579493"/>
                <a:gd name="connsiteX16" fmla="*/ 1320800 w 3365500"/>
                <a:gd name="connsiteY16" fmla="*/ 749300 h 3579493"/>
                <a:gd name="connsiteX17" fmla="*/ 1346200 w 3365500"/>
                <a:gd name="connsiteY17" fmla="*/ 457200 h 3579493"/>
                <a:gd name="connsiteX18" fmla="*/ 1498600 w 3365500"/>
                <a:gd name="connsiteY18" fmla="*/ 482600 h 3579493"/>
                <a:gd name="connsiteX19" fmla="*/ 1689100 w 3365500"/>
                <a:gd name="connsiteY19" fmla="*/ 0 h 3579493"/>
                <a:gd name="connsiteX20" fmla="*/ 1866900 w 3365500"/>
                <a:gd name="connsiteY20" fmla="*/ 444500 h 3579493"/>
                <a:gd name="connsiteX21" fmla="*/ 1981200 w 3365500"/>
                <a:gd name="connsiteY21" fmla="*/ 342900 h 3579493"/>
                <a:gd name="connsiteX22" fmla="*/ 2095500 w 3365500"/>
                <a:gd name="connsiteY22" fmla="*/ 635000 h 3579493"/>
                <a:gd name="connsiteX23" fmla="*/ 2349500 w 3365500"/>
                <a:gd name="connsiteY23" fmla="*/ 520700 h 3579493"/>
                <a:gd name="connsiteX24" fmla="*/ 2260600 w 3365500"/>
                <a:gd name="connsiteY24" fmla="*/ 1092200 h 3579493"/>
                <a:gd name="connsiteX25" fmla="*/ 2374900 w 3365500"/>
                <a:gd name="connsiteY25" fmla="*/ 1320800 h 3579493"/>
                <a:gd name="connsiteX26" fmla="*/ 2743200 w 3365500"/>
                <a:gd name="connsiteY26" fmla="*/ 1079500 h 3579493"/>
                <a:gd name="connsiteX27" fmla="*/ 2743200 w 3365500"/>
                <a:gd name="connsiteY27" fmla="*/ 1181100 h 3579493"/>
                <a:gd name="connsiteX28" fmla="*/ 3225800 w 3365500"/>
                <a:gd name="connsiteY28" fmla="*/ 990600 h 3579493"/>
                <a:gd name="connsiteX29" fmla="*/ 3136900 w 3365500"/>
                <a:gd name="connsiteY29" fmla="*/ 1447800 h 3579493"/>
                <a:gd name="connsiteX30" fmla="*/ 3009900 w 3365500"/>
                <a:gd name="connsiteY30" fmla="*/ 1651000 h 3579493"/>
                <a:gd name="connsiteX31" fmla="*/ 3276600 w 3365500"/>
                <a:gd name="connsiteY31" fmla="*/ 1854200 h 3579493"/>
                <a:gd name="connsiteX32" fmla="*/ 2755900 w 3365500"/>
                <a:gd name="connsiteY32" fmla="*/ 2120900 h 3579493"/>
                <a:gd name="connsiteX33" fmla="*/ 3365500 w 3365500"/>
                <a:gd name="connsiteY33" fmla="*/ 2565400 h 3579493"/>
                <a:gd name="connsiteX34" fmla="*/ 2603500 w 3365500"/>
                <a:gd name="connsiteY34" fmla="*/ 2578100 h 3579493"/>
                <a:gd name="connsiteX35" fmla="*/ 2692400 w 3365500"/>
                <a:gd name="connsiteY35" fmla="*/ 2730500 h 3579493"/>
                <a:gd name="connsiteX36" fmla="*/ 2120900 w 3365500"/>
                <a:gd name="connsiteY36" fmla="*/ 2679700 h 3579493"/>
                <a:gd name="connsiteX37" fmla="*/ 2032000 w 3365500"/>
                <a:gd name="connsiteY37" fmla="*/ 2971800 h 3579493"/>
                <a:gd name="connsiteX38" fmla="*/ 1714500 w 3365500"/>
                <a:gd name="connsiteY38" fmla="*/ 2527300 h 3579493"/>
                <a:gd name="connsiteX39" fmla="*/ 1651000 w 3365500"/>
                <a:gd name="connsiteY39" fmla="*/ 3517900 h 3579493"/>
                <a:gd name="connsiteX40" fmla="*/ 1651000 w 3365500"/>
                <a:gd name="connsiteY40" fmla="*/ 3517900 h 3579493"/>
                <a:gd name="connsiteX41" fmla="*/ 1541342 w 3365500"/>
                <a:gd name="connsiteY41" fmla="*/ 3560761 h 3579493"/>
                <a:gd name="connsiteX42" fmla="*/ 1638300 w 3365500"/>
                <a:gd name="connsiteY42" fmla="*/ 2527300 h 3579493"/>
                <a:gd name="connsiteX0" fmla="*/ 1638300 w 3365500"/>
                <a:gd name="connsiteY0" fmla="*/ 2527300 h 3582987"/>
                <a:gd name="connsiteX1" fmla="*/ 1346200 w 3365500"/>
                <a:gd name="connsiteY1" fmla="*/ 2971800 h 3582987"/>
                <a:gd name="connsiteX2" fmla="*/ 1244600 w 3365500"/>
                <a:gd name="connsiteY2" fmla="*/ 2616200 h 3582987"/>
                <a:gd name="connsiteX3" fmla="*/ 762000 w 3365500"/>
                <a:gd name="connsiteY3" fmla="*/ 2717800 h 3582987"/>
                <a:gd name="connsiteX4" fmla="*/ 800100 w 3365500"/>
                <a:gd name="connsiteY4" fmla="*/ 2616200 h 3582987"/>
                <a:gd name="connsiteX5" fmla="*/ 190500 w 3365500"/>
                <a:gd name="connsiteY5" fmla="*/ 2463800 h 3582987"/>
                <a:gd name="connsiteX6" fmla="*/ 660400 w 3365500"/>
                <a:gd name="connsiteY6" fmla="*/ 2159000 h 3582987"/>
                <a:gd name="connsiteX7" fmla="*/ 228600 w 3365500"/>
                <a:gd name="connsiteY7" fmla="*/ 1879600 h 3582987"/>
                <a:gd name="connsiteX8" fmla="*/ 419100 w 3365500"/>
                <a:gd name="connsiteY8" fmla="*/ 1816100 h 3582987"/>
                <a:gd name="connsiteX9" fmla="*/ 177800 w 3365500"/>
                <a:gd name="connsiteY9" fmla="*/ 1600200 h 3582987"/>
                <a:gd name="connsiteX10" fmla="*/ 279400 w 3365500"/>
                <a:gd name="connsiteY10" fmla="*/ 1587500 h 3582987"/>
                <a:gd name="connsiteX11" fmla="*/ 0 w 3365500"/>
                <a:gd name="connsiteY11" fmla="*/ 1219200 h 3582987"/>
                <a:gd name="connsiteX12" fmla="*/ 635000 w 3365500"/>
                <a:gd name="connsiteY12" fmla="*/ 1308100 h 3582987"/>
                <a:gd name="connsiteX13" fmla="*/ 609600 w 3365500"/>
                <a:gd name="connsiteY13" fmla="*/ 1143000 h 3582987"/>
                <a:gd name="connsiteX14" fmla="*/ 1117600 w 3365500"/>
                <a:gd name="connsiteY14" fmla="*/ 1358900 h 3582987"/>
                <a:gd name="connsiteX15" fmla="*/ 1079500 w 3365500"/>
                <a:gd name="connsiteY15" fmla="*/ 596900 h 3582987"/>
                <a:gd name="connsiteX16" fmla="*/ 1320800 w 3365500"/>
                <a:gd name="connsiteY16" fmla="*/ 749300 h 3582987"/>
                <a:gd name="connsiteX17" fmla="*/ 1346200 w 3365500"/>
                <a:gd name="connsiteY17" fmla="*/ 457200 h 3582987"/>
                <a:gd name="connsiteX18" fmla="*/ 1498600 w 3365500"/>
                <a:gd name="connsiteY18" fmla="*/ 482600 h 3582987"/>
                <a:gd name="connsiteX19" fmla="*/ 1689100 w 3365500"/>
                <a:gd name="connsiteY19" fmla="*/ 0 h 3582987"/>
                <a:gd name="connsiteX20" fmla="*/ 1866900 w 3365500"/>
                <a:gd name="connsiteY20" fmla="*/ 444500 h 3582987"/>
                <a:gd name="connsiteX21" fmla="*/ 1981200 w 3365500"/>
                <a:gd name="connsiteY21" fmla="*/ 342900 h 3582987"/>
                <a:gd name="connsiteX22" fmla="*/ 2095500 w 3365500"/>
                <a:gd name="connsiteY22" fmla="*/ 635000 h 3582987"/>
                <a:gd name="connsiteX23" fmla="*/ 2349500 w 3365500"/>
                <a:gd name="connsiteY23" fmla="*/ 520700 h 3582987"/>
                <a:gd name="connsiteX24" fmla="*/ 2260600 w 3365500"/>
                <a:gd name="connsiteY24" fmla="*/ 1092200 h 3582987"/>
                <a:gd name="connsiteX25" fmla="*/ 2374900 w 3365500"/>
                <a:gd name="connsiteY25" fmla="*/ 1320800 h 3582987"/>
                <a:gd name="connsiteX26" fmla="*/ 2743200 w 3365500"/>
                <a:gd name="connsiteY26" fmla="*/ 1079500 h 3582987"/>
                <a:gd name="connsiteX27" fmla="*/ 2743200 w 3365500"/>
                <a:gd name="connsiteY27" fmla="*/ 1181100 h 3582987"/>
                <a:gd name="connsiteX28" fmla="*/ 3225800 w 3365500"/>
                <a:gd name="connsiteY28" fmla="*/ 990600 h 3582987"/>
                <a:gd name="connsiteX29" fmla="*/ 3136900 w 3365500"/>
                <a:gd name="connsiteY29" fmla="*/ 1447800 h 3582987"/>
                <a:gd name="connsiteX30" fmla="*/ 3009900 w 3365500"/>
                <a:gd name="connsiteY30" fmla="*/ 1651000 h 3582987"/>
                <a:gd name="connsiteX31" fmla="*/ 3276600 w 3365500"/>
                <a:gd name="connsiteY31" fmla="*/ 1854200 h 3582987"/>
                <a:gd name="connsiteX32" fmla="*/ 2755900 w 3365500"/>
                <a:gd name="connsiteY32" fmla="*/ 2120900 h 3582987"/>
                <a:gd name="connsiteX33" fmla="*/ 3365500 w 3365500"/>
                <a:gd name="connsiteY33" fmla="*/ 2565400 h 3582987"/>
                <a:gd name="connsiteX34" fmla="*/ 2603500 w 3365500"/>
                <a:gd name="connsiteY34" fmla="*/ 2578100 h 3582987"/>
                <a:gd name="connsiteX35" fmla="*/ 2692400 w 3365500"/>
                <a:gd name="connsiteY35" fmla="*/ 2730500 h 3582987"/>
                <a:gd name="connsiteX36" fmla="*/ 2120900 w 3365500"/>
                <a:gd name="connsiteY36" fmla="*/ 2679700 h 3582987"/>
                <a:gd name="connsiteX37" fmla="*/ 2032000 w 3365500"/>
                <a:gd name="connsiteY37" fmla="*/ 2971800 h 3582987"/>
                <a:gd name="connsiteX38" fmla="*/ 1714500 w 3365500"/>
                <a:gd name="connsiteY38" fmla="*/ 2527300 h 3582987"/>
                <a:gd name="connsiteX39" fmla="*/ 1651000 w 3365500"/>
                <a:gd name="connsiteY39" fmla="*/ 3517900 h 3582987"/>
                <a:gd name="connsiteX40" fmla="*/ 1714500 w 3365500"/>
                <a:gd name="connsiteY40" fmla="*/ 3556000 h 3582987"/>
                <a:gd name="connsiteX41" fmla="*/ 1541342 w 3365500"/>
                <a:gd name="connsiteY41" fmla="*/ 3560761 h 3582987"/>
                <a:gd name="connsiteX42" fmla="*/ 1638300 w 3365500"/>
                <a:gd name="connsiteY42" fmla="*/ 2527300 h 358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365500" h="3582987">
                  <a:moveTo>
                    <a:pt x="1638300" y="2527300"/>
                  </a:moveTo>
                  <a:lnTo>
                    <a:pt x="1346200" y="2971800"/>
                  </a:lnTo>
                  <a:lnTo>
                    <a:pt x="1244600" y="2616200"/>
                  </a:lnTo>
                  <a:lnTo>
                    <a:pt x="762000" y="2717800"/>
                  </a:lnTo>
                  <a:lnTo>
                    <a:pt x="800100" y="2616200"/>
                  </a:lnTo>
                  <a:lnTo>
                    <a:pt x="190500" y="2463800"/>
                  </a:lnTo>
                  <a:lnTo>
                    <a:pt x="660400" y="2159000"/>
                  </a:lnTo>
                  <a:lnTo>
                    <a:pt x="228600" y="1879600"/>
                  </a:lnTo>
                  <a:lnTo>
                    <a:pt x="419100" y="1816100"/>
                  </a:lnTo>
                  <a:lnTo>
                    <a:pt x="177800" y="1600200"/>
                  </a:lnTo>
                  <a:lnTo>
                    <a:pt x="279400" y="1587500"/>
                  </a:lnTo>
                  <a:lnTo>
                    <a:pt x="0" y="1219200"/>
                  </a:lnTo>
                  <a:lnTo>
                    <a:pt x="635000" y="1308100"/>
                  </a:lnTo>
                  <a:lnTo>
                    <a:pt x="609600" y="1143000"/>
                  </a:lnTo>
                  <a:lnTo>
                    <a:pt x="1117600" y="1358900"/>
                  </a:lnTo>
                  <a:lnTo>
                    <a:pt x="1079500" y="596900"/>
                  </a:lnTo>
                  <a:lnTo>
                    <a:pt x="1320800" y="749300"/>
                  </a:lnTo>
                  <a:lnTo>
                    <a:pt x="1346200" y="457200"/>
                  </a:lnTo>
                  <a:lnTo>
                    <a:pt x="1498600" y="482600"/>
                  </a:lnTo>
                  <a:lnTo>
                    <a:pt x="1689100" y="0"/>
                  </a:lnTo>
                  <a:lnTo>
                    <a:pt x="1866900" y="444500"/>
                  </a:lnTo>
                  <a:lnTo>
                    <a:pt x="1981200" y="342900"/>
                  </a:lnTo>
                  <a:lnTo>
                    <a:pt x="2095500" y="635000"/>
                  </a:lnTo>
                  <a:lnTo>
                    <a:pt x="2349500" y="520700"/>
                  </a:lnTo>
                  <a:lnTo>
                    <a:pt x="2260600" y="1092200"/>
                  </a:lnTo>
                  <a:lnTo>
                    <a:pt x="2374900" y="1320800"/>
                  </a:lnTo>
                  <a:lnTo>
                    <a:pt x="2743200" y="1079500"/>
                  </a:lnTo>
                  <a:lnTo>
                    <a:pt x="2743200" y="1181100"/>
                  </a:lnTo>
                  <a:lnTo>
                    <a:pt x="3225800" y="990600"/>
                  </a:lnTo>
                  <a:lnTo>
                    <a:pt x="3136900" y="1447800"/>
                  </a:lnTo>
                  <a:lnTo>
                    <a:pt x="3009900" y="1651000"/>
                  </a:lnTo>
                  <a:lnTo>
                    <a:pt x="3276600" y="1854200"/>
                  </a:lnTo>
                  <a:lnTo>
                    <a:pt x="2755900" y="2120900"/>
                  </a:lnTo>
                  <a:lnTo>
                    <a:pt x="3365500" y="2565400"/>
                  </a:lnTo>
                  <a:lnTo>
                    <a:pt x="2603500" y="2578100"/>
                  </a:lnTo>
                  <a:lnTo>
                    <a:pt x="2692400" y="2730500"/>
                  </a:lnTo>
                  <a:lnTo>
                    <a:pt x="2120900" y="2679700"/>
                  </a:lnTo>
                  <a:lnTo>
                    <a:pt x="2032000" y="2971800"/>
                  </a:lnTo>
                  <a:lnTo>
                    <a:pt x="1714500" y="2527300"/>
                  </a:lnTo>
                  <a:lnTo>
                    <a:pt x="1651000" y="3517900"/>
                  </a:lnTo>
                  <a:lnTo>
                    <a:pt x="1714500" y="3556000"/>
                  </a:lnTo>
                  <a:cubicBezTo>
                    <a:pt x="1707581" y="3477154"/>
                    <a:pt x="1548261" y="3639607"/>
                    <a:pt x="1541342" y="3560761"/>
                  </a:cubicBezTo>
                  <a:lnTo>
                    <a:pt x="1638300" y="252730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hanos cool m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0"/>
            <a:ext cx="12205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aptain america infinity war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33625"/>
            <a:ext cx="2990627" cy="53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uardians of the Galaxy Thanoss Them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514600" y="6957857"/>
            <a:ext cx="609600" cy="609600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74637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have to fight </a:t>
            </a:r>
            <a:r>
              <a:rPr lang="en-US" altLang="ko-KR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Thanos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Choose a hero…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 descr="Image result for vision full body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"/>
          <a:stretch/>
        </p:blipFill>
        <p:spPr bwMode="auto">
          <a:xfrm>
            <a:off x="-609599" y="1914972"/>
            <a:ext cx="3429000" cy="50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ulk full bod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80552"/>
            <a:ext cx="5222664" cy="649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2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vision avengers be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200" y="0"/>
            <a:ext cx="16495050" cy="690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ig points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1139" y="7162800"/>
            <a:ext cx="609600" cy="609600"/>
          </a:xfrm>
        </p:spPr>
      </p:pic>
      <p:sp>
        <p:nvSpPr>
          <p:cNvPr id="4" name="직사각형 3"/>
          <p:cNvSpPr/>
          <p:nvPr/>
        </p:nvSpPr>
        <p:spPr>
          <a:xfrm>
            <a:off x="533400" y="2039257"/>
            <a:ext cx="81946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4800" b="1" cap="none" spc="0" dirty="0">
                <a:ln w="11430"/>
                <a:solidFill>
                  <a:schemeClr val="accent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WORKED WITH YOUR FRIENDS!</a:t>
            </a:r>
          </a:p>
          <a:p>
            <a:pPr algn="ctr"/>
            <a:r>
              <a:rPr lang="en-US" altLang="ko-KR" sz="4800" b="1" dirty="0">
                <a:ln w="11430"/>
                <a:solidFill>
                  <a:schemeClr val="accent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ALL TEAMS +3 POINTS!</a:t>
            </a:r>
            <a:endParaRPr lang="en-US" altLang="ko-KR" sz="4800" b="1" cap="none" spc="0" dirty="0">
              <a:ln w="11430"/>
              <a:solidFill>
                <a:schemeClr val="accent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6" descr="Image result for captain america shield log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36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aptain america shield thro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0076" y="1"/>
            <a:ext cx="14446244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직사각형 4"/>
          <p:cNvSpPr/>
          <p:nvPr/>
        </p:nvSpPr>
        <p:spPr>
          <a:xfrm>
            <a:off x="1295400" y="4343400"/>
            <a:ext cx="65614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THREW YOUR SHIELD!</a:t>
            </a:r>
          </a:p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Image result for captain america shield log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21139" y="716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3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hulk vs thor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228600"/>
            <a:ext cx="12654643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직사각형 4"/>
          <p:cNvSpPr/>
          <p:nvPr/>
        </p:nvSpPr>
        <p:spPr>
          <a:xfrm>
            <a:off x="1295400" y="3962400"/>
            <a:ext cx="67740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PUNCHED THOR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-5 TO ANOTHER TEAM!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Image result for captain america shield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19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is it?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2065 Grupo"/>
          <p:cNvGrpSpPr>
            <a:grpSpLocks/>
          </p:cNvGrpSpPr>
          <p:nvPr/>
        </p:nvGrpSpPr>
        <p:grpSpPr bwMode="auto">
          <a:xfrm>
            <a:off x="2590800" y="1752600"/>
            <a:ext cx="3886200" cy="2895600"/>
            <a:chOff x="4499992" y="3429001"/>
            <a:chExt cx="4644008" cy="3429000"/>
          </a:xfrm>
        </p:grpSpPr>
        <p:sp>
          <p:nvSpPr>
            <p:cNvPr id="10" name="130 Rectángulo"/>
            <p:cNvSpPr/>
            <p:nvPr/>
          </p:nvSpPr>
          <p:spPr>
            <a:xfrm>
              <a:off x="4499992" y="3429001"/>
              <a:ext cx="4644008" cy="3429000"/>
            </a:xfrm>
            <a:prstGeom prst="rect">
              <a:avLst/>
            </a:prstGeom>
            <a:solidFill>
              <a:srgbClr val="33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1" name="Picture 110" descr="http://www.portafolioblog.com/wp-content/uploads/2008/05/1_1274053_hug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2820" y="4064985"/>
              <a:ext cx="2460359" cy="2460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The light is green. Let’s...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traffic ligh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71" y="2332464"/>
            <a:ext cx="1863726" cy="219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11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10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23055" r="13781" b="58565"/>
          <a:stretch/>
        </p:blipFill>
        <p:spPr bwMode="auto">
          <a:xfrm>
            <a:off x="6248400" y="2800032"/>
            <a:ext cx="1899821" cy="11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aptain america shield 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is Easter in?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Documents and Settings\user\바탕 화면\powerpoint photos\Expl Seasons\Beautiful EasterWallpapers (9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721645"/>
            <a:ext cx="4552950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487052" y="838200"/>
            <a:ext cx="2739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 POINT!</a:t>
            </a:r>
          </a:p>
        </p:txBody>
      </p:sp>
      <p:pic>
        <p:nvPicPr>
          <p:cNvPr id="7" name="Picture 6" descr="Image result for captain america shield 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What season is Christmas in?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user\바탕 화면\powerpoint photos\Expl Seasons\ChristmasTre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055" y="1905000"/>
            <a:ext cx="198769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10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23055" r="13781" b="58565"/>
          <a:stretch/>
        </p:blipFill>
        <p:spPr bwMode="auto">
          <a:xfrm>
            <a:off x="6248400" y="2800032"/>
            <a:ext cx="1899821" cy="11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aptain america shield 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7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190501" y="139262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What season is Halloween in?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Autumn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user\바탕 화면\powerpoint photos\Expl Seasons\halloween-wallpaper-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010" y="2034382"/>
            <a:ext cx="3485779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aptain america shield logo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1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What season is New Year in?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1"/>
            <a:ext cx="5738905" cy="264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user\바탕 화면\powerpoint photos\Expl Seasons\NY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42" y="1828800"/>
            <a:ext cx="3767137" cy="263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hanos cool m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0"/>
            <a:ext cx="12205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uardians of the Galaxy Thanoss Them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14600" y="6957857"/>
            <a:ext cx="609600" cy="609600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74637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have to fight </a:t>
            </a:r>
            <a:r>
              <a:rPr lang="en-US" altLang="ko-KR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Thanos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Choose a hero…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2" descr="Image result for captain america infinity war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33625"/>
            <a:ext cx="2990627" cy="53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vision full body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"/>
          <a:stretch/>
        </p:blipFill>
        <p:spPr bwMode="auto">
          <a:xfrm>
            <a:off x="-609599" y="1914972"/>
            <a:ext cx="3429000" cy="50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hulk full bod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80552"/>
            <a:ext cx="5222664" cy="649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46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season is the long school vacation in?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外教3\Desktop\WeChat Image_201804250938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37217"/>
            <a:ext cx="5384007" cy="358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487052" y="838200"/>
            <a:ext cx="2739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 POINT!</a:t>
            </a:r>
          </a:p>
        </p:txBody>
      </p:sp>
      <p:pic>
        <p:nvPicPr>
          <p:cNvPr id="7" name="Picture 6" descr="Image result for captain america shield 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captain america shield logo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is it?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Autumn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ee the source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359" y="1852766"/>
            <a:ext cx="3429000" cy="315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581400" y="838200"/>
            <a:ext cx="3414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245749"/>
            <a:ext cx="3204121" cy="629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aptain america shield log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ssemb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229600" y="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1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0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is it?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winter sn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724" y="1641452"/>
            <a:ext cx="3048000" cy="357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10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23055" r="13781" b="58565"/>
          <a:stretch/>
        </p:blipFill>
        <p:spPr bwMode="auto">
          <a:xfrm>
            <a:off x="6248400" y="2800032"/>
            <a:ext cx="1899821" cy="11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aptain america shield 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7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is it?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ee the source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93500"/>
            <a:ext cx="3009900" cy="300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captain america shield logo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is it?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summer he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130" y="2057400"/>
            <a:ext cx="3534870" cy="256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aptain america shield logo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9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It is spring, I…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Ride a bicycle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RIDE A BICYCLE"/>
          <p:cNvSpPr>
            <a:spLocks noChangeAspect="1" noChangeArrowheads="1"/>
          </p:cNvSpPr>
          <p:nvPr/>
        </p:nvSpPr>
        <p:spPr bwMode="auto">
          <a:xfrm>
            <a:off x="155575" y="-731838"/>
            <a:ext cx="26003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RIDE A BICYCLE"/>
          <p:cNvSpPr>
            <a:spLocks noChangeAspect="1" noChangeArrowheads="1"/>
          </p:cNvSpPr>
          <p:nvPr/>
        </p:nvSpPr>
        <p:spPr bwMode="auto">
          <a:xfrm>
            <a:off x="460375" y="-427038"/>
            <a:ext cx="26003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8" name="Picture 8" descr="Image result for RIDE A BICYC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770" y="1828800"/>
            <a:ext cx="3497263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The light is red. Let’s...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Stop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traffic ligh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71" y="2332464"/>
            <a:ext cx="1863726" cy="219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73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captain america shield logo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4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It is summer. I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153" y="1843087"/>
            <a:ext cx="4543425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10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23055" r="13781" b="58565"/>
          <a:stretch/>
        </p:blipFill>
        <p:spPr bwMode="auto">
          <a:xfrm>
            <a:off x="6248400" y="2800032"/>
            <a:ext cx="1899821" cy="11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aptain america shield 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7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It is autumn. I …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Fly a kite.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1714499"/>
            <a:ext cx="4381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hanos cool m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0"/>
            <a:ext cx="12205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uardians of the Galaxy Thanoss Them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6400" y="3657600"/>
            <a:ext cx="609600" cy="609600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74637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have to fight </a:t>
            </a:r>
            <a:r>
              <a:rPr lang="en-US" altLang="ko-KR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Thanos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Choose a hero…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6" descr="Image result for captain america full body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39" r="25440"/>
          <a:stretch/>
        </p:blipFill>
        <p:spPr bwMode="auto">
          <a:xfrm>
            <a:off x="3429000" y="2156438"/>
            <a:ext cx="278201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black panther full bod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67" y="2590800"/>
            <a:ext cx="2651065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iron man infinity war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758519"/>
            <a:ext cx="2429523" cy="50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31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Image result for avengers shawar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299529" y="762000"/>
            <a:ext cx="69699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WENT TO EAT INSTEAD!</a:t>
            </a:r>
          </a:p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6" descr="Image result for captain america shield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4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Image result for AVENGERS d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672264" y="762000"/>
            <a:ext cx="65614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THANOS WINS!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LOSE ½ YOUR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Image result for captain america shield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00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mage result for LO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086" y="0"/>
            <a:ext cx="12382500" cy="75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981200" y="3962400"/>
            <a:ext cx="57265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LOKI TRICKED YOU!</a:t>
            </a:r>
          </a:p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CHANGE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Image result for captain america shield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28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It is winter. I…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Make a  snowman.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2276476"/>
            <a:ext cx="28575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captain america shield logo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aptain america shield logo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How many season are there?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There are four seasons.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four seasons"/>
          <p:cNvSpPr>
            <a:spLocks noChangeAspect="1" noChangeArrowheads="1"/>
          </p:cNvSpPr>
          <p:nvPr/>
        </p:nvSpPr>
        <p:spPr bwMode="auto">
          <a:xfrm>
            <a:off x="155575" y="-966788"/>
            <a:ext cx="2009775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four seasons"/>
          <p:cNvSpPr>
            <a:spLocks noChangeAspect="1" noChangeArrowheads="1"/>
          </p:cNvSpPr>
          <p:nvPr/>
        </p:nvSpPr>
        <p:spPr bwMode="auto">
          <a:xfrm>
            <a:off x="307975" y="-814388"/>
            <a:ext cx="2009775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2" name="Picture 6" descr="Image result for four seas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3276600" cy="358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captain america shield logo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4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I like…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do you like?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See the source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9"/>
          <a:stretch/>
        </p:blipFill>
        <p:spPr bwMode="auto">
          <a:xfrm>
            <a:off x="1905000" y="1585529"/>
            <a:ext cx="5250010" cy="351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en-US" altLang="ko-K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</a:p>
        </p:txBody>
      </p:sp>
      <p:pic>
        <p:nvPicPr>
          <p:cNvPr id="10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23055" r="13781" b="58565"/>
          <a:stretch/>
        </p:blipFill>
        <p:spPr bwMode="auto">
          <a:xfrm>
            <a:off x="6248400" y="2800032"/>
            <a:ext cx="1899821" cy="11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aptain america shield 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A36419-68EE-4B59-844A-5B0FAE164433}"/>
              </a:ext>
            </a:extLst>
          </p:cNvPr>
          <p:cNvSpPr>
            <a:spLocks noGrp="1"/>
          </p:cNvSpPr>
          <p:nvPr/>
        </p:nvSpPr>
        <p:spPr bwMode="auto">
          <a:xfrm>
            <a:off x="685800" y="1441664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6000">
                <a:hlinkClick r:id="rId2"/>
              </a:rPr>
              <a:t>gioithieu.azota.vn</a:t>
            </a:r>
            <a:endParaRPr lang="en-US" sz="6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EAC6ED-9620-4036-B977-7C843807E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13264"/>
            <a:ext cx="4511288" cy="260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4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The light is yellow. Let’s...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Wait</a:t>
            </a:r>
          </a:p>
        </p:txBody>
      </p:sp>
      <p:pic>
        <p:nvPicPr>
          <p:cNvPr id="10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traffic ligh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71" y="2332464"/>
            <a:ext cx="1863726" cy="219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34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anos sna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0"/>
            <a:ext cx="12581730" cy="686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r="50781"/>
          <a:stretch/>
        </p:blipFill>
        <p:spPr bwMode="auto">
          <a:xfrm>
            <a:off x="-3488135" y="-1181100"/>
            <a:ext cx="1574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Image result for than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762000"/>
            <a:ext cx="11772898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8625" y="152400"/>
            <a:ext cx="7626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THERE MUST BE BALANCE</a:t>
            </a:r>
            <a:endParaRPr lang="en-U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4269" y="4572000"/>
            <a:ext cx="5955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CHOOSE A NUMBER</a:t>
            </a:r>
            <a:endParaRPr lang="en-U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>
            <a:hlinkClick r:id="rId8" action="ppaction://hlinksldjump"/>
          </p:cNvPr>
          <p:cNvSpPr/>
          <p:nvPr/>
        </p:nvSpPr>
        <p:spPr>
          <a:xfrm>
            <a:off x="889428" y="5495330"/>
            <a:ext cx="7569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</a:p>
        </p:txBody>
      </p:sp>
      <p:sp>
        <p:nvSpPr>
          <p:cNvPr id="11" name="Rectangle 10">
            <a:hlinkClick r:id="rId9" action="ppaction://hlinksldjump"/>
          </p:cNvPr>
          <p:cNvSpPr/>
          <p:nvPr/>
        </p:nvSpPr>
        <p:spPr>
          <a:xfrm>
            <a:off x="7171277" y="5495329"/>
            <a:ext cx="7569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  <p:pic>
        <p:nvPicPr>
          <p:cNvPr id="8" name="thano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1065" y="838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9" grpId="0"/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Image result for than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0"/>
            <a:ext cx="130628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23829" y="4267200"/>
            <a:ext cx="50582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 TEAMS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LOSE 1/2 POINTS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6" descr="Image result for captain america shield log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65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nsi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434</Words>
  <PresentationFormat>On-screen Show (4:3)</PresentationFormat>
  <Paragraphs>133</Paragraphs>
  <Slides>64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Arial</vt:lpstr>
      <vt:lpstr>Calibri</vt:lpstr>
      <vt:lpstr>Comic Sans MS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2018-04-24T05:27:48Z</dcterms:created>
  <dcterms:modified xsi:type="dcterms:W3CDTF">2021-01-21T08:10:27Z</dcterms:modified>
</cp:coreProperties>
</file>