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5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45" r:id="rId12"/>
    <p:sldId id="360" r:id="rId13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003366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0" d="100"/>
          <a:sy n="40" d="100"/>
        </p:scale>
        <p:origin x="34" y="62"/>
      </p:cViewPr>
      <p:guideLst>
        <p:guide orient="horz" pos="3312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249236" y="3662338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8697" y="4781232"/>
            <a:ext cx="20497800" cy="143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6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 BẬC NHẤT VÀ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123214" y="9326492"/>
            <a:ext cx="13315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GIẢI BÀI TẬP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5940" y="6396897"/>
            <a:ext cx="805211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II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819400" y="896344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90453" y="10863909"/>
            <a:ext cx="9472086" cy="960202"/>
            <a:chOff x="739068" y="1515168"/>
            <a:chExt cx="9473319" cy="960327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47856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04175" cy="960327"/>
              <a:chOff x="739068" y="1515168"/>
              <a:chExt cx="8104175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58987" y="1547863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1480194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C33534-B7D6-42CC-8374-9402C62E5A76}"/>
              </a:ext>
            </a:extLst>
          </p:cNvPr>
          <p:cNvSpPr txBox="1"/>
          <p:nvPr/>
        </p:nvSpPr>
        <p:spPr>
          <a:xfrm>
            <a:off x="11061765" y="7453402"/>
            <a:ext cx="2260470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3" grpId="0"/>
      <p:bldP spid="54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-32559" y="2548849"/>
            <a:ext cx="24416559" cy="2749814"/>
            <a:chOff x="225551" y="2626017"/>
            <a:chExt cx="24416559" cy="2749814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1" y="3077160"/>
              <a:ext cx="24211929" cy="2298671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51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-13509" y="5391153"/>
            <a:ext cx="24384000" cy="8324847"/>
            <a:chOff x="15362" y="6629514"/>
            <a:chExt cx="24384000" cy="83248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78677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3459938"/>
                <a:ext cx="24383999" cy="18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9938"/>
                <a:ext cx="24383999" cy="1846852"/>
              </a:xfrm>
              <a:prstGeom prst="rect">
                <a:avLst/>
              </a:prstGeom>
              <a:blipFill>
                <a:blip r:embed="rId2"/>
                <a:stretch>
                  <a:fillRect l="-1325" t="-8581" b="-19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522266" y="5886705"/>
                <a:ext cx="14999506" cy="95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66" y="5886705"/>
                <a:ext cx="14999506" cy="951030"/>
              </a:xfrm>
              <a:prstGeom prst="rect">
                <a:avLst/>
              </a:prstGeom>
              <a:blipFill>
                <a:blip r:embed="rId3"/>
                <a:stretch>
                  <a:fillRect l="-219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533400" y="8421570"/>
                <a:ext cx="21749416" cy="951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421570"/>
                <a:ext cx="21749416" cy="951030"/>
              </a:xfrm>
              <a:prstGeom prst="rect">
                <a:avLst/>
              </a:prstGeom>
              <a:blipFill>
                <a:blip r:embed="rId4"/>
                <a:stretch>
                  <a:fillRect l="-1514" t="-16561" b="-35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511757" y="11308389"/>
                <a:ext cx="14401800" cy="93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5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7" y="11308389"/>
                <a:ext cx="14401800" cy="937629"/>
              </a:xfrm>
              <a:prstGeom prst="rect">
                <a:avLst/>
              </a:prstGeom>
              <a:blipFill>
                <a:blip r:embed="rId5"/>
                <a:stretch>
                  <a:fillRect l="-2286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/>
              <p:nvPr/>
            </p:nvSpPr>
            <p:spPr>
              <a:xfrm>
                <a:off x="2998524" y="12599071"/>
                <a:ext cx="8300670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524" y="12599071"/>
                <a:ext cx="8300670" cy="937629"/>
              </a:xfrm>
              <a:prstGeom prst="rect">
                <a:avLst/>
              </a:prstGeom>
              <a:blipFill>
                <a:blip r:embed="rId6"/>
                <a:stretch>
                  <a:fillRect l="-3965" t="-18831" r="-2937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/>
              <p:nvPr/>
            </p:nvSpPr>
            <p:spPr>
              <a:xfrm>
                <a:off x="476651" y="6574351"/>
                <a:ext cx="24481587" cy="1883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đ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1" y="6574351"/>
                <a:ext cx="24481587" cy="1883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/>
              <p:nvPr/>
            </p:nvSpPr>
            <p:spPr>
              <a:xfrm>
                <a:off x="381000" y="9525000"/>
                <a:ext cx="21247676" cy="110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525000"/>
                <a:ext cx="21247676" cy="1104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/>
              <p:nvPr/>
            </p:nvSpPr>
            <p:spPr>
              <a:xfrm>
                <a:off x="11347213" y="10301413"/>
                <a:ext cx="12538018" cy="3033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54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213" y="10301413"/>
                <a:ext cx="12538018" cy="3033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2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3" grpId="0"/>
      <p:bldP spid="70" grpId="0"/>
      <p:bldP spid="62" grpId="0"/>
      <p:bldP spid="67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7228272"/>
            <a:ext cx="22136901" cy="6106728"/>
            <a:chOff x="1205494" y="6941416"/>
            <a:chExt cx="22139783" cy="610752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8694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79814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917340" y="12138980"/>
                <a:ext cx="37077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340" y="12138980"/>
                <a:ext cx="370772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28482" y="2878502"/>
                <a:ext cx="17940917" cy="100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82" y="2878502"/>
                <a:ext cx="17940917" cy="1001493"/>
              </a:xfrm>
              <a:prstGeom prst="rect">
                <a:avLst/>
              </a:prstGeom>
              <a:blipFill>
                <a:blip r:embed="rId4"/>
                <a:stretch>
                  <a:fillRect l="-1801" t="-914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71852" y="4517122"/>
                <a:ext cx="5485687" cy="173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;3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2" y="4517122"/>
                <a:ext cx="5485687" cy="1736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86937" y="497878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          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37" y="497878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0720310" y="4495566"/>
                <a:ext cx="8586986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3;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e>
                      </m:d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10" y="4495566"/>
                <a:ext cx="8586986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528638" y="4925299"/>
                <a:ext cx="5485687" cy="9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638" y="4925299"/>
                <a:ext cx="5485687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01709" cy="960327"/>
              <a:chOff x="739068" y="1515168"/>
              <a:chExt cx="810170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56521" y="153458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917340" y="7844231"/>
                <a:ext cx="17409010" cy="2401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∈∅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340" y="7844231"/>
                <a:ext cx="17409010" cy="2401683"/>
              </a:xfrm>
              <a:prstGeom prst="rect">
                <a:avLst/>
              </a:prstGeom>
              <a:blipFill>
                <a:blip r:embed="rId9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2915037" y="10490513"/>
                <a:ext cx="7620000" cy="92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𝐭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5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37" y="10490513"/>
                <a:ext cx="7620000" cy="921534"/>
              </a:xfrm>
              <a:prstGeom prst="rect">
                <a:avLst/>
              </a:prstGeom>
              <a:blipFill>
                <a:blip r:embed="rId10"/>
                <a:stretch>
                  <a:fillRect l="-4240" t="-19205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865507" y="4876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23812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39052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58474" y="7653951"/>
            <a:ext cx="22136901" cy="4842850"/>
            <a:chOff x="1205494" y="6941416"/>
            <a:chExt cx="22139783" cy="484348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60543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689403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4558624" y="1051101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24" y="1051101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85336" y="2973820"/>
                <a:ext cx="14174797" cy="1104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Parabol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đỉ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36" y="2973820"/>
                <a:ext cx="14174797" cy="1104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24323" y="4161772"/>
                <a:ext cx="4899972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5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23" y="4161772"/>
                <a:ext cx="4899972" cy="1959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338555" y="4161772"/>
                <a:ext cx="4388542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5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55" y="4161772"/>
                <a:ext cx="4388542" cy="1959511"/>
              </a:xfrm>
              <a:prstGeom prst="rect">
                <a:avLst/>
              </a:prstGeom>
              <a:blipFill>
                <a:blip r:embed="rId6"/>
                <a:stretch>
                  <a:fillRect r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436397" y="4045137"/>
                <a:ext cx="4447108" cy="219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5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397" y="4045137"/>
                <a:ext cx="4447108" cy="2192780"/>
              </a:xfrm>
              <a:prstGeom prst="rect">
                <a:avLst/>
              </a:prstGeom>
              <a:blipFill>
                <a:blip r:embed="rId7"/>
                <a:stretch>
                  <a:fillRect r="-10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141083" y="4077968"/>
                <a:ext cx="4023461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083" y="4077968"/>
                <a:ext cx="4023461" cy="1959511"/>
              </a:xfrm>
              <a:prstGeom prst="rect">
                <a:avLst/>
              </a:prstGeom>
              <a:blipFill>
                <a:blip r:embed="rId8"/>
                <a:stretch>
                  <a:fillRect r="-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20762" cy="960327"/>
              <a:chOff x="739068" y="1515168"/>
              <a:chExt cx="8120762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75574" y="153458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8016369" y="4505649"/>
            <a:ext cx="1099447" cy="11041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558624" y="8370901"/>
                <a:ext cx="13820643" cy="1423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24" y="8370901"/>
                <a:ext cx="13820643" cy="1423082"/>
              </a:xfrm>
              <a:prstGeom prst="rect">
                <a:avLst/>
              </a:prstGeom>
              <a:blipFill>
                <a:blip r:embed="rId9"/>
                <a:stretch>
                  <a:fillRect l="-2382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4475632"/>
            <a:chOff x="225551" y="2626017"/>
            <a:chExt cx="23701249" cy="4475632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0"/>
              <a:ext cx="23496618" cy="4024489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430182" y="6629514"/>
            <a:ext cx="23496618" cy="6472083"/>
            <a:chOff x="430182" y="6629514"/>
            <a:chExt cx="23496618" cy="6472083"/>
          </a:xfrm>
        </p:grpSpPr>
        <p:sp>
          <p:nvSpPr>
            <p:cNvPr id="73" name="Rounded Rectangle 72"/>
            <p:cNvSpPr/>
            <p:nvPr/>
          </p:nvSpPr>
          <p:spPr>
            <a:xfrm>
              <a:off x="430182" y="7086600"/>
              <a:ext cx="23496618" cy="6014997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319904" y="3483635"/>
            <a:ext cx="11744192" cy="93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54164" y="7146892"/>
                <a:ext cx="17518459" cy="2641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64" y="7146892"/>
                <a:ext cx="17518459" cy="2641172"/>
              </a:xfrm>
              <a:prstGeom prst="rect">
                <a:avLst/>
              </a:prstGeom>
              <a:blipFill>
                <a:blip r:embed="rId2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804916-82E6-43C7-82D8-0B201AECE07C}"/>
                  </a:ext>
                </a:extLst>
              </p:cNvPr>
              <p:cNvSpPr txBox="1"/>
              <p:nvPr/>
            </p:nvSpPr>
            <p:spPr>
              <a:xfrm>
                <a:off x="7562463" y="4153775"/>
                <a:ext cx="11430000" cy="262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804916-82E6-43C7-82D8-0B201AEC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63" y="4153775"/>
                <a:ext cx="11430000" cy="2627707"/>
              </a:xfrm>
              <a:prstGeom prst="rect">
                <a:avLst/>
              </a:prstGeom>
              <a:blipFill>
                <a:blip r:embed="rId3"/>
                <a:stretch>
                  <a:fillRect l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F4534-B16B-40E3-BFC8-E73BF1B568AC}"/>
                  </a:ext>
                </a:extLst>
              </p:cNvPr>
              <p:cNvSpPr/>
              <p:nvPr/>
            </p:nvSpPr>
            <p:spPr>
              <a:xfrm>
                <a:off x="4232828" y="11201400"/>
                <a:ext cx="17518459" cy="118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en-US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F4534-B16B-40E3-BFC8-E73BF1B56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828" y="11201400"/>
                <a:ext cx="17518459" cy="1185646"/>
              </a:xfrm>
              <a:prstGeom prst="rect">
                <a:avLst/>
              </a:prstGeom>
              <a:blipFill>
                <a:blip r:embed="rId4"/>
                <a:stretch>
                  <a:fillRect l="-1844" b="-30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0783D9-00B7-4C3C-93A0-DF367B13DE19}"/>
                  </a:ext>
                </a:extLst>
              </p:cNvPr>
              <p:cNvSpPr/>
              <p:nvPr/>
            </p:nvSpPr>
            <p:spPr>
              <a:xfrm>
                <a:off x="7620000" y="9521621"/>
                <a:ext cx="1751845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0783D9-00B7-4C3C-93A0-DF367B13D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9521621"/>
                <a:ext cx="17518459" cy="1338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1" grpId="0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3482442"/>
            <a:chOff x="225551" y="2626017"/>
            <a:chExt cx="23701249" cy="3482442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0"/>
              <a:ext cx="23496618" cy="3031299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430182" y="6629514"/>
            <a:ext cx="23496618" cy="6472083"/>
            <a:chOff x="430182" y="6629514"/>
            <a:chExt cx="23496618" cy="6472083"/>
          </a:xfrm>
        </p:grpSpPr>
        <p:sp>
          <p:nvSpPr>
            <p:cNvPr id="73" name="Rounded Rectangle 72"/>
            <p:cNvSpPr/>
            <p:nvPr/>
          </p:nvSpPr>
          <p:spPr>
            <a:xfrm>
              <a:off x="430182" y="7086600"/>
              <a:ext cx="23496618" cy="6014997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319904" y="3483635"/>
            <a:ext cx="11744192" cy="93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32828" y="7736123"/>
                <a:ext cx="17518459" cy="118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828" y="7736123"/>
                <a:ext cx="17518459" cy="1185646"/>
              </a:xfrm>
              <a:prstGeom prst="rect">
                <a:avLst/>
              </a:prstGeom>
              <a:blipFill>
                <a:blip r:embed="rId2"/>
                <a:stretch>
                  <a:fillRect l="-1844" b="-3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804916-82E6-43C7-82D8-0B201AECE07C}"/>
                  </a:ext>
                </a:extLst>
              </p:cNvPr>
              <p:cNvSpPr txBox="1"/>
              <p:nvPr/>
            </p:nvSpPr>
            <p:spPr>
              <a:xfrm>
                <a:off x="8382000" y="4495800"/>
                <a:ext cx="7391400" cy="13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804916-82E6-43C7-82D8-0B201AEC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4495800"/>
                <a:ext cx="7391400" cy="1376980"/>
              </a:xfrm>
              <a:prstGeom prst="rect">
                <a:avLst/>
              </a:prstGeom>
              <a:blipFill>
                <a:blip r:embed="rId3"/>
                <a:stretch>
                  <a:fillRect l="-436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F4534-B16B-40E3-BFC8-E73BF1B568AC}"/>
                  </a:ext>
                </a:extLst>
              </p:cNvPr>
              <p:cNvSpPr/>
              <p:nvPr/>
            </p:nvSpPr>
            <p:spPr>
              <a:xfrm>
                <a:off x="4232828" y="11201400"/>
                <a:ext cx="17518459" cy="118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54F4534-B16B-40E3-BFC8-E73BF1B56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828" y="11201400"/>
                <a:ext cx="17518459" cy="1185646"/>
              </a:xfrm>
              <a:prstGeom prst="rect">
                <a:avLst/>
              </a:prstGeom>
              <a:blipFill>
                <a:blip r:embed="rId4"/>
                <a:stretch>
                  <a:fillRect l="-1844" b="-30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0783D9-00B7-4C3C-93A0-DF367B13DE19}"/>
                  </a:ext>
                </a:extLst>
              </p:cNvPr>
              <p:cNvSpPr/>
              <p:nvPr/>
            </p:nvSpPr>
            <p:spPr>
              <a:xfrm>
                <a:off x="7166527" y="9309065"/>
                <a:ext cx="1165105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0783D9-00B7-4C3C-93A0-DF367B13D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527" y="9309065"/>
                <a:ext cx="11651059" cy="1338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5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2060286"/>
            <a:chOff x="225551" y="2626017"/>
            <a:chExt cx="23701249" cy="2060286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4705353"/>
            <a:ext cx="24384000" cy="9010647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58191" y="3364688"/>
                <a:ext cx="16921096" cy="102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5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191" y="3364688"/>
                <a:ext cx="16921096" cy="1023678"/>
              </a:xfrm>
              <a:prstGeom prst="rect">
                <a:avLst/>
              </a:prstGeom>
              <a:blipFill>
                <a:blip r:embed="rId2"/>
                <a:stretch>
                  <a:fillRect l="-1945" t="-7738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  <a:blipFill>
                <a:blip r:embed="rId3"/>
                <a:stretch>
                  <a:fillRect l="-2650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969143" y="5818833"/>
                <a:ext cx="10920234" cy="207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3" y="5818833"/>
                <a:ext cx="10920234" cy="2075761"/>
              </a:xfrm>
              <a:prstGeom prst="rect">
                <a:avLst/>
              </a:prstGeom>
              <a:blipFill>
                <a:blip r:embed="rId4"/>
                <a:stretch>
                  <a:fillRect l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74DF0F1-0CA5-4271-A51B-337095A2D981}"/>
              </a:ext>
            </a:extLst>
          </p:cNvPr>
          <p:cNvSpPr/>
          <p:nvPr/>
        </p:nvSpPr>
        <p:spPr>
          <a:xfrm>
            <a:off x="916496" y="7543800"/>
            <a:ext cx="5012911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D30A900-A850-4C91-B1D7-CA3B83E76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77" y="8550988"/>
            <a:ext cx="8829905" cy="3150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914400" y="11661929"/>
                <a:ext cx="12192000" cy="1929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5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5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661929"/>
                <a:ext cx="12192000" cy="1929374"/>
              </a:xfrm>
              <a:prstGeom prst="rect">
                <a:avLst/>
              </a:prstGeom>
              <a:blipFill>
                <a:blip r:embed="rId6"/>
                <a:stretch>
                  <a:fillRect l="-2650" t="-9148" b="-1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58650" y="5344883"/>
            <a:ext cx="0" cy="81234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F35FB46-0A13-4F58-A5C5-00CBFD102F46}"/>
              </a:ext>
            </a:extLst>
          </p:cNvPr>
          <p:cNvSpPr/>
          <p:nvPr/>
        </p:nvSpPr>
        <p:spPr>
          <a:xfrm>
            <a:off x="12573000" y="5181600"/>
            <a:ext cx="3858749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1B64F48-3EE6-451E-BABE-A2AA6EAC61A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6157329"/>
            <a:ext cx="8534397" cy="220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724B26-46D0-4563-BB12-29C54C179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5574" y="8538579"/>
            <a:ext cx="6482023" cy="508689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5FF614F-780F-4A04-94A9-21506375FE36}"/>
              </a:ext>
            </a:extLst>
          </p:cNvPr>
          <p:cNvSpPr/>
          <p:nvPr/>
        </p:nvSpPr>
        <p:spPr>
          <a:xfrm>
            <a:off x="12788071" y="8432834"/>
            <a:ext cx="2185214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1" grpId="0"/>
      <p:bldP spid="63" grpId="0"/>
      <p:bldP spid="69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2060286"/>
            <a:chOff x="225551" y="2626017"/>
            <a:chExt cx="23701249" cy="2060286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4705353"/>
            <a:ext cx="24384000" cy="9010647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34490" y="3459938"/>
                <a:ext cx="19392209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490" y="3459938"/>
                <a:ext cx="19392209" cy="937629"/>
              </a:xfrm>
              <a:prstGeom prst="rect">
                <a:avLst/>
              </a:prstGeom>
              <a:blipFill>
                <a:blip r:embed="rId2"/>
                <a:stretch>
                  <a:fillRect l="-1698" t="-1895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  <a:blipFill>
                <a:blip r:embed="rId3"/>
                <a:stretch>
                  <a:fillRect l="-2650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969143" y="5818833"/>
                <a:ext cx="12638781" cy="1867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3" y="5818833"/>
                <a:ext cx="12638781" cy="1867434"/>
              </a:xfrm>
              <a:prstGeom prst="rect">
                <a:avLst/>
              </a:prstGeom>
              <a:blipFill>
                <a:blip r:embed="rId4"/>
                <a:stretch>
                  <a:fillRect l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74DF0F1-0CA5-4271-A51B-337095A2D981}"/>
              </a:ext>
            </a:extLst>
          </p:cNvPr>
          <p:cNvSpPr/>
          <p:nvPr/>
        </p:nvSpPr>
        <p:spPr>
          <a:xfrm>
            <a:off x="916496" y="7543800"/>
            <a:ext cx="5012911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914400" y="11661929"/>
                <a:ext cx="12192000" cy="1929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5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661929"/>
                <a:ext cx="12192000" cy="1929374"/>
              </a:xfrm>
              <a:prstGeom prst="rect">
                <a:avLst/>
              </a:prstGeom>
              <a:blipFill>
                <a:blip r:embed="rId5"/>
                <a:stretch>
                  <a:fillRect l="-2650" t="-9148" b="-1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3449644" y="5377485"/>
            <a:ext cx="0" cy="81234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F35FB46-0A13-4F58-A5C5-00CBFD102F46}"/>
              </a:ext>
            </a:extLst>
          </p:cNvPr>
          <p:cNvSpPr/>
          <p:nvPr/>
        </p:nvSpPr>
        <p:spPr>
          <a:xfrm>
            <a:off x="13895851" y="5158371"/>
            <a:ext cx="3858749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53503EE-9C32-41A2-9525-326B50156D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8550987"/>
            <a:ext cx="8832972" cy="314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90BC4FB-9A48-4AE4-B28E-5F620FA23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9344" y="6039050"/>
            <a:ext cx="8153399" cy="221338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F110F7B-3E43-4B16-A1C6-9A5DF0AB5B9C}"/>
              </a:ext>
            </a:extLst>
          </p:cNvPr>
          <p:cNvSpPr/>
          <p:nvPr/>
        </p:nvSpPr>
        <p:spPr>
          <a:xfrm>
            <a:off x="13991045" y="8294400"/>
            <a:ext cx="2185214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B9FE0B-5BC0-46B2-9D28-ED6F42788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9004" y="8470725"/>
            <a:ext cx="6027694" cy="51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1" grpId="0"/>
      <p:bldP spid="63" grpId="0"/>
      <p:bldP spid="69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2060286"/>
            <a:chOff x="225551" y="2626017"/>
            <a:chExt cx="23701249" cy="2060286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51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-13509" y="4726705"/>
            <a:ext cx="24384000" cy="9010647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34490" y="3459938"/>
                <a:ext cx="19392209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490" y="3459938"/>
                <a:ext cx="19392209" cy="951030"/>
              </a:xfrm>
              <a:prstGeom prst="rect">
                <a:avLst/>
              </a:prstGeom>
              <a:blipFill>
                <a:blip r:embed="rId2"/>
                <a:stretch>
                  <a:fillRect l="-1698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  <a:blipFill>
                <a:blip r:embed="rId3"/>
                <a:stretch>
                  <a:fillRect l="-2650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322229" y="6045534"/>
                <a:ext cx="11865749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9" y="6045534"/>
                <a:ext cx="11865749" cy="937629"/>
              </a:xfrm>
              <a:prstGeom prst="rect">
                <a:avLst/>
              </a:prstGeom>
              <a:blipFill>
                <a:blip r:embed="rId4"/>
                <a:stretch>
                  <a:fillRect l="-2775" t="-18831" r="-41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322229" y="10062587"/>
                <a:ext cx="14401800" cy="194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9" y="10062587"/>
                <a:ext cx="14401800" cy="1949444"/>
              </a:xfrm>
              <a:prstGeom prst="rect">
                <a:avLst/>
              </a:prstGeom>
              <a:blipFill>
                <a:blip r:embed="rId5"/>
                <a:stretch>
                  <a:fillRect l="-2286" t="-8150" b="-17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39600" y="5388180"/>
            <a:ext cx="0" cy="81234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F35FB46-0A13-4F58-A5C5-00CBFD102F46}"/>
              </a:ext>
            </a:extLst>
          </p:cNvPr>
          <p:cNvSpPr/>
          <p:nvPr/>
        </p:nvSpPr>
        <p:spPr>
          <a:xfrm>
            <a:off x="12192000" y="5158371"/>
            <a:ext cx="3858749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F110F7B-3E43-4B16-A1C6-9A5DF0AB5B9C}"/>
              </a:ext>
            </a:extLst>
          </p:cNvPr>
          <p:cNvSpPr/>
          <p:nvPr/>
        </p:nvSpPr>
        <p:spPr>
          <a:xfrm>
            <a:off x="12281173" y="7574101"/>
            <a:ext cx="2185214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45D6A65-2BB5-4A0F-8365-A43D7CA80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579" y="7008838"/>
            <a:ext cx="8663710" cy="3049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/>
              <p:nvPr/>
            </p:nvSpPr>
            <p:spPr>
              <a:xfrm>
                <a:off x="4806430" y="11432036"/>
                <a:ext cx="4338945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30" y="11432036"/>
                <a:ext cx="4338945" cy="937629"/>
              </a:xfrm>
              <a:prstGeom prst="rect">
                <a:avLst/>
              </a:prstGeom>
              <a:blipFill>
                <a:blip r:embed="rId7"/>
                <a:stretch>
                  <a:fillRect l="-7444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F5D5B4-7CD7-49DE-A784-DB3FF5AE632C}"/>
                  </a:ext>
                </a:extLst>
              </p:cNvPr>
              <p:cNvSpPr/>
              <p:nvPr/>
            </p:nvSpPr>
            <p:spPr>
              <a:xfrm>
                <a:off x="4718599" y="12574018"/>
                <a:ext cx="6245492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F5D5B4-7CD7-49DE-A784-DB3FF5AE6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99" y="12574018"/>
                <a:ext cx="6245492" cy="937629"/>
              </a:xfrm>
              <a:prstGeom prst="rect">
                <a:avLst/>
              </a:prstGeom>
              <a:blipFill>
                <a:blip r:embed="rId8"/>
                <a:stretch>
                  <a:fillRect l="-5171" t="-1895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28A042ED-AA74-468C-B0DC-DEC4893E3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8134" y="5378218"/>
            <a:ext cx="8153397" cy="22722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DDCD21A-7F1F-401B-B99F-5AC003F510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53291" y="8061570"/>
            <a:ext cx="6157570" cy="55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3" grpId="0"/>
      <p:bldP spid="69" grpId="0"/>
      <p:bldP spid="66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26017"/>
            <a:ext cx="23701249" cy="2060286"/>
            <a:chOff x="225551" y="2626017"/>
            <a:chExt cx="23701249" cy="2060286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51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-13509" y="4726705"/>
            <a:ext cx="24384000" cy="9010647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34490" y="3459938"/>
                <a:ext cx="19392209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490" y="3459938"/>
                <a:ext cx="19392209" cy="951030"/>
              </a:xfrm>
              <a:prstGeom prst="rect">
                <a:avLst/>
              </a:prstGeom>
              <a:blipFill>
                <a:blip r:embed="rId2"/>
                <a:stretch>
                  <a:fillRect l="-1698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7" y="5195883"/>
                <a:ext cx="12192000" cy="937629"/>
              </a:xfrm>
              <a:prstGeom prst="rect">
                <a:avLst/>
              </a:prstGeom>
              <a:blipFill>
                <a:blip r:embed="rId3"/>
                <a:stretch>
                  <a:fillRect l="-2650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0" y="6045534"/>
                <a:ext cx="12383518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5534"/>
                <a:ext cx="12383518" cy="937629"/>
              </a:xfrm>
              <a:prstGeom prst="rect">
                <a:avLst/>
              </a:prstGeom>
              <a:blipFill>
                <a:blip r:embed="rId4"/>
                <a:stretch>
                  <a:fillRect l="-2610" t="-18831" r="-34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322229" y="10062587"/>
                <a:ext cx="14401800" cy="194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9" y="10062587"/>
                <a:ext cx="14401800" cy="1949444"/>
              </a:xfrm>
              <a:prstGeom prst="rect">
                <a:avLst/>
              </a:prstGeom>
              <a:blipFill>
                <a:blip r:embed="rId5"/>
                <a:stretch>
                  <a:fillRect l="-2286" t="-8150" b="-17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192000" y="5388180"/>
            <a:ext cx="0" cy="81234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F35FB46-0A13-4F58-A5C5-00CBFD102F46}"/>
              </a:ext>
            </a:extLst>
          </p:cNvPr>
          <p:cNvSpPr/>
          <p:nvPr/>
        </p:nvSpPr>
        <p:spPr>
          <a:xfrm>
            <a:off x="12192000" y="5158371"/>
            <a:ext cx="3858749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F110F7B-3E43-4B16-A1C6-9A5DF0AB5B9C}"/>
              </a:ext>
            </a:extLst>
          </p:cNvPr>
          <p:cNvSpPr/>
          <p:nvPr/>
        </p:nvSpPr>
        <p:spPr>
          <a:xfrm>
            <a:off x="12281173" y="7574101"/>
            <a:ext cx="2185214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/>
              <p:nvPr/>
            </p:nvSpPr>
            <p:spPr>
              <a:xfrm>
                <a:off x="4841107" y="10943297"/>
                <a:ext cx="4238020" cy="1423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107" y="10943297"/>
                <a:ext cx="4238020" cy="1423082"/>
              </a:xfrm>
              <a:prstGeom prst="rect">
                <a:avLst/>
              </a:prstGeom>
              <a:blipFill>
                <a:blip r:embed="rId6"/>
                <a:stretch>
                  <a:fillRect l="-7626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F5D5B4-7CD7-49DE-A784-DB3FF5AE632C}"/>
                  </a:ext>
                </a:extLst>
              </p:cNvPr>
              <p:cNvSpPr/>
              <p:nvPr/>
            </p:nvSpPr>
            <p:spPr>
              <a:xfrm>
                <a:off x="4739201" y="12213160"/>
                <a:ext cx="6134885" cy="1372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F5D5B4-7CD7-49DE-A784-DB3FF5AE6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01" y="12213160"/>
                <a:ext cx="6134885" cy="1372427"/>
              </a:xfrm>
              <a:prstGeom prst="rect">
                <a:avLst/>
              </a:prstGeom>
              <a:blipFill>
                <a:blip r:embed="rId7"/>
                <a:stretch>
                  <a:fillRect l="-5263" b="-1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AC2CEF94-67A2-4BBE-87E9-D41AB28AB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192" y="6995255"/>
            <a:ext cx="8460802" cy="31058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0CA3B7-A717-4E5C-ADB7-C793636B8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4400" y="5334000"/>
            <a:ext cx="7785574" cy="25185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558EB0-3D53-4EF7-83A9-345CB28CAF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16200" y="8002713"/>
            <a:ext cx="6134883" cy="56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3" grpId="0"/>
      <p:bldP spid="69" grpId="0"/>
      <p:bldP spid="66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-32559" y="2548849"/>
            <a:ext cx="24416559" cy="2060286"/>
            <a:chOff x="225551" y="2626017"/>
            <a:chExt cx="24416559" cy="2060286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1" y="3077161"/>
              <a:ext cx="24211929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51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-13509" y="4726705"/>
            <a:ext cx="24384000" cy="9010647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3459938"/>
                <a:ext cx="24383999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9938"/>
                <a:ext cx="24383999" cy="937629"/>
              </a:xfrm>
              <a:prstGeom prst="rect">
                <a:avLst/>
              </a:prstGeom>
              <a:blipFill>
                <a:blip r:embed="rId2"/>
                <a:stretch>
                  <a:fillRect l="-1325" t="-1895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717548" y="5691771"/>
                <a:ext cx="24721358" cy="93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8" y="5691771"/>
                <a:ext cx="24721358" cy="937629"/>
              </a:xfrm>
              <a:prstGeom prst="rect">
                <a:avLst/>
              </a:prstGeom>
              <a:blipFill>
                <a:blip r:embed="rId3"/>
                <a:stretch>
                  <a:fillRect l="-1332" t="-1883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750106" y="7901571"/>
                <a:ext cx="16440013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06" y="7901571"/>
                <a:ext cx="16440013" cy="937629"/>
              </a:xfrm>
              <a:prstGeom prst="rect">
                <a:avLst/>
              </a:prstGeom>
              <a:blipFill>
                <a:blip r:embed="rId4"/>
                <a:stretch>
                  <a:fillRect l="-1965" t="-18831" r="-111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696876" y="10671240"/>
                <a:ext cx="14401800" cy="92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76" y="10671240"/>
                <a:ext cx="14401800" cy="921534"/>
              </a:xfrm>
              <a:prstGeom prst="rect">
                <a:avLst/>
              </a:prstGeom>
              <a:blipFill>
                <a:blip r:embed="rId5"/>
                <a:stretch>
                  <a:fillRect l="-2243" t="-19205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/>
              <p:nvPr/>
            </p:nvSpPr>
            <p:spPr>
              <a:xfrm>
                <a:off x="8323573" y="12267252"/>
                <a:ext cx="6915676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573" y="12267252"/>
                <a:ext cx="6915676" cy="937629"/>
              </a:xfrm>
              <a:prstGeom prst="rect">
                <a:avLst/>
              </a:prstGeom>
              <a:blipFill>
                <a:blip r:embed="rId6"/>
                <a:stretch>
                  <a:fillRect l="-4670" t="-18831" r="-1762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/>
              <p:nvPr/>
            </p:nvSpPr>
            <p:spPr>
              <a:xfrm>
                <a:off x="805642" y="6798416"/>
                <a:ext cx="24721358" cy="108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2" y="6798416"/>
                <a:ext cx="24721358" cy="1084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/>
              <p:nvPr/>
            </p:nvSpPr>
            <p:spPr>
              <a:xfrm>
                <a:off x="7988494" y="9173907"/>
                <a:ext cx="11304890" cy="108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494" y="9173907"/>
                <a:ext cx="11304890" cy="1084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/>
              <p:nvPr/>
            </p:nvSpPr>
            <p:spPr>
              <a:xfrm>
                <a:off x="11335717" y="10089847"/>
                <a:ext cx="8697676" cy="21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717" y="10089847"/>
                <a:ext cx="8697676" cy="21783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3" grpId="0"/>
      <p:bldP spid="70" grpId="0"/>
      <p:bldP spid="62" grpId="0"/>
      <p:bldP spid="67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-32559" y="2548849"/>
            <a:ext cx="24416559" cy="2749814"/>
            <a:chOff x="225551" y="2626017"/>
            <a:chExt cx="24416559" cy="2749814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1" y="3077160"/>
              <a:ext cx="24211929" cy="2298671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26017"/>
              <a:ext cx="7570737" cy="937131"/>
              <a:chOff x="534986" y="1599334"/>
              <a:chExt cx="8826568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51 SGK.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-13509" y="5391153"/>
            <a:ext cx="24384000" cy="8324847"/>
            <a:chOff x="15362" y="6629514"/>
            <a:chExt cx="24384000" cy="83248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78677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3459938"/>
                <a:ext cx="24383999" cy="18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9938"/>
                <a:ext cx="24383999" cy="1829090"/>
              </a:xfrm>
              <a:prstGeom prst="rect">
                <a:avLst/>
              </a:prstGeom>
              <a:blipFill>
                <a:blip r:embed="rId2"/>
                <a:stretch>
                  <a:fillRect l="-1325" t="-8667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/>
              <p:nvPr/>
            </p:nvSpPr>
            <p:spPr>
              <a:xfrm>
                <a:off x="4522266" y="5924805"/>
                <a:ext cx="14999506" cy="95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ABA45C-F89F-49FB-B559-6CC36159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66" y="5924805"/>
                <a:ext cx="14999506" cy="951030"/>
              </a:xfrm>
              <a:prstGeom prst="rect">
                <a:avLst/>
              </a:prstGeom>
              <a:blipFill>
                <a:blip r:embed="rId3"/>
                <a:stretch>
                  <a:fillRect l="-219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/>
              <p:nvPr/>
            </p:nvSpPr>
            <p:spPr>
              <a:xfrm>
                <a:off x="695475" y="7734810"/>
                <a:ext cx="11706795" cy="951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A27D26E-43A4-4451-BD79-BF17A1C2D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75" y="7734810"/>
                <a:ext cx="11706795" cy="951030"/>
              </a:xfrm>
              <a:prstGeom prst="rect">
                <a:avLst/>
              </a:prstGeom>
              <a:blipFill>
                <a:blip r:embed="rId4"/>
                <a:stretch>
                  <a:fillRect l="-2760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/>
              <p:nvPr/>
            </p:nvSpPr>
            <p:spPr>
              <a:xfrm>
                <a:off x="771675" y="11179437"/>
                <a:ext cx="14401800" cy="92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1D5517B-2EFC-475F-A91D-7CE4E9E13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75" y="11179437"/>
                <a:ext cx="14401800" cy="921534"/>
              </a:xfrm>
              <a:prstGeom prst="rect">
                <a:avLst/>
              </a:prstGeom>
              <a:blipFill>
                <a:blip r:embed="rId5"/>
                <a:stretch>
                  <a:fillRect l="-2286" t="-19205" b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/>
              <p:nvPr/>
            </p:nvSpPr>
            <p:spPr>
              <a:xfrm>
                <a:off x="7639441" y="12625971"/>
                <a:ext cx="8765156" cy="937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99D405A-8D18-4EAC-9F66-6942BE905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441" y="12625971"/>
                <a:ext cx="8765156" cy="937629"/>
              </a:xfrm>
              <a:prstGeom prst="rect">
                <a:avLst/>
              </a:prstGeom>
              <a:blipFill>
                <a:blip r:embed="rId6"/>
                <a:stretch>
                  <a:fillRect l="-3686" t="-18831" r="-3408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/>
              <p:nvPr/>
            </p:nvSpPr>
            <p:spPr>
              <a:xfrm>
                <a:off x="-124820" y="6857675"/>
                <a:ext cx="17754599" cy="1104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E9BCD2-E854-45DF-8438-DD4D26A12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820" y="6857675"/>
                <a:ext cx="17754599" cy="1104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/>
              <p:nvPr/>
            </p:nvSpPr>
            <p:spPr>
              <a:xfrm>
                <a:off x="533400" y="8686800"/>
                <a:ext cx="21151496" cy="110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84A9EE-1903-43A9-9994-6E907B77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686800"/>
                <a:ext cx="21151496" cy="1104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/>
              <p:nvPr/>
            </p:nvSpPr>
            <p:spPr>
              <a:xfrm>
                <a:off x="11074307" y="10623247"/>
                <a:ext cx="8697676" cy="21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09BD2E-7F84-41A9-9A1B-7105C37D0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307" y="10623247"/>
                <a:ext cx="8697676" cy="21783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B2F5F47-4D21-44CC-9915-181EF7AAA289}"/>
                  </a:ext>
                </a:extLst>
              </p:cNvPr>
              <p:cNvSpPr/>
              <p:nvPr/>
            </p:nvSpPr>
            <p:spPr>
              <a:xfrm>
                <a:off x="569025" y="9792452"/>
                <a:ext cx="20612887" cy="110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</m:t>
                      </m:r>
                      <m:d>
                        <m:dPr>
                          <m:ctrlP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𝐏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5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5400" b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B2F5F47-4D21-44CC-9915-181EF7AAA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5" y="9792452"/>
                <a:ext cx="20612887" cy="1104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1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60" grpId="0"/>
      <p:bldP spid="63" grpId="0"/>
      <p:bldP spid="70" grpId="0"/>
      <p:bldP spid="62" grpId="0"/>
      <p:bldP spid="67" grpId="0"/>
      <p:bldP spid="72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4893</TotalTime>
  <Words>1105</Words>
  <Application>Microsoft Office PowerPoint</Application>
  <PresentationFormat>Custom</PresentationFormat>
  <Paragraphs>138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Sơn Đặng Thanh</cp:lastModifiedBy>
  <cp:revision>477</cp:revision>
  <dcterms:created xsi:type="dcterms:W3CDTF">2013-08-31T11:42:51Z</dcterms:created>
  <dcterms:modified xsi:type="dcterms:W3CDTF">2021-09-01T11:29:38Z</dcterms:modified>
</cp:coreProperties>
</file>