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4" r:id="rId6"/>
    <p:sldId id="275" r:id="rId7"/>
    <p:sldId id="273" r:id="rId8"/>
    <p:sldId id="27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82: NHÂN VỚI SỐ CÓ MỘT CHỮ SỐ (CÓ NHỚ) -(T2)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632445" y="1066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8873" t="31250" r="40044" b="56250"/>
          <a:stretch/>
        </p:blipFill>
        <p:spPr>
          <a:xfrm>
            <a:off x="1878385" y="2864666"/>
            <a:ext cx="11746334" cy="52887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18" name="Group 17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556919" y="4038600"/>
            <a:ext cx="4953000" cy="2179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12 000 x 4 = ?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Nhẩm</a:t>
            </a:r>
            <a:r>
              <a:rPr lang="en-US" sz="2400" b="1" dirty="0" smtClean="0">
                <a:solidFill>
                  <a:schemeClr val="tx1"/>
                </a:solidFill>
              </a:rPr>
              <a:t>: 12 </a:t>
            </a:r>
            <a:r>
              <a:rPr lang="en-US" sz="2400" b="1" dirty="0" err="1" smtClean="0">
                <a:solidFill>
                  <a:schemeClr val="tx1"/>
                </a:solidFill>
              </a:rPr>
              <a:t>nghìn</a:t>
            </a:r>
            <a:r>
              <a:rPr lang="en-US" sz="2400" b="1" dirty="0" smtClean="0">
                <a:solidFill>
                  <a:schemeClr val="tx1"/>
                </a:solidFill>
              </a:rPr>
              <a:t> x 4 = 48 </a:t>
            </a:r>
            <a:r>
              <a:rPr lang="en-US" sz="2400" b="1" dirty="0" err="1" smtClean="0">
                <a:solidFill>
                  <a:schemeClr val="tx1"/>
                </a:solidFill>
              </a:rPr>
              <a:t>nghìn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Vậy</a:t>
            </a:r>
            <a:r>
              <a:rPr lang="en-US" sz="2400" b="1" dirty="0" smtClean="0">
                <a:solidFill>
                  <a:schemeClr val="tx1"/>
                </a:solidFill>
              </a:rPr>
              <a:t> 12 000 x 4 = 48 000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05319" y="3048000"/>
            <a:ext cx="2590800" cy="1981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6 000 x 5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9 000 x 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729119" y="5486400"/>
            <a:ext cx="2667000" cy="19811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21 000 x 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16 000 x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109120" y="898134"/>
            <a:ext cx="982918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8648" y="257545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6 000 x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08648" y="297098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9 000 x 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82397" y="2698514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16 000 x 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82397" y="2325078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21 000 x 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78220" y="3857049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6 000 x 5 = ?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78220" y="5990532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 000 x 8=?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87062" y="3659335"/>
            <a:ext cx="3276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21 000 x 3=?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23303" y="5899996"/>
            <a:ext cx="345590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16 000 x 4 =?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78220" y="4607277"/>
            <a:ext cx="223312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nghìn</a:t>
            </a:r>
            <a:r>
              <a:rPr lang="en-US" dirty="0" smtClean="0"/>
              <a:t> x 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78220" y="5145888"/>
            <a:ext cx="182008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6 000 x 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14327" y="4595323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 </a:t>
            </a:r>
            <a:r>
              <a:rPr lang="en-US" dirty="0" err="1" smtClean="0"/>
              <a:t>nghìn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509919" y="4435870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</a:t>
            </a:r>
            <a:r>
              <a:rPr lang="en-US" dirty="0" err="1" smtClean="0"/>
              <a:t>nghìn</a:t>
            </a:r>
            <a:r>
              <a:rPr lang="en-US" dirty="0" smtClean="0"/>
              <a:t> x 3 = 63 </a:t>
            </a:r>
            <a:r>
              <a:rPr lang="en-US" dirty="0" err="1" smtClean="0"/>
              <a:t>nghìn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482397" y="4981534"/>
            <a:ext cx="47871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21 000 x 3     = 63 000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14327" y="5117735"/>
            <a:ext cx="190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30 000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28903" y="6757270"/>
            <a:ext cx="45648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nghìn</a:t>
            </a:r>
            <a:r>
              <a:rPr lang="en-US" dirty="0" smtClean="0"/>
              <a:t> x 8 = 72 </a:t>
            </a:r>
            <a:r>
              <a:rPr lang="en-US" dirty="0" err="1" smtClean="0"/>
              <a:t>nghìn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24570" y="7238193"/>
            <a:ext cx="441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9 000 x 8     = 72 000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23303" y="6659702"/>
            <a:ext cx="50396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nghìn</a:t>
            </a:r>
            <a:r>
              <a:rPr lang="en-US" dirty="0" smtClean="0"/>
              <a:t> x 4 = 64 </a:t>
            </a:r>
            <a:r>
              <a:rPr lang="en-US" dirty="0" err="1" smtClean="0"/>
              <a:t>nghìn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50825" y="7179608"/>
            <a:ext cx="477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16 000 x 4    = 64 000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878384" y="1832176"/>
            <a:ext cx="5689465" cy="677108"/>
            <a:chOff x="1470819" y="1947446"/>
            <a:chExt cx="5689465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833519" y="3857049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78384" y="1832176"/>
            <a:ext cx="1712415" cy="677108"/>
            <a:chOff x="1470819" y="1947446"/>
            <a:chExt cx="1712415" cy="677108"/>
          </a:xfrm>
        </p:grpSpPr>
        <p:grpSp>
          <p:nvGrpSpPr>
            <p:cNvPr id="18" name="Group 17"/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71657"/>
              </p:ext>
            </p:extLst>
          </p:nvPr>
        </p:nvGraphicFramePr>
        <p:xfrm>
          <a:off x="1711131" y="2798196"/>
          <a:ext cx="12543642" cy="251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842">
                  <a:extLst>
                    <a:ext uri="{9D8B030D-6E8A-4147-A177-3AD203B41FA5}">
                      <a16:colId xmlns="" xmlns:a16="http://schemas.microsoft.com/office/drawing/2014/main" val="281448087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730270215"/>
                    </a:ext>
                  </a:extLst>
                </a:gridCol>
                <a:gridCol w="1742250">
                  <a:extLst>
                    <a:ext uri="{9D8B030D-6E8A-4147-A177-3AD203B41FA5}">
                      <a16:colId xmlns="" xmlns:a16="http://schemas.microsoft.com/office/drawing/2014/main" val="2695989215"/>
                    </a:ext>
                  </a:extLst>
                </a:gridCol>
                <a:gridCol w="1644530">
                  <a:extLst>
                    <a:ext uri="{9D8B030D-6E8A-4147-A177-3AD203B41FA5}">
                      <a16:colId xmlns="" xmlns:a16="http://schemas.microsoft.com/office/drawing/2014/main" val="501393202"/>
                    </a:ext>
                  </a:extLst>
                </a:gridCol>
                <a:gridCol w="2023420">
                  <a:extLst>
                    <a:ext uri="{9D8B030D-6E8A-4147-A177-3AD203B41FA5}">
                      <a16:colId xmlns="" xmlns:a16="http://schemas.microsoft.com/office/drawing/2014/main" val="236476076"/>
                    </a:ext>
                  </a:extLst>
                </a:gridCol>
              </a:tblGrid>
              <a:tr h="91398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1 321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324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2 281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16 023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2532674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    </a:t>
                      </a:r>
                      <a:r>
                        <a:rPr lang="en-US" sz="3600" b="1" dirty="0" err="1" smtClean="0"/>
                        <a:t>Gấp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đố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lên</a:t>
                      </a:r>
                      <a:r>
                        <a:rPr lang="en-US" sz="3600" b="1" baseline="0" dirty="0" smtClean="0"/>
                        <a:t> 2 </a:t>
                      </a:r>
                      <a:r>
                        <a:rPr lang="en-US" sz="3600" b="1" baseline="0" dirty="0" err="1" smtClean="0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</a:t>
                      </a:r>
                      <a:r>
                        <a:rPr lang="en-US" sz="3600" b="1" baseline="0" dirty="0" smtClean="0"/>
                        <a:t> 642</a:t>
                      </a:r>
                      <a:endParaRPr lang="en-US" sz="3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      648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  4 562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32 046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5020343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    </a:t>
                      </a:r>
                      <a:r>
                        <a:rPr lang="en-US" sz="3600" b="1" dirty="0" err="1" smtClean="0"/>
                        <a:t>Gấp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số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đó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lên</a:t>
                      </a:r>
                      <a:r>
                        <a:rPr lang="en-US" sz="3600" b="1" baseline="0" dirty="0" smtClean="0"/>
                        <a:t> 3 </a:t>
                      </a:r>
                      <a:r>
                        <a:rPr lang="en-US" sz="3600" b="1" baseline="0" dirty="0" err="1" smtClean="0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3 963</a:t>
                      </a:r>
                      <a:endParaRPr lang="en-US" sz="3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       972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 6 843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48 138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6251648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8824118" y="3605400"/>
            <a:ext cx="173067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0562813" y="3605400"/>
            <a:ext cx="169030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12261142" y="3622506"/>
            <a:ext cx="199363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824118" y="4453503"/>
            <a:ext cx="17386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  ?</a:t>
            </a:r>
            <a:endParaRPr lang="en-US" sz="48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0562813" y="4436397"/>
            <a:ext cx="1690305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2261142" y="4430177"/>
            <a:ext cx="1993631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?</a:t>
            </a:r>
            <a:endParaRPr lang="en-US" sz="4800" b="1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1711131" y="2868208"/>
            <a:ext cx="0" cy="244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711131" y="5271861"/>
            <a:ext cx="12543642" cy="4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4254773" y="2798196"/>
            <a:ext cx="0" cy="251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78384" y="2798196"/>
            <a:ext cx="12376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071519" y="2868208"/>
            <a:ext cx="76200" cy="2403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824117" y="2833202"/>
            <a:ext cx="0" cy="24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562813" y="2868208"/>
            <a:ext cx="0" cy="241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253118" y="2868208"/>
            <a:ext cx="0" cy="242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711131" y="3605400"/>
            <a:ext cx="12370788" cy="1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797558" y="4438282"/>
            <a:ext cx="12289963" cy="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5" grpId="0" animBg="1"/>
      <p:bldP spid="86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07263" y="1832176"/>
            <a:ext cx="12503256" cy="1846659"/>
            <a:chOff x="1438271" y="1947446"/>
            <a:chExt cx="5722013" cy="1846659"/>
          </a:xfrm>
        </p:grpSpPr>
        <p:grpSp>
          <p:nvGrpSpPr>
            <p:cNvPr id="18" name="Group 17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846576" y="1947446"/>
              <a:ext cx="53137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9459" t="59375" r="40043" b="19792"/>
          <a:stretch/>
        </p:blipFill>
        <p:spPr>
          <a:xfrm>
            <a:off x="2699456" y="3678835"/>
            <a:ext cx="10925263" cy="479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5702" y="4641980"/>
            <a:ext cx="15764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/>
              <a:t>Gói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bánh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quy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4 500 </a:t>
            </a:r>
            <a:r>
              <a:rPr lang="en-US" sz="1800" b="1" dirty="0" err="1" smtClean="0"/>
              <a:t>đồng</a:t>
            </a:r>
            <a:endParaRPr lang="en-US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738519" y="4634204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 </a:t>
            </a:r>
            <a:r>
              <a:rPr lang="en-US" sz="1800" b="1" dirty="0" err="1" smtClean="0"/>
              <a:t>Bánh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trứng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11 000 </a:t>
            </a:r>
            <a:r>
              <a:rPr lang="en-US" sz="1800" b="1" dirty="0" err="1" smtClean="0"/>
              <a:t>đồng</a:t>
            </a:r>
            <a:endParaRPr lang="en-US" sz="1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614319" y="5456391"/>
            <a:ext cx="1600199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en-US" sz="1800" b="1" dirty="0" err="1" smtClean="0"/>
              <a:t>Bánh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mì</a:t>
            </a:r>
            <a:endParaRPr lang="en-US" sz="1800" b="1" dirty="0" smtClean="0"/>
          </a:p>
          <a:p>
            <a:r>
              <a:rPr lang="en-US" sz="1800" b="1" dirty="0" smtClean="0"/>
              <a:t>  3 000 </a:t>
            </a:r>
            <a:r>
              <a:rPr lang="en-US" sz="1800" b="1" dirty="0" err="1" smtClean="0"/>
              <a:t>đồng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737024" y="5451217"/>
            <a:ext cx="144929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    </a:t>
            </a:r>
            <a:r>
              <a:rPr lang="en-US" sz="1800" b="1" dirty="0" err="1" smtClean="0"/>
              <a:t>Mì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tôm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    8 500 </a:t>
            </a:r>
            <a:r>
              <a:rPr lang="en-US" sz="1800" b="1" dirty="0" err="1" smtClean="0"/>
              <a:t>đồng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15508" y="6559957"/>
            <a:ext cx="1682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/>
              <a:t>Nước</a:t>
            </a:r>
            <a:r>
              <a:rPr lang="en-US" sz="1800" b="1" dirty="0" smtClean="0"/>
              <a:t> cam</a:t>
            </a:r>
          </a:p>
          <a:p>
            <a:pPr algn="ctr"/>
            <a:r>
              <a:rPr lang="en-US" sz="1800" b="1" dirty="0" smtClean="0"/>
              <a:t>12 000 </a:t>
            </a:r>
            <a:r>
              <a:rPr lang="en-US" sz="1800" b="1" dirty="0" err="1" smtClean="0"/>
              <a:t>đồng</a:t>
            </a:r>
            <a:endParaRPr lang="en-US" sz="1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672007" y="6498402"/>
            <a:ext cx="154899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táo</a:t>
            </a:r>
            <a:endParaRPr lang="en-US" sz="2000" b="1" dirty="0" smtClean="0"/>
          </a:p>
          <a:p>
            <a:r>
              <a:rPr lang="en-US" sz="2000" b="1" dirty="0" smtClean="0"/>
              <a:t>15 000 </a:t>
            </a:r>
            <a:r>
              <a:rPr lang="en-US" sz="2000" b="1" dirty="0" err="1" smtClean="0"/>
              <a:t>đồng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80208" y="4749702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4 500 x 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80208" y="5494392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3 000 x 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80208" y="6583040"/>
            <a:ext cx="1834111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12 000 x 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0243" y="4751760"/>
            <a:ext cx="1763476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11 000 x 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462052" y="5589716"/>
            <a:ext cx="1655494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8 500 x 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462052" y="6598419"/>
            <a:ext cx="1781668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15 000 x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7263" y="1832176"/>
            <a:ext cx="12503256" cy="677108"/>
            <a:chOff x="1438271" y="1947446"/>
            <a:chExt cx="5722013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46576" y="1947446"/>
              <a:ext cx="53137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5319" y="222101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6910" y="290224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4 500 x 5 =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45556" y="286734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22 500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79056" y="28324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0319" y="347878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22 5000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11 000 x 5 = 55 000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55 000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12 000 x 5 = 60 000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60 000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7263" y="1832176"/>
            <a:ext cx="12503256" cy="677108"/>
            <a:chOff x="1438271" y="1947446"/>
            <a:chExt cx="5722013" cy="6771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46576" y="1947446"/>
              <a:ext cx="53137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5319" y="2221017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3 000 x 5 = 15 000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15 000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8 500 x 5 = 42 500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42 500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15 000 x 5 = 75 000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75 000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697</Words>
  <Application>Microsoft Office PowerPoint</Application>
  <PresentationFormat>Custom</PresentationFormat>
  <Paragraphs>126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268</cp:revision>
  <dcterms:created xsi:type="dcterms:W3CDTF">2022-07-10T01:37:20Z</dcterms:created>
  <dcterms:modified xsi:type="dcterms:W3CDTF">2022-08-21T14:36:47Z</dcterms:modified>
</cp:coreProperties>
</file>