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08" r:id="rId4"/>
    <p:sldId id="446" r:id="rId5"/>
    <p:sldId id="449" r:id="rId6"/>
    <p:sldId id="448" r:id="rId7"/>
    <p:sldId id="451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6" d="100"/>
          <a:sy n="46" d="100"/>
        </p:scale>
        <p:origin x="54" y="19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hyperlink" Target="Khoi%20dong/Cau%203.pptx" TargetMode="External"/><Relationship Id="rId2" Type="http://schemas.openxmlformats.org/officeDocument/2006/relationships/hyperlink" Target="Khoi%20dong/Cau%204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g"/><Relationship Id="rId4" Type="http://schemas.openxmlformats.org/officeDocument/2006/relationships/hyperlink" Target="Khoi%20dong/Cau%202.pptx" TargetMode="External"/><Relationship Id="rId9" Type="http://schemas.openxmlformats.org/officeDocument/2006/relationships/hyperlink" Target="Khoi%20dong/Cau%201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096000"/>
            <a:ext cx="1532049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3886200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TRAO ĐỔI: THỰC HÀNH GIAO LƯU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9050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377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76" y="55705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6385" y="6183135"/>
            <a:ext cx="1086631" cy="7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183" y="5670136"/>
            <a:ext cx="3552194" cy="25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hlinkClick r:id="rId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853451"/>
            <a:ext cx="2039906" cy="1690349"/>
          </a:xfrm>
          <a:prstGeom prst="rect">
            <a:avLst/>
          </a:prstGeom>
        </p:spPr>
      </p:pic>
      <p:pic>
        <p:nvPicPr>
          <p:cNvPr id="25" name="Picture 24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43" name="Picture 42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894987"/>
            <a:ext cx="1970313" cy="1454879"/>
          </a:xfrm>
          <a:prstGeom prst="rect">
            <a:avLst/>
          </a:prstGeom>
        </p:spPr>
      </p:pic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98950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647567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162928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2727322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644759" y="77027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638536" y="77027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205119" y="77101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2938919" y="77210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</a:p>
        </p:txBody>
      </p:sp>
      <p:pic>
        <p:nvPicPr>
          <p:cNvPr id="53" name="Picture 2" descr="Qủa bình bá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7976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Trái  trâm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8118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7919" y="1676400"/>
            <a:ext cx="14401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Hoạt động nhóm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3BC62D-D77D-D6A9-61D6-C44BDC7B9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7" t="10668" r="15069" b="24369"/>
          <a:stretch/>
        </p:blipFill>
        <p:spPr>
          <a:xfrm>
            <a:off x="4125574" y="2353509"/>
            <a:ext cx="8025491" cy="412349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E6936B4-359A-F1F5-E066-1E22A109BCAE}"/>
              </a:ext>
            </a:extLst>
          </p:cNvPr>
          <p:cNvGrpSpPr/>
          <p:nvPr/>
        </p:nvGrpSpPr>
        <p:grpSpPr>
          <a:xfrm>
            <a:off x="4702403" y="149573"/>
            <a:ext cx="6343340" cy="1373236"/>
            <a:chOff x="4702403" y="149573"/>
            <a:chExt cx="6343340" cy="137323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4A7DFBE-5CB5-844F-24D6-893A933E455E}"/>
                </a:ext>
              </a:extLst>
            </p:cNvPr>
            <p:cNvGrpSpPr/>
            <p:nvPr/>
          </p:nvGrpSpPr>
          <p:grpSpPr>
            <a:xfrm>
              <a:off x="5084510" y="149573"/>
              <a:ext cx="5492209" cy="897628"/>
              <a:chOff x="4998717" y="210532"/>
              <a:chExt cx="5399539" cy="897628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4E9115A-5159-959E-2B48-102FE6087F9B}"/>
                  </a:ext>
                </a:extLst>
              </p:cNvPr>
              <p:cNvGrpSpPr/>
              <p:nvPr/>
            </p:nvGrpSpPr>
            <p:grpSpPr>
              <a:xfrm>
                <a:off x="4998717" y="210532"/>
                <a:ext cx="5399539" cy="897628"/>
                <a:chOff x="4998717" y="210532"/>
                <a:chExt cx="5399539" cy="897628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0B37397-9900-52A1-1FC2-1BAD280AB2E7}"/>
                    </a:ext>
                  </a:extLst>
                </p:cNvPr>
                <p:cNvSpPr txBox="1"/>
                <p:nvPr/>
              </p:nvSpPr>
              <p:spPr>
                <a:xfrm>
                  <a:off x="4998717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B02F73D-7922-409D-9278-122F9E68C220}"/>
                    </a:ext>
                  </a:extLst>
                </p:cNvPr>
                <p:cNvSpPr txBox="1"/>
                <p:nvPr/>
              </p:nvSpPr>
              <p:spPr>
                <a:xfrm>
                  <a:off x="6203056" y="646495"/>
                  <a:ext cx="30391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18</a:t>
                  </a:r>
                </a:p>
              </p:txBody>
            </p:sp>
          </p:grp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4C15A8A-8D39-AD71-2668-E2CAE2734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9763" y="1078875"/>
                <a:ext cx="2822878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95">
              <a:extLst>
                <a:ext uri="{FF2B5EF4-FFF2-40B4-BE49-F238E27FC236}">
                  <a16:creationId xmlns:a16="http://schemas.microsoft.com/office/drawing/2014/main" id="{5CA7B848-7D29-DEEF-6DD6-A514E543D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403" y="999589"/>
              <a:ext cx="63433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THỰC HÀNH GIAO LƯU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36E3790-09B4-D07E-04A5-C30633773B34}"/>
              </a:ext>
            </a:extLst>
          </p:cNvPr>
          <p:cNvSpPr/>
          <p:nvPr/>
        </p:nvSpPr>
        <p:spPr>
          <a:xfrm>
            <a:off x="1204119" y="6674817"/>
            <a:ext cx="1386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nhóm (6-7 học sinh) chia làm 2 đội: đội Lúc-xăm-bua và đội Việt Nam.</a:t>
            </a:r>
          </a:p>
          <a:p>
            <a:pPr marL="571500" indent="-571500" algn="just">
              <a:buFontTx/>
              <a:buChar char="-"/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đội tự giới thiệu, hát, múa và đặt câu hỏi cho đội bạn.</a:t>
            </a:r>
          </a:p>
          <a:p>
            <a:pPr marL="571500" indent="-571500" algn="just">
              <a:buFontTx/>
              <a:buChar char="-"/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 thúc giao lưu, hai đội chào tạm biệt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61319" y="1496161"/>
            <a:ext cx="6714690" cy="646331"/>
            <a:chOff x="1508919" y="1888664"/>
            <a:chExt cx="8886987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88869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Hướng dẫn nội dung trao đổi.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2092671" y="2452544"/>
              <a:ext cx="76409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F595372-A1B8-4348-BE67-21D00D573E0D}"/>
              </a:ext>
            </a:extLst>
          </p:cNvPr>
          <p:cNvSpPr/>
          <p:nvPr/>
        </p:nvSpPr>
        <p:spPr>
          <a:xfrm>
            <a:off x="594519" y="2173269"/>
            <a:ext cx="15163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</a:p>
          <a:p>
            <a:pPr marL="571500" indent="-571500" algn="just">
              <a:buFontTx/>
              <a:buChar char="-"/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 Lúc-xăm-bua: </a:t>
            </a: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+ Bạn Mô-ni-ca (hoặc Giét-xi-ca) sẽ nói lời chào hỏi, giới thiệu đội và các thành viên trong đội; giới thiệu Quốc kì Lúc-xăm-bua?</a:t>
            </a: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+ Cả đội hát bài Kìa con bướm vàng; </a:t>
            </a: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+ Bạn giới thiệu đàn tơ rưng và nón lá Việt Nam; bạn giới thiệu tranh cây dừa, ảnh xích lô; bạn giới thiệu Quốc kì Việt Nam nói “Việt Nam, Hồ Chí Minh” </a:t>
            </a: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+ Nêu câu hỏi về Việt Nam (chú ý cử chỉ, thái độ khi hỏi).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8D4C07-0AD5-D6E8-97EA-B029BD6A43EC}"/>
              </a:ext>
            </a:extLst>
          </p:cNvPr>
          <p:cNvGrpSpPr/>
          <p:nvPr/>
        </p:nvGrpSpPr>
        <p:grpSpPr>
          <a:xfrm>
            <a:off x="4702403" y="149573"/>
            <a:ext cx="6343340" cy="1373236"/>
            <a:chOff x="4702403" y="149573"/>
            <a:chExt cx="6343340" cy="137323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6BD25AF-2943-2996-53B6-40F12E83B417}"/>
                </a:ext>
              </a:extLst>
            </p:cNvPr>
            <p:cNvGrpSpPr/>
            <p:nvPr/>
          </p:nvGrpSpPr>
          <p:grpSpPr>
            <a:xfrm>
              <a:off x="5084510" y="149573"/>
              <a:ext cx="5492209" cy="897628"/>
              <a:chOff x="4998717" y="210532"/>
              <a:chExt cx="5399539" cy="89762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4F19576-4C1C-C8D2-31C4-BB147FC8A10D}"/>
                  </a:ext>
                </a:extLst>
              </p:cNvPr>
              <p:cNvGrpSpPr/>
              <p:nvPr/>
            </p:nvGrpSpPr>
            <p:grpSpPr>
              <a:xfrm>
                <a:off x="4998717" y="210532"/>
                <a:ext cx="5399539" cy="897628"/>
                <a:chOff x="4998717" y="210532"/>
                <a:chExt cx="5399539" cy="897628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AE2070A-6C0C-6D1C-DCEB-A9F40E21C3C5}"/>
                    </a:ext>
                  </a:extLst>
                </p:cNvPr>
                <p:cNvSpPr txBox="1"/>
                <p:nvPr/>
              </p:nvSpPr>
              <p:spPr>
                <a:xfrm>
                  <a:off x="4998717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947610D-90DC-1F89-E078-CDCFAFB49612}"/>
                    </a:ext>
                  </a:extLst>
                </p:cNvPr>
                <p:cNvSpPr txBox="1"/>
                <p:nvPr/>
              </p:nvSpPr>
              <p:spPr>
                <a:xfrm>
                  <a:off x="6203056" y="646495"/>
                  <a:ext cx="30391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18</a:t>
                  </a:r>
                </a:p>
              </p:txBody>
            </p: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F3D408E-BC51-AC7F-AFDC-8DAB377A4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9763" y="1078875"/>
                <a:ext cx="2822878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95">
              <a:extLst>
                <a:ext uri="{FF2B5EF4-FFF2-40B4-BE49-F238E27FC236}">
                  <a16:creationId xmlns:a16="http://schemas.microsoft.com/office/drawing/2014/main" id="{FF17B2A2-CD62-9EC5-8238-A7208EA90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403" y="999589"/>
              <a:ext cx="63433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THỰC HÀNH GIAO LƯU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03151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61319" y="1496161"/>
            <a:ext cx="6714690" cy="646331"/>
            <a:chOff x="1508919" y="1888664"/>
            <a:chExt cx="8886987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88869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Hướng dẫn nội dung trao đổi.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2092671" y="2452544"/>
              <a:ext cx="76409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F595372-A1B8-4348-BE67-21D00D573E0D}"/>
              </a:ext>
            </a:extLst>
          </p:cNvPr>
          <p:cNvSpPr/>
          <p:nvPr/>
        </p:nvSpPr>
        <p:spPr>
          <a:xfrm>
            <a:off x="594519" y="2173269"/>
            <a:ext cx="1546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</a:p>
          <a:p>
            <a:pPr marL="571500" indent="-571500" algn="just">
              <a:buFontTx/>
              <a:buChar char="-"/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 Việt Nam</a:t>
            </a: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+ Một bạn sẽ đại diện nói lời chào hỏi, giới thiệu đội và các thành viên trong đội; giới thiệu Quốc kì Việt Nam?</a:t>
            </a: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+ Cả đội hát bài Kìa con bướm vàng cung với đội Lúc-xăm-bua; </a:t>
            </a: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+ Giới thiệu về thủ đô Hà Nội, giới thiệu về các món đặc sản quê hương, trang phục truyền thống đất nước Việt Năm</a:t>
            </a: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+ Nêu câu hỏi về Lúc-xăm-bua (chú ý cử chỉ, thái độ khi hỏi). </a:t>
            </a:r>
          </a:p>
          <a:p>
            <a:pPr algn="just"/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8D4C07-0AD5-D6E8-97EA-B029BD6A43EC}"/>
              </a:ext>
            </a:extLst>
          </p:cNvPr>
          <p:cNvGrpSpPr/>
          <p:nvPr/>
        </p:nvGrpSpPr>
        <p:grpSpPr>
          <a:xfrm>
            <a:off x="4702403" y="149573"/>
            <a:ext cx="6343340" cy="1373236"/>
            <a:chOff x="4702403" y="149573"/>
            <a:chExt cx="6343340" cy="137323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6BD25AF-2943-2996-53B6-40F12E83B417}"/>
                </a:ext>
              </a:extLst>
            </p:cNvPr>
            <p:cNvGrpSpPr/>
            <p:nvPr/>
          </p:nvGrpSpPr>
          <p:grpSpPr>
            <a:xfrm>
              <a:off x="5084510" y="149573"/>
              <a:ext cx="5492209" cy="897628"/>
              <a:chOff x="4998717" y="210532"/>
              <a:chExt cx="5399539" cy="89762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4F19576-4C1C-C8D2-31C4-BB147FC8A10D}"/>
                  </a:ext>
                </a:extLst>
              </p:cNvPr>
              <p:cNvGrpSpPr/>
              <p:nvPr/>
            </p:nvGrpSpPr>
            <p:grpSpPr>
              <a:xfrm>
                <a:off x="4998717" y="210532"/>
                <a:ext cx="5399539" cy="897628"/>
                <a:chOff x="4998717" y="210532"/>
                <a:chExt cx="5399539" cy="897628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AE2070A-6C0C-6D1C-DCEB-A9F40E21C3C5}"/>
                    </a:ext>
                  </a:extLst>
                </p:cNvPr>
                <p:cNvSpPr txBox="1"/>
                <p:nvPr/>
              </p:nvSpPr>
              <p:spPr>
                <a:xfrm>
                  <a:off x="4998717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947610D-90DC-1F89-E078-CDCFAFB49612}"/>
                    </a:ext>
                  </a:extLst>
                </p:cNvPr>
                <p:cNvSpPr txBox="1"/>
                <p:nvPr/>
              </p:nvSpPr>
              <p:spPr>
                <a:xfrm>
                  <a:off x="6203056" y="646495"/>
                  <a:ext cx="30391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18</a:t>
                  </a:r>
                </a:p>
              </p:txBody>
            </p: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F3D408E-BC51-AC7F-AFDC-8DAB377A4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9763" y="1078875"/>
                <a:ext cx="2822878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95">
              <a:extLst>
                <a:ext uri="{FF2B5EF4-FFF2-40B4-BE49-F238E27FC236}">
                  <a16:creationId xmlns:a16="http://schemas.microsoft.com/office/drawing/2014/main" id="{FF17B2A2-CD62-9EC5-8238-A7208EA90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403" y="999589"/>
              <a:ext cx="63433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THỰC HÀNH GIAO LƯU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6796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371600"/>
            <a:ext cx="14173200" cy="646331"/>
            <a:chOff x="1508919" y="1888664"/>
            <a:chExt cx="11935021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19350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Các nhóm thi giao lưu trước lớp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958086" y="2452544"/>
              <a:ext cx="538548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DE986F-8B67-AC91-2CEE-857760F497B8}"/>
              </a:ext>
            </a:extLst>
          </p:cNvPr>
          <p:cNvGrpSpPr/>
          <p:nvPr/>
        </p:nvGrpSpPr>
        <p:grpSpPr>
          <a:xfrm>
            <a:off x="4702403" y="149573"/>
            <a:ext cx="6343340" cy="1373236"/>
            <a:chOff x="4702403" y="149573"/>
            <a:chExt cx="6343340" cy="137323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34000BC-4F1E-0ED1-3153-203A6BD0501C}"/>
                </a:ext>
              </a:extLst>
            </p:cNvPr>
            <p:cNvGrpSpPr/>
            <p:nvPr/>
          </p:nvGrpSpPr>
          <p:grpSpPr>
            <a:xfrm>
              <a:off x="5084510" y="149573"/>
              <a:ext cx="5492209" cy="897628"/>
              <a:chOff x="4998717" y="210532"/>
              <a:chExt cx="5399539" cy="897628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4F8C783-E4D1-F650-4D21-8622204EAA7C}"/>
                  </a:ext>
                </a:extLst>
              </p:cNvPr>
              <p:cNvGrpSpPr/>
              <p:nvPr/>
            </p:nvGrpSpPr>
            <p:grpSpPr>
              <a:xfrm>
                <a:off x="4998717" y="210532"/>
                <a:ext cx="5399539" cy="897628"/>
                <a:chOff x="4998717" y="210532"/>
                <a:chExt cx="5399539" cy="897628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56AF3D9-6C0F-A59F-BE8A-AAF207398328}"/>
                    </a:ext>
                  </a:extLst>
                </p:cNvPr>
                <p:cNvSpPr txBox="1"/>
                <p:nvPr/>
              </p:nvSpPr>
              <p:spPr>
                <a:xfrm>
                  <a:off x="4998717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B25A194-6D1D-7A2F-2B9C-B556F27657B1}"/>
                    </a:ext>
                  </a:extLst>
                </p:cNvPr>
                <p:cNvSpPr txBox="1"/>
                <p:nvPr/>
              </p:nvSpPr>
              <p:spPr>
                <a:xfrm>
                  <a:off x="6203056" y="646495"/>
                  <a:ext cx="30391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18</a:t>
                  </a:r>
                </a:p>
              </p:txBody>
            </p: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7416164-3CC6-66A6-F0D9-B68067D1E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9763" y="1078875"/>
                <a:ext cx="2822878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95">
              <a:extLst>
                <a:ext uri="{FF2B5EF4-FFF2-40B4-BE49-F238E27FC236}">
                  <a16:creationId xmlns:a16="http://schemas.microsoft.com/office/drawing/2014/main" id="{C99DF0EF-7315-6313-2458-E56017EBB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403" y="999589"/>
              <a:ext cx="63433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THỰC HÀNH GIAO LƯU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5121CDF-F013-6B34-191C-2A971D8FCA68}"/>
              </a:ext>
            </a:extLst>
          </p:cNvPr>
          <p:cNvSpPr txBox="1"/>
          <p:nvPr/>
        </p:nvSpPr>
        <p:spPr>
          <a:xfrm>
            <a:off x="2034779" y="2317184"/>
            <a:ext cx="12207081" cy="2731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Tiêu chí đánh giá:</a:t>
            </a:r>
          </a:p>
          <a:p>
            <a:pPr marL="742950" indent="-742950" algn="just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Phối hợp nhịp nhàng giữa các thành viên trong nhóm.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(2) Nói to, rõ, rành mạch và có biểu cảm.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(3) Kết hợp lời nói với cử chỉ, điệu bộ tự nhiên, hợp lí.</a:t>
            </a:r>
          </a:p>
        </p:txBody>
      </p:sp>
    </p:spTree>
    <p:extLst>
      <p:ext uri="{BB962C8B-B14F-4D97-AF65-F5344CB8AC3E}">
        <p14:creationId xmlns:p14="http://schemas.microsoft.com/office/powerpoint/2010/main" val="12430303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371600"/>
            <a:ext cx="14173200" cy="646331"/>
            <a:chOff x="1508919" y="1888664"/>
            <a:chExt cx="11935021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19350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Các nhóm thi giao lưu trước lớp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958086" y="2452544"/>
              <a:ext cx="538548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DE986F-8B67-AC91-2CEE-857760F497B8}"/>
              </a:ext>
            </a:extLst>
          </p:cNvPr>
          <p:cNvGrpSpPr/>
          <p:nvPr/>
        </p:nvGrpSpPr>
        <p:grpSpPr>
          <a:xfrm>
            <a:off x="4702403" y="149573"/>
            <a:ext cx="6343340" cy="1373236"/>
            <a:chOff x="4702403" y="149573"/>
            <a:chExt cx="6343340" cy="137323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34000BC-4F1E-0ED1-3153-203A6BD0501C}"/>
                </a:ext>
              </a:extLst>
            </p:cNvPr>
            <p:cNvGrpSpPr/>
            <p:nvPr/>
          </p:nvGrpSpPr>
          <p:grpSpPr>
            <a:xfrm>
              <a:off x="5084510" y="149573"/>
              <a:ext cx="5492209" cy="897628"/>
              <a:chOff x="4998717" y="210532"/>
              <a:chExt cx="5399539" cy="897628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4F8C783-E4D1-F650-4D21-8622204EAA7C}"/>
                  </a:ext>
                </a:extLst>
              </p:cNvPr>
              <p:cNvGrpSpPr/>
              <p:nvPr/>
            </p:nvGrpSpPr>
            <p:grpSpPr>
              <a:xfrm>
                <a:off x="4998717" y="210532"/>
                <a:ext cx="5399539" cy="897628"/>
                <a:chOff x="4998717" y="210532"/>
                <a:chExt cx="5399539" cy="897628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56AF3D9-6C0F-A59F-BE8A-AAF207398328}"/>
                    </a:ext>
                  </a:extLst>
                </p:cNvPr>
                <p:cNvSpPr txBox="1"/>
                <p:nvPr/>
              </p:nvSpPr>
              <p:spPr>
                <a:xfrm>
                  <a:off x="4998717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B25A194-6D1D-7A2F-2B9C-B556F27657B1}"/>
                    </a:ext>
                  </a:extLst>
                </p:cNvPr>
                <p:cNvSpPr txBox="1"/>
                <p:nvPr/>
              </p:nvSpPr>
              <p:spPr>
                <a:xfrm>
                  <a:off x="6203056" y="646495"/>
                  <a:ext cx="30391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18</a:t>
                  </a:r>
                </a:p>
              </p:txBody>
            </p: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7416164-3CC6-66A6-F0D9-B68067D1E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9763" y="1078875"/>
                <a:ext cx="2822878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95">
              <a:extLst>
                <a:ext uri="{FF2B5EF4-FFF2-40B4-BE49-F238E27FC236}">
                  <a16:creationId xmlns:a16="http://schemas.microsoft.com/office/drawing/2014/main" id="{C99DF0EF-7315-6313-2458-E56017EBB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403" y="999589"/>
              <a:ext cx="63433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THỰC HÀNH GIAO LƯU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4990AD0-E1F3-427C-04B4-095BA0E40D50}"/>
              </a:ext>
            </a:extLst>
          </p:cNvPr>
          <p:cNvGrpSpPr/>
          <p:nvPr/>
        </p:nvGrpSpPr>
        <p:grpSpPr>
          <a:xfrm>
            <a:off x="2751137" y="2093872"/>
            <a:ext cx="4529319" cy="3558943"/>
            <a:chOff x="2751137" y="2093872"/>
            <a:chExt cx="4529319" cy="355894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56570F2-9BA0-36EB-6444-CDC35F3B1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644" t="12809" r="56392" b="46810"/>
            <a:stretch/>
          </p:blipFill>
          <p:spPr>
            <a:xfrm>
              <a:off x="2751137" y="2093872"/>
              <a:ext cx="3048000" cy="3048000"/>
            </a:xfrm>
            <a:prstGeom prst="round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4DF0507-FF96-F9C1-A4A7-0643CFD8C155}"/>
                </a:ext>
              </a:extLst>
            </p:cNvPr>
            <p:cNvSpPr txBox="1"/>
            <p:nvPr/>
          </p:nvSpPr>
          <p:spPr>
            <a:xfrm>
              <a:off x="3013256" y="5068040"/>
              <a:ext cx="426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Múa rồi nước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5039907-AB31-3DBD-A0EA-DDDA081E69CC}"/>
              </a:ext>
            </a:extLst>
          </p:cNvPr>
          <p:cNvGrpSpPr/>
          <p:nvPr/>
        </p:nvGrpSpPr>
        <p:grpSpPr>
          <a:xfrm>
            <a:off x="6924378" y="2086689"/>
            <a:ext cx="5496225" cy="3606113"/>
            <a:chOff x="6924378" y="2086689"/>
            <a:chExt cx="5496225" cy="360611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4B5E74-D4D5-ED0A-CECC-201DF5C00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981" t="14079" r="2530" b="49002"/>
            <a:stretch/>
          </p:blipFill>
          <p:spPr>
            <a:xfrm>
              <a:off x="6924378" y="2086689"/>
              <a:ext cx="4953000" cy="3048000"/>
            </a:xfrm>
            <a:prstGeom prst="roundRect">
              <a:avLst>
                <a:gd name="adj" fmla="val 15104"/>
              </a:avLst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DF704C-A61B-3C86-9BB7-0B9965193453}"/>
                </a:ext>
              </a:extLst>
            </p:cNvPr>
            <p:cNvSpPr txBox="1"/>
            <p:nvPr/>
          </p:nvSpPr>
          <p:spPr>
            <a:xfrm>
              <a:off x="8153403" y="5108027"/>
              <a:ext cx="426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Hát quan họ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A18C965-3C0B-BA38-4C1A-CE8790C299AD}"/>
              </a:ext>
            </a:extLst>
          </p:cNvPr>
          <p:cNvGrpSpPr/>
          <p:nvPr/>
        </p:nvGrpSpPr>
        <p:grpSpPr>
          <a:xfrm>
            <a:off x="3475036" y="5692802"/>
            <a:ext cx="4891883" cy="3420959"/>
            <a:chOff x="3475036" y="5692802"/>
            <a:chExt cx="4891883" cy="342095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C28DE8-C950-E2FE-F416-BE779A783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882" t="58736" r="40110" b="6652"/>
            <a:stretch/>
          </p:blipFill>
          <p:spPr>
            <a:xfrm>
              <a:off x="3475036" y="5692802"/>
              <a:ext cx="4648201" cy="3031435"/>
            </a:xfrm>
            <a:prstGeom prst="round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533DD6-D586-ADF4-B11F-2095310AE975}"/>
                </a:ext>
              </a:extLst>
            </p:cNvPr>
            <p:cNvSpPr txBox="1"/>
            <p:nvPr/>
          </p:nvSpPr>
          <p:spPr>
            <a:xfrm>
              <a:off x="4099719" y="8528986"/>
              <a:ext cx="426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đa, cổng làng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FF0909-7481-7D79-31BE-1C5206634331}"/>
              </a:ext>
            </a:extLst>
          </p:cNvPr>
          <p:cNvGrpSpPr/>
          <p:nvPr/>
        </p:nvGrpSpPr>
        <p:grpSpPr>
          <a:xfrm>
            <a:off x="8214838" y="5817432"/>
            <a:ext cx="4267200" cy="3300466"/>
            <a:chOff x="8214838" y="5817432"/>
            <a:chExt cx="4267200" cy="3300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17CA45-6A51-2CF1-C207-C918D7D33B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370" t="58888" r="14540" b="7065"/>
            <a:stretch/>
          </p:blipFill>
          <p:spPr>
            <a:xfrm>
              <a:off x="8929781" y="5817432"/>
              <a:ext cx="2115962" cy="2838225"/>
            </a:xfrm>
            <a:prstGeom prst="round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71378F-0B28-BD5B-F00F-64709D4F04AE}"/>
                </a:ext>
              </a:extLst>
            </p:cNvPr>
            <p:cNvSpPr txBox="1"/>
            <p:nvPr/>
          </p:nvSpPr>
          <p:spPr>
            <a:xfrm>
              <a:off x="8214838" y="8533123"/>
              <a:ext cx="426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 cổ Việt Nam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8389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0678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10115</TotalTime>
  <Words>530</Words>
  <Application>Microsoft Office PowerPoint</Application>
  <PresentationFormat>Custom</PresentationFormat>
  <Paragraphs>64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Tuyết Trương</dc:creator>
  <cp:lastModifiedBy>2B Dương Hồng Phong</cp:lastModifiedBy>
  <cp:revision>1186</cp:revision>
  <dcterms:created xsi:type="dcterms:W3CDTF">2008-09-09T22:52:10Z</dcterms:created>
  <dcterms:modified xsi:type="dcterms:W3CDTF">2022-08-02T16:34:52Z</dcterms:modified>
</cp:coreProperties>
</file>