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90" r:id="rId5"/>
  </p:sldMasterIdLst>
  <p:notesMasterIdLst>
    <p:notesMasterId r:id="rId42"/>
  </p:notesMasterIdLst>
  <p:sldIdLst>
    <p:sldId id="625" r:id="rId6"/>
    <p:sldId id="615" r:id="rId7"/>
    <p:sldId id="618" r:id="rId8"/>
    <p:sldId id="619" r:id="rId9"/>
    <p:sldId id="620" r:id="rId10"/>
    <p:sldId id="621" r:id="rId11"/>
    <p:sldId id="623" r:id="rId12"/>
    <p:sldId id="624" r:id="rId13"/>
    <p:sldId id="642" r:id="rId14"/>
    <p:sldId id="622" r:id="rId15"/>
    <p:sldId id="617" r:id="rId16"/>
    <p:sldId id="626" r:id="rId17"/>
    <p:sldId id="627" r:id="rId18"/>
    <p:sldId id="628" r:id="rId19"/>
    <p:sldId id="629" r:id="rId20"/>
    <p:sldId id="579" r:id="rId21"/>
    <p:sldId id="630" r:id="rId22"/>
    <p:sldId id="632" r:id="rId23"/>
    <p:sldId id="633" r:id="rId24"/>
    <p:sldId id="634" r:id="rId25"/>
    <p:sldId id="635" r:id="rId26"/>
    <p:sldId id="586" r:id="rId27"/>
    <p:sldId id="636" r:id="rId28"/>
    <p:sldId id="638" r:id="rId29"/>
    <p:sldId id="612" r:id="rId30"/>
    <p:sldId id="640" r:id="rId31"/>
    <p:sldId id="641" r:id="rId32"/>
    <p:sldId id="592" r:id="rId33"/>
    <p:sldId id="591" r:id="rId34"/>
    <p:sldId id="601" r:id="rId35"/>
    <p:sldId id="600" r:id="rId36"/>
    <p:sldId id="606" r:id="rId37"/>
    <p:sldId id="605" r:id="rId38"/>
    <p:sldId id="604" r:id="rId39"/>
    <p:sldId id="603" r:id="rId40"/>
    <p:sldId id="6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68C49A"/>
    <a:srgbClr val="FAFAFA"/>
    <a:srgbClr val="DBEEF4"/>
    <a:srgbClr val="D7E4BD"/>
    <a:srgbClr val="EBF1DE"/>
    <a:srgbClr val="FFFFFF"/>
    <a:srgbClr val="0099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6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21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12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06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685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001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45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87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332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521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561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96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900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62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657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481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709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763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5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241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8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3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5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33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38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49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20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08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05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13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">
  <p:cSld name="0079_Fowler_Template_SlidesMania_1">
    <p:bg>
      <p:bgPr>
        <a:solidFill>
          <a:srgbClr val="F7F7F7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/>
          <p:nvPr/>
        </p:nvSpPr>
        <p:spPr>
          <a:xfrm>
            <a:off x="0" y="0"/>
            <a:ext cx="10137054" cy="66957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61185" y="717757"/>
            <a:ext cx="6757223" cy="5225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555796" y="656340"/>
            <a:ext cx="1368000" cy="1228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185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6">
  <p:cSld name="0079_Fowler_Template_SlidesMania_6">
    <p:bg>
      <p:bgPr>
        <a:solidFill>
          <a:srgbClr val="F7F7F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6438459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3633021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3"/>
          </p:nvPr>
        </p:nvSpPr>
        <p:spPr>
          <a:xfrm>
            <a:off x="825912" y="3458228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4"/>
          </p:nvPr>
        </p:nvSpPr>
        <p:spPr>
          <a:xfrm>
            <a:off x="9260321" y="3458226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734171" y="1460192"/>
            <a:ext cx="2338407" cy="1718664"/>
            <a:chOff x="432620" y="336272"/>
            <a:chExt cx="2520000" cy="2520000"/>
          </a:xfrm>
        </p:grpSpPr>
        <p:sp>
          <p:nvSpPr>
            <p:cNvPr id="59" name="Google Shape;59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3541288" y="1456316"/>
            <a:ext cx="2338407" cy="1718664"/>
            <a:chOff x="432620" y="336272"/>
            <a:chExt cx="2520000" cy="2520000"/>
          </a:xfrm>
        </p:grpSpPr>
        <p:sp>
          <p:nvSpPr>
            <p:cNvPr id="63" name="Google Shape;63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5"/>
          <p:cNvGrpSpPr/>
          <p:nvPr/>
        </p:nvGrpSpPr>
        <p:grpSpPr>
          <a:xfrm>
            <a:off x="6341832" y="1454378"/>
            <a:ext cx="2338407" cy="1718664"/>
            <a:chOff x="432620" y="336272"/>
            <a:chExt cx="2520000" cy="2520000"/>
          </a:xfrm>
        </p:grpSpPr>
        <p:sp>
          <p:nvSpPr>
            <p:cNvPr id="67" name="Google Shape;67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5"/>
          <p:cNvGrpSpPr/>
          <p:nvPr/>
        </p:nvGrpSpPr>
        <p:grpSpPr>
          <a:xfrm>
            <a:off x="9158758" y="1472003"/>
            <a:ext cx="2338407" cy="1718664"/>
            <a:chOff x="432620" y="336272"/>
            <a:chExt cx="2520000" cy="2520000"/>
          </a:xfrm>
        </p:grpSpPr>
        <p:sp>
          <p:nvSpPr>
            <p:cNvPr id="71" name="Google Shape;71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5"/>
          <p:cNvSpPr txBox="1">
            <a:spLocks noGrp="1"/>
          </p:cNvSpPr>
          <p:nvPr>
            <p:ph type="body" idx="5"/>
          </p:nvPr>
        </p:nvSpPr>
        <p:spPr>
          <a:xfrm>
            <a:off x="2442943" y="25740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1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5">
  <p:cSld name="0079_Fowler_Template_SlidesMania_5">
    <p:bg>
      <p:bgPr>
        <a:solidFill>
          <a:srgbClr val="F7F7F7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267199" y="32486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616609" y="66740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1"/>
          </p:nvPr>
        </p:nvSpPr>
        <p:spPr>
          <a:xfrm>
            <a:off x="722671" y="229937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2"/>
          </p:nvPr>
        </p:nvSpPr>
        <p:spPr>
          <a:xfrm>
            <a:off x="941886" y="83825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3"/>
          </p:nvPr>
        </p:nvSpPr>
        <p:spPr>
          <a:xfrm>
            <a:off x="675235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4"/>
          </p:nvPr>
        </p:nvSpPr>
        <p:spPr>
          <a:xfrm>
            <a:off x="8463849" y="228487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body" idx="5"/>
          </p:nvPr>
        </p:nvSpPr>
        <p:spPr>
          <a:xfrm>
            <a:off x="8416413" y="447480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body" idx="6"/>
          </p:nvPr>
        </p:nvSpPr>
        <p:spPr>
          <a:xfrm>
            <a:off x="4604684" y="2300887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7"/>
          </p:nvPr>
        </p:nvSpPr>
        <p:spPr>
          <a:xfrm>
            <a:off x="4606412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941886" y="650666"/>
            <a:ext cx="440100" cy="4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2">
  <p:cSld name="0079_Fowler_Template_SlidesMania_12">
    <p:bg>
      <p:bgPr>
        <a:solidFill>
          <a:srgbClr val="F7F7F7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/>
          <p:nvPr/>
        </p:nvSpPr>
        <p:spPr>
          <a:xfrm>
            <a:off x="6749602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1"/>
          </p:nvPr>
        </p:nvSpPr>
        <p:spPr>
          <a:xfrm>
            <a:off x="7607821" y="1043806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body" idx="2"/>
          </p:nvPr>
        </p:nvSpPr>
        <p:spPr>
          <a:xfrm>
            <a:off x="7499558" y="2285633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3">
  <p:cSld name="0079_Fowler_Template_SlidesMania_3">
    <p:bg>
      <p:bgPr>
        <a:solidFill>
          <a:srgbClr val="F7F7F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6339217" y="3028068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3"/>
          </p:nvPr>
        </p:nvSpPr>
        <p:spPr>
          <a:xfrm>
            <a:off x="496267" y="3035560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1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4">
  <p:cSld name="0079_Fowler_Template_SlidesMania_4">
    <p:bg>
      <p:bgPr>
        <a:solidFill>
          <a:srgbClr val="F7F7F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1"/>
          </p:nvPr>
        </p:nvSpPr>
        <p:spPr>
          <a:xfrm>
            <a:off x="8293506" y="3080438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body" idx="3"/>
          </p:nvPr>
        </p:nvSpPr>
        <p:spPr>
          <a:xfrm>
            <a:off x="4327217" y="3080437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4"/>
          </p:nvPr>
        </p:nvSpPr>
        <p:spPr>
          <a:xfrm>
            <a:off x="326137" y="3080436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2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7">
  <p:cSld name="0079_Fowler_Template_SlidesMania_17">
    <p:bg>
      <p:bgPr>
        <a:solidFill>
          <a:srgbClr val="F7F7F7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4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7">
  <p:cSld name="0079_Fowler_Template_SlidesMania_7">
    <p:bg>
      <p:bgPr>
        <a:solidFill>
          <a:srgbClr val="F7F7F7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>
            <a:off x="501441" y="285135"/>
            <a:ext cx="11257937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11"/>
          <p:cNvGrpSpPr/>
          <p:nvPr/>
        </p:nvGrpSpPr>
        <p:grpSpPr>
          <a:xfrm>
            <a:off x="1248806" y="2251587"/>
            <a:ext cx="4365452" cy="3647393"/>
            <a:chOff x="6679233" y="1947864"/>
            <a:chExt cx="3956390" cy="3325308"/>
          </a:xfrm>
        </p:grpSpPr>
        <p:grpSp>
          <p:nvGrpSpPr>
            <p:cNvPr id="109" name="Google Shape;109;p11"/>
            <p:cNvGrpSpPr/>
            <p:nvPr/>
          </p:nvGrpSpPr>
          <p:grpSpPr>
            <a:xfrm>
              <a:off x="7996353" y="4725653"/>
              <a:ext cx="1329018" cy="547519"/>
              <a:chOff x="7059880" y="5060917"/>
              <a:chExt cx="1329018" cy="547519"/>
            </a:xfrm>
          </p:grpSpPr>
          <p:sp>
            <p:nvSpPr>
              <p:cNvPr id="110" name="Google Shape;110;p11"/>
              <p:cNvSpPr/>
              <p:nvPr/>
            </p:nvSpPr>
            <p:spPr>
              <a:xfrm rot="10800000">
                <a:off x="7059880" y="5578387"/>
                <a:ext cx="1322149" cy="30049"/>
              </a:xfrm>
              <a:prstGeom prst="trapezoid">
                <a:avLst>
                  <a:gd name="adj" fmla="val 142327"/>
                </a:avLst>
              </a:prstGeom>
              <a:solidFill>
                <a:srgbClr val="707887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>
                <a:off x="7187465" y="5060917"/>
                <a:ext cx="1066979" cy="428532"/>
              </a:xfrm>
              <a:prstGeom prst="trapezoid">
                <a:avLst>
                  <a:gd name="adj" fmla="val 15083"/>
                </a:avLst>
              </a:prstGeom>
              <a:solidFill>
                <a:srgbClr val="D8D8D8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1"/>
              <p:cNvSpPr/>
              <p:nvPr/>
            </p:nvSpPr>
            <p:spPr>
              <a:xfrm>
                <a:off x="7066749" y="5488243"/>
                <a:ext cx="1322149" cy="93458"/>
              </a:xfrm>
              <a:prstGeom prst="trapezoid">
                <a:avLst>
                  <a:gd name="adj" fmla="val 142327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1"/>
            <p:cNvGrpSpPr/>
            <p:nvPr/>
          </p:nvGrpSpPr>
          <p:grpSpPr>
            <a:xfrm>
              <a:off x="6679233" y="1947864"/>
              <a:ext cx="3956390" cy="2777789"/>
              <a:chOff x="5742760" y="2283128"/>
              <a:chExt cx="3956390" cy="2777789"/>
            </a:xfrm>
          </p:grpSpPr>
          <p:sp>
            <p:nvSpPr>
              <p:cNvPr id="114" name="Google Shape;114;p11"/>
              <p:cNvSpPr/>
              <p:nvPr/>
            </p:nvSpPr>
            <p:spPr>
              <a:xfrm>
                <a:off x="5742760" y="2283128"/>
                <a:ext cx="3956390" cy="2777789"/>
              </a:xfrm>
              <a:prstGeom prst="roundRect">
                <a:avLst>
                  <a:gd name="adj" fmla="val 3377"/>
                </a:avLst>
              </a:prstGeom>
              <a:solidFill>
                <a:srgbClr val="393536"/>
              </a:solidFill>
              <a:ln w="12700" cap="flat" cmpd="sng">
                <a:solidFill>
                  <a:srgbClr val="39353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rot="10800000">
                <a:off x="5742760" y="4752496"/>
                <a:ext cx="3956390" cy="308419"/>
              </a:xfrm>
              <a:prstGeom prst="round2SameRect">
                <a:avLst>
                  <a:gd name="adj1" fmla="val 19571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C6CFD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6" name="Google Shape;116;p11"/>
          <p:cNvSpPr txBox="1">
            <a:spLocks noGrp="1"/>
          </p:cNvSpPr>
          <p:nvPr>
            <p:ph type="body" idx="1"/>
          </p:nvPr>
        </p:nvSpPr>
        <p:spPr>
          <a:xfrm>
            <a:off x="1194073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2"/>
          </p:nvPr>
        </p:nvSpPr>
        <p:spPr>
          <a:xfrm>
            <a:off x="6815124" y="2014048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0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8">
  <p:cSld name="0079_Fowler_Template_SlidesMania_8">
    <p:bg>
      <p:bgPr>
        <a:solidFill>
          <a:srgbClr val="F7F7F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2"/>
          <p:cNvSpPr/>
          <p:nvPr/>
        </p:nvSpPr>
        <p:spPr>
          <a:xfrm>
            <a:off x="6785717" y="2605996"/>
            <a:ext cx="4319820" cy="2813336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2"/>
          <p:cNvSpPr txBox="1">
            <a:spLocks noGrp="1"/>
          </p:cNvSpPr>
          <p:nvPr>
            <p:ph type="body" idx="1"/>
          </p:nvPr>
        </p:nvSpPr>
        <p:spPr>
          <a:xfrm>
            <a:off x="935459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2"/>
          </p:nvPr>
        </p:nvSpPr>
        <p:spPr>
          <a:xfrm>
            <a:off x="960014" y="2482746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3" name="Google Shape;123;p12"/>
          <p:cNvGrpSpPr/>
          <p:nvPr/>
        </p:nvGrpSpPr>
        <p:grpSpPr>
          <a:xfrm>
            <a:off x="6135569" y="5357843"/>
            <a:ext cx="5622600" cy="94200"/>
            <a:chOff x="1059475" y="5015277"/>
            <a:chExt cx="5622600" cy="188400"/>
          </a:xfrm>
        </p:grpSpPr>
        <p:sp>
          <p:nvSpPr>
            <p:cNvPr id="124" name="Google Shape;124;p12"/>
            <p:cNvSpPr/>
            <p:nvPr/>
          </p:nvSpPr>
          <p:spPr>
            <a:xfrm>
              <a:off x="1059475" y="5015277"/>
              <a:ext cx="5622600" cy="188400"/>
            </a:xfrm>
            <a:prstGeom prst="roundRect">
              <a:avLst>
                <a:gd name="adj" fmla="val 35520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3354359" y="5020473"/>
              <a:ext cx="1030351" cy="131148"/>
            </a:xfrm>
            <a:custGeom>
              <a:avLst/>
              <a:gdLst/>
              <a:ahLst/>
              <a:cxnLst/>
              <a:rect l="l" t="t" r="r" b="b"/>
              <a:pathLst>
                <a:path w="1030351" h="131148" extrusionOk="0">
                  <a:moveTo>
                    <a:pt x="0" y="0"/>
                  </a:moveTo>
                  <a:lnTo>
                    <a:pt x="1030351" y="0"/>
                  </a:lnTo>
                  <a:lnTo>
                    <a:pt x="995408" y="51827"/>
                  </a:lnTo>
                  <a:cubicBezTo>
                    <a:pt x="946399" y="100836"/>
                    <a:pt x="878694" y="131148"/>
                    <a:pt x="803909" y="131148"/>
                  </a:cubicBezTo>
                  <a:lnTo>
                    <a:pt x="226441" y="131148"/>
                  </a:lnTo>
                  <a:cubicBezTo>
                    <a:pt x="151656" y="131148"/>
                    <a:pt x="83951" y="100836"/>
                    <a:pt x="34942" y="51827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0">
  <p:cSld name="0079_Fowler_Template_SlidesMania_10">
    <p:bg>
      <p:bgPr>
        <a:solidFill>
          <a:srgbClr val="F7F7F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/>
          <p:nvPr/>
        </p:nvSpPr>
        <p:spPr>
          <a:xfrm>
            <a:off x="501441" y="285135"/>
            <a:ext cx="11257800" cy="6223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3"/>
          <p:cNvSpPr/>
          <p:nvPr/>
        </p:nvSpPr>
        <p:spPr>
          <a:xfrm>
            <a:off x="1286660" y="1162803"/>
            <a:ext cx="3186565" cy="4559571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3"/>
          <p:cNvSpPr/>
          <p:nvPr/>
        </p:nvSpPr>
        <p:spPr>
          <a:xfrm>
            <a:off x="2757653" y="5402980"/>
            <a:ext cx="216000" cy="216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4087485" y="1289804"/>
            <a:ext cx="108000" cy="108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4930425" y="814700"/>
            <a:ext cx="592614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2"/>
          </p:nvPr>
        </p:nvSpPr>
        <p:spPr>
          <a:xfrm>
            <a:off x="5630714" y="2102533"/>
            <a:ext cx="5225852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4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9">
  <p:cSld name="0079_Fowler_Template_SlidesMania_9">
    <p:bg>
      <p:bgPr>
        <a:solidFill>
          <a:srgbClr val="F7F7F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4611414" y="1522421"/>
            <a:ext cx="2387971" cy="4396598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5701199" y="5596749"/>
            <a:ext cx="180000" cy="180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6681535" y="1630234"/>
            <a:ext cx="82270" cy="828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865241" y="1738394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2"/>
          </p:nvPr>
        </p:nvSpPr>
        <p:spPr>
          <a:xfrm>
            <a:off x="7985880" y="1522421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6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4">
  <p:cSld name="0079_Fowler_Template_SlidesMania_14">
    <p:bg>
      <p:bgPr>
        <a:solidFill>
          <a:srgbClr val="F7F7F7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3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5">
  <p:cSld name="0079_Fowler_Template_SlidesMania_15">
    <p:bg>
      <p:bgPr>
        <a:solidFill>
          <a:srgbClr val="F7F7F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79" name="Google Shape;179;p17"/>
          <p:cNvCxnSpPr/>
          <p:nvPr/>
        </p:nvCxnSpPr>
        <p:spPr>
          <a:xfrm>
            <a:off x="398865" y="4153127"/>
            <a:ext cx="11537498" cy="27038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7"/>
          <p:cNvSpPr/>
          <p:nvPr/>
        </p:nvSpPr>
        <p:spPr>
          <a:xfrm>
            <a:off x="1185143" y="3973127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3495725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5806307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8116889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10427471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Google Shape;185;p17"/>
          <p:cNvSpPr txBox="1">
            <a:spLocks noGrp="1"/>
          </p:cNvSpPr>
          <p:nvPr>
            <p:ph type="body" idx="2"/>
          </p:nvPr>
        </p:nvSpPr>
        <p:spPr>
          <a:xfrm>
            <a:off x="477522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body" idx="3"/>
          </p:nvPr>
        </p:nvSpPr>
        <p:spPr>
          <a:xfrm>
            <a:off x="5060233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4"/>
          </p:nvPr>
        </p:nvSpPr>
        <p:spPr>
          <a:xfrm>
            <a:off x="9653740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body" idx="5"/>
          </p:nvPr>
        </p:nvSpPr>
        <p:spPr>
          <a:xfrm>
            <a:off x="2715183" y="1768059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body" idx="6"/>
          </p:nvPr>
        </p:nvSpPr>
        <p:spPr>
          <a:xfrm>
            <a:off x="7336347" y="167048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498531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7"/>
          <p:cNvSpPr/>
          <p:nvPr/>
        </p:nvSpPr>
        <p:spPr>
          <a:xfrm>
            <a:off x="847941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7"/>
          <p:cNvSpPr/>
          <p:nvPr/>
        </p:nvSpPr>
        <p:spPr>
          <a:xfrm>
            <a:off x="1173218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7"/>
          <p:cNvSpPr/>
          <p:nvPr/>
        </p:nvSpPr>
        <p:spPr>
          <a:xfrm>
            <a:off x="5163846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5513256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5838533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9706421" y="215761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10055831" y="250015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10381108" y="248341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2872231" y="468448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3221641" y="502702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3546918" y="501027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7414806" y="468984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7764216" y="503238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8089493" y="501564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7"/>
          </p:nvPr>
        </p:nvSpPr>
        <p:spPr>
          <a:xfrm>
            <a:off x="759359" y="2857958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8"/>
          </p:nvPr>
        </p:nvSpPr>
        <p:spPr>
          <a:xfrm>
            <a:off x="5436447" y="2853349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9"/>
          </p:nvPr>
        </p:nvSpPr>
        <p:spPr>
          <a:xfrm>
            <a:off x="9978850" y="2877281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3"/>
          </p:nvPr>
        </p:nvSpPr>
        <p:spPr>
          <a:xfrm>
            <a:off x="3163509" y="5404774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4"/>
          </p:nvPr>
        </p:nvSpPr>
        <p:spPr>
          <a:xfrm>
            <a:off x="7705912" y="5428706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8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3">
  <p:cSld name="0079_Fowler_Template_SlidesMania_13">
    <p:bg>
      <p:bgPr>
        <a:solidFill>
          <a:srgbClr val="F7F7F7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2039" y="1860046"/>
            <a:ext cx="9583834" cy="443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3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4" name="Google Shape;214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215" name="Google Shape;215;p19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9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17" name="Google Shape;217;p19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18" name="Google Shape;218;p19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9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9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9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19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r>
                <a:rPr lang="es-ES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6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43262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7;p1"/>
          <p:cNvCxnSpPr/>
          <p:nvPr/>
        </p:nvCxnSpPr>
        <p:spPr>
          <a:xfrm>
            <a:off x="1037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8;p1"/>
          <p:cNvCxnSpPr/>
          <p:nvPr/>
        </p:nvCxnSpPr>
        <p:spPr>
          <a:xfrm>
            <a:off x="16174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9;p1"/>
          <p:cNvCxnSpPr/>
          <p:nvPr/>
        </p:nvCxnSpPr>
        <p:spPr>
          <a:xfrm>
            <a:off x="220242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0;p1"/>
          <p:cNvCxnSpPr/>
          <p:nvPr/>
        </p:nvCxnSpPr>
        <p:spPr>
          <a:xfrm>
            <a:off x="280711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p1"/>
          <p:cNvCxnSpPr/>
          <p:nvPr/>
        </p:nvCxnSpPr>
        <p:spPr>
          <a:xfrm>
            <a:off x="3411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399189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1"/>
          <p:cNvCxnSpPr/>
          <p:nvPr/>
        </p:nvCxnSpPr>
        <p:spPr>
          <a:xfrm>
            <a:off x="45769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>
            <a:off x="51865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p1"/>
          <p:cNvCxnSpPr/>
          <p:nvPr/>
        </p:nvCxnSpPr>
        <p:spPr>
          <a:xfrm>
            <a:off x="579120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1"/>
          <p:cNvCxnSpPr/>
          <p:nvPr/>
        </p:nvCxnSpPr>
        <p:spPr>
          <a:xfrm>
            <a:off x="6371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p1"/>
          <p:cNvCxnSpPr/>
          <p:nvPr/>
        </p:nvCxnSpPr>
        <p:spPr>
          <a:xfrm>
            <a:off x="695632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1"/>
          <p:cNvCxnSpPr/>
          <p:nvPr/>
        </p:nvCxnSpPr>
        <p:spPr>
          <a:xfrm>
            <a:off x="75610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1"/>
          <p:cNvCxnSpPr/>
          <p:nvPr/>
        </p:nvCxnSpPr>
        <p:spPr>
          <a:xfrm>
            <a:off x="816569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1"/>
          <p:cNvCxnSpPr/>
          <p:nvPr/>
        </p:nvCxnSpPr>
        <p:spPr>
          <a:xfrm>
            <a:off x="8745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1;p1"/>
          <p:cNvCxnSpPr/>
          <p:nvPr/>
        </p:nvCxnSpPr>
        <p:spPr>
          <a:xfrm>
            <a:off x="933081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1"/>
          <p:cNvCxnSpPr/>
          <p:nvPr/>
        </p:nvCxnSpPr>
        <p:spPr>
          <a:xfrm>
            <a:off x="992075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1"/>
          <p:cNvCxnSpPr/>
          <p:nvPr/>
        </p:nvCxnSpPr>
        <p:spPr>
          <a:xfrm>
            <a:off x="1052543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1"/>
          <p:cNvCxnSpPr/>
          <p:nvPr/>
        </p:nvCxnSpPr>
        <p:spPr>
          <a:xfrm>
            <a:off x="11085873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1"/>
          <p:cNvCxnSpPr/>
          <p:nvPr/>
        </p:nvCxnSpPr>
        <p:spPr>
          <a:xfrm>
            <a:off x="1169055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1"/>
          <p:cNvCxnSpPr/>
          <p:nvPr/>
        </p:nvCxnSpPr>
        <p:spPr>
          <a:xfrm rot="10800000">
            <a:off x="0" y="56043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1"/>
          <p:cNvCxnSpPr/>
          <p:nvPr/>
        </p:nvCxnSpPr>
        <p:spPr>
          <a:xfrm rot="10800000">
            <a:off x="39329" y="113562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1"/>
          <p:cNvCxnSpPr/>
          <p:nvPr/>
        </p:nvCxnSpPr>
        <p:spPr>
          <a:xfrm rot="10800000">
            <a:off x="0" y="171572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1"/>
          <p:cNvCxnSpPr/>
          <p:nvPr/>
        </p:nvCxnSpPr>
        <p:spPr>
          <a:xfrm rot="10800000">
            <a:off x="39329" y="229091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1"/>
          <p:cNvCxnSpPr/>
          <p:nvPr/>
        </p:nvCxnSpPr>
        <p:spPr>
          <a:xfrm rot="10800000">
            <a:off x="-39329" y="2836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;p1"/>
          <p:cNvCxnSpPr/>
          <p:nvPr/>
        </p:nvCxnSpPr>
        <p:spPr>
          <a:xfrm rot="10800000">
            <a:off x="0" y="3411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"/>
          <p:cNvCxnSpPr/>
          <p:nvPr/>
        </p:nvCxnSpPr>
        <p:spPr>
          <a:xfrm rot="10800000">
            <a:off x="-39329" y="3991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33;p1"/>
          <p:cNvCxnSpPr/>
          <p:nvPr/>
        </p:nvCxnSpPr>
        <p:spPr>
          <a:xfrm rot="10800000">
            <a:off x="0" y="456708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34;p1"/>
          <p:cNvCxnSpPr/>
          <p:nvPr/>
        </p:nvCxnSpPr>
        <p:spPr>
          <a:xfrm rot="10800000">
            <a:off x="-39329" y="5122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35;p1"/>
          <p:cNvCxnSpPr/>
          <p:nvPr/>
        </p:nvCxnSpPr>
        <p:spPr>
          <a:xfrm rot="10800000">
            <a:off x="0" y="5697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" name="Google Shape;36;p1"/>
          <p:cNvCxnSpPr/>
          <p:nvPr/>
        </p:nvCxnSpPr>
        <p:spPr>
          <a:xfrm rot="10800000">
            <a:off x="-39329" y="6277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D971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D971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49470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49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6.xml"/><Relationship Id="rId5" Type="http://schemas.openxmlformats.org/officeDocument/2006/relationships/image" Target="../media/image53.png"/><Relationship Id="rId10" Type="http://schemas.openxmlformats.org/officeDocument/2006/relationships/slide" Target="slide35.xml"/><Relationship Id="rId4" Type="http://schemas.openxmlformats.org/officeDocument/2006/relationships/slide" Target="slide32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7" name="Ngôi nhà chung của chúng ta - (Hình Phước Liên) - Tốp thiếu nhi TPHCM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0192093" cy="58821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45173" y="0"/>
            <a:ext cx="1946827" cy="6858000"/>
            <a:chOff x="383166" y="1481172"/>
            <a:chExt cx="5364330" cy="944640"/>
          </a:xfrm>
          <a:noFill/>
        </p:grpSpPr>
        <p:sp>
          <p:nvSpPr>
            <p:cNvPr id="9" name="Rounded Rectangle 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Bài hát gợi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 ấn tượng, cảm xúc gì? </a:t>
              </a:r>
              <a:endParaRPr kumimoji="0" lang="en-US" sz="3600" b="0" i="1" u="none" strike="noStrike" kern="1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 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em,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sự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sống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muôn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màu</a:t>
              </a: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3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sp>
        <p:nvSpPr>
          <p:cNvPr id="23" name="Google Shape;2353;p117"/>
          <p:cNvSpPr/>
          <p:nvPr/>
        </p:nvSpPr>
        <p:spPr>
          <a:xfrm>
            <a:off x="4642977" y="2984370"/>
            <a:ext cx="3003252" cy="333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2354;p117"/>
          <p:cNvSpPr/>
          <p:nvPr/>
        </p:nvSpPr>
        <p:spPr>
          <a:xfrm>
            <a:off x="8210277" y="2984370"/>
            <a:ext cx="3161493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5" name="Google Shape;2368;p117"/>
          <p:cNvCxnSpPr/>
          <p:nvPr/>
        </p:nvCxnSpPr>
        <p:spPr>
          <a:xfrm rot="10800000">
            <a:off x="1959524" y="2646537"/>
            <a:ext cx="0" cy="322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" name="Group 25"/>
          <p:cNvGrpSpPr/>
          <p:nvPr/>
        </p:nvGrpSpPr>
        <p:grpSpPr>
          <a:xfrm>
            <a:off x="1946715" y="2646537"/>
            <a:ext cx="7318903" cy="322800"/>
            <a:chOff x="1437176" y="1405200"/>
            <a:chExt cx="5489177" cy="242100"/>
          </a:xfrm>
        </p:grpSpPr>
        <p:cxnSp>
          <p:nvCxnSpPr>
            <p:cNvPr id="27" name="Google Shape;2367;p117"/>
            <p:cNvCxnSpPr/>
            <p:nvPr/>
          </p:nvCxnSpPr>
          <p:spPr>
            <a:xfrm>
              <a:off x="1437176" y="1405200"/>
              <a:ext cx="5489177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369;p117"/>
            <p:cNvCxnSpPr/>
            <p:nvPr/>
          </p:nvCxnSpPr>
          <p:spPr>
            <a:xfrm rot="10800000">
              <a:off x="6915962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370;p117"/>
            <p:cNvCxnSpPr/>
            <p:nvPr/>
          </p:nvCxnSpPr>
          <p:spPr>
            <a:xfrm rot="10800000">
              <a:off x="3711235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975" y="592770"/>
            <a:ext cx="3920251" cy="2391600"/>
          </a:xfrm>
          <a:prstGeom prst="rect">
            <a:avLst/>
          </a:prstGeom>
        </p:spPr>
      </p:pic>
      <p:sp>
        <p:nvSpPr>
          <p:cNvPr id="31" name="Google Shape;2353;p117"/>
          <p:cNvSpPr/>
          <p:nvPr/>
        </p:nvSpPr>
        <p:spPr>
          <a:xfrm>
            <a:off x="1026816" y="2969337"/>
            <a:ext cx="3003252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9495" y="3292136"/>
            <a:ext cx="282503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(365,25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11928" y="4897554"/>
            <a:ext cx="272615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 thiệu về Trái 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18262" y="3292136"/>
            <a:ext cx="285268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2: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67120" y="4885696"/>
            <a:ext cx="29549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80753" y="3307169"/>
            <a:ext cx="294089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vi-VN" sz="2800" i="1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vi-VN" sz="2800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  <a:endParaRPr lang="vi-VN" sz="2800" kern="0" dirty="0">
              <a:solidFill>
                <a:srgbClr val="EDECDF">
                  <a:lumMod val="10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402644" y="4885695"/>
            <a:ext cx="293426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42" y="1277619"/>
            <a:ext cx="715732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658325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33" y="387166"/>
            <a:ext cx="4270659" cy="351609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1887" y="1549840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1887" y="2678499"/>
            <a:ext cx="6007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1887" y="4289169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1886" y="5473339"/>
            <a:ext cx="600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Qũy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E-lip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82" y="419611"/>
            <a:ext cx="4541914" cy="118272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57233" y="4048621"/>
            <a:ext cx="4270660" cy="2246769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44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428" y="1474903"/>
            <a:ext cx="6940811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272825">
            <a:off x="7623711" y="1325007"/>
            <a:ext cx="3444623" cy="4531056"/>
            <a:chOff x="7391699" y="1393246"/>
            <a:chExt cx="3444623" cy="4531056"/>
          </a:xfrm>
        </p:grpSpPr>
        <p:sp>
          <p:nvSpPr>
            <p:cNvPr id="5" name="Rectangle 4"/>
            <p:cNvSpPr/>
            <p:nvPr/>
          </p:nvSpPr>
          <p:spPr>
            <a:xfrm>
              <a:off x="7533564" y="1393246"/>
              <a:ext cx="3302758" cy="4531056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64B3AEE-69A9-4DB2-A710-7F0354BF7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5932" y="1924048"/>
              <a:ext cx="890879" cy="8857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618248" y="1582476"/>
              <a:ext cx="2991525" cy="40011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1386840" algn="l"/>
                </a:tabLst>
                <a:defRPr/>
              </a:pPr>
              <a:r>
                <a:rPr lang="fr-FR" sz="2000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00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:……....</a:t>
              </a:r>
              <a:r>
                <a:rPr lang="fr-FR" sz="2000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fr-FR" sz="200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:……….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Google Shape;1810;p66"/>
            <p:cNvSpPr/>
            <p:nvPr/>
          </p:nvSpPr>
          <p:spPr>
            <a:xfrm rot="10800000" flipV="1">
              <a:off x="7671115" y="2817195"/>
              <a:ext cx="2991525" cy="70000"/>
            </a:xfrm>
            <a:custGeom>
              <a:avLst/>
              <a:gdLst/>
              <a:ahLst/>
              <a:cxnLst/>
              <a:rect l="l" t="t" r="r" b="b"/>
              <a:pathLst>
                <a:path w="285612" h="7061" extrusionOk="0">
                  <a:moveTo>
                    <a:pt x="54672" y="1"/>
                  </a:moveTo>
                  <a:cubicBezTo>
                    <a:pt x="36503" y="1"/>
                    <a:pt x="18350" y="890"/>
                    <a:pt x="327" y="3448"/>
                  </a:cubicBezTo>
                  <a:cubicBezTo>
                    <a:pt x="1" y="3489"/>
                    <a:pt x="1217" y="5428"/>
                    <a:pt x="1866" y="5428"/>
                  </a:cubicBezTo>
                  <a:cubicBezTo>
                    <a:pt x="1885" y="5428"/>
                    <a:pt x="1905" y="5426"/>
                    <a:pt x="1923" y="5423"/>
                  </a:cubicBezTo>
                  <a:cubicBezTo>
                    <a:pt x="19891" y="2898"/>
                    <a:pt x="37970" y="2014"/>
                    <a:pt x="56077" y="2014"/>
                  </a:cubicBezTo>
                  <a:cubicBezTo>
                    <a:pt x="74717" y="2014"/>
                    <a:pt x="93385" y="2950"/>
                    <a:pt x="111989" y="3995"/>
                  </a:cubicBezTo>
                  <a:cubicBezTo>
                    <a:pt x="130431" y="5045"/>
                    <a:pt x="148873" y="6095"/>
                    <a:pt x="167316" y="6641"/>
                  </a:cubicBezTo>
                  <a:cubicBezTo>
                    <a:pt x="177708" y="6923"/>
                    <a:pt x="188088" y="7060"/>
                    <a:pt x="198468" y="7060"/>
                  </a:cubicBezTo>
                  <a:cubicBezTo>
                    <a:pt x="206635" y="7060"/>
                    <a:pt x="214803" y="6975"/>
                    <a:pt x="222978" y="6809"/>
                  </a:cubicBezTo>
                  <a:cubicBezTo>
                    <a:pt x="243773" y="6347"/>
                    <a:pt x="264568" y="5339"/>
                    <a:pt x="285321" y="3742"/>
                  </a:cubicBezTo>
                  <a:cubicBezTo>
                    <a:pt x="285612" y="3742"/>
                    <a:pt x="284421" y="1726"/>
                    <a:pt x="283745" y="1726"/>
                  </a:cubicBezTo>
                  <a:cubicBezTo>
                    <a:pt x="283738" y="1726"/>
                    <a:pt x="283731" y="1726"/>
                    <a:pt x="283724" y="1726"/>
                  </a:cubicBezTo>
                  <a:cubicBezTo>
                    <a:pt x="254777" y="3930"/>
                    <a:pt x="225753" y="5052"/>
                    <a:pt x="196692" y="5052"/>
                  </a:cubicBezTo>
                  <a:cubicBezTo>
                    <a:pt x="188639" y="5052"/>
                    <a:pt x="180583" y="4966"/>
                    <a:pt x="172525" y="4793"/>
                  </a:cubicBezTo>
                  <a:cubicBezTo>
                    <a:pt x="135598" y="3995"/>
                    <a:pt x="98798" y="550"/>
                    <a:pt x="61913" y="46"/>
                  </a:cubicBezTo>
                  <a:cubicBezTo>
                    <a:pt x="59499" y="16"/>
                    <a:pt x="57085" y="1"/>
                    <a:pt x="54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>
                  <a:solidFill>
                    <a:prstClr val="black"/>
                  </a:solidFill>
                </a:rPr>
                <a:t> </a:t>
              </a: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71115" y="2981447"/>
              <a:ext cx="1527476" cy="7848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mệnh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1115" y="3904777"/>
              <a:ext cx="1527476" cy="553998"/>
            </a:xfrm>
            <a:prstGeom prst="rect">
              <a:avLst/>
            </a:prstGeom>
            <a:solidFill>
              <a:srgbClr val="D7E4B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71116" y="4581885"/>
              <a:ext cx="1527475" cy="1169551"/>
            </a:xfrm>
            <a:prstGeom prst="rect">
              <a:avLst/>
            </a:prstGeom>
            <a:solidFill>
              <a:srgbClr val="DBEEF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(a)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699" y="1962520"/>
              <a:ext cx="2450804" cy="96325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9274251" y="2981447"/>
              <a:ext cx="1388389" cy="78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..................................................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323262" y="3916612"/>
              <a:ext cx="1388389" cy="54216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9323261" y="4548298"/>
              <a:ext cx="1388389" cy="120313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BEE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............................................................;.......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68321" y="2458033"/>
            <a:ext cx="4606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63642"/>
              </p:ext>
            </p:extLst>
          </p:nvPr>
        </p:nvGraphicFramePr>
        <p:xfrm>
          <a:off x="535859" y="753212"/>
          <a:ext cx="11217270" cy="5425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6507">
                  <a:extLst>
                    <a:ext uri="{9D8B030D-6E8A-4147-A177-3AD203B41FA5}">
                      <a16:colId xmlns="" xmlns:a16="http://schemas.microsoft.com/office/drawing/2014/main" val="186703983"/>
                    </a:ext>
                  </a:extLst>
                </a:gridCol>
                <a:gridCol w="6790763">
                  <a:extLst>
                    <a:ext uri="{9D8B030D-6E8A-4147-A177-3AD203B41FA5}">
                      <a16:colId xmlns="" xmlns:a16="http://schemas.microsoft.com/office/drawing/2014/main" val="448474467"/>
                    </a:ext>
                  </a:extLst>
                </a:gridCol>
              </a:tblGrid>
              <a:tr h="1108904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125414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5468473"/>
                  </a:ext>
                </a:extLst>
              </a:tr>
              <a:tr h="1573306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739643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83388" y="793553"/>
            <a:ext cx="650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83388" y="1906158"/>
            <a:ext cx="6669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3387" y="4587515"/>
            <a:ext cx="6508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8" y="2735882"/>
            <a:ext cx="1684991" cy="16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54714" y="656374"/>
            <a:ext cx="7044016" cy="713523"/>
            <a:chOff x="383166" y="1481172"/>
            <a:chExt cx="5364330" cy="944640"/>
          </a:xfrm>
          <a:solidFill>
            <a:srgbClr val="68C49A"/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>
                <a:tabLst>
                  <a:tab pos="1386840" algn="l"/>
                </a:tabLst>
                <a:defRPr/>
              </a:pP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b.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cư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ngụ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muôn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loài</a:t>
              </a:r>
              <a:endPara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5691251" y="2430360"/>
            <a:ext cx="0" cy="2699282"/>
          </a:xfrm>
          <a:prstGeom prst="line">
            <a:avLst/>
          </a:prstGeom>
          <a:ln w="38100">
            <a:solidFill>
              <a:srgbClr val="68C49A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545394" y="1482313"/>
            <a:ext cx="5114670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2490" y="2447801"/>
            <a:ext cx="5835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7099" y="2447801"/>
            <a:ext cx="4613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3" b="89855" l="10000" r="97667">
                        <a14:foregroundMark x1="92333" y1="21900" x2="94167" y2="30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99" y="3481522"/>
            <a:ext cx="3448209" cy="178444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37589" y="5369175"/>
            <a:ext cx="10278263" cy="95410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endParaRPr lang="fr-FR" sz="2800" b="1" i="1" noProof="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Muôn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ngụ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thật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diệu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6989" y="1529724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Con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0" y="2304882"/>
            <a:ext cx="10060656" cy="3843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480" y="865447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tabLst>
                <a:tab pos="1386840" algn="l"/>
              </a:tabLst>
              <a:defRPr/>
            </a:pP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Con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147" y="1940216"/>
            <a:ext cx="5098844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Con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lao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endParaRPr lang="en-US" sz="2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6593" y="1975687"/>
            <a:ext cx="504773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7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270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thác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endParaRPr lang="en-US" sz="27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811140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10800000">
            <a:off x="6336629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13" y="185498"/>
            <a:ext cx="1663807" cy="1569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67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36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21" y="0"/>
            <a:ext cx="660837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38" y="2492338"/>
            <a:ext cx="10891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CẢI TẠO THIÊN NHIÊN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5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177" y="1242626"/>
            <a:ext cx="10144097" cy="586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76051" y="1580373"/>
            <a:ext cx="315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-Hồ Thanh Trang-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27" y="-249667"/>
            <a:ext cx="114187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1659" cy="339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8" y="0"/>
            <a:ext cx="7660341" cy="450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057525"/>
            <a:ext cx="62865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50"/>
            <a:ext cx="5905500" cy="3562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738" y="2492338"/>
            <a:ext cx="11232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THIÊN NHIÊN QUÁ MỨC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2244"/>
          <a:stretch/>
        </p:blipFill>
        <p:spPr>
          <a:xfrm>
            <a:off x="1255594" y="2246766"/>
            <a:ext cx="4367284" cy="2707371"/>
          </a:xfrm>
          <a:prstGeom prst="rect">
            <a:avLst/>
          </a:prstGeom>
        </p:spPr>
      </p:pic>
      <p:pic>
        <p:nvPicPr>
          <p:cNvPr id="22" name="Google Shape;499;p19"/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317119" y="1842448"/>
            <a:ext cx="5162224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933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21793"/>
              </p:ext>
            </p:extLst>
          </p:nvPr>
        </p:nvGraphicFramePr>
        <p:xfrm>
          <a:off x="301403" y="212161"/>
          <a:ext cx="11585796" cy="6511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279">
                  <a:extLst>
                    <a:ext uri="{9D8B030D-6E8A-4147-A177-3AD203B41FA5}">
                      <a16:colId xmlns="" xmlns:a16="http://schemas.microsoft.com/office/drawing/2014/main" val="4232563886"/>
                    </a:ext>
                  </a:extLst>
                </a:gridCol>
                <a:gridCol w="3267636">
                  <a:extLst>
                    <a:ext uri="{9D8B030D-6E8A-4147-A177-3AD203B41FA5}">
                      <a16:colId xmlns="" xmlns:a16="http://schemas.microsoft.com/office/drawing/2014/main" val="3548398305"/>
                    </a:ext>
                  </a:extLst>
                </a:gridCol>
                <a:gridCol w="6252881">
                  <a:extLst>
                    <a:ext uri="{9D8B030D-6E8A-4147-A177-3AD203B41FA5}">
                      <a16:colId xmlns="" xmlns:a16="http://schemas.microsoft.com/office/drawing/2014/main" val="3118342668"/>
                    </a:ext>
                  </a:extLst>
                </a:gridCol>
              </a:tblGrid>
              <a:tr h="10249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280981"/>
                  </a:ext>
                </a:extLst>
              </a:tr>
              <a:tr h="1438836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6586019"/>
                  </a:ext>
                </a:extLst>
              </a:tr>
              <a:tr h="61856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3376080"/>
                  </a:ext>
                </a:extLst>
              </a:tr>
              <a:tr h="753036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7259357"/>
                  </a:ext>
                </a:extLst>
              </a:tr>
              <a:tr h="267596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148039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3916" y="1232775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6033" y="1232775"/>
            <a:ext cx="5992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nhối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916" y="2695927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6033" y="2725347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717" y="3422720"/>
            <a:ext cx="327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6033" y="3365956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8054" y="4426793"/>
            <a:ext cx="3119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6033" y="4112712"/>
            <a:ext cx="5992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5" y="1883390"/>
            <a:ext cx="11229163" cy="4626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969" y="651158"/>
            <a:ext cx="109349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chịu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nặng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831916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13" y1="89556" x2="66667" y2="89556"/>
                        <a14:foregroundMark x1="9140" y1="79778" x2="28763" y2="91333"/>
                        <a14:foregroundMark x1="83333" y1="86000" x2="76613" y2="90000"/>
                        <a14:foregroundMark x1="76613" y1="90000" x2="76613" y2="90000"/>
                        <a14:foregroundMark x1="50538" y1="53333" x2="50538" y2="66000"/>
                        <a14:foregroundMark x1="49731" y1="7778" x2="49731" y2="7778"/>
                        <a14:foregroundMark x1="53495" y1="7111" x2="67204" y2="7111"/>
                        <a14:foregroundMark x1="42473" y1="14222" x2="54839" y2="11333"/>
                        <a14:foregroundMark x1="90591" y1="85333" x2="83871" y2="90667"/>
                        <a14:foregroundMark x1="83871" y1="90667" x2="83871" y2="90667"/>
                        <a14:foregroundMark x1="90591" y1="84667" x2="90591" y2="84667"/>
                        <a14:foregroundMark x1="7527" y1="90667" x2="27151" y2="92000"/>
                        <a14:foregroundMark x1="42473" y1="66667" x2="62903" y2="6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493605"/>
            <a:ext cx="2523586" cy="305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3612360"/>
            <a:ext cx="2695114" cy="2695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6007" y="1687501"/>
            <a:ext cx="741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296" y="2310855"/>
            <a:ext cx="6988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1296" y="4373167"/>
            <a:ext cx="6988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06" y="1981908"/>
            <a:ext cx="650499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80" y="2786177"/>
            <a:ext cx="4389500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419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34290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339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86" y="2566638"/>
            <a:ext cx="4459974" cy="19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435" y="927846"/>
            <a:ext cx="11463130" cy="3361766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011" y="1186499"/>
            <a:ext cx="11026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hãy viết đoạn văn (5-7 câu) với chủ đề: Để hành tinh xanh mãi xanh...</a:t>
            </a:r>
          </a:p>
        </p:txBody>
      </p:sp>
    </p:spTree>
    <p:extLst>
      <p:ext uri="{BB962C8B-B14F-4D97-AF65-F5344CB8AC3E}">
        <p14:creationId xmlns:p14="http://schemas.microsoft.com/office/powerpoint/2010/main" val="17054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330" y="255494"/>
            <a:ext cx="11463130" cy="2393578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906" y="514147"/>
            <a:ext cx="11026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bảo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vệ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môi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vi-VN" sz="60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96" y="1307259"/>
            <a:ext cx="6645216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4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1145" y="336176"/>
            <a:ext cx="71891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7" y="1596034"/>
            <a:ext cx="4579108" cy="4898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6" y="2768680"/>
            <a:ext cx="3726251" cy="3726251"/>
          </a:xfrm>
          <a:prstGeom prst="rect">
            <a:avLst/>
          </a:prstGeom>
        </p:spPr>
      </p:pic>
      <p:pic>
        <p:nvPicPr>
          <p:cNvPr id="21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3735" y="3543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69 L 0.16797 -0.04028 C 0.20286 -0.0493 0.25534 -0.05393 0.31055 -0.05393 C 0.37318 -0.05393 0.42344 -0.0493 0.45833 -0.04028 L 0.6263 -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5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9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" y="1059576"/>
            <a:ext cx="2471225" cy="2569890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631" y="1074964"/>
            <a:ext cx="2440254" cy="253911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768" y="1059576"/>
            <a:ext cx="2356342" cy="2451801"/>
          </a:xfrm>
          <a:prstGeom prst="rect">
            <a:avLst/>
          </a:prstGeom>
        </p:spPr>
      </p:pic>
      <p:sp>
        <p:nvSpPr>
          <p:cNvPr id="36" name="Pentagon 35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110880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8993" y="1074964"/>
            <a:ext cx="2356342" cy="2451801"/>
          </a:xfrm>
          <a:prstGeom prst="rect">
            <a:avLst/>
          </a:prstGeom>
        </p:spPr>
      </p:pic>
      <p:pic>
        <p:nvPicPr>
          <p:cNvPr id="41" name="Picture 4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5335" y="1177665"/>
            <a:ext cx="2356342" cy="2451801"/>
          </a:xfrm>
          <a:prstGeom prst="rect">
            <a:avLst/>
          </a:prstGeom>
        </p:spPr>
      </p:pic>
      <p:sp>
        <p:nvSpPr>
          <p:cNvPr id="42" name="Pentagon 41"/>
          <p:cNvSpPr/>
          <p:nvPr/>
        </p:nvSpPr>
        <p:spPr>
          <a:xfrm>
            <a:off x="105507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944 0.4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625 L 0.06393 0.48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3998 0.4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3.33333E-6 L 0.00938 0.48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2917 0.5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Trái Đất – cái nôi của sự sống, Trái Đất nằm trong?</a:t>
            </a:r>
          </a:p>
        </p:txBody>
      </p:sp>
      <p:sp>
        <p:nvSpPr>
          <p:cNvPr id="16" name="Pentagon 15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văn bản Trái Đất – cái nôi của sự sống, “vị thần hộ mệnh” mà tác giả nhắc tới 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khẳng định nước là "vị thần hộ mệnh" của sự sống trên Trái Đất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nước, Trái Đất trở thành nơi duy nhất có sự sống trong hệ Mặt Trời</a:t>
            </a:r>
          </a:p>
        </p:txBody>
      </p:sp>
    </p:spTree>
    <p:extLst>
      <p:ext uri="{BB962C8B-B14F-4D97-AF65-F5344CB8AC3E}">
        <p14:creationId xmlns:p14="http://schemas.microsoft.com/office/powerpoint/2010/main" val="20670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Pentagon 16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4" name="Google Shape;195;p6"/>
          <p:cNvSpPr txBox="1"/>
          <p:nvPr/>
        </p:nvSpPr>
        <p:spPr>
          <a:xfrm>
            <a:off x="1527064" y="2573657"/>
            <a:ext cx="5638011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sinh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000" kern="0" dirty="0" smtClean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,…..</a:t>
            </a:r>
            <a:endParaRPr sz="30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7064" y="1697596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3063" y="1283914"/>
            <a:ext cx="5530598" cy="59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3618" y="1252374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195;p6"/>
          <p:cNvSpPr txBox="1"/>
          <p:nvPr/>
        </p:nvSpPr>
        <p:spPr>
          <a:xfrm>
            <a:off x="553618" y="1983149"/>
            <a:ext cx="11196367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E-lip: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dục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hai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trục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xứng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gồm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Bắc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Nam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Ngự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ngồi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trang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trọng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vẻ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uy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nghi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Lục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liền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biệt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biển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dương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Tác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tố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thúc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đẩy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nào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đó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báp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cây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kích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thước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lớn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châu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Phi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Hóa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thạch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di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xưa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Phục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dựng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như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ban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Tuyệt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chủng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hẳn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nòi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giống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ô-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zôn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Đất,hấp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thụ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bức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Mặt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Trời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792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33735" y="1598268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0B6198-4E9A-4B11-AC04-37DAB47DC091}"/>
              </a:ext>
            </a:extLst>
          </p:cNvPr>
          <p:cNvSpPr/>
          <p:nvPr/>
        </p:nvSpPr>
        <p:spPr>
          <a:xfrm>
            <a:off x="671942" y="2495564"/>
            <a:ext cx="62952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88125E3-2044-4877-85E5-F3B201EBC4B4}"/>
              </a:ext>
            </a:extLst>
          </p:cNvPr>
          <p:cNvSpPr/>
          <p:nvPr/>
        </p:nvSpPr>
        <p:spPr>
          <a:xfrm>
            <a:off x="671942" y="3227961"/>
            <a:ext cx="1064715" cy="661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E632C93-94BC-40F8-B82F-730BA35B59EB}"/>
              </a:ext>
            </a:extLst>
          </p:cNvPr>
          <p:cNvSpPr/>
          <p:nvPr/>
        </p:nvSpPr>
        <p:spPr>
          <a:xfrm>
            <a:off x="2383411" y="3334044"/>
            <a:ext cx="4996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Trái Đất thường được gọi là hành tinh xanh?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FC88F90-3D60-402A-931C-C17A9784C0A1}"/>
              </a:ext>
            </a:extLst>
          </p:cNvPr>
          <p:cNvSpPr/>
          <p:nvPr/>
        </p:nvSpPr>
        <p:spPr>
          <a:xfrm>
            <a:off x="2383411" y="4441015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 hành tinh xanh ấy, sự sống đã nảy nở tốt đpẹp như thế nào?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6887C17-A651-4505-9CAE-D5E685FDECFF}"/>
              </a:ext>
            </a:extLst>
          </p:cNvPr>
          <p:cNvSpPr/>
          <p:nvPr/>
        </p:nvSpPr>
        <p:spPr>
          <a:xfrm>
            <a:off x="2383411" y="5576004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Con người có thể làm gì để bảo vệ Trái Đất?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>
            <a:off x="1736657" y="3738282"/>
            <a:ext cx="646754" cy="72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9" idx="1"/>
          </p:cNvCxnSpPr>
          <p:nvPr/>
        </p:nvCxnSpPr>
        <p:spPr>
          <a:xfrm>
            <a:off x="1744275" y="3756238"/>
            <a:ext cx="639136" cy="116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1744275" y="3738282"/>
            <a:ext cx="639136" cy="231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>
            <a:off x="7529472" y="2923755"/>
            <a:ext cx="369987" cy="35032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346104" y="2810672"/>
            <a:ext cx="3179640" cy="2969172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8346104" y="3102187"/>
            <a:ext cx="299587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 đề và Sapo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nêu lên vấn đề về sự sống trên hành tinh xanh và trách nhiệm của con 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24" y="419605"/>
            <a:ext cx="210330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101" y="513093"/>
            <a:ext cx="2458613" cy="24005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35087" y="658077"/>
            <a:ext cx="6521823" cy="713523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nl-NL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ĐỀ MỤC CHÍNH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05168" y="1615286"/>
            <a:ext cx="2006973" cy="227091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tangle 41"/>
          <p:cNvSpPr/>
          <p:nvPr/>
        </p:nvSpPr>
        <p:spPr>
          <a:xfrm>
            <a:off x="1005169" y="1663605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trong hệ Mặt 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91151" y="2038050"/>
            <a:ext cx="2006973" cy="2356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ectangle 43"/>
          <p:cNvSpPr/>
          <p:nvPr/>
        </p:nvSpPr>
        <p:spPr>
          <a:xfrm>
            <a:off x="2891152" y="2086368"/>
            <a:ext cx="2006972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“Vị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thần hộ mệnh” của sự sống trên 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50206" y="2528828"/>
            <a:ext cx="2006973" cy="2270913"/>
          </a:xfrm>
          <a:prstGeom prst="rect">
            <a:avLst/>
          </a:prstGeom>
          <a:solidFill>
            <a:srgbClr val="D7E4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/>
          <p:cNvSpPr/>
          <p:nvPr/>
        </p:nvSpPr>
        <p:spPr>
          <a:xfrm>
            <a:off x="4750207" y="257714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– nơi cư ngụ của muôn 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36189" y="2971288"/>
            <a:ext cx="2006973" cy="2270913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Rectangle 47"/>
          <p:cNvSpPr/>
          <p:nvPr/>
        </p:nvSpPr>
        <p:spPr>
          <a:xfrm>
            <a:off x="6636190" y="3019607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người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95244" y="3421548"/>
            <a:ext cx="2006973" cy="2270913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Rectangle 49"/>
          <p:cNvSpPr/>
          <p:nvPr/>
        </p:nvSpPr>
        <p:spPr>
          <a:xfrm>
            <a:off x="8495245" y="346986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trạng Trái Đất hiện ra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6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65;p33"/>
          <p:cNvSpPr/>
          <p:nvPr/>
        </p:nvSpPr>
        <p:spPr>
          <a:xfrm>
            <a:off x="614481" y="384799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65;p33"/>
          <p:cNvSpPr/>
          <p:nvPr/>
        </p:nvSpPr>
        <p:spPr>
          <a:xfrm>
            <a:off x="601607" y="5281608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1" name="Google Shape;230;p9"/>
          <p:cNvSpPr/>
          <p:nvPr/>
        </p:nvSpPr>
        <p:spPr>
          <a:xfrm>
            <a:off x="795472" y="3754304"/>
            <a:ext cx="9686784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điện tử Đất Việt - Diễn đàn của Liên hiệp các Hội Khoa học và Kĩ thuật Việt Nam, 9/2020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Google Shape;231;p9"/>
          <p:cNvSpPr/>
          <p:nvPr/>
        </p:nvSpPr>
        <p:spPr>
          <a:xfrm>
            <a:off x="795472" y="5182043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thuyết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minh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553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0_Fowler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7159"/>
      </a:accent1>
      <a:accent2>
        <a:srgbClr val="E8AA9C"/>
      </a:accent2>
      <a:accent3>
        <a:srgbClr val="F7E7D1"/>
      </a:accent3>
      <a:accent4>
        <a:srgbClr val="FFFFFF"/>
      </a:accent4>
      <a:accent5>
        <a:srgbClr val="FFFFFF"/>
      </a:accent5>
      <a:accent6>
        <a:srgbClr val="FFFFFF"/>
      </a:accent6>
      <a:hlink>
        <a:srgbClr val="D9715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6769</TotalTime>
  <Words>1835</Words>
  <PresentationFormat>Widescreen</PresentationFormat>
  <Paragraphs>190</Paragraphs>
  <Slides>36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SimSun</vt:lpstr>
      <vt:lpstr>.VnTime</vt:lpstr>
      <vt:lpstr>Arial</vt:lpstr>
      <vt:lpstr>Barlow Condensed</vt:lpstr>
      <vt:lpstr>Calibri</vt:lpstr>
      <vt:lpstr>Cambria</vt:lpstr>
      <vt:lpstr>Caveat</vt:lpstr>
      <vt:lpstr>Homemade Apple</vt:lpstr>
      <vt:lpstr>Montserrat Medium</vt:lpstr>
      <vt:lpstr>Poppins</vt:lpstr>
      <vt:lpstr>Questrial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80_Fowler_Template_SlidesMania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2022-02-10T03:12:31Z</dcterms:created>
  <dcterms:modified xsi:type="dcterms:W3CDTF">2022-12-21T10:50:46Z</dcterms:modified>
</cp:coreProperties>
</file>