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348" r:id="rId3"/>
    <p:sldId id="256" r:id="rId4"/>
    <p:sldId id="359" r:id="rId5"/>
    <p:sldId id="350" r:id="rId6"/>
    <p:sldId id="349" r:id="rId7"/>
    <p:sldId id="352" r:id="rId8"/>
    <p:sldId id="353" r:id="rId9"/>
    <p:sldId id="351" r:id="rId10"/>
    <p:sldId id="354" r:id="rId11"/>
    <p:sldId id="355" r:id="rId12"/>
    <p:sldId id="356" r:id="rId13"/>
    <p:sldId id="357" r:id="rId14"/>
    <p:sldId id="358" r:id="rId15"/>
    <p:sldId id="360" r:id="rId16"/>
    <p:sldId id="3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AE3B5-C158-4474-A74A-44DD0A1FB0B0}" type="datetimeFigureOut">
              <a:rPr lang="en-US" smtClean="0"/>
              <a:t>7/21/2024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B637C-592E-484A-8B4B-1031E8FEA243}" type="slidenum">
              <a:rPr lang="en-US" smtClean="0"/>
              <a:t>‹#›</a:t>
            </a:fld>
            <a:endParaRPr lang="en-US"/>
          </a:p>
        </p:txBody>
      </p:sp>
    </p:spTree>
    <p:extLst>
      <p:ext uri="{BB962C8B-B14F-4D97-AF65-F5344CB8AC3E}">
        <p14:creationId xmlns:p14="http://schemas.microsoft.com/office/powerpoint/2010/main" val="2262056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9B637C-592E-484A-8B4B-1031E8FEA243}" type="slidenum">
              <a:rPr lang="en-US" smtClean="0"/>
              <a:t>8</a:t>
            </a:fld>
            <a:endParaRPr lang="en-US"/>
          </a:p>
        </p:txBody>
      </p:sp>
    </p:spTree>
    <p:extLst>
      <p:ext uri="{BB962C8B-B14F-4D97-AF65-F5344CB8AC3E}">
        <p14:creationId xmlns:p14="http://schemas.microsoft.com/office/powerpoint/2010/main" val="319031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DB744-2FA1-6B9C-3450-C02F29E025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E94CE7-4EA5-EA86-16F2-6E2774094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0C9D76-D0BA-1C5A-8A11-9A69D2C49952}"/>
              </a:ext>
            </a:extLst>
          </p:cNvPr>
          <p:cNvSpPr>
            <a:spLocks noGrp="1"/>
          </p:cNvSpPr>
          <p:nvPr>
            <p:ph type="dt" sz="half" idx="10"/>
          </p:nvPr>
        </p:nvSpPr>
        <p:spPr/>
        <p:txBody>
          <a:bodyPr/>
          <a:lstStyle/>
          <a:p>
            <a:fld id="{B8A90478-714A-46B0-8DFA-EE0D92D1646E}" type="datetimeFigureOut">
              <a:rPr lang="en-US" smtClean="0"/>
              <a:t>7/21/2024</a:t>
            </a:fld>
            <a:endParaRPr lang="en-US"/>
          </a:p>
        </p:txBody>
      </p:sp>
      <p:sp>
        <p:nvSpPr>
          <p:cNvPr id="5" name="Footer Placeholder 4">
            <a:extLst>
              <a:ext uri="{FF2B5EF4-FFF2-40B4-BE49-F238E27FC236}">
                <a16:creationId xmlns:a16="http://schemas.microsoft.com/office/drawing/2014/main" id="{22FDED5C-8543-C5B6-A4BC-449B76B36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53BB3-3CEE-F18E-EA2C-2C5D5859C281}"/>
              </a:ext>
            </a:extLst>
          </p:cNvPr>
          <p:cNvSpPr>
            <a:spLocks noGrp="1"/>
          </p:cNvSpPr>
          <p:nvPr>
            <p:ph type="sldNum" sz="quarter" idx="12"/>
          </p:nvPr>
        </p:nvSpPr>
        <p:spPr/>
        <p:txBody>
          <a:bodyPr/>
          <a:lstStyle/>
          <a:p>
            <a:fld id="{5F80BA73-E7EE-4F7D-96E2-5D1303A0767C}" type="slidenum">
              <a:rPr lang="en-US" smtClean="0"/>
              <a:t>‹#›</a:t>
            </a:fld>
            <a:endParaRPr lang="en-US"/>
          </a:p>
        </p:txBody>
      </p:sp>
    </p:spTree>
    <p:extLst>
      <p:ext uri="{BB962C8B-B14F-4D97-AF65-F5344CB8AC3E}">
        <p14:creationId xmlns:p14="http://schemas.microsoft.com/office/powerpoint/2010/main" val="233831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29FD-308F-5D0E-0FB1-AF7BEA8B2A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47FCCA-B1A8-A463-C802-084DC539CE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BF1C6-089D-F418-F649-220539F8DD0F}"/>
              </a:ext>
            </a:extLst>
          </p:cNvPr>
          <p:cNvSpPr>
            <a:spLocks noGrp="1"/>
          </p:cNvSpPr>
          <p:nvPr>
            <p:ph type="dt" sz="half" idx="10"/>
          </p:nvPr>
        </p:nvSpPr>
        <p:spPr/>
        <p:txBody>
          <a:bodyPr/>
          <a:lstStyle/>
          <a:p>
            <a:fld id="{B8A90478-714A-46B0-8DFA-EE0D92D1646E}" type="datetimeFigureOut">
              <a:rPr lang="en-US" smtClean="0"/>
              <a:t>7/21/2024</a:t>
            </a:fld>
            <a:endParaRPr lang="en-US"/>
          </a:p>
        </p:txBody>
      </p:sp>
      <p:sp>
        <p:nvSpPr>
          <p:cNvPr id="5" name="Footer Placeholder 4">
            <a:extLst>
              <a:ext uri="{FF2B5EF4-FFF2-40B4-BE49-F238E27FC236}">
                <a16:creationId xmlns:a16="http://schemas.microsoft.com/office/drawing/2014/main" id="{556448F0-4543-6383-3AAD-D6AF76EE9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1D5F7-9D4F-7A56-D663-F1AB114089F1}"/>
              </a:ext>
            </a:extLst>
          </p:cNvPr>
          <p:cNvSpPr>
            <a:spLocks noGrp="1"/>
          </p:cNvSpPr>
          <p:nvPr>
            <p:ph type="sldNum" sz="quarter" idx="12"/>
          </p:nvPr>
        </p:nvSpPr>
        <p:spPr/>
        <p:txBody>
          <a:bodyPr/>
          <a:lstStyle/>
          <a:p>
            <a:fld id="{5F80BA73-E7EE-4F7D-96E2-5D1303A0767C}" type="slidenum">
              <a:rPr lang="en-US" smtClean="0"/>
              <a:t>‹#›</a:t>
            </a:fld>
            <a:endParaRPr lang="en-US"/>
          </a:p>
        </p:txBody>
      </p:sp>
    </p:spTree>
    <p:extLst>
      <p:ext uri="{BB962C8B-B14F-4D97-AF65-F5344CB8AC3E}">
        <p14:creationId xmlns:p14="http://schemas.microsoft.com/office/powerpoint/2010/main" val="348892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45E5F-9F3E-C5C2-D709-4F3F95B196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3D9DCD-7587-D1F8-6260-7065915760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60991-AB0F-ECF8-2A2F-20049F17DDDB}"/>
              </a:ext>
            </a:extLst>
          </p:cNvPr>
          <p:cNvSpPr>
            <a:spLocks noGrp="1"/>
          </p:cNvSpPr>
          <p:nvPr>
            <p:ph type="dt" sz="half" idx="10"/>
          </p:nvPr>
        </p:nvSpPr>
        <p:spPr/>
        <p:txBody>
          <a:bodyPr/>
          <a:lstStyle/>
          <a:p>
            <a:fld id="{B8A90478-714A-46B0-8DFA-EE0D92D1646E}" type="datetimeFigureOut">
              <a:rPr lang="en-US" smtClean="0"/>
              <a:t>7/21/2024</a:t>
            </a:fld>
            <a:endParaRPr lang="en-US"/>
          </a:p>
        </p:txBody>
      </p:sp>
      <p:sp>
        <p:nvSpPr>
          <p:cNvPr id="5" name="Footer Placeholder 4">
            <a:extLst>
              <a:ext uri="{FF2B5EF4-FFF2-40B4-BE49-F238E27FC236}">
                <a16:creationId xmlns:a16="http://schemas.microsoft.com/office/drawing/2014/main" id="{8FE06F23-1CB0-855A-E565-4AAB1ED8B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A3D50-C9FC-6F53-A0A0-F89614D666ED}"/>
              </a:ext>
            </a:extLst>
          </p:cNvPr>
          <p:cNvSpPr>
            <a:spLocks noGrp="1"/>
          </p:cNvSpPr>
          <p:nvPr>
            <p:ph type="sldNum" sz="quarter" idx="12"/>
          </p:nvPr>
        </p:nvSpPr>
        <p:spPr/>
        <p:txBody>
          <a:bodyPr/>
          <a:lstStyle/>
          <a:p>
            <a:fld id="{5F80BA73-E7EE-4F7D-96E2-5D1303A0767C}" type="slidenum">
              <a:rPr lang="en-US" smtClean="0"/>
              <a:t>‹#›</a:t>
            </a:fld>
            <a:endParaRPr lang="en-US"/>
          </a:p>
        </p:txBody>
      </p:sp>
    </p:spTree>
    <p:extLst>
      <p:ext uri="{BB962C8B-B14F-4D97-AF65-F5344CB8AC3E}">
        <p14:creationId xmlns:p14="http://schemas.microsoft.com/office/powerpoint/2010/main" val="298270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421119-11C7-4FC3-A4C5-A487C63A79E2}"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51546-2046-40B0-BA67-BD55C209A8BA}" type="slidenum">
              <a:rPr lang="en-US" smtClean="0"/>
              <a:pPr/>
              <a:t>‹#›</a:t>
            </a:fld>
            <a:endParaRPr lang="en-US"/>
          </a:p>
        </p:txBody>
      </p:sp>
    </p:spTree>
    <p:extLst>
      <p:ext uri="{BB962C8B-B14F-4D97-AF65-F5344CB8AC3E}">
        <p14:creationId xmlns:p14="http://schemas.microsoft.com/office/powerpoint/2010/main" val="1323614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21119-11C7-4FC3-A4C5-A487C63A79E2}"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51546-2046-40B0-BA67-BD55C209A8BA}" type="slidenum">
              <a:rPr lang="en-US" smtClean="0"/>
              <a:pPr/>
              <a:t>‹#›</a:t>
            </a:fld>
            <a:endParaRPr lang="en-US"/>
          </a:p>
        </p:txBody>
      </p:sp>
    </p:spTree>
    <p:extLst>
      <p:ext uri="{BB962C8B-B14F-4D97-AF65-F5344CB8AC3E}">
        <p14:creationId xmlns:p14="http://schemas.microsoft.com/office/powerpoint/2010/main" val="1672362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21119-11C7-4FC3-A4C5-A487C63A79E2}"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51546-2046-40B0-BA67-BD55C209A8BA}" type="slidenum">
              <a:rPr lang="en-US" smtClean="0"/>
              <a:pPr/>
              <a:t>‹#›</a:t>
            </a:fld>
            <a:endParaRPr lang="en-US"/>
          </a:p>
        </p:txBody>
      </p:sp>
    </p:spTree>
    <p:extLst>
      <p:ext uri="{BB962C8B-B14F-4D97-AF65-F5344CB8AC3E}">
        <p14:creationId xmlns:p14="http://schemas.microsoft.com/office/powerpoint/2010/main" val="483881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21119-11C7-4FC3-A4C5-A487C63A79E2}" type="datetimeFigureOut">
              <a:rPr lang="en-US" smtClean="0"/>
              <a:pPr/>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51546-2046-40B0-BA67-BD55C209A8BA}" type="slidenum">
              <a:rPr lang="en-US" smtClean="0"/>
              <a:pPr/>
              <a:t>‹#›</a:t>
            </a:fld>
            <a:endParaRPr lang="en-US"/>
          </a:p>
        </p:txBody>
      </p:sp>
    </p:spTree>
    <p:extLst>
      <p:ext uri="{BB962C8B-B14F-4D97-AF65-F5344CB8AC3E}">
        <p14:creationId xmlns:p14="http://schemas.microsoft.com/office/powerpoint/2010/main" val="2870412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21119-11C7-4FC3-A4C5-A487C63A79E2}" type="datetimeFigureOut">
              <a:rPr lang="en-US" smtClean="0"/>
              <a:pPr/>
              <a:t>7/21/2024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151546-2046-40B0-BA67-BD55C209A8BA}" type="slidenum">
              <a:rPr lang="en-US" smtClean="0"/>
              <a:pPr/>
              <a:t>‹#›</a:t>
            </a:fld>
            <a:endParaRPr lang="en-US"/>
          </a:p>
        </p:txBody>
      </p:sp>
    </p:spTree>
    <p:extLst>
      <p:ext uri="{BB962C8B-B14F-4D97-AF65-F5344CB8AC3E}">
        <p14:creationId xmlns:p14="http://schemas.microsoft.com/office/powerpoint/2010/main" val="1473247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21119-11C7-4FC3-A4C5-A487C63A79E2}" type="datetimeFigureOut">
              <a:rPr lang="en-US" smtClean="0"/>
              <a:pPr/>
              <a:t>7/21/2024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151546-2046-40B0-BA67-BD55C209A8BA}" type="slidenum">
              <a:rPr lang="en-US" smtClean="0"/>
              <a:pPr/>
              <a:t>‹#›</a:t>
            </a:fld>
            <a:endParaRPr lang="en-US"/>
          </a:p>
        </p:txBody>
      </p:sp>
    </p:spTree>
    <p:extLst>
      <p:ext uri="{BB962C8B-B14F-4D97-AF65-F5344CB8AC3E}">
        <p14:creationId xmlns:p14="http://schemas.microsoft.com/office/powerpoint/2010/main" val="2702374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21119-11C7-4FC3-A4C5-A487C63A79E2}" type="datetimeFigureOut">
              <a:rPr lang="en-US" smtClean="0"/>
              <a:pPr/>
              <a:t>7/21/2024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151546-2046-40B0-BA67-BD55C209A8BA}" type="slidenum">
              <a:rPr lang="en-US" smtClean="0"/>
              <a:pPr/>
              <a:t>‹#›</a:t>
            </a:fld>
            <a:endParaRPr lang="en-US"/>
          </a:p>
        </p:txBody>
      </p:sp>
    </p:spTree>
    <p:extLst>
      <p:ext uri="{BB962C8B-B14F-4D97-AF65-F5344CB8AC3E}">
        <p14:creationId xmlns:p14="http://schemas.microsoft.com/office/powerpoint/2010/main" val="2309704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8"/>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A421119-11C7-4FC3-A4C5-A487C63A79E2}" type="datetimeFigureOut">
              <a:rPr lang="en-US" smtClean="0"/>
              <a:pPr/>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51546-2046-40B0-BA67-BD55C209A8BA}" type="slidenum">
              <a:rPr lang="en-US" smtClean="0"/>
              <a:pPr/>
              <a:t>‹#›</a:t>
            </a:fld>
            <a:endParaRPr lang="en-US"/>
          </a:p>
        </p:txBody>
      </p:sp>
    </p:spTree>
    <p:extLst>
      <p:ext uri="{BB962C8B-B14F-4D97-AF65-F5344CB8AC3E}">
        <p14:creationId xmlns:p14="http://schemas.microsoft.com/office/powerpoint/2010/main" val="204222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5445-EC8C-15AA-F35D-99F831082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85B234-8A3D-57CC-6890-DC40493824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83ACC-A0B6-C8A3-AE0F-6F9831820506}"/>
              </a:ext>
            </a:extLst>
          </p:cNvPr>
          <p:cNvSpPr>
            <a:spLocks noGrp="1"/>
          </p:cNvSpPr>
          <p:nvPr>
            <p:ph type="dt" sz="half" idx="10"/>
          </p:nvPr>
        </p:nvSpPr>
        <p:spPr/>
        <p:txBody>
          <a:bodyPr/>
          <a:lstStyle/>
          <a:p>
            <a:fld id="{B8A90478-714A-46B0-8DFA-EE0D92D1646E}" type="datetimeFigureOut">
              <a:rPr lang="en-US" smtClean="0"/>
              <a:t>7/21/2024</a:t>
            </a:fld>
            <a:endParaRPr lang="en-US"/>
          </a:p>
        </p:txBody>
      </p:sp>
      <p:sp>
        <p:nvSpPr>
          <p:cNvPr id="5" name="Footer Placeholder 4">
            <a:extLst>
              <a:ext uri="{FF2B5EF4-FFF2-40B4-BE49-F238E27FC236}">
                <a16:creationId xmlns:a16="http://schemas.microsoft.com/office/drawing/2014/main" id="{F8B49A61-4C0E-873B-60DF-B97C8AD7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7EA2E-8ACB-EFE6-E274-C89314616B37}"/>
              </a:ext>
            </a:extLst>
          </p:cNvPr>
          <p:cNvSpPr>
            <a:spLocks noGrp="1"/>
          </p:cNvSpPr>
          <p:nvPr>
            <p:ph type="sldNum" sz="quarter" idx="12"/>
          </p:nvPr>
        </p:nvSpPr>
        <p:spPr/>
        <p:txBody>
          <a:bodyPr/>
          <a:lstStyle/>
          <a:p>
            <a:fld id="{5F80BA73-E7EE-4F7D-96E2-5D1303A0767C}" type="slidenum">
              <a:rPr lang="en-US" smtClean="0"/>
              <a:t>‹#›</a:t>
            </a:fld>
            <a:endParaRPr lang="en-US"/>
          </a:p>
        </p:txBody>
      </p:sp>
    </p:spTree>
    <p:extLst>
      <p:ext uri="{BB962C8B-B14F-4D97-AF65-F5344CB8AC3E}">
        <p14:creationId xmlns:p14="http://schemas.microsoft.com/office/powerpoint/2010/main" val="2330611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45"/>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A421119-11C7-4FC3-A4C5-A487C63A79E2}" type="datetimeFigureOut">
              <a:rPr lang="en-US" smtClean="0"/>
              <a:pPr/>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51546-2046-40B0-BA67-BD55C209A8BA}" type="slidenum">
              <a:rPr lang="en-US" smtClean="0"/>
              <a:pPr/>
              <a:t>‹#›</a:t>
            </a:fld>
            <a:endParaRPr lang="en-US"/>
          </a:p>
        </p:txBody>
      </p:sp>
    </p:spTree>
    <p:extLst>
      <p:ext uri="{BB962C8B-B14F-4D97-AF65-F5344CB8AC3E}">
        <p14:creationId xmlns:p14="http://schemas.microsoft.com/office/powerpoint/2010/main" val="2356485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21119-11C7-4FC3-A4C5-A487C63A79E2}"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51546-2046-40B0-BA67-BD55C209A8BA}" type="slidenum">
              <a:rPr lang="en-US" smtClean="0"/>
              <a:pPr/>
              <a:t>‹#›</a:t>
            </a:fld>
            <a:endParaRPr lang="en-US"/>
          </a:p>
        </p:txBody>
      </p:sp>
    </p:spTree>
    <p:extLst>
      <p:ext uri="{BB962C8B-B14F-4D97-AF65-F5344CB8AC3E}">
        <p14:creationId xmlns:p14="http://schemas.microsoft.com/office/powerpoint/2010/main" val="370700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21119-11C7-4FC3-A4C5-A487C63A79E2}"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51546-2046-40B0-BA67-BD55C209A8BA}" type="slidenum">
              <a:rPr lang="en-US" smtClean="0"/>
              <a:pPr/>
              <a:t>‹#›</a:t>
            </a:fld>
            <a:endParaRPr lang="en-US"/>
          </a:p>
        </p:txBody>
      </p:sp>
    </p:spTree>
    <p:extLst>
      <p:ext uri="{BB962C8B-B14F-4D97-AF65-F5344CB8AC3E}">
        <p14:creationId xmlns:p14="http://schemas.microsoft.com/office/powerpoint/2010/main" val="347877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1C1D-56F3-00D6-5633-C3FCAAEEBC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1D5617-C54C-89A8-55FB-5EDA51B32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AEBBA2-5F10-4E8C-16C5-3D87DD3B85AC}"/>
              </a:ext>
            </a:extLst>
          </p:cNvPr>
          <p:cNvSpPr>
            <a:spLocks noGrp="1"/>
          </p:cNvSpPr>
          <p:nvPr>
            <p:ph type="dt" sz="half" idx="10"/>
          </p:nvPr>
        </p:nvSpPr>
        <p:spPr/>
        <p:txBody>
          <a:bodyPr/>
          <a:lstStyle/>
          <a:p>
            <a:fld id="{B8A90478-714A-46B0-8DFA-EE0D92D1646E}" type="datetimeFigureOut">
              <a:rPr lang="en-US" smtClean="0"/>
              <a:t>7/21/2024</a:t>
            </a:fld>
            <a:endParaRPr lang="en-US"/>
          </a:p>
        </p:txBody>
      </p:sp>
      <p:sp>
        <p:nvSpPr>
          <p:cNvPr id="5" name="Footer Placeholder 4">
            <a:extLst>
              <a:ext uri="{FF2B5EF4-FFF2-40B4-BE49-F238E27FC236}">
                <a16:creationId xmlns:a16="http://schemas.microsoft.com/office/drawing/2014/main" id="{B5215BB5-8CC6-C5D3-C810-775650182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FA870-011E-7DA8-70B5-FAADE9E45980}"/>
              </a:ext>
            </a:extLst>
          </p:cNvPr>
          <p:cNvSpPr>
            <a:spLocks noGrp="1"/>
          </p:cNvSpPr>
          <p:nvPr>
            <p:ph type="sldNum" sz="quarter" idx="12"/>
          </p:nvPr>
        </p:nvSpPr>
        <p:spPr/>
        <p:txBody>
          <a:bodyPr/>
          <a:lstStyle/>
          <a:p>
            <a:fld id="{5F80BA73-E7EE-4F7D-96E2-5D1303A0767C}" type="slidenum">
              <a:rPr lang="en-US" smtClean="0"/>
              <a:t>‹#›</a:t>
            </a:fld>
            <a:endParaRPr lang="en-US"/>
          </a:p>
        </p:txBody>
      </p:sp>
    </p:spTree>
    <p:extLst>
      <p:ext uri="{BB962C8B-B14F-4D97-AF65-F5344CB8AC3E}">
        <p14:creationId xmlns:p14="http://schemas.microsoft.com/office/powerpoint/2010/main" val="353525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9CA95-6E41-BA0B-1CBE-BC965AD7FC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5C0AC-1DC3-47FE-EF90-2E5082B2E8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CB3B7-D27C-BD46-94C2-0078DEF108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796F4E-1F94-FE6F-4275-ADD42E313EC5}"/>
              </a:ext>
            </a:extLst>
          </p:cNvPr>
          <p:cNvSpPr>
            <a:spLocks noGrp="1"/>
          </p:cNvSpPr>
          <p:nvPr>
            <p:ph type="dt" sz="half" idx="10"/>
          </p:nvPr>
        </p:nvSpPr>
        <p:spPr/>
        <p:txBody>
          <a:bodyPr/>
          <a:lstStyle/>
          <a:p>
            <a:fld id="{B8A90478-714A-46B0-8DFA-EE0D92D1646E}" type="datetimeFigureOut">
              <a:rPr lang="en-US" smtClean="0"/>
              <a:t>7/21/2024</a:t>
            </a:fld>
            <a:endParaRPr lang="en-US"/>
          </a:p>
        </p:txBody>
      </p:sp>
      <p:sp>
        <p:nvSpPr>
          <p:cNvPr id="6" name="Footer Placeholder 5">
            <a:extLst>
              <a:ext uri="{FF2B5EF4-FFF2-40B4-BE49-F238E27FC236}">
                <a16:creationId xmlns:a16="http://schemas.microsoft.com/office/drawing/2014/main" id="{FCD780A8-1DBE-0697-CAC3-5653C20BE8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C9975D-1B69-D554-9144-79F11D69CD8E}"/>
              </a:ext>
            </a:extLst>
          </p:cNvPr>
          <p:cNvSpPr>
            <a:spLocks noGrp="1"/>
          </p:cNvSpPr>
          <p:nvPr>
            <p:ph type="sldNum" sz="quarter" idx="12"/>
          </p:nvPr>
        </p:nvSpPr>
        <p:spPr/>
        <p:txBody>
          <a:bodyPr/>
          <a:lstStyle/>
          <a:p>
            <a:fld id="{5F80BA73-E7EE-4F7D-96E2-5D1303A0767C}" type="slidenum">
              <a:rPr lang="en-US" smtClean="0"/>
              <a:t>‹#›</a:t>
            </a:fld>
            <a:endParaRPr lang="en-US"/>
          </a:p>
        </p:txBody>
      </p:sp>
    </p:spTree>
    <p:extLst>
      <p:ext uri="{BB962C8B-B14F-4D97-AF65-F5344CB8AC3E}">
        <p14:creationId xmlns:p14="http://schemas.microsoft.com/office/powerpoint/2010/main" val="55719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0D29-69A2-54F3-6A99-D6FB952BAD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54AEC9-807C-AFCD-1387-4598FD140B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BA9CA-2399-E039-BFEC-738F88665E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466341-3AEF-EBE2-E6D5-3B458BC642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5484DF-A2DF-7B7E-231B-5CE72540B6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61537A-7879-DE88-72E7-F37389152F67}"/>
              </a:ext>
            </a:extLst>
          </p:cNvPr>
          <p:cNvSpPr>
            <a:spLocks noGrp="1"/>
          </p:cNvSpPr>
          <p:nvPr>
            <p:ph type="dt" sz="half" idx="10"/>
          </p:nvPr>
        </p:nvSpPr>
        <p:spPr/>
        <p:txBody>
          <a:bodyPr/>
          <a:lstStyle/>
          <a:p>
            <a:fld id="{B8A90478-714A-46B0-8DFA-EE0D92D1646E}" type="datetimeFigureOut">
              <a:rPr lang="en-US" smtClean="0"/>
              <a:t>7/21/2024</a:t>
            </a:fld>
            <a:endParaRPr lang="en-US"/>
          </a:p>
        </p:txBody>
      </p:sp>
      <p:sp>
        <p:nvSpPr>
          <p:cNvPr id="8" name="Footer Placeholder 7">
            <a:extLst>
              <a:ext uri="{FF2B5EF4-FFF2-40B4-BE49-F238E27FC236}">
                <a16:creationId xmlns:a16="http://schemas.microsoft.com/office/drawing/2014/main" id="{F5CC4C72-DCD7-BCB6-2E2F-055951AFDC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082459-4A1C-F9D9-55E8-E0975562FD77}"/>
              </a:ext>
            </a:extLst>
          </p:cNvPr>
          <p:cNvSpPr>
            <a:spLocks noGrp="1"/>
          </p:cNvSpPr>
          <p:nvPr>
            <p:ph type="sldNum" sz="quarter" idx="12"/>
          </p:nvPr>
        </p:nvSpPr>
        <p:spPr/>
        <p:txBody>
          <a:bodyPr/>
          <a:lstStyle/>
          <a:p>
            <a:fld id="{5F80BA73-E7EE-4F7D-96E2-5D1303A0767C}" type="slidenum">
              <a:rPr lang="en-US" smtClean="0"/>
              <a:t>‹#›</a:t>
            </a:fld>
            <a:endParaRPr lang="en-US"/>
          </a:p>
        </p:txBody>
      </p:sp>
    </p:spTree>
    <p:extLst>
      <p:ext uri="{BB962C8B-B14F-4D97-AF65-F5344CB8AC3E}">
        <p14:creationId xmlns:p14="http://schemas.microsoft.com/office/powerpoint/2010/main" val="305751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4AF48-BB16-F46F-06FD-7997AE0D7F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985263-E53E-5245-DE3C-58246F54C8DA}"/>
              </a:ext>
            </a:extLst>
          </p:cNvPr>
          <p:cNvSpPr>
            <a:spLocks noGrp="1"/>
          </p:cNvSpPr>
          <p:nvPr>
            <p:ph type="dt" sz="half" idx="10"/>
          </p:nvPr>
        </p:nvSpPr>
        <p:spPr/>
        <p:txBody>
          <a:bodyPr/>
          <a:lstStyle/>
          <a:p>
            <a:fld id="{B8A90478-714A-46B0-8DFA-EE0D92D1646E}" type="datetimeFigureOut">
              <a:rPr lang="en-US" smtClean="0"/>
              <a:t>7/21/2024</a:t>
            </a:fld>
            <a:endParaRPr lang="en-US"/>
          </a:p>
        </p:txBody>
      </p:sp>
      <p:sp>
        <p:nvSpPr>
          <p:cNvPr id="4" name="Footer Placeholder 3">
            <a:extLst>
              <a:ext uri="{FF2B5EF4-FFF2-40B4-BE49-F238E27FC236}">
                <a16:creationId xmlns:a16="http://schemas.microsoft.com/office/drawing/2014/main" id="{0B41BE4A-A494-CFDF-8A9D-FF80F607AB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A7196C-7DF5-CFA8-2F8C-B8DD0978476E}"/>
              </a:ext>
            </a:extLst>
          </p:cNvPr>
          <p:cNvSpPr>
            <a:spLocks noGrp="1"/>
          </p:cNvSpPr>
          <p:nvPr>
            <p:ph type="sldNum" sz="quarter" idx="12"/>
          </p:nvPr>
        </p:nvSpPr>
        <p:spPr/>
        <p:txBody>
          <a:bodyPr/>
          <a:lstStyle/>
          <a:p>
            <a:fld id="{5F80BA73-E7EE-4F7D-96E2-5D1303A0767C}" type="slidenum">
              <a:rPr lang="en-US" smtClean="0"/>
              <a:t>‹#›</a:t>
            </a:fld>
            <a:endParaRPr lang="en-US"/>
          </a:p>
        </p:txBody>
      </p:sp>
    </p:spTree>
    <p:extLst>
      <p:ext uri="{BB962C8B-B14F-4D97-AF65-F5344CB8AC3E}">
        <p14:creationId xmlns:p14="http://schemas.microsoft.com/office/powerpoint/2010/main" val="2425577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DF1F3-9BEC-3241-D644-E24C52CF4102}"/>
              </a:ext>
            </a:extLst>
          </p:cNvPr>
          <p:cNvSpPr>
            <a:spLocks noGrp="1"/>
          </p:cNvSpPr>
          <p:nvPr>
            <p:ph type="dt" sz="half" idx="10"/>
          </p:nvPr>
        </p:nvSpPr>
        <p:spPr/>
        <p:txBody>
          <a:bodyPr/>
          <a:lstStyle/>
          <a:p>
            <a:fld id="{B8A90478-714A-46B0-8DFA-EE0D92D1646E}" type="datetimeFigureOut">
              <a:rPr lang="en-US" smtClean="0"/>
              <a:t>7/21/2024</a:t>
            </a:fld>
            <a:endParaRPr lang="en-US"/>
          </a:p>
        </p:txBody>
      </p:sp>
      <p:sp>
        <p:nvSpPr>
          <p:cNvPr id="3" name="Footer Placeholder 2">
            <a:extLst>
              <a:ext uri="{FF2B5EF4-FFF2-40B4-BE49-F238E27FC236}">
                <a16:creationId xmlns:a16="http://schemas.microsoft.com/office/drawing/2014/main" id="{4AD34920-7B61-7EDC-71DC-41343AE2C9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5279E4-1313-F6AB-E680-31864882B8FC}"/>
              </a:ext>
            </a:extLst>
          </p:cNvPr>
          <p:cNvSpPr>
            <a:spLocks noGrp="1"/>
          </p:cNvSpPr>
          <p:nvPr>
            <p:ph type="sldNum" sz="quarter" idx="12"/>
          </p:nvPr>
        </p:nvSpPr>
        <p:spPr/>
        <p:txBody>
          <a:bodyPr/>
          <a:lstStyle/>
          <a:p>
            <a:fld id="{5F80BA73-E7EE-4F7D-96E2-5D1303A0767C}" type="slidenum">
              <a:rPr lang="en-US" smtClean="0"/>
              <a:t>‹#›</a:t>
            </a:fld>
            <a:endParaRPr lang="en-US"/>
          </a:p>
        </p:txBody>
      </p:sp>
    </p:spTree>
    <p:extLst>
      <p:ext uri="{BB962C8B-B14F-4D97-AF65-F5344CB8AC3E}">
        <p14:creationId xmlns:p14="http://schemas.microsoft.com/office/powerpoint/2010/main" val="102207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196-659E-3454-3F4F-E25ACFF3F9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F0DCC2-E934-EA01-E01F-F5970CF386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45D156-0F57-FA55-FAE2-EFDC85FA5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6B35F7-4A33-0445-6E0A-0ECB36523D32}"/>
              </a:ext>
            </a:extLst>
          </p:cNvPr>
          <p:cNvSpPr>
            <a:spLocks noGrp="1"/>
          </p:cNvSpPr>
          <p:nvPr>
            <p:ph type="dt" sz="half" idx="10"/>
          </p:nvPr>
        </p:nvSpPr>
        <p:spPr/>
        <p:txBody>
          <a:bodyPr/>
          <a:lstStyle/>
          <a:p>
            <a:fld id="{B8A90478-714A-46B0-8DFA-EE0D92D1646E}" type="datetimeFigureOut">
              <a:rPr lang="en-US" smtClean="0"/>
              <a:t>7/21/2024</a:t>
            </a:fld>
            <a:endParaRPr lang="en-US"/>
          </a:p>
        </p:txBody>
      </p:sp>
      <p:sp>
        <p:nvSpPr>
          <p:cNvPr id="6" name="Footer Placeholder 5">
            <a:extLst>
              <a:ext uri="{FF2B5EF4-FFF2-40B4-BE49-F238E27FC236}">
                <a16:creationId xmlns:a16="http://schemas.microsoft.com/office/drawing/2014/main" id="{F1370A60-A7F7-2F04-35B7-BC1FBA7C9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54746D-44E4-ADFA-BD51-8BC0B5BADC65}"/>
              </a:ext>
            </a:extLst>
          </p:cNvPr>
          <p:cNvSpPr>
            <a:spLocks noGrp="1"/>
          </p:cNvSpPr>
          <p:nvPr>
            <p:ph type="sldNum" sz="quarter" idx="12"/>
          </p:nvPr>
        </p:nvSpPr>
        <p:spPr/>
        <p:txBody>
          <a:bodyPr/>
          <a:lstStyle/>
          <a:p>
            <a:fld id="{5F80BA73-E7EE-4F7D-96E2-5D1303A0767C}" type="slidenum">
              <a:rPr lang="en-US" smtClean="0"/>
              <a:t>‹#›</a:t>
            </a:fld>
            <a:endParaRPr lang="en-US"/>
          </a:p>
        </p:txBody>
      </p:sp>
    </p:spTree>
    <p:extLst>
      <p:ext uri="{BB962C8B-B14F-4D97-AF65-F5344CB8AC3E}">
        <p14:creationId xmlns:p14="http://schemas.microsoft.com/office/powerpoint/2010/main" val="386248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26D2-8DB5-86EC-9FD3-D586F62A0D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E48BD6-18C8-F210-5642-BEFE97CE41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844F1F-8E34-A3CA-E51C-B36E13768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2ED8B0-7DD7-2BBD-A763-BD7E1C6058FE}"/>
              </a:ext>
            </a:extLst>
          </p:cNvPr>
          <p:cNvSpPr>
            <a:spLocks noGrp="1"/>
          </p:cNvSpPr>
          <p:nvPr>
            <p:ph type="dt" sz="half" idx="10"/>
          </p:nvPr>
        </p:nvSpPr>
        <p:spPr/>
        <p:txBody>
          <a:bodyPr/>
          <a:lstStyle/>
          <a:p>
            <a:fld id="{B8A90478-714A-46B0-8DFA-EE0D92D1646E}" type="datetimeFigureOut">
              <a:rPr lang="en-US" smtClean="0"/>
              <a:t>7/21/2024</a:t>
            </a:fld>
            <a:endParaRPr lang="en-US"/>
          </a:p>
        </p:txBody>
      </p:sp>
      <p:sp>
        <p:nvSpPr>
          <p:cNvPr id="6" name="Footer Placeholder 5">
            <a:extLst>
              <a:ext uri="{FF2B5EF4-FFF2-40B4-BE49-F238E27FC236}">
                <a16:creationId xmlns:a16="http://schemas.microsoft.com/office/drawing/2014/main" id="{F9031172-7F11-1A47-2D55-879C932407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CCA64-CA02-B487-936F-E0D60FA21052}"/>
              </a:ext>
            </a:extLst>
          </p:cNvPr>
          <p:cNvSpPr>
            <a:spLocks noGrp="1"/>
          </p:cNvSpPr>
          <p:nvPr>
            <p:ph type="sldNum" sz="quarter" idx="12"/>
          </p:nvPr>
        </p:nvSpPr>
        <p:spPr/>
        <p:txBody>
          <a:bodyPr/>
          <a:lstStyle/>
          <a:p>
            <a:fld id="{5F80BA73-E7EE-4F7D-96E2-5D1303A0767C}" type="slidenum">
              <a:rPr lang="en-US" smtClean="0"/>
              <a:t>‹#›</a:t>
            </a:fld>
            <a:endParaRPr lang="en-US"/>
          </a:p>
        </p:txBody>
      </p:sp>
    </p:spTree>
    <p:extLst>
      <p:ext uri="{BB962C8B-B14F-4D97-AF65-F5344CB8AC3E}">
        <p14:creationId xmlns:p14="http://schemas.microsoft.com/office/powerpoint/2010/main" val="400083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7045B4-A779-4B4A-20B7-D98719F715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9F046E-CEDD-B3FE-0D04-80E452D2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7CC79-7098-8EBC-084C-66F6E8C68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90478-714A-46B0-8DFA-EE0D92D1646E}" type="datetimeFigureOut">
              <a:rPr lang="en-US" smtClean="0"/>
              <a:t>7/21/2024</a:t>
            </a:fld>
            <a:endParaRPr lang="en-US"/>
          </a:p>
        </p:txBody>
      </p:sp>
      <p:sp>
        <p:nvSpPr>
          <p:cNvPr id="5" name="Footer Placeholder 4">
            <a:extLst>
              <a:ext uri="{FF2B5EF4-FFF2-40B4-BE49-F238E27FC236}">
                <a16:creationId xmlns:a16="http://schemas.microsoft.com/office/drawing/2014/main" id="{2F98B562-0848-D4E2-A61A-913BB2D640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B7D6C4-2F3C-AC70-5F1D-957BD3A6DE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0BA73-E7EE-4F7D-96E2-5D1303A0767C}" type="slidenum">
              <a:rPr lang="en-US" smtClean="0"/>
              <a:t>‹#›</a:t>
            </a:fld>
            <a:endParaRPr lang="en-US"/>
          </a:p>
        </p:txBody>
      </p:sp>
    </p:spTree>
    <p:extLst>
      <p:ext uri="{BB962C8B-B14F-4D97-AF65-F5344CB8AC3E}">
        <p14:creationId xmlns:p14="http://schemas.microsoft.com/office/powerpoint/2010/main" val="3487339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A421119-11C7-4FC3-A4C5-A487C63A79E2}" type="datetimeFigureOut">
              <a:rPr lang="en-US" smtClean="0"/>
              <a:pPr/>
              <a:t>7/21/2024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8151546-2046-40B0-BA67-BD55C209A8BA}" type="slidenum">
              <a:rPr lang="en-US" smtClean="0"/>
              <a:pPr/>
              <a:t>‹#›</a:t>
            </a:fld>
            <a:endParaRPr lang="en-US"/>
          </a:p>
        </p:txBody>
      </p:sp>
    </p:spTree>
    <p:extLst>
      <p:ext uri="{BB962C8B-B14F-4D97-AF65-F5344CB8AC3E}">
        <p14:creationId xmlns:p14="http://schemas.microsoft.com/office/powerpoint/2010/main" val="208853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2.gif"/><Relationship Id="rId4" Type="http://schemas.openxmlformats.org/officeDocument/2006/relationships/hyperlink" Target="A%20Son/all%20music/Soft%20rock%20&amp;%20Ballad%20roc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ực ngộ nghĩnh với bộ hình nền Powerpoint về các nhân vật hoạt hình | Hoạt  hình, Hình nền, Hình ả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203200" y="2838025"/>
            <a:ext cx="11785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defTabSz="1219170" eaLnBrk="1" hangingPunct="1">
              <a:spcBef>
                <a:spcPct val="50000"/>
              </a:spcBef>
            </a:pPr>
            <a:r>
              <a:rPr lang="en-US" sz="3600" b="1" dirty="0">
                <a:solidFill>
                  <a:srgbClr val="FF0000"/>
                </a:solidFill>
              </a:rPr>
              <a:t>CHÀO MỪNG CÁC EM ĐẾN VỚI BÀI HỌC HÔM NAY</a:t>
            </a:r>
          </a:p>
        </p:txBody>
      </p:sp>
      <p:sp>
        <p:nvSpPr>
          <p:cNvPr id="8" name="Text Box 7"/>
          <p:cNvSpPr txBox="1">
            <a:spLocks noChangeArrowheads="1"/>
          </p:cNvSpPr>
          <p:nvPr/>
        </p:nvSpPr>
        <p:spPr bwMode="auto">
          <a:xfrm>
            <a:off x="5239719" y="4998940"/>
            <a:ext cx="508145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defTabSz="1219170" eaLnBrk="1" hangingPunct="1">
              <a:spcBef>
                <a:spcPct val="50000"/>
              </a:spcBef>
            </a:pPr>
            <a:r>
              <a:rPr lang="en-US" sz="2000" b="1" dirty="0">
                <a:solidFill>
                  <a:srgbClr val="0000CC"/>
                </a:solidFill>
              </a:rPr>
              <a:t>GIÁO VIÊN: ………………………………..</a:t>
            </a:r>
          </a:p>
          <a:p>
            <a:pPr algn="ctr" defTabSz="1219170" eaLnBrk="1" hangingPunct="1">
              <a:spcBef>
                <a:spcPct val="50000"/>
              </a:spcBef>
            </a:pPr>
            <a:r>
              <a:rPr lang="en-US" sz="2000" b="1" dirty="0">
                <a:solidFill>
                  <a:srgbClr val="0000CC"/>
                </a:solidFill>
              </a:rPr>
              <a:t>ĐƠN VỊ:……………………………………….</a:t>
            </a:r>
          </a:p>
          <a:p>
            <a:pPr algn="ctr" defTabSz="1219170" eaLnBrk="1" hangingPunct="1">
              <a:spcBef>
                <a:spcPct val="50000"/>
              </a:spcBef>
            </a:pPr>
            <a:r>
              <a:rPr lang="en-US" sz="2000" b="1" dirty="0">
                <a:solidFill>
                  <a:srgbClr val="0000CC"/>
                </a:solidFill>
              </a:rPr>
              <a:t>Năm </a:t>
            </a:r>
            <a:r>
              <a:rPr lang="en-US" sz="2000" b="1" dirty="0" err="1">
                <a:solidFill>
                  <a:srgbClr val="0000CC"/>
                </a:solidFill>
              </a:rPr>
              <a:t>học</a:t>
            </a:r>
            <a:r>
              <a:rPr lang="en-US" sz="2000" b="1">
                <a:solidFill>
                  <a:srgbClr val="0000CC"/>
                </a:solidFill>
              </a:rPr>
              <a:t> 2024 - 2025</a:t>
            </a:r>
            <a:endParaRPr lang="en-US" sz="2000" b="1" dirty="0">
              <a:solidFill>
                <a:srgbClr val="0000CC"/>
              </a:solidFill>
            </a:endParaRPr>
          </a:p>
        </p:txBody>
      </p:sp>
      <p:sp>
        <p:nvSpPr>
          <p:cNvPr id="9" name="Text Box 8"/>
          <p:cNvSpPr txBox="1">
            <a:spLocks noChangeArrowheads="1"/>
          </p:cNvSpPr>
          <p:nvPr/>
        </p:nvSpPr>
        <p:spPr bwMode="auto">
          <a:xfrm>
            <a:off x="2381224" y="144645"/>
            <a:ext cx="7905805" cy="1015663"/>
          </a:xfrm>
          <a:prstGeom prst="rect">
            <a:avLst/>
          </a:prstGeom>
          <a:noFill/>
          <a:ln w="9525">
            <a:noFill/>
            <a:miter lim="800000"/>
          </a:ln>
          <a:extLst>
            <a:ext uri="{909E8E84-426E-40DD-AFC4-6F175D3DCCD1}">
              <a14:hiddenFill xmlns:a14="http://schemas.microsoft.com/office/drawing/2010/main">
                <a:solidFill>
                  <a:schemeClr val="accent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defTabSz="1219170" eaLnBrk="1" hangingPunct="1">
              <a:spcBef>
                <a:spcPct val="50000"/>
              </a:spcBef>
            </a:pPr>
            <a:r>
              <a:rPr lang="en-US" sz="2400" b="1" dirty="0">
                <a:gradFill>
                  <a:gsLst>
                    <a:gs pos="0">
                      <a:srgbClr val="007BD3"/>
                    </a:gs>
                    <a:gs pos="100000">
                      <a:srgbClr val="034373"/>
                    </a:gs>
                  </a:gsLst>
                  <a:lin scaled="0"/>
                </a:gradFill>
              </a:rPr>
              <a:t>SỞ GD&amp;ĐT ………………….</a:t>
            </a:r>
          </a:p>
          <a:p>
            <a:pPr algn="ctr" defTabSz="1219170" eaLnBrk="1" hangingPunct="1">
              <a:spcBef>
                <a:spcPct val="50000"/>
              </a:spcBef>
            </a:pPr>
            <a:r>
              <a:rPr lang="en-US" sz="2400" b="1" dirty="0">
                <a:gradFill>
                  <a:gsLst>
                    <a:gs pos="0">
                      <a:srgbClr val="007BD3"/>
                    </a:gs>
                    <a:gs pos="100000">
                      <a:srgbClr val="034373"/>
                    </a:gs>
                  </a:gsLst>
                  <a:lin scaled="0"/>
                </a:gradFill>
              </a:rPr>
              <a:t>TR</a:t>
            </a:r>
            <a:r>
              <a:rPr lang="vi-VN" sz="2400" b="1" dirty="0">
                <a:gradFill>
                  <a:gsLst>
                    <a:gs pos="0">
                      <a:srgbClr val="007BD3"/>
                    </a:gs>
                    <a:gs pos="100000">
                      <a:srgbClr val="034373"/>
                    </a:gs>
                  </a:gsLst>
                  <a:lin scaled="0"/>
                </a:gradFill>
              </a:rPr>
              <a:t>ƯỜNG</a:t>
            </a:r>
            <a:r>
              <a:rPr lang="en-US" sz="2400" b="1" dirty="0">
                <a:gradFill>
                  <a:gsLst>
                    <a:gs pos="0">
                      <a:srgbClr val="007BD3"/>
                    </a:gs>
                    <a:gs pos="100000">
                      <a:srgbClr val="034373"/>
                    </a:gs>
                  </a:gsLst>
                  <a:lin scaled="0"/>
                </a:gradFill>
              </a:rPr>
              <a:t> THPT……………………………..</a:t>
            </a:r>
          </a:p>
        </p:txBody>
      </p:sp>
      <p:pic>
        <p:nvPicPr>
          <p:cNvPr id="9218" name="Picture 23" descr="EARTH">
            <a:hlinkClick r:id="rId4" action="ppaction://hlinkfile"/>
          </p:cNvPr>
          <p:cNvPicPr>
            <a:picLocks noChangeAspect="1"/>
          </p:cNvPicPr>
          <p:nvPr/>
        </p:nvPicPr>
        <p:blipFill>
          <a:blip r:embed="rId5"/>
          <a:stretch>
            <a:fillRect/>
          </a:stretch>
        </p:blipFill>
        <p:spPr>
          <a:xfrm>
            <a:off x="205740" y="0"/>
            <a:ext cx="1960880" cy="1960880"/>
          </a:xfrm>
          <a:prstGeom prst="rect">
            <a:avLst/>
          </a:prstGeom>
          <a:noFill/>
          <a:ln w="9525">
            <a:noFill/>
          </a:ln>
        </p:spPr>
      </p:pic>
    </p:spTree>
    <p:extLst>
      <p:ext uri="{BB962C8B-B14F-4D97-AF65-F5344CB8AC3E}">
        <p14:creationId xmlns:p14="http://schemas.microsoft.com/office/powerpoint/2010/main" val="380921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2" name="applause.wav"/>
                                        </p:tgtEl>
                                      </p:cMediaNode>
                                    </p:audio>
                                  </p:sub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par>
                                <p:cTn id="11" presetID="1"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3ABB2-63A9-C58A-410D-D53AC5DEB096}"/>
              </a:ext>
            </a:extLst>
          </p:cNvPr>
          <p:cNvSpPr txBox="1">
            <a:spLocks/>
          </p:cNvSpPr>
          <p:nvPr/>
        </p:nvSpPr>
        <p:spPr>
          <a:xfrm>
            <a:off x="243688" y="268006"/>
            <a:ext cx="11571084" cy="503664"/>
          </a:xfrm>
          <a:prstGeom prst="flowChartAlternate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solidFill>
                  <a:schemeClr val="tx1"/>
                </a:solidFill>
                <a:latin typeface="Times New Roman" pitchFamily="18" charset="0"/>
                <a:cs typeface="Times New Roman" pitchFamily="18" charset="0"/>
              </a:rPr>
              <a:t>2. ỨNG DỤNG CNSH TRONG PHÒNG BỆNH</a:t>
            </a:r>
          </a:p>
        </p:txBody>
      </p:sp>
      <p:sp>
        <p:nvSpPr>
          <p:cNvPr id="2" name="Title 3">
            <a:extLst>
              <a:ext uri="{FF2B5EF4-FFF2-40B4-BE49-F238E27FC236}">
                <a16:creationId xmlns:a16="http://schemas.microsoft.com/office/drawing/2014/main" id="{3B081FCF-D754-8F19-9ABC-4C47CB60B9FE}"/>
              </a:ext>
            </a:extLst>
          </p:cNvPr>
          <p:cNvSpPr txBox="1">
            <a:spLocks/>
          </p:cNvSpPr>
          <p:nvPr/>
        </p:nvSpPr>
        <p:spPr>
          <a:xfrm>
            <a:off x="310458" y="963572"/>
            <a:ext cx="11571084" cy="311100"/>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1600" b="1" dirty="0">
                <a:solidFill>
                  <a:schemeClr val="tx1"/>
                </a:solidFill>
                <a:latin typeface="Times New Roman" pitchFamily="18" charset="0"/>
                <a:cs typeface="Times New Roman" pitchFamily="18" charset="0"/>
              </a:rPr>
              <a:t>2.2. PROBIOTICS</a:t>
            </a:r>
          </a:p>
        </p:txBody>
      </p:sp>
      <p:sp>
        <p:nvSpPr>
          <p:cNvPr id="3" name="Oval 2">
            <a:extLst>
              <a:ext uri="{FF2B5EF4-FFF2-40B4-BE49-F238E27FC236}">
                <a16:creationId xmlns:a16="http://schemas.microsoft.com/office/drawing/2014/main" id="{D4433665-5255-741A-306B-89E93F608F3E}"/>
              </a:ext>
            </a:extLst>
          </p:cNvPr>
          <p:cNvSpPr/>
          <p:nvPr/>
        </p:nvSpPr>
        <p:spPr>
          <a:xfrm>
            <a:off x="953254" y="1563251"/>
            <a:ext cx="10716663" cy="88723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Làm</a:t>
            </a:r>
            <a:r>
              <a:rPr lang="en-US" dirty="0"/>
              <a:t> </a:t>
            </a:r>
            <a:r>
              <a:rPr lang="en-US" dirty="0" err="1"/>
              <a:t>việc</a:t>
            </a:r>
            <a:r>
              <a:rPr lang="en-US" dirty="0"/>
              <a:t> </a:t>
            </a:r>
            <a:r>
              <a:rPr lang="en-US" dirty="0" err="1"/>
              <a:t>cá</a:t>
            </a:r>
            <a:r>
              <a:rPr lang="en-US" dirty="0"/>
              <a:t> </a:t>
            </a:r>
            <a:r>
              <a:rPr lang="en-US" dirty="0" err="1"/>
              <a:t>nhân</a:t>
            </a:r>
            <a:r>
              <a:rPr lang="en-US" dirty="0"/>
              <a:t>: </a:t>
            </a:r>
            <a:r>
              <a:rPr lang="en-US" dirty="0" err="1"/>
              <a:t>Đọc</a:t>
            </a:r>
            <a:r>
              <a:rPr lang="en-US" dirty="0"/>
              <a:t> </a:t>
            </a:r>
            <a:r>
              <a:rPr lang="en-US" dirty="0" err="1"/>
              <a:t>thông</a:t>
            </a:r>
            <a:r>
              <a:rPr lang="en-US" dirty="0"/>
              <a:t> tin </a:t>
            </a:r>
            <a:r>
              <a:rPr lang="en-US" dirty="0" err="1"/>
              <a:t>mục</a:t>
            </a:r>
            <a:r>
              <a:rPr lang="en-US" dirty="0"/>
              <a:t> 2.2.  SGK </a:t>
            </a:r>
            <a:r>
              <a:rPr lang="en-US" dirty="0" err="1"/>
              <a:t>trang</a:t>
            </a:r>
            <a:r>
              <a:rPr lang="en-US" dirty="0"/>
              <a:t> 129 </a:t>
            </a:r>
            <a:r>
              <a:rPr lang="en-US" dirty="0" err="1"/>
              <a:t>và</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Probiotics </a:t>
            </a:r>
            <a:r>
              <a:rPr lang="en-US" dirty="0" err="1"/>
              <a:t>đã</a:t>
            </a:r>
            <a:r>
              <a:rPr lang="en-US" dirty="0"/>
              <a:t> đ</a:t>
            </a:r>
            <a:r>
              <a:rPr lang="vi-VN" dirty="0"/>
              <a:t>ược</a:t>
            </a:r>
            <a:r>
              <a:rPr lang="en-US" dirty="0"/>
              <a:t> </a:t>
            </a:r>
            <a:r>
              <a:rPr lang="en-US" dirty="0" err="1"/>
              <a:t>ứng</a:t>
            </a:r>
            <a:r>
              <a:rPr lang="en-US" dirty="0"/>
              <a:t> </a:t>
            </a:r>
            <a:r>
              <a:rPr lang="en-US" dirty="0" err="1"/>
              <a:t>dụng</a:t>
            </a:r>
            <a:r>
              <a:rPr lang="en-US" dirty="0"/>
              <a:t> </a:t>
            </a:r>
            <a:r>
              <a:rPr lang="en-US" dirty="0" err="1"/>
              <a:t>nh</a:t>
            </a:r>
            <a:r>
              <a:rPr lang="vi-VN" dirty="0"/>
              <a:t>ư</a:t>
            </a:r>
            <a:r>
              <a:rPr lang="en-US" dirty="0"/>
              <a:t> </a:t>
            </a:r>
            <a:r>
              <a:rPr lang="en-US" dirty="0" err="1"/>
              <a:t>thế</a:t>
            </a:r>
            <a:r>
              <a:rPr lang="en-US" dirty="0"/>
              <a:t> </a:t>
            </a:r>
            <a:r>
              <a:rPr lang="en-US" dirty="0" err="1"/>
              <a:t>nào</a:t>
            </a:r>
            <a:r>
              <a:rPr lang="en-US" dirty="0"/>
              <a:t> </a:t>
            </a:r>
            <a:r>
              <a:rPr lang="en-US" dirty="0" err="1"/>
              <a:t>trong</a:t>
            </a:r>
            <a:r>
              <a:rPr lang="en-US" dirty="0"/>
              <a:t> </a:t>
            </a:r>
            <a:r>
              <a:rPr lang="en-US" dirty="0" err="1"/>
              <a:t>việc</a:t>
            </a:r>
            <a:r>
              <a:rPr lang="en-US" dirty="0"/>
              <a:t> </a:t>
            </a:r>
            <a:r>
              <a:rPr lang="en-US" dirty="0" err="1"/>
              <a:t>phòng</a:t>
            </a:r>
            <a:r>
              <a:rPr lang="en-US" dirty="0"/>
              <a:t> </a:t>
            </a:r>
            <a:r>
              <a:rPr lang="en-US" dirty="0" err="1"/>
              <a:t>bệnh</a:t>
            </a:r>
            <a:r>
              <a:rPr lang="en-US" dirty="0"/>
              <a:t> </a:t>
            </a:r>
            <a:r>
              <a:rPr lang="en-US" dirty="0" err="1"/>
              <a:t>cho</a:t>
            </a:r>
            <a:r>
              <a:rPr lang="en-US" dirty="0"/>
              <a:t> </a:t>
            </a:r>
            <a:r>
              <a:rPr lang="en-US" dirty="0" err="1"/>
              <a:t>động</a:t>
            </a:r>
            <a:r>
              <a:rPr lang="en-US" dirty="0"/>
              <a:t> </a:t>
            </a:r>
            <a:r>
              <a:rPr lang="en-US" dirty="0" err="1"/>
              <a:t>vật</a:t>
            </a:r>
            <a:r>
              <a:rPr lang="en-US" dirty="0"/>
              <a:t> </a:t>
            </a:r>
            <a:r>
              <a:rPr lang="en-US" dirty="0" err="1"/>
              <a:t>thuỷ</a:t>
            </a:r>
            <a:r>
              <a:rPr lang="en-US" dirty="0"/>
              <a:t> </a:t>
            </a:r>
            <a:r>
              <a:rPr lang="en-US" dirty="0" err="1"/>
              <a:t>sản</a:t>
            </a:r>
            <a:r>
              <a:rPr lang="en-US" dirty="0"/>
              <a:t>?</a:t>
            </a:r>
          </a:p>
        </p:txBody>
      </p:sp>
      <p:sp>
        <p:nvSpPr>
          <p:cNvPr id="5" name="Title 3">
            <a:extLst>
              <a:ext uri="{FF2B5EF4-FFF2-40B4-BE49-F238E27FC236}">
                <a16:creationId xmlns:a16="http://schemas.microsoft.com/office/drawing/2014/main" id="{03ED50C9-A77D-DF95-6D7E-E7768F78C30C}"/>
              </a:ext>
            </a:extLst>
          </p:cNvPr>
          <p:cNvSpPr txBox="1">
            <a:spLocks/>
          </p:cNvSpPr>
          <p:nvPr/>
        </p:nvSpPr>
        <p:spPr>
          <a:xfrm>
            <a:off x="343276" y="1543220"/>
            <a:ext cx="11571084" cy="1188664"/>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vi-VN" sz="1600" dirty="0">
                <a:solidFill>
                  <a:schemeClr val="tx1"/>
                </a:solidFill>
                <a:latin typeface="Times New Roman" pitchFamily="18" charset="0"/>
                <a:cs typeface="Times New Roman" pitchFamily="18" charset="0"/>
              </a:rPr>
              <a:t>- Các sản phẩm chứa vi sinh vật sống được bổ sung qua đường thức ăn hoặc được đưa vào nước ương nuôi, có tác động có lợi lên cơ thể động vật thuỷ sản nhờ làm cân bằng hệ vi sinh trong đường ruột hoặc hệ vi sinh ở môi trường ngoài.</a:t>
            </a:r>
            <a:r>
              <a:rPr lang="en-US" sz="1600" dirty="0">
                <a:solidFill>
                  <a:schemeClr val="tx1"/>
                </a:solidFill>
                <a:latin typeface="Times New Roman" pitchFamily="18" charset="0"/>
                <a:cs typeface="Times New Roman" pitchFamily="18" charset="0"/>
              </a:rPr>
              <a:t> </a:t>
            </a:r>
          </a:p>
        </p:txBody>
      </p:sp>
      <p:sp>
        <p:nvSpPr>
          <p:cNvPr id="6" name="Title 3">
            <a:extLst>
              <a:ext uri="{FF2B5EF4-FFF2-40B4-BE49-F238E27FC236}">
                <a16:creationId xmlns:a16="http://schemas.microsoft.com/office/drawing/2014/main" id="{2C2FFEBC-E3D7-43ED-F8F1-9D3961FCBD47}"/>
              </a:ext>
            </a:extLst>
          </p:cNvPr>
          <p:cNvSpPr txBox="1">
            <a:spLocks/>
          </p:cNvSpPr>
          <p:nvPr/>
        </p:nvSpPr>
        <p:spPr>
          <a:xfrm>
            <a:off x="343276" y="2985064"/>
            <a:ext cx="11571084" cy="72427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vi-VN" sz="1600" dirty="0">
                <a:solidFill>
                  <a:schemeClr val="tx1"/>
                </a:solidFill>
                <a:latin typeface="Times New Roman" pitchFamily="18" charset="0"/>
                <a:cs typeface="Times New Roman" pitchFamily="18" charset="0"/>
              </a:rPr>
              <a:t>- Một số nhóm vi sinh vật thường được sử dụng để tạo probiotics trong thuỷ sản như: vi khuẩn sản sinh lactic acid, Carnobacterium, Lactobacillus, Lactococcus, Enterococcus, Bacillus, nấm men (Saccharomyces).... </a:t>
            </a:r>
            <a:endParaRPr lang="en-US" sz="1600" dirty="0">
              <a:solidFill>
                <a:schemeClr val="tx1"/>
              </a:solidFill>
              <a:latin typeface="Times New Roman" pitchFamily="18" charset="0"/>
              <a:cs typeface="Times New Roman" pitchFamily="18" charset="0"/>
            </a:endParaRPr>
          </a:p>
        </p:txBody>
      </p:sp>
      <p:sp>
        <p:nvSpPr>
          <p:cNvPr id="9" name="Title 3">
            <a:extLst>
              <a:ext uri="{FF2B5EF4-FFF2-40B4-BE49-F238E27FC236}">
                <a16:creationId xmlns:a16="http://schemas.microsoft.com/office/drawing/2014/main" id="{9850B9E4-8840-7169-E66E-A6AF3D2E1964}"/>
              </a:ext>
            </a:extLst>
          </p:cNvPr>
          <p:cNvSpPr txBox="1">
            <a:spLocks/>
          </p:cNvSpPr>
          <p:nvPr/>
        </p:nvSpPr>
        <p:spPr>
          <a:xfrm>
            <a:off x="343276" y="3951758"/>
            <a:ext cx="11571084" cy="750365"/>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vi-VN" sz="1600" dirty="0">
                <a:solidFill>
                  <a:schemeClr val="tx1"/>
                </a:solidFill>
                <a:latin typeface="Times New Roman" pitchFamily="18" charset="0"/>
                <a:cs typeface="Times New Roman" pitchFamily="18" charset="0"/>
              </a:rPr>
              <a:t>- Sản phẩm probiotics thương phẩm sử dụng trong thuỷ sản rất đa dạng, chứa một loài hoặc đồng thời nhiều loài, nhiều nhóm loài vi sinh vật.</a:t>
            </a:r>
            <a:endParaRPr lang="en-US" sz="1600" dirty="0">
              <a:solidFill>
                <a:schemeClr val="tx1"/>
              </a:solidFill>
              <a:latin typeface="Times New Roman" pitchFamily="18" charset="0"/>
              <a:cs typeface="Times New Roman" pitchFamily="18" charset="0"/>
            </a:endParaRPr>
          </a:p>
        </p:txBody>
      </p:sp>
      <p:sp>
        <p:nvSpPr>
          <p:cNvPr id="10" name="Title 3">
            <a:extLst>
              <a:ext uri="{FF2B5EF4-FFF2-40B4-BE49-F238E27FC236}">
                <a16:creationId xmlns:a16="http://schemas.microsoft.com/office/drawing/2014/main" id="{3E74A05A-AAF4-1504-4483-B2068BCCDA09}"/>
              </a:ext>
            </a:extLst>
          </p:cNvPr>
          <p:cNvSpPr txBox="1">
            <a:spLocks/>
          </p:cNvSpPr>
          <p:nvPr/>
        </p:nvSpPr>
        <p:spPr>
          <a:xfrm>
            <a:off x="310458" y="4944541"/>
            <a:ext cx="11571084" cy="750365"/>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vi-VN" sz="1600" dirty="0">
                <a:solidFill>
                  <a:schemeClr val="tx1"/>
                </a:solidFill>
                <a:latin typeface="Times New Roman" pitchFamily="18" charset="0"/>
                <a:cs typeface="Times New Roman" pitchFamily="18" charset="0"/>
              </a:rPr>
              <a:t>- Nâng cao khả năng kháng bệnh, tốc độ sinh trưởng và hiệu quả sử dụng thức ăn, tăng cường sức khoẻ và giảm stress cho vật nuôi. </a:t>
            </a:r>
            <a:endParaRPr lang="en-US"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7290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5" grpId="0" animBg="1"/>
      <p:bldP spid="6"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3ABB2-63A9-C58A-410D-D53AC5DEB096}"/>
              </a:ext>
            </a:extLst>
          </p:cNvPr>
          <p:cNvSpPr txBox="1">
            <a:spLocks/>
          </p:cNvSpPr>
          <p:nvPr/>
        </p:nvSpPr>
        <p:spPr>
          <a:xfrm>
            <a:off x="343276" y="501272"/>
            <a:ext cx="11571084" cy="503664"/>
          </a:xfrm>
          <a:prstGeom prst="flowChartAlternate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solidFill>
                  <a:schemeClr val="tx1"/>
                </a:solidFill>
                <a:latin typeface="Times New Roman" pitchFamily="18" charset="0"/>
                <a:cs typeface="Times New Roman" pitchFamily="18" charset="0"/>
              </a:rPr>
              <a:t>2. ỨNG DỤNG CNSH TRONG PHÒNG BỆNH</a:t>
            </a:r>
          </a:p>
        </p:txBody>
      </p:sp>
      <p:sp>
        <p:nvSpPr>
          <p:cNvPr id="2" name="Title 3">
            <a:extLst>
              <a:ext uri="{FF2B5EF4-FFF2-40B4-BE49-F238E27FC236}">
                <a16:creationId xmlns:a16="http://schemas.microsoft.com/office/drawing/2014/main" id="{3B081FCF-D754-8F19-9ABC-4C47CB60B9FE}"/>
              </a:ext>
            </a:extLst>
          </p:cNvPr>
          <p:cNvSpPr txBox="1">
            <a:spLocks/>
          </p:cNvSpPr>
          <p:nvPr/>
        </p:nvSpPr>
        <p:spPr>
          <a:xfrm>
            <a:off x="310458" y="1110295"/>
            <a:ext cx="11571084" cy="311100"/>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1600" b="1" dirty="0">
                <a:solidFill>
                  <a:schemeClr val="tx1"/>
                </a:solidFill>
                <a:latin typeface="Times New Roman" pitchFamily="18" charset="0"/>
                <a:cs typeface="Times New Roman" pitchFamily="18" charset="0"/>
              </a:rPr>
              <a:t>2.3. CHẤT KÍCH THÍCH MIỄN DỊCH</a:t>
            </a:r>
          </a:p>
        </p:txBody>
      </p:sp>
      <p:sp>
        <p:nvSpPr>
          <p:cNvPr id="3" name="Oval 2">
            <a:extLst>
              <a:ext uri="{FF2B5EF4-FFF2-40B4-BE49-F238E27FC236}">
                <a16:creationId xmlns:a16="http://schemas.microsoft.com/office/drawing/2014/main" id="{D4433665-5255-741A-306B-89E93F608F3E}"/>
              </a:ext>
            </a:extLst>
          </p:cNvPr>
          <p:cNvSpPr/>
          <p:nvPr/>
        </p:nvSpPr>
        <p:spPr>
          <a:xfrm>
            <a:off x="627329" y="2086825"/>
            <a:ext cx="10716663" cy="88723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Làm</a:t>
            </a:r>
            <a:r>
              <a:rPr lang="en-US" dirty="0"/>
              <a:t> </a:t>
            </a:r>
            <a:r>
              <a:rPr lang="en-US" dirty="0" err="1"/>
              <a:t>việc</a:t>
            </a:r>
            <a:r>
              <a:rPr lang="en-US" dirty="0"/>
              <a:t> </a:t>
            </a:r>
            <a:r>
              <a:rPr lang="en-US" dirty="0" err="1"/>
              <a:t>cá</a:t>
            </a:r>
            <a:r>
              <a:rPr lang="en-US" dirty="0"/>
              <a:t> </a:t>
            </a:r>
            <a:r>
              <a:rPr lang="en-US" dirty="0" err="1"/>
              <a:t>nhân</a:t>
            </a:r>
            <a:r>
              <a:rPr lang="en-US" dirty="0"/>
              <a:t>: </a:t>
            </a:r>
            <a:r>
              <a:rPr lang="en-US" dirty="0" err="1"/>
              <a:t>Đọc</a:t>
            </a:r>
            <a:r>
              <a:rPr lang="en-US" dirty="0"/>
              <a:t> </a:t>
            </a:r>
            <a:r>
              <a:rPr lang="en-US" dirty="0" err="1"/>
              <a:t>thông</a:t>
            </a:r>
            <a:r>
              <a:rPr lang="en-US" dirty="0"/>
              <a:t> tin </a:t>
            </a:r>
            <a:r>
              <a:rPr lang="en-US" dirty="0" err="1"/>
              <a:t>mục</a:t>
            </a:r>
            <a:r>
              <a:rPr lang="en-US" dirty="0"/>
              <a:t> 2.3.  SGK </a:t>
            </a:r>
            <a:r>
              <a:rPr lang="en-US" dirty="0" err="1"/>
              <a:t>trang</a:t>
            </a:r>
            <a:r>
              <a:rPr lang="en-US" dirty="0"/>
              <a:t> 129 – 130  </a:t>
            </a:r>
            <a:r>
              <a:rPr lang="en-US" dirty="0" err="1"/>
              <a:t>và</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Hãy</a:t>
            </a:r>
            <a:r>
              <a:rPr lang="en-US" dirty="0"/>
              <a:t> </a:t>
            </a:r>
            <a:r>
              <a:rPr lang="en-US" dirty="0" err="1"/>
              <a:t>trình</a:t>
            </a:r>
            <a:r>
              <a:rPr lang="en-US" dirty="0"/>
              <a:t> </a:t>
            </a:r>
            <a:r>
              <a:rPr lang="en-US" dirty="0" err="1"/>
              <a:t>bày</a:t>
            </a:r>
            <a:r>
              <a:rPr lang="en-US" dirty="0"/>
              <a:t> </a:t>
            </a:r>
            <a:r>
              <a:rPr lang="en-US" dirty="0" err="1"/>
              <a:t>ứng</a:t>
            </a:r>
            <a:r>
              <a:rPr lang="en-US" dirty="0"/>
              <a:t> </a:t>
            </a:r>
            <a:r>
              <a:rPr lang="en-US" dirty="0" err="1"/>
              <a:t>dụng</a:t>
            </a:r>
            <a:r>
              <a:rPr lang="en-US" dirty="0"/>
              <a:t> </a:t>
            </a:r>
            <a:r>
              <a:rPr lang="en-US" dirty="0" err="1"/>
              <a:t>của</a:t>
            </a:r>
            <a:r>
              <a:rPr lang="en-US" dirty="0"/>
              <a:t> </a:t>
            </a:r>
            <a:r>
              <a:rPr lang="en-US" dirty="0" err="1"/>
              <a:t>các</a:t>
            </a:r>
            <a:r>
              <a:rPr lang="en-US" dirty="0"/>
              <a:t> </a:t>
            </a:r>
            <a:r>
              <a:rPr lang="en-US" dirty="0" err="1"/>
              <a:t>chất</a:t>
            </a:r>
            <a:r>
              <a:rPr lang="en-US" dirty="0"/>
              <a:t> </a:t>
            </a:r>
            <a:r>
              <a:rPr lang="en-US" dirty="0" err="1"/>
              <a:t>kích</a:t>
            </a:r>
            <a:r>
              <a:rPr lang="en-US" dirty="0"/>
              <a:t> </a:t>
            </a:r>
            <a:r>
              <a:rPr lang="en-US" dirty="0" err="1"/>
              <a:t>thích</a:t>
            </a:r>
            <a:r>
              <a:rPr lang="en-US" dirty="0"/>
              <a:t> </a:t>
            </a:r>
            <a:r>
              <a:rPr lang="en-US" dirty="0" err="1"/>
              <a:t>miễn</a:t>
            </a:r>
            <a:r>
              <a:rPr lang="en-US" dirty="0"/>
              <a:t> </a:t>
            </a:r>
            <a:r>
              <a:rPr lang="en-US" dirty="0" err="1"/>
              <a:t>dịch</a:t>
            </a:r>
            <a:r>
              <a:rPr lang="en-US" dirty="0"/>
              <a:t> </a:t>
            </a:r>
            <a:r>
              <a:rPr lang="en-US" dirty="0" err="1"/>
              <a:t>trong</a:t>
            </a:r>
            <a:r>
              <a:rPr lang="en-US" dirty="0"/>
              <a:t> </a:t>
            </a:r>
            <a:r>
              <a:rPr lang="en-US" dirty="0" err="1"/>
              <a:t>phòng</a:t>
            </a:r>
            <a:r>
              <a:rPr lang="en-US" dirty="0"/>
              <a:t> </a:t>
            </a:r>
            <a:r>
              <a:rPr lang="en-US" dirty="0" err="1"/>
              <a:t>bệnh</a:t>
            </a:r>
            <a:r>
              <a:rPr lang="en-US" dirty="0"/>
              <a:t> </a:t>
            </a:r>
            <a:r>
              <a:rPr lang="en-US" dirty="0" err="1"/>
              <a:t>thuỷ</a:t>
            </a:r>
            <a:r>
              <a:rPr lang="en-US" dirty="0"/>
              <a:t> </a:t>
            </a:r>
            <a:r>
              <a:rPr lang="en-US" dirty="0" err="1"/>
              <a:t>sản</a:t>
            </a:r>
            <a:r>
              <a:rPr lang="en-US" dirty="0"/>
              <a:t>?</a:t>
            </a:r>
          </a:p>
        </p:txBody>
      </p:sp>
      <p:sp>
        <p:nvSpPr>
          <p:cNvPr id="5" name="Title 3">
            <a:extLst>
              <a:ext uri="{FF2B5EF4-FFF2-40B4-BE49-F238E27FC236}">
                <a16:creationId xmlns:a16="http://schemas.microsoft.com/office/drawing/2014/main" id="{03ED50C9-A77D-DF95-6D7E-E7768F78C30C}"/>
              </a:ext>
            </a:extLst>
          </p:cNvPr>
          <p:cNvSpPr txBox="1">
            <a:spLocks/>
          </p:cNvSpPr>
          <p:nvPr/>
        </p:nvSpPr>
        <p:spPr>
          <a:xfrm>
            <a:off x="343276" y="1785400"/>
            <a:ext cx="11571084" cy="1188664"/>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vi-VN" sz="1600" dirty="0">
                <a:solidFill>
                  <a:schemeClr val="tx1"/>
                </a:solidFill>
                <a:latin typeface="Times New Roman" pitchFamily="18" charset="0"/>
                <a:cs typeface="Times New Roman" pitchFamily="18" charset="0"/>
              </a:rPr>
              <a:t>- Chất kích thích miễn dịch có nguồn gốc sinh học, được chiết xuất từ vi khuẩn, nấm men, động vật và thực vật.</a:t>
            </a:r>
            <a:endParaRPr lang="en-US" sz="1600" dirty="0">
              <a:solidFill>
                <a:schemeClr val="tx1"/>
              </a:solidFill>
              <a:latin typeface="Times New Roman" pitchFamily="18" charset="0"/>
              <a:cs typeface="Times New Roman" pitchFamily="18" charset="0"/>
            </a:endParaRPr>
          </a:p>
        </p:txBody>
      </p:sp>
      <p:sp>
        <p:nvSpPr>
          <p:cNvPr id="6" name="Title 3">
            <a:extLst>
              <a:ext uri="{FF2B5EF4-FFF2-40B4-BE49-F238E27FC236}">
                <a16:creationId xmlns:a16="http://schemas.microsoft.com/office/drawing/2014/main" id="{2C2FFEBC-E3D7-43ED-F8F1-9D3961FCBD47}"/>
              </a:ext>
            </a:extLst>
          </p:cNvPr>
          <p:cNvSpPr txBox="1">
            <a:spLocks/>
          </p:cNvSpPr>
          <p:nvPr/>
        </p:nvSpPr>
        <p:spPr>
          <a:xfrm>
            <a:off x="343276" y="3179237"/>
            <a:ext cx="11571084" cy="72427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vi-VN" sz="1600" dirty="0">
                <a:solidFill>
                  <a:schemeClr val="tx1"/>
                </a:solidFill>
                <a:latin typeface="Times New Roman" pitchFamily="18" charset="0"/>
                <a:cs typeface="Times New Roman" pitchFamily="18" charset="0"/>
              </a:rPr>
              <a:t>- Các chất này có đặc tính hoá học và cơ chế tác động khác nhau. Sử dụng chất kích thích miễn dịch cho hiệu quả tốt để phòng đồng thời nhiều loại bệnh.</a:t>
            </a:r>
            <a:endParaRPr lang="en-US" sz="1600" dirty="0">
              <a:solidFill>
                <a:schemeClr val="tx1"/>
              </a:solidFill>
              <a:latin typeface="Times New Roman" pitchFamily="18" charset="0"/>
              <a:cs typeface="Times New Roman" pitchFamily="18" charset="0"/>
            </a:endParaRPr>
          </a:p>
        </p:txBody>
      </p:sp>
      <p:sp>
        <p:nvSpPr>
          <p:cNvPr id="9" name="Title 3">
            <a:extLst>
              <a:ext uri="{FF2B5EF4-FFF2-40B4-BE49-F238E27FC236}">
                <a16:creationId xmlns:a16="http://schemas.microsoft.com/office/drawing/2014/main" id="{9850B9E4-8840-7169-E66E-A6AF3D2E1964}"/>
              </a:ext>
            </a:extLst>
          </p:cNvPr>
          <p:cNvSpPr txBox="1">
            <a:spLocks/>
          </p:cNvSpPr>
          <p:nvPr/>
        </p:nvSpPr>
        <p:spPr>
          <a:xfrm>
            <a:off x="343276" y="3990991"/>
            <a:ext cx="11571084" cy="750365"/>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vi-VN" sz="1600" dirty="0">
                <a:solidFill>
                  <a:schemeClr val="tx1"/>
                </a:solidFill>
                <a:latin typeface="Times New Roman" pitchFamily="18" charset="0"/>
                <a:cs typeface="Times New Roman" pitchFamily="18" charset="0"/>
              </a:rPr>
              <a:t>- Chất kích thích miễn dịch (betaglucan, lactoferrin, lipopolysaccharide) thường được sử dụng bằng cách bổ sung vào thức ăn cho đối tượng nuôi trước mùa dịch bệnh</a:t>
            </a:r>
            <a:endParaRPr lang="en-US"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0966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5" grpId="0" animBg="1"/>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3ABB2-63A9-C58A-410D-D53AC5DEB096}"/>
              </a:ext>
            </a:extLst>
          </p:cNvPr>
          <p:cNvSpPr txBox="1">
            <a:spLocks/>
          </p:cNvSpPr>
          <p:nvPr/>
        </p:nvSpPr>
        <p:spPr>
          <a:xfrm>
            <a:off x="343276" y="501272"/>
            <a:ext cx="11571084" cy="503664"/>
          </a:xfrm>
          <a:prstGeom prst="flowChartAlternate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solidFill>
                  <a:schemeClr val="tx1"/>
                </a:solidFill>
                <a:latin typeface="Times New Roman" pitchFamily="18" charset="0"/>
                <a:cs typeface="Times New Roman" pitchFamily="18" charset="0"/>
              </a:rPr>
              <a:t>3. ỨNG DỤNG CÔNG NGHỆ SINH HỌC TRONG ĐIỀU TRỊ BỆNH THUỶ SẢN</a:t>
            </a:r>
          </a:p>
        </p:txBody>
      </p:sp>
      <p:sp>
        <p:nvSpPr>
          <p:cNvPr id="2" name="Title 3">
            <a:extLst>
              <a:ext uri="{FF2B5EF4-FFF2-40B4-BE49-F238E27FC236}">
                <a16:creationId xmlns:a16="http://schemas.microsoft.com/office/drawing/2014/main" id="{3B081FCF-D754-8F19-9ABC-4C47CB60B9FE}"/>
              </a:ext>
            </a:extLst>
          </p:cNvPr>
          <p:cNvSpPr txBox="1">
            <a:spLocks/>
          </p:cNvSpPr>
          <p:nvPr/>
        </p:nvSpPr>
        <p:spPr>
          <a:xfrm>
            <a:off x="310458" y="1110295"/>
            <a:ext cx="11571084" cy="311100"/>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1600" b="1" dirty="0">
                <a:solidFill>
                  <a:schemeClr val="tx1"/>
                </a:solidFill>
                <a:latin typeface="Times New Roman" pitchFamily="18" charset="0"/>
                <a:cs typeface="Times New Roman" pitchFamily="18" charset="0"/>
              </a:rPr>
              <a:t>3.1. KHÁNG SINH THẢO D</a:t>
            </a:r>
            <a:r>
              <a:rPr lang="vi-VN" sz="1600" b="1" dirty="0">
                <a:solidFill>
                  <a:schemeClr val="tx1"/>
                </a:solidFill>
                <a:latin typeface="Times New Roman" pitchFamily="18" charset="0"/>
                <a:cs typeface="Times New Roman" pitchFamily="18" charset="0"/>
              </a:rPr>
              <a:t>ƯỢC</a:t>
            </a:r>
            <a:r>
              <a:rPr lang="en-US" sz="1600" b="1" dirty="0">
                <a:solidFill>
                  <a:schemeClr val="tx1"/>
                </a:solidFill>
                <a:latin typeface="Times New Roman" pitchFamily="18" charset="0"/>
                <a:cs typeface="Times New Roman" pitchFamily="18" charset="0"/>
              </a:rPr>
              <a:t> </a:t>
            </a:r>
          </a:p>
        </p:txBody>
      </p:sp>
      <p:sp>
        <p:nvSpPr>
          <p:cNvPr id="3" name="Oval 2">
            <a:extLst>
              <a:ext uri="{FF2B5EF4-FFF2-40B4-BE49-F238E27FC236}">
                <a16:creationId xmlns:a16="http://schemas.microsoft.com/office/drawing/2014/main" id="{D4433665-5255-741A-306B-89E93F608F3E}"/>
              </a:ext>
            </a:extLst>
          </p:cNvPr>
          <p:cNvSpPr/>
          <p:nvPr/>
        </p:nvSpPr>
        <p:spPr>
          <a:xfrm>
            <a:off x="663543" y="1553491"/>
            <a:ext cx="10716663" cy="5854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Làm</a:t>
            </a:r>
            <a:r>
              <a:rPr lang="en-US" dirty="0"/>
              <a:t> </a:t>
            </a:r>
            <a:r>
              <a:rPr lang="en-US" dirty="0" err="1"/>
              <a:t>việc</a:t>
            </a:r>
            <a:r>
              <a:rPr lang="en-US" dirty="0"/>
              <a:t> </a:t>
            </a:r>
            <a:r>
              <a:rPr lang="en-US" dirty="0" err="1"/>
              <a:t>cá</a:t>
            </a:r>
            <a:r>
              <a:rPr lang="en-US" dirty="0"/>
              <a:t> </a:t>
            </a:r>
            <a:r>
              <a:rPr lang="en-US" dirty="0" err="1"/>
              <a:t>nhân</a:t>
            </a:r>
            <a:r>
              <a:rPr lang="en-US" dirty="0"/>
              <a:t>: </a:t>
            </a:r>
            <a:r>
              <a:rPr lang="en-US" dirty="0" err="1"/>
              <a:t>Đọc</a:t>
            </a:r>
            <a:r>
              <a:rPr lang="en-US" dirty="0"/>
              <a:t> </a:t>
            </a:r>
            <a:r>
              <a:rPr lang="en-US" dirty="0" err="1"/>
              <a:t>thông</a:t>
            </a:r>
            <a:r>
              <a:rPr lang="en-US" dirty="0"/>
              <a:t> tin </a:t>
            </a:r>
            <a:r>
              <a:rPr lang="en-US" dirty="0" err="1"/>
              <a:t>mục</a:t>
            </a:r>
            <a:r>
              <a:rPr lang="en-US" dirty="0"/>
              <a:t> 3.1.  SGK </a:t>
            </a:r>
            <a:r>
              <a:rPr lang="en-US" dirty="0" err="1"/>
              <a:t>trang</a:t>
            </a:r>
            <a:r>
              <a:rPr lang="en-US" dirty="0"/>
              <a:t> 130 </a:t>
            </a:r>
            <a:r>
              <a:rPr lang="en-US" dirty="0" err="1"/>
              <a:t>và</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Trình</a:t>
            </a:r>
            <a:r>
              <a:rPr lang="en-US" dirty="0"/>
              <a:t> </a:t>
            </a:r>
            <a:r>
              <a:rPr lang="en-US" dirty="0" err="1"/>
              <a:t>bày</a:t>
            </a:r>
            <a:r>
              <a:rPr lang="en-US" dirty="0"/>
              <a:t> </a:t>
            </a:r>
            <a:r>
              <a:rPr lang="en-US" dirty="0" err="1"/>
              <a:t>ứng</a:t>
            </a:r>
            <a:r>
              <a:rPr lang="en-US" dirty="0"/>
              <a:t> </a:t>
            </a:r>
            <a:r>
              <a:rPr lang="en-US" dirty="0" err="1"/>
              <a:t>dụng</a:t>
            </a:r>
            <a:r>
              <a:rPr lang="en-US" dirty="0"/>
              <a:t> </a:t>
            </a:r>
            <a:r>
              <a:rPr lang="en-US" dirty="0" err="1"/>
              <a:t>của</a:t>
            </a:r>
            <a:r>
              <a:rPr lang="en-US" dirty="0"/>
              <a:t> </a:t>
            </a:r>
            <a:r>
              <a:rPr lang="en-US" dirty="0" err="1"/>
              <a:t>thảo</a:t>
            </a:r>
            <a:r>
              <a:rPr lang="en-US" dirty="0"/>
              <a:t> d</a:t>
            </a:r>
            <a:r>
              <a:rPr lang="vi-VN" dirty="0"/>
              <a:t>ược</a:t>
            </a:r>
            <a:r>
              <a:rPr lang="en-US" dirty="0"/>
              <a:t> </a:t>
            </a:r>
            <a:r>
              <a:rPr lang="en-US" dirty="0" err="1"/>
              <a:t>trong</a:t>
            </a:r>
            <a:r>
              <a:rPr lang="en-US" dirty="0"/>
              <a:t> </a:t>
            </a:r>
            <a:r>
              <a:rPr lang="en-US" dirty="0" err="1"/>
              <a:t>điều</a:t>
            </a:r>
            <a:r>
              <a:rPr lang="en-US" dirty="0"/>
              <a:t> </a:t>
            </a:r>
            <a:r>
              <a:rPr lang="en-US" dirty="0" err="1"/>
              <a:t>trị</a:t>
            </a:r>
            <a:r>
              <a:rPr lang="en-US" dirty="0"/>
              <a:t> </a:t>
            </a:r>
            <a:r>
              <a:rPr lang="en-US" dirty="0" err="1"/>
              <a:t>bệnh</a:t>
            </a:r>
            <a:r>
              <a:rPr lang="en-US" dirty="0"/>
              <a:t> </a:t>
            </a:r>
            <a:r>
              <a:rPr lang="en-US" dirty="0" err="1"/>
              <a:t>thuỷ</a:t>
            </a:r>
            <a:r>
              <a:rPr lang="en-US" dirty="0"/>
              <a:t> </a:t>
            </a:r>
            <a:r>
              <a:rPr lang="en-US" dirty="0" err="1"/>
              <a:t>sản</a:t>
            </a:r>
            <a:r>
              <a:rPr lang="en-US" dirty="0"/>
              <a:t>.</a:t>
            </a:r>
          </a:p>
        </p:txBody>
      </p:sp>
      <p:sp>
        <p:nvSpPr>
          <p:cNvPr id="5" name="Title 3">
            <a:extLst>
              <a:ext uri="{FF2B5EF4-FFF2-40B4-BE49-F238E27FC236}">
                <a16:creationId xmlns:a16="http://schemas.microsoft.com/office/drawing/2014/main" id="{03ED50C9-A77D-DF95-6D7E-E7768F78C30C}"/>
              </a:ext>
            </a:extLst>
          </p:cNvPr>
          <p:cNvSpPr txBox="1">
            <a:spLocks/>
          </p:cNvSpPr>
          <p:nvPr/>
        </p:nvSpPr>
        <p:spPr>
          <a:xfrm>
            <a:off x="343276" y="1741935"/>
            <a:ext cx="11571084" cy="45798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vi-VN" sz="1600" dirty="0">
                <a:solidFill>
                  <a:schemeClr val="tx1"/>
                </a:solidFill>
                <a:latin typeface="Times New Roman" pitchFamily="18" charset="0"/>
                <a:cs typeface="Times New Roman" pitchFamily="18" charset="0"/>
              </a:rPr>
              <a:t>- Các loại thảo dược giúp hạn chế sử dụng kháng sinh trong nuôi trồng thuỷ sản.</a:t>
            </a:r>
            <a:endParaRPr lang="en-US" sz="1600" dirty="0">
              <a:solidFill>
                <a:schemeClr val="tx1"/>
              </a:solidFill>
              <a:latin typeface="Times New Roman" pitchFamily="18" charset="0"/>
              <a:cs typeface="Times New Roman" pitchFamily="18" charset="0"/>
            </a:endParaRPr>
          </a:p>
        </p:txBody>
      </p:sp>
      <p:sp>
        <p:nvSpPr>
          <p:cNvPr id="6" name="Title 3">
            <a:extLst>
              <a:ext uri="{FF2B5EF4-FFF2-40B4-BE49-F238E27FC236}">
                <a16:creationId xmlns:a16="http://schemas.microsoft.com/office/drawing/2014/main" id="{2C2FFEBC-E3D7-43ED-F8F1-9D3961FCBD47}"/>
              </a:ext>
            </a:extLst>
          </p:cNvPr>
          <p:cNvSpPr txBox="1">
            <a:spLocks/>
          </p:cNvSpPr>
          <p:nvPr/>
        </p:nvSpPr>
        <p:spPr>
          <a:xfrm>
            <a:off x="343276" y="2326663"/>
            <a:ext cx="11571084" cy="457512"/>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vi-VN" sz="1600" dirty="0">
                <a:solidFill>
                  <a:schemeClr val="tx1"/>
                </a:solidFill>
                <a:latin typeface="Times New Roman" pitchFamily="18" charset="0"/>
                <a:cs typeface="Times New Roman" pitchFamily="18" charset="0"/>
              </a:rPr>
              <a:t>- Các sản phẩm thảo dược có thể được sử dụng qua con đường cho ăn, ngâm, tắm.</a:t>
            </a:r>
            <a:endParaRPr lang="en-US" sz="1600" dirty="0">
              <a:solidFill>
                <a:schemeClr val="tx1"/>
              </a:solidFill>
              <a:latin typeface="Times New Roman" pitchFamily="18" charset="0"/>
              <a:cs typeface="Times New Roman" pitchFamily="18" charset="0"/>
            </a:endParaRPr>
          </a:p>
        </p:txBody>
      </p:sp>
      <p:sp>
        <p:nvSpPr>
          <p:cNvPr id="9" name="Title 3">
            <a:extLst>
              <a:ext uri="{FF2B5EF4-FFF2-40B4-BE49-F238E27FC236}">
                <a16:creationId xmlns:a16="http://schemas.microsoft.com/office/drawing/2014/main" id="{9850B9E4-8840-7169-E66E-A6AF3D2E1964}"/>
              </a:ext>
            </a:extLst>
          </p:cNvPr>
          <p:cNvSpPr txBox="1">
            <a:spLocks/>
          </p:cNvSpPr>
          <p:nvPr/>
        </p:nvSpPr>
        <p:spPr>
          <a:xfrm>
            <a:off x="310458" y="2936922"/>
            <a:ext cx="11571084" cy="678452"/>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vi-VN" sz="1600" dirty="0">
                <a:solidFill>
                  <a:schemeClr val="tx1"/>
                </a:solidFill>
                <a:latin typeface="Times New Roman" pitchFamily="18" charset="0"/>
                <a:cs typeface="Times New Roman" pitchFamily="18" charset="0"/>
              </a:rPr>
              <a:t>- Các loại thảo dược đã được nghiên cứu sử dụng trong thuỷ sản như: tỏi, diệp hạ châu (Hình 23.5), chùm ngây (Hình 23.6), bạc hà, quế, hương thảo,...</a:t>
            </a:r>
            <a:endParaRPr lang="en-US" sz="1600" dirty="0">
              <a:solidFill>
                <a:schemeClr val="tx1"/>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DF2672B-D888-8181-AF26-591D862D7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60" y="3985873"/>
            <a:ext cx="2194333" cy="1825471"/>
          </a:xfrm>
          <a:prstGeom prst="rect">
            <a:avLst/>
          </a:prstGeom>
        </p:spPr>
      </p:pic>
      <p:pic>
        <p:nvPicPr>
          <p:cNvPr id="12" name="Picture 11">
            <a:extLst>
              <a:ext uri="{FF2B5EF4-FFF2-40B4-BE49-F238E27FC236}">
                <a16:creationId xmlns:a16="http://schemas.microsoft.com/office/drawing/2014/main" id="{975B4BFA-F1A7-687F-290F-58B04CEDB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094" y="4065947"/>
            <a:ext cx="1383783" cy="1937620"/>
          </a:xfrm>
          <a:prstGeom prst="rect">
            <a:avLst/>
          </a:prstGeom>
        </p:spPr>
      </p:pic>
      <p:pic>
        <p:nvPicPr>
          <p:cNvPr id="14" name="Picture 13">
            <a:extLst>
              <a:ext uri="{FF2B5EF4-FFF2-40B4-BE49-F238E27FC236}">
                <a16:creationId xmlns:a16="http://schemas.microsoft.com/office/drawing/2014/main" id="{587A0A38-9AB2-E3EF-128E-944FAA85DD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4864" y="3985873"/>
            <a:ext cx="3352894" cy="2016329"/>
          </a:xfrm>
          <a:prstGeom prst="rect">
            <a:avLst/>
          </a:prstGeom>
        </p:spPr>
      </p:pic>
      <p:sp>
        <p:nvSpPr>
          <p:cNvPr id="15" name="Title 3">
            <a:extLst>
              <a:ext uri="{FF2B5EF4-FFF2-40B4-BE49-F238E27FC236}">
                <a16:creationId xmlns:a16="http://schemas.microsoft.com/office/drawing/2014/main" id="{8FA64E22-5EBD-B386-85D2-BFEBABDAEC2C}"/>
              </a:ext>
            </a:extLst>
          </p:cNvPr>
          <p:cNvSpPr txBox="1">
            <a:spLocks/>
          </p:cNvSpPr>
          <p:nvPr/>
        </p:nvSpPr>
        <p:spPr>
          <a:xfrm>
            <a:off x="5494864" y="6120052"/>
            <a:ext cx="3098219" cy="40385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50000"/>
              </a:lnSpc>
            </a:pPr>
            <a:r>
              <a:rPr lang="en-US" sz="1400" dirty="0">
                <a:solidFill>
                  <a:schemeClr val="tx1"/>
                </a:solidFill>
                <a:latin typeface="Times New Roman" pitchFamily="18" charset="0"/>
                <a:cs typeface="Times New Roman" pitchFamily="18" charset="0"/>
              </a:rPr>
              <a:t>CÂY DIỆP HẠ CHÂU</a:t>
            </a:r>
          </a:p>
        </p:txBody>
      </p:sp>
    </p:spTree>
    <p:extLst>
      <p:ext uri="{BB962C8B-B14F-4D97-AF65-F5344CB8AC3E}">
        <p14:creationId xmlns:p14="http://schemas.microsoft.com/office/powerpoint/2010/main" val="417311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5" grpId="0" animBg="1"/>
      <p:bldP spid="6" grpId="0" animBg="1"/>
      <p:bldP spid="9"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3ABB2-63A9-C58A-410D-D53AC5DEB096}"/>
              </a:ext>
            </a:extLst>
          </p:cNvPr>
          <p:cNvSpPr txBox="1">
            <a:spLocks/>
          </p:cNvSpPr>
          <p:nvPr/>
        </p:nvSpPr>
        <p:spPr>
          <a:xfrm>
            <a:off x="343276" y="501272"/>
            <a:ext cx="11571084" cy="503664"/>
          </a:xfrm>
          <a:prstGeom prst="flowChartAlternate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solidFill>
                  <a:schemeClr val="tx1"/>
                </a:solidFill>
                <a:latin typeface="Times New Roman" pitchFamily="18" charset="0"/>
                <a:cs typeface="Times New Roman" pitchFamily="18" charset="0"/>
              </a:rPr>
              <a:t>3. ỨNG DỤNG CÔNG NGHỆ SINH HỌC TRONG ĐIỀU TRỊ BỆNH THUỶ SẢN</a:t>
            </a:r>
          </a:p>
        </p:txBody>
      </p:sp>
      <p:sp>
        <p:nvSpPr>
          <p:cNvPr id="2" name="Title 3">
            <a:extLst>
              <a:ext uri="{FF2B5EF4-FFF2-40B4-BE49-F238E27FC236}">
                <a16:creationId xmlns:a16="http://schemas.microsoft.com/office/drawing/2014/main" id="{3B081FCF-D754-8F19-9ABC-4C47CB60B9FE}"/>
              </a:ext>
            </a:extLst>
          </p:cNvPr>
          <p:cNvSpPr txBox="1">
            <a:spLocks/>
          </p:cNvSpPr>
          <p:nvPr/>
        </p:nvSpPr>
        <p:spPr>
          <a:xfrm>
            <a:off x="310458" y="1110295"/>
            <a:ext cx="11571084" cy="311100"/>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1600" b="1" dirty="0">
                <a:solidFill>
                  <a:schemeClr val="tx1"/>
                </a:solidFill>
                <a:latin typeface="Times New Roman" pitchFamily="18" charset="0"/>
                <a:cs typeface="Times New Roman" pitchFamily="18" charset="0"/>
              </a:rPr>
              <a:t>3.2. SINH PHẨM TRỊ BỆNH</a:t>
            </a:r>
          </a:p>
        </p:txBody>
      </p:sp>
      <p:sp>
        <p:nvSpPr>
          <p:cNvPr id="3" name="Oval 2">
            <a:extLst>
              <a:ext uri="{FF2B5EF4-FFF2-40B4-BE49-F238E27FC236}">
                <a16:creationId xmlns:a16="http://schemas.microsoft.com/office/drawing/2014/main" id="{D4433665-5255-741A-306B-89E93F608F3E}"/>
              </a:ext>
            </a:extLst>
          </p:cNvPr>
          <p:cNvSpPr/>
          <p:nvPr/>
        </p:nvSpPr>
        <p:spPr>
          <a:xfrm>
            <a:off x="1077362" y="2433454"/>
            <a:ext cx="11780445" cy="15149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err="1"/>
              <a:t>Làm</a:t>
            </a:r>
            <a:r>
              <a:rPr lang="en-US" dirty="0"/>
              <a:t> </a:t>
            </a:r>
            <a:r>
              <a:rPr lang="en-US" dirty="0" err="1"/>
              <a:t>việc</a:t>
            </a:r>
            <a:r>
              <a:rPr lang="en-US" dirty="0"/>
              <a:t> </a:t>
            </a:r>
            <a:r>
              <a:rPr lang="en-US" dirty="0" err="1"/>
              <a:t>theo</a:t>
            </a:r>
            <a:r>
              <a:rPr lang="en-US" dirty="0"/>
              <a:t> </a:t>
            </a:r>
            <a:r>
              <a:rPr lang="en-US" dirty="0" err="1"/>
              <a:t>nhóm</a:t>
            </a:r>
            <a:r>
              <a:rPr lang="en-US" dirty="0"/>
              <a:t> (</a:t>
            </a:r>
            <a:r>
              <a:rPr lang="en-US" dirty="0" err="1"/>
              <a:t>bàn</a:t>
            </a:r>
            <a:r>
              <a:rPr lang="en-US" dirty="0"/>
              <a:t>): </a:t>
            </a:r>
            <a:r>
              <a:rPr lang="en-US" dirty="0" err="1"/>
              <a:t>Đọc</a:t>
            </a:r>
            <a:r>
              <a:rPr lang="en-US" dirty="0"/>
              <a:t> </a:t>
            </a:r>
            <a:r>
              <a:rPr lang="en-US" dirty="0" err="1"/>
              <a:t>thông</a:t>
            </a:r>
            <a:r>
              <a:rPr lang="en-US" dirty="0"/>
              <a:t> tin </a:t>
            </a:r>
            <a:r>
              <a:rPr lang="en-US" dirty="0" err="1"/>
              <a:t>mục</a:t>
            </a:r>
            <a:r>
              <a:rPr lang="en-US" dirty="0"/>
              <a:t> 3.2,   SGK </a:t>
            </a:r>
            <a:r>
              <a:rPr lang="en-US" dirty="0" err="1"/>
              <a:t>trang</a:t>
            </a:r>
            <a:r>
              <a:rPr lang="en-US" dirty="0"/>
              <a:t> 130  - 131 , </a:t>
            </a:r>
            <a:r>
              <a:rPr lang="en-US" dirty="0" err="1"/>
              <a:t>thảo</a:t>
            </a:r>
            <a:r>
              <a:rPr lang="en-US" dirty="0"/>
              <a:t> </a:t>
            </a:r>
            <a:r>
              <a:rPr lang="en-US" dirty="0" err="1"/>
              <a:t>luận</a:t>
            </a:r>
            <a:r>
              <a:rPr lang="en-US" dirty="0"/>
              <a:t> </a:t>
            </a:r>
            <a:r>
              <a:rPr lang="en-US" dirty="0" err="1"/>
              <a:t>và</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Trình</a:t>
            </a:r>
            <a:r>
              <a:rPr lang="en-US" dirty="0"/>
              <a:t> </a:t>
            </a:r>
            <a:r>
              <a:rPr lang="en-US" dirty="0" err="1"/>
              <a:t>bày</a:t>
            </a:r>
            <a:r>
              <a:rPr lang="en-US" dirty="0"/>
              <a:t> </a:t>
            </a:r>
            <a:r>
              <a:rPr lang="en-US" dirty="0" err="1"/>
              <a:t>ứng</a:t>
            </a:r>
            <a:r>
              <a:rPr lang="en-US" dirty="0"/>
              <a:t> </a:t>
            </a:r>
            <a:r>
              <a:rPr lang="en-US" dirty="0" err="1"/>
              <a:t>dụng</a:t>
            </a:r>
            <a:r>
              <a:rPr lang="en-US" dirty="0"/>
              <a:t> </a:t>
            </a:r>
            <a:r>
              <a:rPr lang="en-US" dirty="0" err="1"/>
              <a:t>của</a:t>
            </a:r>
            <a:r>
              <a:rPr lang="en-US" dirty="0"/>
              <a:t> </a:t>
            </a:r>
            <a:r>
              <a:rPr lang="en-US" dirty="0" err="1"/>
              <a:t>sinh</a:t>
            </a:r>
            <a:r>
              <a:rPr lang="en-US" dirty="0"/>
              <a:t> </a:t>
            </a:r>
            <a:r>
              <a:rPr lang="en-US" dirty="0" err="1"/>
              <a:t>phẩm</a:t>
            </a:r>
            <a:r>
              <a:rPr lang="en-US" dirty="0"/>
              <a:t> </a:t>
            </a:r>
            <a:r>
              <a:rPr lang="en-US" dirty="0" err="1"/>
              <a:t>trị</a:t>
            </a:r>
            <a:r>
              <a:rPr lang="en-US" dirty="0"/>
              <a:t> </a:t>
            </a:r>
            <a:r>
              <a:rPr lang="en-US" dirty="0" err="1"/>
              <a:t>bệnh</a:t>
            </a:r>
            <a:r>
              <a:rPr lang="en-US" dirty="0"/>
              <a:t> </a:t>
            </a:r>
            <a:r>
              <a:rPr lang="en-US" dirty="0" err="1"/>
              <a:t>trong</a:t>
            </a:r>
            <a:r>
              <a:rPr lang="en-US" dirty="0"/>
              <a:t> </a:t>
            </a:r>
            <a:r>
              <a:rPr lang="en-US" dirty="0" err="1"/>
              <a:t>điệu</a:t>
            </a:r>
            <a:r>
              <a:rPr lang="en-US" dirty="0"/>
              <a:t> </a:t>
            </a:r>
            <a:r>
              <a:rPr lang="en-US" dirty="0" err="1"/>
              <a:t>trị</a:t>
            </a:r>
            <a:r>
              <a:rPr lang="en-US" dirty="0"/>
              <a:t> </a:t>
            </a:r>
            <a:r>
              <a:rPr lang="en-US" dirty="0" err="1"/>
              <a:t>bệnh</a:t>
            </a:r>
            <a:r>
              <a:rPr lang="en-US" dirty="0"/>
              <a:t> </a:t>
            </a:r>
            <a:r>
              <a:rPr lang="en-US" dirty="0" err="1"/>
              <a:t>cho</a:t>
            </a:r>
            <a:r>
              <a:rPr lang="en-US" dirty="0"/>
              <a:t> </a:t>
            </a:r>
            <a:r>
              <a:rPr lang="en-US" dirty="0" err="1"/>
              <a:t>động</a:t>
            </a:r>
            <a:r>
              <a:rPr lang="en-US" dirty="0"/>
              <a:t> </a:t>
            </a:r>
            <a:r>
              <a:rPr lang="en-US" dirty="0" err="1"/>
              <a:t>vật</a:t>
            </a:r>
            <a:r>
              <a:rPr lang="en-US" dirty="0"/>
              <a:t> </a:t>
            </a:r>
            <a:r>
              <a:rPr lang="en-US" dirty="0" err="1"/>
              <a:t>thuỷ</a:t>
            </a:r>
            <a:r>
              <a:rPr lang="en-US" dirty="0"/>
              <a:t> </a:t>
            </a:r>
            <a:r>
              <a:rPr lang="en-US" dirty="0" err="1"/>
              <a:t>sản</a:t>
            </a:r>
            <a:r>
              <a:rPr lang="en-US" dirty="0"/>
              <a:t>.</a:t>
            </a:r>
          </a:p>
        </p:txBody>
      </p:sp>
      <p:graphicFrame>
        <p:nvGraphicFramePr>
          <p:cNvPr id="10" name="Table 9">
            <a:extLst>
              <a:ext uri="{FF2B5EF4-FFF2-40B4-BE49-F238E27FC236}">
                <a16:creationId xmlns:a16="http://schemas.microsoft.com/office/drawing/2014/main" id="{553EDF6D-2216-19E7-80B9-7F60C3CB77BB}"/>
              </a:ext>
            </a:extLst>
          </p:cNvPr>
          <p:cNvGraphicFramePr>
            <a:graphicFrameLocks noGrp="1"/>
          </p:cNvGraphicFramePr>
          <p:nvPr>
            <p:extLst>
              <p:ext uri="{D42A27DB-BD31-4B8C-83A1-F6EECF244321}">
                <p14:modId xmlns:p14="http://schemas.microsoft.com/office/powerpoint/2010/main" val="1376657488"/>
              </p:ext>
            </p:extLst>
          </p:nvPr>
        </p:nvGraphicFramePr>
        <p:xfrm>
          <a:off x="310458" y="1708424"/>
          <a:ext cx="11571084" cy="4797647"/>
        </p:xfrm>
        <a:graphic>
          <a:graphicData uri="http://schemas.openxmlformats.org/drawingml/2006/table">
            <a:tbl>
              <a:tblPr firstRow="1" bandRow="1">
                <a:tableStyleId>{5C22544A-7EE6-4342-B048-85BDC9FD1C3A}</a:tableStyleId>
              </a:tblPr>
              <a:tblGrid>
                <a:gridCol w="3101528">
                  <a:extLst>
                    <a:ext uri="{9D8B030D-6E8A-4147-A177-3AD203B41FA5}">
                      <a16:colId xmlns:a16="http://schemas.microsoft.com/office/drawing/2014/main" val="451479513"/>
                    </a:ext>
                  </a:extLst>
                </a:gridCol>
                <a:gridCol w="8469556">
                  <a:extLst>
                    <a:ext uri="{9D8B030D-6E8A-4147-A177-3AD203B41FA5}">
                      <a16:colId xmlns:a16="http://schemas.microsoft.com/office/drawing/2014/main" val="1997212394"/>
                    </a:ext>
                  </a:extLst>
                </a:gridCol>
              </a:tblGrid>
              <a:tr h="1276324">
                <a:tc>
                  <a:txBody>
                    <a:bodyPr/>
                    <a:lstStyle/>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TR</a:t>
                      </a:r>
                      <a:r>
                        <a:rPr lang="vi-VN" sz="1800" b="1" dirty="0">
                          <a:latin typeface="Times New Roman" panose="02020603050405020304" pitchFamily="18" charset="0"/>
                          <a:cs typeface="Times New Roman" panose="02020603050405020304" pitchFamily="18" charset="0"/>
                        </a:rPr>
                        <a:t>ƯỜNG</a:t>
                      </a:r>
                      <a:r>
                        <a:rPr lang="en-US" sz="1800" b="1" dirty="0">
                          <a:latin typeface="Times New Roman" panose="02020603050405020304" pitchFamily="18" charset="0"/>
                          <a:cs typeface="Times New Roman" panose="02020603050405020304" pitchFamily="18" charset="0"/>
                        </a:rPr>
                        <a:t> HỢP</a:t>
                      </a:r>
                    </a:p>
                  </a:txBody>
                  <a:tcPr/>
                </a:tc>
                <a:tc>
                  <a:txBody>
                    <a:bodyPr/>
                    <a:lstStyle/>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ỨNG DỤNG</a:t>
                      </a:r>
                    </a:p>
                  </a:txBody>
                  <a:tcPr/>
                </a:tc>
                <a:extLst>
                  <a:ext uri="{0D108BD9-81ED-4DB2-BD59-A6C34878D82A}">
                    <a16:rowId xmlns:a16="http://schemas.microsoft.com/office/drawing/2014/main" val="2060959363"/>
                  </a:ext>
                </a:extLst>
              </a:tr>
              <a:tr h="1783963">
                <a:tc>
                  <a:txBody>
                    <a:bodyPr/>
                    <a:lstStyle/>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THỰC KHUẨN THỂ</a:t>
                      </a:r>
                    </a:p>
                  </a:txBody>
                  <a:tcPr/>
                </a:tc>
                <a:tc>
                  <a:txBody>
                    <a:bodyPr/>
                    <a:lstStyle/>
                    <a:p>
                      <a:endParaRPr lang="en-US" sz="1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06684972"/>
                  </a:ext>
                </a:extLst>
              </a:tr>
              <a:tr h="1276324">
                <a:tc>
                  <a:txBody>
                    <a:bodyPr/>
                    <a:lstStyle/>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ENZYM KHÁNG KHUẨN</a:t>
                      </a: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txBody>
                  <a:tcPr/>
                </a:tc>
                <a:tc>
                  <a:txBody>
                    <a:bodyPr/>
                    <a:lstStyle/>
                    <a:p>
                      <a:endParaRPr lang="en-US" sz="1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79724877"/>
                  </a:ext>
                </a:extLst>
              </a:tr>
            </a:tbl>
          </a:graphicData>
        </a:graphic>
      </p:graphicFrame>
      <p:sp>
        <p:nvSpPr>
          <p:cNvPr id="11" name="Rectangle 10">
            <a:extLst>
              <a:ext uri="{FF2B5EF4-FFF2-40B4-BE49-F238E27FC236}">
                <a16:creationId xmlns:a16="http://schemas.microsoft.com/office/drawing/2014/main" id="{BC62BDA6-7EC7-E7CF-F9FC-25CB7230FD5A}"/>
              </a:ext>
            </a:extLst>
          </p:cNvPr>
          <p:cNvSpPr/>
          <p:nvPr/>
        </p:nvSpPr>
        <p:spPr>
          <a:xfrm>
            <a:off x="3488978" y="2998117"/>
            <a:ext cx="8392564" cy="16753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dirty="0">
                <a:solidFill>
                  <a:srgbClr val="FF0000"/>
                </a:solidFill>
                <a:latin typeface="Times New Roman" panose="02020603050405020304" pitchFamily="18" charset="0"/>
                <a:cs typeface="Times New Roman" panose="02020603050405020304" pitchFamily="18" charset="0"/>
              </a:rPr>
              <a:t>Ứng dụng công nghệ sinh học đã nuôi cấy, phân lập và lựa chọn được các loài thực khuẩn thể đặc hiệu, đối kháng với nhiều loài vi khuẩn gây bệnh. Liệu pháp này đã được thử nghiệm và cho thấy hiệu quả tốt đối với một số bệnh vi khuẩn nguy hiểm trên cá chình, cá cam, cá hồi; bệnh trên tôm và nhuyễn thể. Sinh phẩm chứa thực khuẩn thể có thể được bổ sung qua đường cho ăn, tiêm, ngâm hoặc phun trực tiếp vào hệ thống nuôi.</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73A039DE-7CCC-03D9-15EB-85C49252AE98}"/>
              </a:ext>
            </a:extLst>
          </p:cNvPr>
          <p:cNvSpPr/>
          <p:nvPr/>
        </p:nvSpPr>
        <p:spPr>
          <a:xfrm>
            <a:off x="3488978" y="4785985"/>
            <a:ext cx="8392564" cy="151494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400" dirty="0">
                <a:solidFill>
                  <a:srgbClr val="FF0000"/>
                </a:solidFill>
                <a:latin typeface="Times New Roman" panose="02020603050405020304" pitchFamily="18" charset="0"/>
                <a:cs typeface="Times New Roman" panose="02020603050405020304" pitchFamily="18" charset="0"/>
              </a:rPr>
              <a:t>Công nghệ sinh học hiện đại đã được ứng dụng để tổng hợp được các enzyme kháng khuẩn phục vụ điều trị bệnh vi khuẩn. Một số loại enzyme kháng khuẩn được sử dụng như enzyme có nguồn gốc từ thực khuẩn thể: endolysins có tác dụng phân huỷ lớp peptidoglycan và polysaccharide depolymerases có tác dụng phân huỷ lớp polysaccharides ở thành tế bào vi khuẩn. Ngoài ra, còn sử dụng enzyme kháng khuẩn tổng hợp từ vi khuẩn và động vật. Các loại enzyme kháng khuẩn cũng có tính đặc hiệu cao với từng loài vi khuẩn gây bệnh mà không ảnh hưởng đến các loài vi khuẩn có lợi khác.</a:t>
            </a:r>
            <a:endParaRPr lang="en-US"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42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DF6A839B-4921-09DA-34D8-13D51B395C0D}"/>
              </a:ext>
            </a:extLst>
          </p:cNvPr>
          <p:cNvSpPr txBox="1">
            <a:spLocks/>
          </p:cNvSpPr>
          <p:nvPr/>
        </p:nvSpPr>
        <p:spPr>
          <a:xfrm>
            <a:off x="2037028" y="161856"/>
            <a:ext cx="8250723" cy="399459"/>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000" b="1" dirty="0">
                <a:solidFill>
                  <a:schemeClr val="tx1"/>
                </a:solidFill>
                <a:latin typeface="Times New Roman" pitchFamily="18" charset="0"/>
                <a:cs typeface="Times New Roman" pitchFamily="18" charset="0"/>
              </a:rPr>
              <a:t>LUYỆN TẬP</a:t>
            </a:r>
          </a:p>
        </p:txBody>
      </p:sp>
      <p:sp>
        <p:nvSpPr>
          <p:cNvPr id="4" name="Title 3">
            <a:extLst>
              <a:ext uri="{FF2B5EF4-FFF2-40B4-BE49-F238E27FC236}">
                <a16:creationId xmlns:a16="http://schemas.microsoft.com/office/drawing/2014/main" id="{ABD60477-DC23-20D9-C767-51722149C894}"/>
              </a:ext>
            </a:extLst>
          </p:cNvPr>
          <p:cNvSpPr txBox="1">
            <a:spLocks/>
          </p:cNvSpPr>
          <p:nvPr/>
        </p:nvSpPr>
        <p:spPr>
          <a:xfrm>
            <a:off x="892975" y="855639"/>
            <a:ext cx="10793242" cy="39945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600" dirty="0" err="1">
                <a:solidFill>
                  <a:schemeClr val="tx1"/>
                </a:solidFill>
                <a:latin typeface="Times New Roman" pitchFamily="18" charset="0"/>
                <a:cs typeface="Times New Roman" pitchFamily="18" charset="0"/>
              </a:rPr>
              <a:t>Câu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hỏi</a:t>
            </a:r>
            <a:r>
              <a:rPr lang="en-US" sz="1600" dirty="0">
                <a:solidFill>
                  <a:schemeClr val="tx1"/>
                </a:solidFill>
                <a:latin typeface="Times New Roman" pitchFamily="18" charset="0"/>
                <a:cs typeface="Times New Roman" pitchFamily="18" charset="0"/>
              </a:rPr>
              <a:t> 1: </a:t>
            </a:r>
            <a:r>
              <a:rPr lang="en-US" sz="1600" dirty="0" err="1">
                <a:solidFill>
                  <a:schemeClr val="tx1"/>
                </a:solidFill>
                <a:latin typeface="Times New Roman" pitchFamily="18" charset="0"/>
                <a:cs typeface="Times New Roman" pitchFamily="18" charset="0"/>
              </a:rPr>
              <a:t>Hãy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nêu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sự</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khác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nhau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về</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khả</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năng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phòng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bệnh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khi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sử</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dụng</a:t>
            </a:r>
            <a:r>
              <a:rPr lang="en-US" sz="1600" dirty="0">
                <a:solidFill>
                  <a:schemeClr val="tx1"/>
                </a:solidFill>
                <a:latin typeface="Times New Roman" pitchFamily="18" charset="0"/>
                <a:cs typeface="Times New Roman" pitchFamily="18" charset="0"/>
              </a:rPr>
              <a:t> vaccine, probiotics </a:t>
            </a:r>
            <a:r>
              <a:rPr lang="en-US" sz="1600" dirty="0" err="1">
                <a:solidFill>
                  <a:schemeClr val="tx1"/>
                </a:solidFill>
                <a:latin typeface="Times New Roman" pitchFamily="18" charset="0"/>
                <a:cs typeface="Times New Roman" pitchFamily="18" charset="0"/>
              </a:rPr>
              <a:t>và</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chất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kích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thích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miễn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dịch</a:t>
            </a:r>
            <a:r>
              <a:rPr lang="en-US" sz="1600" dirty="0">
                <a:solidFill>
                  <a:schemeClr val="tx1"/>
                </a:solidFill>
                <a:latin typeface="Times New Roman" pitchFamily="18" charset="0"/>
                <a:cs typeface="Times New Roman" pitchFamily="18" charset="0"/>
              </a:rPr>
              <a:t>?</a:t>
            </a:r>
          </a:p>
        </p:txBody>
      </p:sp>
      <p:graphicFrame>
        <p:nvGraphicFramePr>
          <p:cNvPr id="8" name="Table 7">
            <a:extLst>
              <a:ext uri="{FF2B5EF4-FFF2-40B4-BE49-F238E27FC236}">
                <a16:creationId xmlns:a16="http://schemas.microsoft.com/office/drawing/2014/main" id="{1A31FB93-056A-DCCD-92B6-0330120BBCDD}"/>
              </a:ext>
            </a:extLst>
          </p:cNvPr>
          <p:cNvGraphicFramePr>
            <a:graphicFrameLocks noGrp="1"/>
          </p:cNvGraphicFramePr>
          <p:nvPr>
            <p:extLst>
              <p:ext uri="{D42A27DB-BD31-4B8C-83A1-F6EECF244321}">
                <p14:modId xmlns:p14="http://schemas.microsoft.com/office/powerpoint/2010/main" val="3853201349"/>
              </p:ext>
            </p:extLst>
          </p:nvPr>
        </p:nvGraphicFramePr>
        <p:xfrm>
          <a:off x="1636115" y="1448555"/>
          <a:ext cx="8763755" cy="3819922"/>
        </p:xfrm>
        <a:graphic>
          <a:graphicData uri="http://schemas.openxmlformats.org/drawingml/2006/table">
            <a:tbl>
              <a:tblPr/>
              <a:tblGrid>
                <a:gridCol w="1752751">
                  <a:extLst>
                    <a:ext uri="{9D8B030D-6E8A-4147-A177-3AD203B41FA5}">
                      <a16:colId xmlns:a16="http://schemas.microsoft.com/office/drawing/2014/main" val="3636046917"/>
                    </a:ext>
                  </a:extLst>
                </a:gridCol>
                <a:gridCol w="1752751">
                  <a:extLst>
                    <a:ext uri="{9D8B030D-6E8A-4147-A177-3AD203B41FA5}">
                      <a16:colId xmlns:a16="http://schemas.microsoft.com/office/drawing/2014/main" val="93899299"/>
                    </a:ext>
                  </a:extLst>
                </a:gridCol>
                <a:gridCol w="1752751">
                  <a:extLst>
                    <a:ext uri="{9D8B030D-6E8A-4147-A177-3AD203B41FA5}">
                      <a16:colId xmlns:a16="http://schemas.microsoft.com/office/drawing/2014/main" val="3620037451"/>
                    </a:ext>
                  </a:extLst>
                </a:gridCol>
                <a:gridCol w="1752751">
                  <a:extLst>
                    <a:ext uri="{9D8B030D-6E8A-4147-A177-3AD203B41FA5}">
                      <a16:colId xmlns:a16="http://schemas.microsoft.com/office/drawing/2014/main" val="1403486953"/>
                    </a:ext>
                  </a:extLst>
                </a:gridCol>
                <a:gridCol w="1752751">
                  <a:extLst>
                    <a:ext uri="{9D8B030D-6E8A-4147-A177-3AD203B41FA5}">
                      <a16:colId xmlns:a16="http://schemas.microsoft.com/office/drawing/2014/main" val="767832139"/>
                    </a:ext>
                  </a:extLst>
                </a:gridCol>
              </a:tblGrid>
              <a:tr h="396055">
                <a:tc>
                  <a:txBody>
                    <a:bodyPr/>
                    <a:lstStyle/>
                    <a:p>
                      <a:pPr algn="l" fontAlgn="b"/>
                      <a:r>
                        <a:rPr lang="vi-VN" sz="1400" dirty="0">
                          <a:effectLst/>
                          <a:latin typeface="Times New Roman" panose="02020603050405020304" pitchFamily="18" charset="0"/>
                          <a:cs typeface="Times New Roman" panose="02020603050405020304" pitchFamily="18" charset="0"/>
                        </a:rPr>
                        <a:t>Phương pháp</a:t>
                      </a:r>
                    </a:p>
                  </a:txBody>
                  <a:tcPr marL="24427" marR="24427" marT="16285" marB="1628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b"/>
                      <a:r>
                        <a:rPr lang="vi-VN" sz="1400" dirty="0">
                          <a:effectLst/>
                          <a:latin typeface="Times New Roman" panose="02020603050405020304" pitchFamily="18" charset="0"/>
                          <a:cs typeface="Times New Roman" panose="02020603050405020304" pitchFamily="18" charset="0"/>
                        </a:rPr>
                        <a:t>Cơ chế hoạt động</a:t>
                      </a:r>
                    </a:p>
                  </a:txBody>
                  <a:tcPr marL="24427" marR="24427" marT="16285" marB="1628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b"/>
                      <a:r>
                        <a:rPr lang="en-US" sz="1400">
                          <a:effectLst/>
                          <a:latin typeface="Times New Roman" panose="02020603050405020304" pitchFamily="18" charset="0"/>
                          <a:cs typeface="Times New Roman" panose="02020603050405020304" pitchFamily="18" charset="0"/>
                        </a:rPr>
                        <a:t>Hiệu quả</a:t>
                      </a:r>
                    </a:p>
                  </a:txBody>
                  <a:tcPr marL="24427" marR="24427" marT="16285" marB="1628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b"/>
                      <a:r>
                        <a:rPr lang="en-US" sz="1400" dirty="0" err="1">
                          <a:effectLst/>
                          <a:latin typeface="Times New Roman" panose="02020603050405020304" pitchFamily="18" charset="0"/>
                          <a:cs typeface="Times New Roman" panose="02020603050405020304" pitchFamily="18" charset="0"/>
                        </a:rPr>
                        <a:t>Thời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bảo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vệ</a:t>
                      </a:r>
                      <a:endParaRPr lang="en-US" sz="1400" dirty="0">
                        <a:effectLst/>
                        <a:latin typeface="Times New Roman" panose="02020603050405020304" pitchFamily="18" charset="0"/>
                        <a:cs typeface="Times New Roman" panose="02020603050405020304" pitchFamily="18" charset="0"/>
                      </a:endParaRPr>
                    </a:p>
                  </a:txBody>
                  <a:tcPr marL="24427" marR="24427" marT="16285" marB="1628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b"/>
                      <a:r>
                        <a:rPr lang="en-US" sz="1400">
                          <a:effectLst/>
                          <a:latin typeface="Times New Roman" panose="02020603050405020304" pitchFamily="18" charset="0"/>
                          <a:cs typeface="Times New Roman" panose="02020603050405020304" pitchFamily="18" charset="0"/>
                        </a:rPr>
                        <a:t>Hạn chế</a:t>
                      </a:r>
                    </a:p>
                  </a:txBody>
                  <a:tcPr marL="24427" marR="24427" marT="16285" marB="1628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326444549"/>
                  </a:ext>
                </a:extLst>
              </a:tr>
              <a:tr h="1071769">
                <a:tc>
                  <a:txBody>
                    <a:bodyPr/>
                    <a:lstStyle/>
                    <a:p>
                      <a:pPr algn="l" fontAlgn="b"/>
                      <a:r>
                        <a:rPr lang="en-US" sz="1400">
                          <a:effectLst/>
                          <a:latin typeface="Times New Roman" panose="02020603050405020304" pitchFamily="18" charset="0"/>
                          <a:cs typeface="Times New Roman" panose="02020603050405020304" pitchFamily="18" charset="0"/>
                        </a:rPr>
                        <a:t>Vaccine</a:t>
                      </a:r>
                    </a:p>
                  </a:txBody>
                  <a:tcPr marL="24427" marR="24427" marT="16285" marB="1628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b"/>
                      <a:r>
                        <a:rPr lang="en-US" sz="1400" dirty="0" err="1">
                          <a:effectLst/>
                          <a:latin typeface="Times New Roman" panose="02020603050405020304" pitchFamily="18" charset="0"/>
                          <a:cs typeface="Times New Roman" panose="02020603050405020304" pitchFamily="18" charset="0"/>
                        </a:rPr>
                        <a:t>Kích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thích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hệ</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miễn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dịch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sản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sinh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kháng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endParaRPr lang="en-US" sz="1400" dirty="0">
                        <a:effectLst/>
                        <a:latin typeface="Times New Roman" panose="02020603050405020304" pitchFamily="18" charset="0"/>
                        <a:cs typeface="Times New Roman" panose="02020603050405020304" pitchFamily="18" charset="0"/>
                      </a:endParaRPr>
                    </a:p>
                  </a:txBody>
                  <a:tcPr marL="24427" marR="24427" marT="16285" marB="16285" anchor="b">
                    <a:lnL w="12700" cap="flat" cmpd="sng" algn="ctr">
                      <a:solidFill>
                        <a:srgbClr val="CCCCCC"/>
                      </a:solidFill>
                      <a:prstDash val="solid"/>
                      <a:round/>
                      <a:headEnd type="none" w="med" len="med"/>
                      <a:tailEnd type="none" w="med" len="med"/>
                    </a:lnL>
                    <a:lnR w="12700" cap="flat" cmpd="sng" algn="ctr">
                      <a:solidFill>
                        <a:srgbClr val="389C3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389C3D"/>
                      </a:solidFill>
                      <a:prstDash val="solid"/>
                      <a:round/>
                      <a:headEnd type="none" w="med" len="med"/>
                      <a:tailEnd type="none" w="med" len="med"/>
                    </a:lnB>
                    <a:noFill/>
                  </a:tcPr>
                </a:tc>
                <a:tc>
                  <a:txBody>
                    <a:bodyPr/>
                    <a:lstStyle/>
                    <a:p>
                      <a:pPr algn="l" fontAlgn="b"/>
                      <a:r>
                        <a:rPr lang="en-US" sz="1400" dirty="0">
                          <a:effectLst/>
                          <a:latin typeface="Times New Roman" panose="02020603050405020304" pitchFamily="18" charset="0"/>
                          <a:cs typeface="Times New Roman" panose="02020603050405020304" pitchFamily="18" charset="0"/>
                        </a:rPr>
                        <a:t>Cao</a:t>
                      </a:r>
                    </a:p>
                  </a:txBody>
                  <a:tcPr marL="24427" marR="24427" marT="16285" marB="16285" anchor="b">
                    <a:lnL w="12700" cap="flat" cmpd="sng" algn="ctr">
                      <a:solidFill>
                        <a:srgbClr val="389C3D"/>
                      </a:solidFill>
                      <a:prstDash val="solid"/>
                      <a:round/>
                      <a:headEnd type="none" w="med" len="med"/>
                      <a:tailEnd type="none" w="med" len="med"/>
                    </a:lnL>
                    <a:lnR w="12700" cap="flat" cmpd="sng" algn="ctr">
                      <a:solidFill>
                        <a:srgbClr val="08AC3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8AC3D"/>
                      </a:solidFill>
                      <a:prstDash val="solid"/>
                      <a:round/>
                      <a:headEnd type="none" w="med" len="med"/>
                      <a:tailEnd type="none" w="med" len="med"/>
                    </a:lnB>
                    <a:noFill/>
                  </a:tcPr>
                </a:tc>
                <a:tc>
                  <a:txBody>
                    <a:bodyPr/>
                    <a:lstStyle/>
                    <a:p>
                      <a:pPr algn="l" fontAlgn="b"/>
                      <a:r>
                        <a:rPr lang="en-US" sz="1400" dirty="0" err="1">
                          <a:effectLst/>
                          <a:latin typeface="Times New Roman" panose="02020603050405020304" pitchFamily="18" charset="0"/>
                          <a:cs typeface="Times New Roman" panose="02020603050405020304" pitchFamily="18" charset="0"/>
                        </a:rPr>
                        <a:t>Ngắn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hoặc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dài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hạn</a:t>
                      </a:r>
                      <a:endParaRPr lang="en-US" sz="1400" dirty="0">
                        <a:effectLst/>
                        <a:latin typeface="Times New Roman" panose="02020603050405020304" pitchFamily="18" charset="0"/>
                        <a:cs typeface="Times New Roman" panose="02020603050405020304" pitchFamily="18" charset="0"/>
                      </a:endParaRPr>
                    </a:p>
                  </a:txBody>
                  <a:tcPr marL="24427" marR="24427" marT="16285" marB="16285" anchor="b">
                    <a:lnL w="12700" cap="flat" cmpd="sng" algn="ctr">
                      <a:solidFill>
                        <a:srgbClr val="08AC3D"/>
                      </a:solidFill>
                      <a:prstDash val="solid"/>
                      <a:round/>
                      <a:headEnd type="none" w="med" len="med"/>
                      <a:tailEnd type="none" w="med" len="med"/>
                    </a:lnL>
                    <a:lnR w="12700" cap="flat" cmpd="sng" algn="ctr">
                      <a:solidFill>
                        <a:srgbClr val="08AC3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8AC3D"/>
                      </a:solidFill>
                      <a:prstDash val="solid"/>
                      <a:round/>
                      <a:headEnd type="none" w="med" len="med"/>
                      <a:tailEnd type="none" w="med" len="med"/>
                    </a:lnB>
                    <a:noFill/>
                  </a:tcPr>
                </a:tc>
                <a:tc>
                  <a:txBody>
                    <a:bodyPr/>
                    <a:lstStyle/>
                    <a:p>
                      <a:pPr algn="l" fontAlgn="b"/>
                      <a:r>
                        <a:rPr lang="en-US" sz="1400">
                          <a:effectLst/>
                          <a:latin typeface="Times New Roman" panose="02020603050405020304" pitchFamily="18" charset="0"/>
                          <a:cs typeface="Times New Roman" panose="02020603050405020304" pitchFamily="18" charset="0"/>
                        </a:rPr>
                        <a:t>Chỉ phòng ngừa một số bệnh nhất định</a:t>
                      </a:r>
                    </a:p>
                  </a:txBody>
                  <a:tcPr marL="78168" marR="78168" marT="16285" marB="16285" anchor="b">
                    <a:lnL w="12700" cap="flat" cmpd="sng" algn="ctr">
                      <a:solidFill>
                        <a:srgbClr val="08AC3D"/>
                      </a:solidFill>
                      <a:prstDash val="solid"/>
                      <a:round/>
                      <a:headEnd type="none" w="med" len="med"/>
                      <a:tailEnd type="none" w="med" len="med"/>
                    </a:lnL>
                    <a:lnR w="12700" cap="flat" cmpd="sng" algn="ctr">
                      <a:solidFill>
                        <a:srgbClr val="08AC3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8AC3D"/>
                      </a:solidFill>
                      <a:prstDash val="solid"/>
                      <a:round/>
                      <a:headEnd type="none" w="med" len="med"/>
                      <a:tailEnd type="none" w="med" len="med"/>
                    </a:lnB>
                    <a:noFill/>
                  </a:tcPr>
                </a:tc>
                <a:extLst>
                  <a:ext uri="{0D108BD9-81ED-4DB2-BD59-A6C34878D82A}">
                    <a16:rowId xmlns:a16="http://schemas.microsoft.com/office/drawing/2014/main" val="3036570884"/>
                  </a:ext>
                </a:extLst>
              </a:tr>
              <a:tr h="1280329">
                <a:tc>
                  <a:txBody>
                    <a:bodyPr/>
                    <a:lstStyle/>
                    <a:p>
                      <a:pPr algn="l" fontAlgn="b"/>
                      <a:r>
                        <a:rPr lang="en-US" sz="1400">
                          <a:effectLst/>
                          <a:latin typeface="Times New Roman" panose="02020603050405020304" pitchFamily="18" charset="0"/>
                          <a:cs typeface="Times New Roman" panose="02020603050405020304" pitchFamily="18" charset="0"/>
                        </a:rPr>
                        <a:t>Probiotics</a:t>
                      </a:r>
                    </a:p>
                  </a:txBody>
                  <a:tcPr marL="24427" marR="24427" marT="16285" marB="1628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b"/>
                      <a:r>
                        <a:rPr lang="vi-VN" sz="1400">
                          <a:effectLst/>
                          <a:latin typeface="Times New Roman" panose="02020603050405020304" pitchFamily="18" charset="0"/>
                          <a:cs typeface="Times New Roman" panose="02020603050405020304" pitchFamily="18" charset="0"/>
                        </a:rPr>
                        <a:t>Cung cấp vi khuẩn có lợi cho đường ruột</a:t>
                      </a:r>
                    </a:p>
                  </a:txBody>
                  <a:tcPr marL="24427" marR="24427" marT="16285" marB="16285" anchor="b">
                    <a:lnL w="12700" cap="flat" cmpd="sng" algn="ctr">
                      <a:solidFill>
                        <a:srgbClr val="CCCCCC"/>
                      </a:solidFill>
                      <a:prstDash val="solid"/>
                      <a:round/>
                      <a:headEnd type="none" w="med" len="med"/>
                      <a:tailEnd type="none" w="med" len="med"/>
                    </a:lnL>
                    <a:lnR w="12700" cap="flat" cmpd="sng" algn="ctr">
                      <a:solidFill>
                        <a:srgbClr val="389C3D"/>
                      </a:solidFill>
                      <a:prstDash val="solid"/>
                      <a:round/>
                      <a:headEnd type="none" w="med" len="med"/>
                      <a:tailEnd type="none" w="med" len="med"/>
                    </a:lnR>
                    <a:lnT w="12700" cap="flat" cmpd="sng" algn="ctr">
                      <a:solidFill>
                        <a:srgbClr val="389C3D"/>
                      </a:solidFill>
                      <a:prstDash val="solid"/>
                      <a:round/>
                      <a:headEnd type="none" w="med" len="med"/>
                      <a:tailEnd type="none" w="med" len="med"/>
                    </a:lnT>
                    <a:lnB w="12700" cap="flat" cmpd="sng" algn="ctr">
                      <a:solidFill>
                        <a:srgbClr val="389C3D"/>
                      </a:solidFill>
                      <a:prstDash val="solid"/>
                      <a:round/>
                      <a:headEnd type="none" w="med" len="med"/>
                      <a:tailEnd type="none" w="med" len="med"/>
                    </a:lnB>
                    <a:noFill/>
                  </a:tcPr>
                </a:tc>
                <a:tc>
                  <a:txBody>
                    <a:bodyPr/>
                    <a:lstStyle/>
                    <a:p>
                      <a:pPr algn="l" fontAlgn="b"/>
                      <a:r>
                        <a:rPr lang="en-US" sz="1400" dirty="0" err="1">
                          <a:effectLst/>
                          <a:latin typeface="Times New Roman" panose="02020603050405020304" pitchFamily="18" charset="0"/>
                          <a:cs typeface="Times New Roman" panose="02020603050405020304" pitchFamily="18" charset="0"/>
                        </a:rPr>
                        <a:t>Thấp</a:t>
                      </a:r>
                      <a:endParaRPr lang="en-US" sz="1400" dirty="0">
                        <a:effectLst/>
                        <a:latin typeface="Times New Roman" panose="02020603050405020304" pitchFamily="18" charset="0"/>
                        <a:cs typeface="Times New Roman" panose="02020603050405020304" pitchFamily="18" charset="0"/>
                      </a:endParaRPr>
                    </a:p>
                  </a:txBody>
                  <a:tcPr marL="24427" marR="24427" marT="16285" marB="16285" anchor="b">
                    <a:lnL w="12700" cap="flat" cmpd="sng" algn="ctr">
                      <a:solidFill>
                        <a:srgbClr val="389C3D"/>
                      </a:solidFill>
                      <a:prstDash val="solid"/>
                      <a:round/>
                      <a:headEnd type="none" w="med" len="med"/>
                      <a:tailEnd type="none" w="med" len="med"/>
                    </a:lnL>
                    <a:lnR w="12700" cap="flat" cmpd="sng" algn="ctr">
                      <a:solidFill>
                        <a:srgbClr val="08AC3D"/>
                      </a:solidFill>
                      <a:prstDash val="solid"/>
                      <a:round/>
                      <a:headEnd type="none" w="med" len="med"/>
                      <a:tailEnd type="none" w="med" len="med"/>
                    </a:lnR>
                    <a:lnT w="12700" cap="flat" cmpd="sng" algn="ctr">
                      <a:solidFill>
                        <a:srgbClr val="08AC3D"/>
                      </a:solidFill>
                      <a:prstDash val="solid"/>
                      <a:round/>
                      <a:headEnd type="none" w="med" len="med"/>
                      <a:tailEnd type="none" w="med" len="med"/>
                    </a:lnT>
                    <a:lnB w="12700" cap="flat" cmpd="sng" algn="ctr">
                      <a:solidFill>
                        <a:srgbClr val="08AC3D"/>
                      </a:solidFill>
                      <a:prstDash val="solid"/>
                      <a:round/>
                      <a:headEnd type="none" w="med" len="med"/>
                      <a:tailEnd type="none" w="med" len="med"/>
                    </a:lnB>
                    <a:noFill/>
                  </a:tcPr>
                </a:tc>
                <a:tc>
                  <a:txBody>
                    <a:bodyPr/>
                    <a:lstStyle/>
                    <a:p>
                      <a:pPr algn="l" fontAlgn="b"/>
                      <a:r>
                        <a:rPr lang="en-US" sz="1400" dirty="0" err="1">
                          <a:effectLst/>
                          <a:latin typeface="Times New Roman" panose="02020603050405020304" pitchFamily="18" charset="0"/>
                          <a:cs typeface="Times New Roman" panose="02020603050405020304" pitchFamily="18" charset="0"/>
                        </a:rPr>
                        <a:t>Kéo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dài</a:t>
                      </a:r>
                      <a:endParaRPr lang="en-US" sz="1400" dirty="0">
                        <a:effectLst/>
                        <a:latin typeface="Times New Roman" panose="02020603050405020304" pitchFamily="18" charset="0"/>
                        <a:cs typeface="Times New Roman" panose="02020603050405020304" pitchFamily="18" charset="0"/>
                      </a:endParaRPr>
                    </a:p>
                  </a:txBody>
                  <a:tcPr marL="24427" marR="24427" marT="16285" marB="16285" anchor="b">
                    <a:lnL w="12700" cap="flat" cmpd="sng" algn="ctr">
                      <a:solidFill>
                        <a:srgbClr val="08AC3D"/>
                      </a:solidFill>
                      <a:prstDash val="solid"/>
                      <a:round/>
                      <a:headEnd type="none" w="med" len="med"/>
                      <a:tailEnd type="none" w="med" len="med"/>
                    </a:lnL>
                    <a:lnR w="12700" cap="flat" cmpd="sng" algn="ctr">
                      <a:solidFill>
                        <a:srgbClr val="989D3D"/>
                      </a:solidFill>
                      <a:prstDash val="solid"/>
                      <a:round/>
                      <a:headEnd type="none" w="med" len="med"/>
                      <a:tailEnd type="none" w="med" len="med"/>
                    </a:lnR>
                    <a:lnT w="12700" cap="flat" cmpd="sng" algn="ctr">
                      <a:solidFill>
                        <a:srgbClr val="08AC3D"/>
                      </a:solidFill>
                      <a:prstDash val="solid"/>
                      <a:round/>
                      <a:headEnd type="none" w="med" len="med"/>
                      <a:tailEnd type="none" w="med" len="med"/>
                    </a:lnT>
                    <a:lnB w="12700" cap="flat" cmpd="sng" algn="ctr">
                      <a:solidFill>
                        <a:srgbClr val="989D3D"/>
                      </a:solidFill>
                      <a:prstDash val="solid"/>
                      <a:round/>
                      <a:headEnd type="none" w="med" len="med"/>
                      <a:tailEnd type="none" w="med" len="med"/>
                    </a:lnB>
                    <a:noFill/>
                  </a:tcPr>
                </a:tc>
                <a:tc>
                  <a:txBody>
                    <a:bodyPr/>
                    <a:lstStyle/>
                    <a:p>
                      <a:pPr algn="l" fontAlgn="b"/>
                      <a:r>
                        <a:rPr lang="en-US" sz="1400">
                          <a:effectLst/>
                          <a:latin typeface="Times New Roman" panose="02020603050405020304" pitchFamily="18" charset="0"/>
                          <a:cs typeface="Times New Roman" panose="02020603050405020304" pitchFamily="18" charset="0"/>
                        </a:rPr>
                        <a:t>Không hiệu quả với virus, ký sinh trùng hoặc nấm</a:t>
                      </a:r>
                    </a:p>
                  </a:txBody>
                  <a:tcPr marL="78168" marR="78168" marT="16285" marB="16285" anchor="b">
                    <a:lnL w="12700" cap="flat" cmpd="sng" algn="ctr">
                      <a:solidFill>
                        <a:srgbClr val="989D3D"/>
                      </a:solidFill>
                      <a:prstDash val="solid"/>
                      <a:round/>
                      <a:headEnd type="none" w="med" len="med"/>
                      <a:tailEnd type="none" w="med" len="med"/>
                    </a:lnL>
                    <a:lnR w="12700" cap="flat" cmpd="sng" algn="ctr">
                      <a:solidFill>
                        <a:srgbClr val="08AC3D"/>
                      </a:solidFill>
                      <a:prstDash val="solid"/>
                      <a:round/>
                      <a:headEnd type="none" w="med" len="med"/>
                      <a:tailEnd type="none" w="med" len="med"/>
                    </a:lnR>
                    <a:lnT w="12700" cap="flat" cmpd="sng" algn="ctr">
                      <a:solidFill>
                        <a:srgbClr val="08AC3D"/>
                      </a:solidFill>
                      <a:prstDash val="solid"/>
                      <a:round/>
                      <a:headEnd type="none" w="med" len="med"/>
                      <a:tailEnd type="none" w="med" len="med"/>
                    </a:lnT>
                    <a:lnB w="12700" cap="flat" cmpd="sng" algn="ctr">
                      <a:solidFill>
                        <a:srgbClr val="08AC3D"/>
                      </a:solidFill>
                      <a:prstDash val="solid"/>
                      <a:round/>
                      <a:headEnd type="none" w="med" len="med"/>
                      <a:tailEnd type="none" w="med" len="med"/>
                    </a:lnB>
                    <a:noFill/>
                  </a:tcPr>
                </a:tc>
                <a:extLst>
                  <a:ext uri="{0D108BD9-81ED-4DB2-BD59-A6C34878D82A}">
                    <a16:rowId xmlns:a16="http://schemas.microsoft.com/office/drawing/2014/main" val="3992312265"/>
                  </a:ext>
                </a:extLst>
              </a:tr>
              <a:tr h="1071769">
                <a:tc>
                  <a:txBody>
                    <a:bodyPr/>
                    <a:lstStyle/>
                    <a:p>
                      <a:pPr algn="l" fontAlgn="b"/>
                      <a:r>
                        <a:rPr lang="en-US" sz="1400">
                          <a:effectLst/>
                          <a:latin typeface="Times New Roman" panose="02020603050405020304" pitchFamily="18" charset="0"/>
                          <a:cs typeface="Times New Roman" panose="02020603050405020304" pitchFamily="18" charset="0"/>
                        </a:rPr>
                        <a:t>Chất kích thích miễn dịch</a:t>
                      </a:r>
                    </a:p>
                  </a:txBody>
                  <a:tcPr marL="24427" marR="24427" marT="16285" marB="1628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b"/>
                      <a:r>
                        <a:rPr lang="en-US" sz="1400">
                          <a:effectLst/>
                          <a:latin typeface="Times New Roman" panose="02020603050405020304" pitchFamily="18" charset="0"/>
                          <a:cs typeface="Times New Roman" panose="02020603050405020304" pitchFamily="18" charset="0"/>
                        </a:rPr>
                        <a:t>Kích thích hệ miễn dịch hoạt động mạnh mẽ</a:t>
                      </a:r>
                    </a:p>
                  </a:txBody>
                  <a:tcPr marL="24427" marR="24427" marT="16285" marB="16285" anchor="b">
                    <a:lnL w="12700" cap="flat" cmpd="sng" algn="ctr">
                      <a:solidFill>
                        <a:srgbClr val="CCCCCC"/>
                      </a:solidFill>
                      <a:prstDash val="solid"/>
                      <a:round/>
                      <a:headEnd type="none" w="med" len="med"/>
                      <a:tailEnd type="none" w="med" len="med"/>
                    </a:lnL>
                    <a:lnR w="12700" cap="flat" cmpd="sng" algn="ctr">
                      <a:solidFill>
                        <a:srgbClr val="08AC3D"/>
                      </a:solidFill>
                      <a:prstDash val="solid"/>
                      <a:round/>
                      <a:headEnd type="none" w="med" len="med"/>
                      <a:tailEnd type="none" w="med" len="med"/>
                    </a:lnR>
                    <a:lnT w="12700" cap="flat" cmpd="sng" algn="ctr">
                      <a:solidFill>
                        <a:srgbClr val="389C3D"/>
                      </a:solidFill>
                      <a:prstDash val="solid"/>
                      <a:round/>
                      <a:headEnd type="none" w="med" len="med"/>
                      <a:tailEnd type="none" w="med" len="med"/>
                    </a:lnT>
                    <a:lnB w="12700" cap="flat" cmpd="sng" algn="ctr">
                      <a:solidFill>
                        <a:srgbClr val="08AC3D"/>
                      </a:solidFill>
                      <a:prstDash val="solid"/>
                      <a:round/>
                      <a:headEnd type="none" w="med" len="med"/>
                      <a:tailEnd type="none" w="med" len="med"/>
                    </a:lnB>
                    <a:noFill/>
                  </a:tcPr>
                </a:tc>
                <a:tc>
                  <a:txBody>
                    <a:bodyPr/>
                    <a:lstStyle/>
                    <a:p>
                      <a:pPr algn="l" fontAlgn="b"/>
                      <a:r>
                        <a:rPr lang="en-US" sz="1400">
                          <a:effectLst/>
                          <a:latin typeface="Times New Roman" panose="02020603050405020304" pitchFamily="18" charset="0"/>
                          <a:cs typeface="Times New Roman" panose="02020603050405020304" pitchFamily="18" charset="0"/>
                        </a:rPr>
                        <a:t>Trung bình</a:t>
                      </a:r>
                    </a:p>
                  </a:txBody>
                  <a:tcPr marL="24427" marR="24427" marT="16285" marB="16285" anchor="b">
                    <a:lnL w="12700" cap="flat" cmpd="sng" algn="ctr">
                      <a:solidFill>
                        <a:srgbClr val="08AC3D"/>
                      </a:solidFill>
                      <a:prstDash val="solid"/>
                      <a:round/>
                      <a:headEnd type="none" w="med" len="med"/>
                      <a:tailEnd type="none" w="med" len="med"/>
                    </a:lnL>
                    <a:lnR w="12700" cap="flat" cmpd="sng" algn="ctr">
                      <a:solidFill>
                        <a:srgbClr val="68AD3D"/>
                      </a:solidFill>
                      <a:prstDash val="solid"/>
                      <a:round/>
                      <a:headEnd type="none" w="med" len="med"/>
                      <a:tailEnd type="none" w="med" len="med"/>
                    </a:lnR>
                    <a:lnT w="12700" cap="flat" cmpd="sng" algn="ctr">
                      <a:solidFill>
                        <a:srgbClr val="08AC3D"/>
                      </a:solidFill>
                      <a:prstDash val="solid"/>
                      <a:round/>
                      <a:headEnd type="none" w="med" len="med"/>
                      <a:tailEnd type="none" w="med" len="med"/>
                    </a:lnT>
                    <a:lnB w="12700" cap="flat" cmpd="sng" algn="ctr">
                      <a:solidFill>
                        <a:srgbClr val="68AD3D"/>
                      </a:solidFill>
                      <a:prstDash val="solid"/>
                      <a:round/>
                      <a:headEnd type="none" w="med" len="med"/>
                      <a:tailEnd type="none" w="med" len="med"/>
                    </a:lnB>
                    <a:noFill/>
                  </a:tcPr>
                </a:tc>
                <a:tc>
                  <a:txBody>
                    <a:bodyPr/>
                    <a:lstStyle/>
                    <a:p>
                      <a:pPr algn="l" fontAlgn="b"/>
                      <a:r>
                        <a:rPr lang="en-US" sz="1400" dirty="0" err="1">
                          <a:effectLst/>
                          <a:latin typeface="Times New Roman" panose="02020603050405020304" pitchFamily="18" charset="0"/>
                          <a:cs typeface="Times New Roman" panose="02020603050405020304" pitchFamily="18" charset="0"/>
                        </a:rPr>
                        <a:t>Ngắn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hoặc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dài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hạn</a:t>
                      </a:r>
                      <a:endParaRPr lang="en-US" sz="1400" dirty="0">
                        <a:effectLst/>
                        <a:latin typeface="Times New Roman" panose="02020603050405020304" pitchFamily="18" charset="0"/>
                        <a:cs typeface="Times New Roman" panose="02020603050405020304" pitchFamily="18" charset="0"/>
                      </a:endParaRPr>
                    </a:p>
                  </a:txBody>
                  <a:tcPr marL="24427" marR="24427" marT="16285" marB="16285" anchor="b">
                    <a:lnL w="12700" cap="flat" cmpd="sng" algn="ctr">
                      <a:solidFill>
                        <a:srgbClr val="68AD3D"/>
                      </a:solidFill>
                      <a:prstDash val="solid"/>
                      <a:round/>
                      <a:headEnd type="none" w="med" len="med"/>
                      <a:tailEnd type="none" w="med" len="med"/>
                    </a:lnL>
                    <a:lnR w="12700" cap="flat" cmpd="sng" algn="ctr">
                      <a:solidFill>
                        <a:srgbClr val="08AC3D"/>
                      </a:solidFill>
                      <a:prstDash val="solid"/>
                      <a:round/>
                      <a:headEnd type="none" w="med" len="med"/>
                      <a:tailEnd type="none" w="med" len="med"/>
                    </a:lnR>
                    <a:lnT w="12700" cap="flat" cmpd="sng" algn="ctr">
                      <a:solidFill>
                        <a:srgbClr val="989D3D"/>
                      </a:solidFill>
                      <a:prstDash val="solid"/>
                      <a:round/>
                      <a:headEnd type="none" w="med" len="med"/>
                      <a:tailEnd type="none" w="med" len="med"/>
                    </a:lnT>
                    <a:lnB w="12700" cap="flat" cmpd="sng" algn="ctr">
                      <a:solidFill>
                        <a:srgbClr val="08AC3D"/>
                      </a:solidFill>
                      <a:prstDash val="solid"/>
                      <a:round/>
                      <a:headEnd type="none" w="med" len="med"/>
                      <a:tailEnd type="none" w="med" len="med"/>
                    </a:lnB>
                    <a:noFill/>
                  </a:tcPr>
                </a:tc>
                <a:tc>
                  <a:txBody>
                    <a:bodyPr/>
                    <a:lstStyle/>
                    <a:p>
                      <a:pPr algn="l" fontAlgn="b"/>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gây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dụng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phụ</a:t>
                      </a:r>
                      <a:endParaRPr lang="en-US" sz="1400" dirty="0">
                        <a:effectLst/>
                        <a:latin typeface="Times New Roman" panose="02020603050405020304" pitchFamily="18" charset="0"/>
                        <a:cs typeface="Times New Roman" panose="02020603050405020304" pitchFamily="18" charset="0"/>
                      </a:endParaRPr>
                    </a:p>
                  </a:txBody>
                  <a:tcPr marL="78168" marR="78168" marT="16285" marB="16285" anchor="b">
                    <a:lnL w="12700" cap="flat" cmpd="sng" algn="ctr">
                      <a:solidFill>
                        <a:srgbClr val="08AC3D"/>
                      </a:solidFill>
                      <a:prstDash val="solid"/>
                      <a:round/>
                      <a:headEnd type="none" w="med" len="med"/>
                      <a:tailEnd type="none" w="med" len="med"/>
                    </a:lnL>
                    <a:lnR w="12700" cap="flat" cmpd="sng" algn="ctr">
                      <a:solidFill>
                        <a:srgbClr val="989D3D"/>
                      </a:solidFill>
                      <a:prstDash val="solid"/>
                      <a:round/>
                      <a:headEnd type="none" w="med" len="med"/>
                      <a:tailEnd type="none" w="med" len="med"/>
                    </a:lnR>
                    <a:lnT w="12700" cap="flat" cmpd="sng" algn="ctr">
                      <a:solidFill>
                        <a:srgbClr val="08AC3D"/>
                      </a:solidFill>
                      <a:prstDash val="solid"/>
                      <a:round/>
                      <a:headEnd type="none" w="med" len="med"/>
                      <a:tailEnd type="none" w="med" len="med"/>
                    </a:lnT>
                    <a:lnB w="12700" cap="flat" cmpd="sng" algn="ctr">
                      <a:solidFill>
                        <a:srgbClr val="989D3D"/>
                      </a:solidFill>
                      <a:prstDash val="solid"/>
                      <a:round/>
                      <a:headEnd type="none" w="med" len="med"/>
                      <a:tailEnd type="none" w="med" len="med"/>
                    </a:lnB>
                    <a:noFill/>
                  </a:tcPr>
                </a:tc>
                <a:extLst>
                  <a:ext uri="{0D108BD9-81ED-4DB2-BD59-A6C34878D82A}">
                    <a16:rowId xmlns:a16="http://schemas.microsoft.com/office/drawing/2014/main" val="931370613"/>
                  </a:ext>
                </a:extLst>
              </a:tr>
            </a:tbl>
          </a:graphicData>
        </a:graphic>
      </p:graphicFrame>
    </p:spTree>
    <p:extLst>
      <p:ext uri="{BB962C8B-B14F-4D97-AF65-F5344CB8AC3E}">
        <p14:creationId xmlns:p14="http://schemas.microsoft.com/office/powerpoint/2010/main" val="21331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DF6A839B-4921-09DA-34D8-13D51B395C0D}"/>
              </a:ext>
            </a:extLst>
          </p:cNvPr>
          <p:cNvSpPr txBox="1">
            <a:spLocks/>
          </p:cNvSpPr>
          <p:nvPr/>
        </p:nvSpPr>
        <p:spPr>
          <a:xfrm>
            <a:off x="2037028" y="161856"/>
            <a:ext cx="8250723" cy="399459"/>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000" b="1" dirty="0">
                <a:solidFill>
                  <a:schemeClr val="tx1"/>
                </a:solidFill>
                <a:latin typeface="Times New Roman" pitchFamily="18" charset="0"/>
                <a:cs typeface="Times New Roman" pitchFamily="18" charset="0"/>
              </a:rPr>
              <a:t>LUYỆN TẬP</a:t>
            </a:r>
          </a:p>
        </p:txBody>
      </p:sp>
      <p:sp>
        <p:nvSpPr>
          <p:cNvPr id="7" name="Title 3">
            <a:extLst>
              <a:ext uri="{FF2B5EF4-FFF2-40B4-BE49-F238E27FC236}">
                <a16:creationId xmlns:a16="http://schemas.microsoft.com/office/drawing/2014/main" id="{510BA5F7-BD2F-83D1-BCD7-5AC81F7642AC}"/>
              </a:ext>
            </a:extLst>
          </p:cNvPr>
          <p:cNvSpPr txBox="1">
            <a:spLocks/>
          </p:cNvSpPr>
          <p:nvPr/>
        </p:nvSpPr>
        <p:spPr>
          <a:xfrm>
            <a:off x="930996" y="800353"/>
            <a:ext cx="10793242" cy="39945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600" dirty="0" err="1">
                <a:solidFill>
                  <a:schemeClr val="tx1"/>
                </a:solidFill>
                <a:latin typeface="Times New Roman" pitchFamily="18" charset="0"/>
                <a:cs typeface="Times New Roman" pitchFamily="18" charset="0"/>
              </a:rPr>
              <a:t>Câu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hỏi</a:t>
            </a:r>
            <a:r>
              <a:rPr lang="en-US" sz="1600" dirty="0">
                <a:solidFill>
                  <a:schemeClr val="tx1"/>
                </a:solidFill>
                <a:latin typeface="Times New Roman" pitchFamily="18" charset="0"/>
                <a:cs typeface="Times New Roman" pitchFamily="18" charset="0"/>
              </a:rPr>
              <a:t> 2: </a:t>
            </a:r>
            <a:r>
              <a:rPr lang="en-US" sz="1600" dirty="0" err="1">
                <a:solidFill>
                  <a:schemeClr val="tx1"/>
                </a:solidFill>
                <a:latin typeface="Times New Roman" pitchFamily="18" charset="0"/>
                <a:cs typeface="Times New Roman" pitchFamily="18" charset="0"/>
              </a:rPr>
              <a:t>Hãy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tìm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hiểu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một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số</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sản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phẩm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kháng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sinh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thảo</a:t>
            </a:r>
            <a:r>
              <a:rPr lang="en-US" sz="1600" dirty="0">
                <a:solidFill>
                  <a:schemeClr val="tx1"/>
                </a:solidFill>
                <a:latin typeface="Times New Roman" pitchFamily="18" charset="0"/>
                <a:cs typeface="Times New Roman" pitchFamily="18" charset="0"/>
              </a:rPr>
              <a:t> d</a:t>
            </a:r>
            <a:r>
              <a:rPr lang="vi-VN" sz="1600" dirty="0">
                <a:solidFill>
                  <a:schemeClr val="tx1"/>
                </a:solidFill>
                <a:latin typeface="Times New Roman" pitchFamily="18" charset="0"/>
                <a:cs typeface="Times New Roman" pitchFamily="18" charset="0"/>
              </a:rPr>
              <a:t>ược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động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vật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thuỷ</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sản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có</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trên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thị</a:t>
            </a:r>
            <a:r>
              <a:rPr lang="en-US" sz="1600" dirty="0">
                <a:solidFill>
                  <a:schemeClr val="tx1"/>
                </a:solidFill>
                <a:latin typeface="Times New Roman" pitchFamily="18" charset="0"/>
                <a:cs typeface="Times New Roman" pitchFamily="18" charset="0"/>
              </a:rPr>
              <a:t> tr</a:t>
            </a:r>
            <a:r>
              <a:rPr lang="vi-VN" sz="1600" dirty="0">
                <a:solidFill>
                  <a:schemeClr val="tx1"/>
                </a:solidFill>
                <a:latin typeface="Times New Roman" pitchFamily="18" charset="0"/>
                <a:cs typeface="Times New Roman" pitchFamily="18" charset="0"/>
              </a:rPr>
              <a:t>ường</a:t>
            </a:r>
            <a:r>
              <a:rPr lang="en-US" sz="1600" dirty="0">
                <a:solidFill>
                  <a:schemeClr val="tx1"/>
                </a:solidFill>
                <a:latin typeface="Times New Roman" pitchFamily="18" charset="0"/>
                <a:cs typeface="Times New Roman" pitchFamily="18" charset="0"/>
              </a:rPr>
              <a:t>?</a:t>
            </a:r>
          </a:p>
        </p:txBody>
      </p:sp>
      <p:pic>
        <p:nvPicPr>
          <p:cNvPr id="3" name="Picture 2">
            <a:extLst>
              <a:ext uri="{FF2B5EF4-FFF2-40B4-BE49-F238E27FC236}">
                <a16:creationId xmlns:a16="http://schemas.microsoft.com/office/drawing/2014/main" id="{54C824A9-EFF9-54E5-E154-EF057A93D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440" y="1438850"/>
            <a:ext cx="2543175" cy="1800225"/>
          </a:xfrm>
          <a:prstGeom prst="rect">
            <a:avLst/>
          </a:prstGeom>
        </p:spPr>
      </p:pic>
      <p:pic>
        <p:nvPicPr>
          <p:cNvPr id="8" name="Picture 7">
            <a:extLst>
              <a:ext uri="{FF2B5EF4-FFF2-40B4-BE49-F238E27FC236}">
                <a16:creationId xmlns:a16="http://schemas.microsoft.com/office/drawing/2014/main" id="{609DE6E5-807F-07EA-345F-E4C32404D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5806" y="1485607"/>
            <a:ext cx="2543175" cy="1696662"/>
          </a:xfrm>
          <a:prstGeom prst="rect">
            <a:avLst/>
          </a:prstGeom>
        </p:spPr>
      </p:pic>
      <p:sp>
        <p:nvSpPr>
          <p:cNvPr id="10" name="TextBox 9">
            <a:extLst>
              <a:ext uri="{FF2B5EF4-FFF2-40B4-BE49-F238E27FC236}">
                <a16:creationId xmlns:a16="http://schemas.microsoft.com/office/drawing/2014/main" id="{1CFA5DD3-35B2-A211-8C86-013047E18334}"/>
              </a:ext>
            </a:extLst>
          </p:cNvPr>
          <p:cNvSpPr txBox="1"/>
          <p:nvPr/>
        </p:nvSpPr>
        <p:spPr>
          <a:xfrm>
            <a:off x="3395806" y="3246643"/>
            <a:ext cx="2543175" cy="646331"/>
          </a:xfrm>
          <a:prstGeom prst="rect">
            <a:avLst/>
          </a:prstGeom>
          <a:noFill/>
        </p:spPr>
        <p:txBody>
          <a:bodyPr wrap="square">
            <a:spAutoFit/>
          </a:bodyPr>
          <a:lstStyle/>
          <a:p>
            <a:r>
              <a:rPr lang="en-US" b="0" i="0" dirty="0" err="1">
                <a:solidFill>
                  <a:srgbClr val="212529"/>
                </a:solidFill>
                <a:effectLst/>
                <a:highlight>
                  <a:srgbClr val="FFFFFF"/>
                </a:highlight>
                <a:latin typeface="Averta"/>
              </a:rPr>
              <a:t>Kinh</a:t>
            </a:r>
            <a:r>
              <a:rPr lang="en-US" b="0" i="0" dirty="0">
                <a:solidFill>
                  <a:srgbClr val="212529"/>
                </a:solidFill>
                <a:effectLst/>
                <a:highlight>
                  <a:srgbClr val="FFFFFF"/>
                </a:highlight>
                <a:latin typeface="Averta"/>
              </a:rPr>
              <a:t> </a:t>
            </a:r>
            <a:r>
              <a:rPr lang="en-US" b="0" i="0" dirty="0" err="1">
                <a:solidFill>
                  <a:srgbClr val="212529"/>
                </a:solidFill>
                <a:effectLst/>
                <a:highlight>
                  <a:srgbClr val="FFFFFF"/>
                </a:highlight>
                <a:latin typeface="Averta"/>
              </a:rPr>
              <a:t>giới</a:t>
            </a:r>
            <a:r>
              <a:rPr lang="en-US" b="0" i="0" dirty="0">
                <a:solidFill>
                  <a:srgbClr val="212529"/>
                </a:solidFill>
                <a:effectLst/>
                <a:highlight>
                  <a:srgbClr val="FFFFFF"/>
                </a:highlight>
                <a:latin typeface="Averta"/>
              </a:rPr>
              <a:t> cay </a:t>
            </a:r>
            <a:r>
              <a:rPr lang="en-US" b="0" i="1" dirty="0">
                <a:solidFill>
                  <a:srgbClr val="212529"/>
                </a:solidFill>
                <a:effectLst/>
                <a:highlight>
                  <a:srgbClr val="FFFFFF"/>
                </a:highlight>
                <a:latin typeface="Averta"/>
              </a:rPr>
              <a:t>Origanum Vulgare</a:t>
            </a:r>
            <a:endParaRPr lang="en-US" dirty="0"/>
          </a:p>
        </p:txBody>
      </p:sp>
      <p:pic>
        <p:nvPicPr>
          <p:cNvPr id="4" name="Picture 3">
            <a:extLst>
              <a:ext uri="{FF2B5EF4-FFF2-40B4-BE49-F238E27FC236}">
                <a16:creationId xmlns:a16="http://schemas.microsoft.com/office/drawing/2014/main" id="{B51D5E3B-5837-E7C8-DF17-C962398A448C}"/>
              </a:ext>
            </a:extLst>
          </p:cNvPr>
          <p:cNvPicPr>
            <a:picLocks noChangeAspect="1"/>
          </p:cNvPicPr>
          <p:nvPr/>
        </p:nvPicPr>
        <p:blipFill>
          <a:blip r:embed="rId4"/>
          <a:stretch>
            <a:fillRect/>
          </a:stretch>
        </p:blipFill>
        <p:spPr>
          <a:xfrm>
            <a:off x="381000" y="214312"/>
            <a:ext cx="11430000" cy="6429375"/>
          </a:xfrm>
          <a:prstGeom prst="rect">
            <a:avLst/>
          </a:prstGeom>
        </p:spPr>
      </p:pic>
    </p:spTree>
    <p:extLst>
      <p:ext uri="{BB962C8B-B14F-4D97-AF65-F5344CB8AC3E}">
        <p14:creationId xmlns:p14="http://schemas.microsoft.com/office/powerpoint/2010/main" val="413553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313788-6943-C2E4-5131-89A28BDC4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01" y="83821"/>
            <a:ext cx="4823553" cy="3075015"/>
          </a:xfrm>
          <a:prstGeom prst="rect">
            <a:avLst/>
          </a:prstGeom>
        </p:spPr>
      </p:pic>
      <p:pic>
        <p:nvPicPr>
          <p:cNvPr id="8" name="Picture 7">
            <a:extLst>
              <a:ext uri="{FF2B5EF4-FFF2-40B4-BE49-F238E27FC236}">
                <a16:creationId xmlns:a16="http://schemas.microsoft.com/office/drawing/2014/main" id="{AF0C72AF-2773-B85E-4761-970F2CD30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20" y="49559"/>
            <a:ext cx="4998732" cy="2995852"/>
          </a:xfrm>
          <a:prstGeom prst="rect">
            <a:avLst/>
          </a:prstGeom>
        </p:spPr>
      </p:pic>
      <p:pic>
        <p:nvPicPr>
          <p:cNvPr id="10" name="Picture 9">
            <a:extLst>
              <a:ext uri="{FF2B5EF4-FFF2-40B4-BE49-F238E27FC236}">
                <a16:creationId xmlns:a16="http://schemas.microsoft.com/office/drawing/2014/main" id="{42671BB0-054F-C0C7-6028-052B5D34FA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1" y="3429000"/>
            <a:ext cx="4862753" cy="2739404"/>
          </a:xfrm>
          <a:prstGeom prst="rect">
            <a:avLst/>
          </a:prstGeom>
        </p:spPr>
      </p:pic>
      <p:pic>
        <p:nvPicPr>
          <p:cNvPr id="12" name="Picture 11">
            <a:extLst>
              <a:ext uri="{FF2B5EF4-FFF2-40B4-BE49-F238E27FC236}">
                <a16:creationId xmlns:a16="http://schemas.microsoft.com/office/drawing/2014/main" id="{14E631F7-EFAE-19E6-5A58-13C08C896D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6920" y="3555450"/>
            <a:ext cx="5241133" cy="2635223"/>
          </a:xfrm>
          <a:prstGeom prst="rect">
            <a:avLst/>
          </a:prstGeom>
        </p:spPr>
      </p:pic>
      <p:sp>
        <p:nvSpPr>
          <p:cNvPr id="13" name="Rectangle 12">
            <a:extLst>
              <a:ext uri="{FF2B5EF4-FFF2-40B4-BE49-F238E27FC236}">
                <a16:creationId xmlns:a16="http://schemas.microsoft.com/office/drawing/2014/main" id="{83608C34-6EF6-73D3-F0B3-49BADBF3ABC0}"/>
              </a:ext>
            </a:extLst>
          </p:cNvPr>
          <p:cNvSpPr/>
          <p:nvPr/>
        </p:nvSpPr>
        <p:spPr>
          <a:xfrm>
            <a:off x="178011" y="6190673"/>
            <a:ext cx="4887943" cy="3625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Cá</a:t>
            </a:r>
            <a:r>
              <a:rPr lang="en-US" dirty="0"/>
              <a:t> </a:t>
            </a:r>
            <a:r>
              <a:rPr lang="en-US" dirty="0" err="1"/>
              <a:t>chép</a:t>
            </a:r>
            <a:r>
              <a:rPr lang="en-US" dirty="0"/>
              <a:t> </a:t>
            </a:r>
            <a:r>
              <a:rPr lang="en-US" dirty="0" err="1"/>
              <a:t>bị</a:t>
            </a:r>
            <a:r>
              <a:rPr lang="en-US" dirty="0"/>
              <a:t> </a:t>
            </a:r>
            <a:r>
              <a:rPr lang="en-US" dirty="0" err="1"/>
              <a:t>bệnh</a:t>
            </a:r>
            <a:r>
              <a:rPr lang="en-US" dirty="0"/>
              <a:t> do </a:t>
            </a:r>
            <a:r>
              <a:rPr lang="en-US" dirty="0" err="1"/>
              <a:t>virut</a:t>
            </a:r>
            <a:r>
              <a:rPr lang="en-US" dirty="0"/>
              <a:t> KHV</a:t>
            </a:r>
          </a:p>
        </p:txBody>
      </p:sp>
      <p:sp>
        <p:nvSpPr>
          <p:cNvPr id="14" name="Rectangle 13">
            <a:extLst>
              <a:ext uri="{FF2B5EF4-FFF2-40B4-BE49-F238E27FC236}">
                <a16:creationId xmlns:a16="http://schemas.microsoft.com/office/drawing/2014/main" id="{0A1D5AEF-F363-ECAF-E3E7-C4811ABDF863}"/>
              </a:ext>
            </a:extLst>
          </p:cNvPr>
          <p:cNvSpPr/>
          <p:nvPr/>
        </p:nvSpPr>
        <p:spPr>
          <a:xfrm>
            <a:off x="5676919" y="6273429"/>
            <a:ext cx="5241133" cy="3912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Cá</a:t>
            </a:r>
            <a:r>
              <a:rPr lang="en-US" dirty="0"/>
              <a:t> </a:t>
            </a:r>
            <a:r>
              <a:rPr lang="en-US" dirty="0" err="1"/>
              <a:t>rô</a:t>
            </a:r>
            <a:r>
              <a:rPr lang="en-US" dirty="0"/>
              <a:t> phi </a:t>
            </a:r>
            <a:r>
              <a:rPr lang="en-US" dirty="0" err="1"/>
              <a:t>bị</a:t>
            </a:r>
            <a:r>
              <a:rPr lang="en-US" dirty="0"/>
              <a:t> </a:t>
            </a:r>
            <a:r>
              <a:rPr lang="en-US" dirty="0" err="1"/>
              <a:t>bệnh</a:t>
            </a:r>
            <a:r>
              <a:rPr lang="en-US" dirty="0"/>
              <a:t> </a:t>
            </a:r>
            <a:r>
              <a:rPr lang="en-US" dirty="0" err="1"/>
              <a:t>TiLV</a:t>
            </a:r>
            <a:endParaRPr lang="en-US" dirty="0"/>
          </a:p>
        </p:txBody>
      </p:sp>
      <p:sp>
        <p:nvSpPr>
          <p:cNvPr id="15" name="Rectangle 14">
            <a:extLst>
              <a:ext uri="{FF2B5EF4-FFF2-40B4-BE49-F238E27FC236}">
                <a16:creationId xmlns:a16="http://schemas.microsoft.com/office/drawing/2014/main" id="{FD2FCC2A-4F22-B97C-0C3C-C4EF41686D7C}"/>
              </a:ext>
            </a:extLst>
          </p:cNvPr>
          <p:cNvSpPr/>
          <p:nvPr/>
        </p:nvSpPr>
        <p:spPr>
          <a:xfrm>
            <a:off x="203201" y="2806369"/>
            <a:ext cx="5037932" cy="6003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Bệnh</a:t>
            </a:r>
            <a:r>
              <a:rPr lang="en-US" dirty="0"/>
              <a:t> reovirus - </a:t>
            </a:r>
            <a:r>
              <a:rPr lang="en-US" dirty="0" err="1"/>
              <a:t>bệnh</a:t>
            </a:r>
            <a:r>
              <a:rPr lang="en-US" dirty="0"/>
              <a:t> </a:t>
            </a:r>
            <a:r>
              <a:rPr lang="en-US" dirty="0" err="1"/>
              <a:t>th</a:t>
            </a:r>
            <a:r>
              <a:rPr lang="vi-VN" dirty="0"/>
              <a:t>ường</a:t>
            </a:r>
            <a:r>
              <a:rPr lang="en-US" dirty="0"/>
              <a:t> </a:t>
            </a:r>
            <a:r>
              <a:rPr lang="en-US" dirty="0" err="1"/>
              <a:t>gặp</a:t>
            </a:r>
            <a:r>
              <a:rPr lang="en-US" dirty="0"/>
              <a:t> </a:t>
            </a:r>
            <a:r>
              <a:rPr lang="en-US" dirty="0" err="1"/>
              <a:t>trên</a:t>
            </a:r>
            <a:r>
              <a:rPr lang="en-US" dirty="0"/>
              <a:t> </a:t>
            </a:r>
            <a:r>
              <a:rPr lang="en-US" dirty="0" err="1"/>
              <a:t>cá</a:t>
            </a:r>
            <a:r>
              <a:rPr lang="en-US" dirty="0"/>
              <a:t> n</a:t>
            </a:r>
            <a:r>
              <a:rPr lang="vi-VN" dirty="0"/>
              <a:t>ước</a:t>
            </a:r>
            <a:r>
              <a:rPr lang="en-US" dirty="0"/>
              <a:t> </a:t>
            </a:r>
            <a:r>
              <a:rPr lang="en-US" dirty="0" err="1"/>
              <a:t>ngọt</a:t>
            </a:r>
            <a:r>
              <a:rPr lang="en-US" dirty="0"/>
              <a:t> </a:t>
            </a:r>
            <a:r>
              <a:rPr lang="en-US" dirty="0" err="1"/>
              <a:t>vào</a:t>
            </a:r>
            <a:r>
              <a:rPr lang="en-US" dirty="0"/>
              <a:t> </a:t>
            </a:r>
            <a:r>
              <a:rPr lang="en-US" dirty="0" err="1"/>
              <a:t>mùa</a:t>
            </a:r>
            <a:r>
              <a:rPr lang="en-US" dirty="0"/>
              <a:t> </a:t>
            </a:r>
            <a:r>
              <a:rPr lang="en-US" dirty="0" err="1"/>
              <a:t>xuân</a:t>
            </a:r>
            <a:endParaRPr lang="en-US" dirty="0"/>
          </a:p>
        </p:txBody>
      </p:sp>
      <p:sp>
        <p:nvSpPr>
          <p:cNvPr id="16" name="Rectangle 15">
            <a:extLst>
              <a:ext uri="{FF2B5EF4-FFF2-40B4-BE49-F238E27FC236}">
                <a16:creationId xmlns:a16="http://schemas.microsoft.com/office/drawing/2014/main" id="{934702A8-9710-3E23-C900-AEFA78B116AB}"/>
              </a:ext>
            </a:extLst>
          </p:cNvPr>
          <p:cNvSpPr/>
          <p:nvPr/>
        </p:nvSpPr>
        <p:spPr>
          <a:xfrm>
            <a:off x="5676920" y="3081491"/>
            <a:ext cx="5241133" cy="3912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Cá</a:t>
            </a:r>
            <a:r>
              <a:rPr lang="en-US" dirty="0"/>
              <a:t> </a:t>
            </a:r>
            <a:r>
              <a:rPr lang="en-US" dirty="0" err="1"/>
              <a:t>trắm</a:t>
            </a:r>
            <a:r>
              <a:rPr lang="en-US" dirty="0"/>
              <a:t> </a:t>
            </a:r>
            <a:r>
              <a:rPr lang="en-US" dirty="0" err="1"/>
              <a:t>cỏ</a:t>
            </a:r>
            <a:r>
              <a:rPr lang="en-US" dirty="0"/>
              <a:t> </a:t>
            </a:r>
            <a:r>
              <a:rPr lang="en-US" dirty="0" err="1"/>
              <a:t>bị</a:t>
            </a:r>
            <a:r>
              <a:rPr lang="en-US" dirty="0"/>
              <a:t> </a:t>
            </a:r>
            <a:r>
              <a:rPr lang="en-US" dirty="0" err="1"/>
              <a:t>bệnh</a:t>
            </a:r>
            <a:r>
              <a:rPr lang="en-US" dirty="0"/>
              <a:t> </a:t>
            </a:r>
            <a:r>
              <a:rPr lang="en-US" dirty="0" err="1"/>
              <a:t>đốm</a:t>
            </a:r>
            <a:r>
              <a:rPr lang="en-US" dirty="0"/>
              <a:t> </a:t>
            </a:r>
            <a:r>
              <a:rPr lang="en-US" dirty="0" err="1"/>
              <a:t>đỏ</a:t>
            </a:r>
            <a:endParaRPr lang="en-US" dirty="0"/>
          </a:p>
        </p:txBody>
      </p:sp>
      <p:sp>
        <p:nvSpPr>
          <p:cNvPr id="19" name="Title 3">
            <a:extLst>
              <a:ext uri="{FF2B5EF4-FFF2-40B4-BE49-F238E27FC236}">
                <a16:creationId xmlns:a16="http://schemas.microsoft.com/office/drawing/2014/main" id="{CFE237FF-799D-4A8C-B861-FA8CA8841BA7}"/>
              </a:ext>
            </a:extLst>
          </p:cNvPr>
          <p:cNvSpPr>
            <a:spLocks noGrp="1"/>
          </p:cNvSpPr>
          <p:nvPr>
            <p:ph type="ctrTitle"/>
          </p:nvPr>
        </p:nvSpPr>
        <p:spPr>
          <a:xfrm>
            <a:off x="1964602" y="524834"/>
            <a:ext cx="8703398" cy="1457875"/>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itchFamily="18" charset="0"/>
                <a:cs typeface="Times New Roman" pitchFamily="18" charset="0"/>
              </a:rPr>
              <a:t>KHỞI ĐỘNG</a:t>
            </a:r>
          </a:p>
        </p:txBody>
      </p:sp>
    </p:spTree>
    <p:extLst>
      <p:ext uri="{BB962C8B-B14F-4D97-AF65-F5344CB8AC3E}">
        <p14:creationId xmlns:p14="http://schemas.microsoft.com/office/powerpoint/2010/main" val="10066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608C34-6EF6-73D3-F0B3-49BADBF3ABC0}"/>
              </a:ext>
            </a:extLst>
          </p:cNvPr>
          <p:cNvSpPr/>
          <p:nvPr/>
        </p:nvSpPr>
        <p:spPr>
          <a:xfrm>
            <a:off x="178011" y="6190673"/>
            <a:ext cx="4887943" cy="3625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Tiêm</a:t>
            </a:r>
            <a:r>
              <a:rPr lang="en-US" dirty="0"/>
              <a:t> </a:t>
            </a:r>
            <a:r>
              <a:rPr lang="en-US" dirty="0" err="1"/>
              <a:t>phòng</a:t>
            </a:r>
            <a:r>
              <a:rPr lang="en-US" dirty="0"/>
              <a:t> Vaccine </a:t>
            </a:r>
            <a:r>
              <a:rPr lang="en-US" dirty="0" err="1"/>
              <a:t>cho</a:t>
            </a:r>
            <a:r>
              <a:rPr lang="en-US" dirty="0"/>
              <a:t> </a:t>
            </a:r>
            <a:r>
              <a:rPr lang="en-US" dirty="0" err="1"/>
              <a:t>cá</a:t>
            </a:r>
            <a:r>
              <a:rPr lang="en-US" dirty="0"/>
              <a:t> </a:t>
            </a:r>
            <a:r>
              <a:rPr lang="en-US" dirty="0" err="1"/>
              <a:t>rô</a:t>
            </a:r>
            <a:r>
              <a:rPr lang="en-US" dirty="0"/>
              <a:t> phi</a:t>
            </a:r>
          </a:p>
        </p:txBody>
      </p:sp>
      <p:sp>
        <p:nvSpPr>
          <p:cNvPr id="14" name="Rectangle 13">
            <a:extLst>
              <a:ext uri="{FF2B5EF4-FFF2-40B4-BE49-F238E27FC236}">
                <a16:creationId xmlns:a16="http://schemas.microsoft.com/office/drawing/2014/main" id="{0A1D5AEF-F363-ECAF-E3E7-C4811ABDF863}"/>
              </a:ext>
            </a:extLst>
          </p:cNvPr>
          <p:cNvSpPr/>
          <p:nvPr/>
        </p:nvSpPr>
        <p:spPr>
          <a:xfrm>
            <a:off x="5676919" y="6273429"/>
            <a:ext cx="5241133" cy="3912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Sử</a:t>
            </a:r>
            <a:r>
              <a:rPr lang="en-US" dirty="0"/>
              <a:t> </a:t>
            </a:r>
            <a:r>
              <a:rPr lang="en-US" dirty="0" err="1"/>
              <a:t>dụng</a:t>
            </a:r>
            <a:r>
              <a:rPr lang="en-US" dirty="0"/>
              <a:t> </a:t>
            </a:r>
            <a:r>
              <a:rPr lang="en-US" dirty="0" err="1"/>
              <a:t>kháng</a:t>
            </a:r>
            <a:r>
              <a:rPr lang="en-US" dirty="0"/>
              <a:t> </a:t>
            </a:r>
            <a:r>
              <a:rPr lang="en-US" dirty="0" err="1"/>
              <a:t>sinh</a:t>
            </a:r>
            <a:endParaRPr lang="en-US" dirty="0"/>
          </a:p>
        </p:txBody>
      </p:sp>
      <p:sp>
        <p:nvSpPr>
          <p:cNvPr id="15" name="Rectangle 14">
            <a:extLst>
              <a:ext uri="{FF2B5EF4-FFF2-40B4-BE49-F238E27FC236}">
                <a16:creationId xmlns:a16="http://schemas.microsoft.com/office/drawing/2014/main" id="{FD2FCC2A-4F22-B97C-0C3C-C4EF41686D7C}"/>
              </a:ext>
            </a:extLst>
          </p:cNvPr>
          <p:cNvSpPr/>
          <p:nvPr/>
        </p:nvSpPr>
        <p:spPr>
          <a:xfrm>
            <a:off x="203201" y="2806369"/>
            <a:ext cx="5037932" cy="6003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CẢI TẠO AO NUÔI CÁ N</a:t>
            </a:r>
            <a:r>
              <a:rPr lang="vi-VN" dirty="0">
                <a:latin typeface="Times New Roman" panose="02020603050405020304" pitchFamily="18" charset="0"/>
                <a:cs typeface="Times New Roman" panose="02020603050405020304" pitchFamily="18" charset="0"/>
              </a:rPr>
              <a:t>ƯỚC</a:t>
            </a:r>
            <a:r>
              <a:rPr lang="en-US" dirty="0">
                <a:latin typeface="Times New Roman" panose="02020603050405020304" pitchFamily="18" charset="0"/>
                <a:cs typeface="Times New Roman" panose="02020603050405020304" pitchFamily="18" charset="0"/>
              </a:rPr>
              <a:t> NGỌT</a:t>
            </a:r>
          </a:p>
        </p:txBody>
      </p:sp>
      <p:sp>
        <p:nvSpPr>
          <p:cNvPr id="16" name="Rectangle 15">
            <a:extLst>
              <a:ext uri="{FF2B5EF4-FFF2-40B4-BE49-F238E27FC236}">
                <a16:creationId xmlns:a16="http://schemas.microsoft.com/office/drawing/2014/main" id="{934702A8-9710-3E23-C900-AEFA78B116AB}"/>
              </a:ext>
            </a:extLst>
          </p:cNvPr>
          <p:cNvSpPr/>
          <p:nvPr/>
        </p:nvSpPr>
        <p:spPr>
          <a:xfrm>
            <a:off x="5676918" y="3015528"/>
            <a:ext cx="5241133" cy="3912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rPr>
              <a:t>SỬ DỤNG CHẾ PHẨM VI SINH CẢI TẠO AO NUÔI</a:t>
            </a:r>
          </a:p>
        </p:txBody>
      </p:sp>
      <p:sp>
        <p:nvSpPr>
          <p:cNvPr id="19" name="Title 3">
            <a:extLst>
              <a:ext uri="{FF2B5EF4-FFF2-40B4-BE49-F238E27FC236}">
                <a16:creationId xmlns:a16="http://schemas.microsoft.com/office/drawing/2014/main" id="{CFE237FF-799D-4A8C-B861-FA8CA8841BA7}"/>
              </a:ext>
            </a:extLst>
          </p:cNvPr>
          <p:cNvSpPr>
            <a:spLocks noGrp="1"/>
          </p:cNvSpPr>
          <p:nvPr>
            <p:ph type="ctrTitle"/>
          </p:nvPr>
        </p:nvSpPr>
        <p:spPr>
          <a:xfrm>
            <a:off x="1964602" y="524834"/>
            <a:ext cx="8703398" cy="1457875"/>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itchFamily="18" charset="0"/>
                <a:cs typeface="Times New Roman" pitchFamily="18" charset="0"/>
              </a:rPr>
              <a:t>KHỞI ĐỘNG</a:t>
            </a:r>
          </a:p>
        </p:txBody>
      </p:sp>
      <p:pic>
        <p:nvPicPr>
          <p:cNvPr id="9" name="Picture 8">
            <a:extLst>
              <a:ext uri="{FF2B5EF4-FFF2-40B4-BE49-F238E27FC236}">
                <a16:creationId xmlns:a16="http://schemas.microsoft.com/office/drawing/2014/main" id="{8E8FDC2A-3B9C-8DB2-3439-8BF839364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1" y="219377"/>
            <a:ext cx="4998732" cy="2528304"/>
          </a:xfrm>
          <a:prstGeom prst="rect">
            <a:avLst/>
          </a:prstGeom>
        </p:spPr>
      </p:pic>
      <p:pic>
        <p:nvPicPr>
          <p:cNvPr id="17" name="Picture 16">
            <a:extLst>
              <a:ext uri="{FF2B5EF4-FFF2-40B4-BE49-F238E27FC236}">
                <a16:creationId xmlns:a16="http://schemas.microsoft.com/office/drawing/2014/main" id="{E07F3CE1-2149-6344-CB5D-6763CA6EA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18" y="219378"/>
            <a:ext cx="5440737" cy="2748627"/>
          </a:xfrm>
          <a:prstGeom prst="rect">
            <a:avLst/>
          </a:prstGeom>
        </p:spPr>
      </p:pic>
      <p:pic>
        <p:nvPicPr>
          <p:cNvPr id="20" name="Picture 19">
            <a:extLst>
              <a:ext uri="{FF2B5EF4-FFF2-40B4-BE49-F238E27FC236}">
                <a16:creationId xmlns:a16="http://schemas.microsoft.com/office/drawing/2014/main" id="{C36A0D15-BF6D-3195-7519-D7F8FCECB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086" y="3430150"/>
            <a:ext cx="5037931" cy="2639996"/>
          </a:xfrm>
          <a:prstGeom prst="rect">
            <a:avLst/>
          </a:prstGeom>
        </p:spPr>
      </p:pic>
      <p:pic>
        <p:nvPicPr>
          <p:cNvPr id="22" name="Picture 21">
            <a:extLst>
              <a:ext uri="{FF2B5EF4-FFF2-40B4-BE49-F238E27FC236}">
                <a16:creationId xmlns:a16="http://schemas.microsoft.com/office/drawing/2014/main" id="{0821883D-5163-10A2-AC78-E76C459A57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6917" y="3451269"/>
            <a:ext cx="5341149" cy="2702163"/>
          </a:xfrm>
          <a:prstGeom prst="rect">
            <a:avLst/>
          </a:prstGeom>
        </p:spPr>
      </p:pic>
    </p:spTree>
    <p:extLst>
      <p:ext uri="{BB962C8B-B14F-4D97-AF65-F5344CB8AC3E}">
        <p14:creationId xmlns:p14="http://schemas.microsoft.com/office/powerpoint/2010/main" val="357541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323D82-C628-D884-9DBF-1026E6A7677E}"/>
              </a:ext>
            </a:extLst>
          </p:cNvPr>
          <p:cNvSpPr>
            <a:spLocks noGrp="1"/>
          </p:cNvSpPr>
          <p:nvPr>
            <p:ph type="ctrTitle"/>
          </p:nvPr>
        </p:nvSpPr>
        <p:spPr>
          <a:xfrm>
            <a:off x="1964602" y="524834"/>
            <a:ext cx="8703398" cy="1457875"/>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itchFamily="18" charset="0"/>
                <a:cs typeface="Times New Roman" pitchFamily="18" charset="0"/>
              </a:rPr>
              <a:t>KHỞI ĐỘNG</a:t>
            </a:r>
          </a:p>
        </p:txBody>
      </p:sp>
      <p:sp>
        <p:nvSpPr>
          <p:cNvPr id="6" name="Text Box 6">
            <a:extLst>
              <a:ext uri="{FF2B5EF4-FFF2-40B4-BE49-F238E27FC236}">
                <a16:creationId xmlns:a16="http://schemas.microsoft.com/office/drawing/2014/main" id="{6BFB4CD2-78BC-6E51-BD0D-783CCE18026A}"/>
              </a:ext>
            </a:extLst>
          </p:cNvPr>
          <p:cNvSpPr txBox="1">
            <a:spLocks noChangeArrowheads="1"/>
          </p:cNvSpPr>
          <p:nvPr/>
        </p:nvSpPr>
        <p:spPr bwMode="auto">
          <a:xfrm>
            <a:off x="933009" y="2364580"/>
            <a:ext cx="103259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lvl="0" algn="ctr" defTabSz="1219170" eaLnBrk="1" hangingPunct="1">
              <a:spcBef>
                <a:spcPct val="50000"/>
              </a:spcBef>
            </a:pPr>
            <a:r>
              <a:rPr lang="en-US" sz="2800" b="1" kern="0" dirty="0">
                <a:solidFill>
                  <a:srgbClr val="FF0000"/>
                </a:solidFill>
              </a:rPr>
              <a:t>Ở </a:t>
            </a:r>
            <a:r>
              <a:rPr lang="en-US" sz="2800" b="1" kern="0" dirty="0" err="1">
                <a:solidFill>
                  <a:srgbClr val="FF0000"/>
                </a:solidFill>
              </a:rPr>
              <a:t>địa</a:t>
            </a:r>
            <a:r>
              <a:rPr lang="en-US" sz="2800" b="1" kern="0" dirty="0">
                <a:solidFill>
                  <a:srgbClr val="FF0000"/>
                </a:solidFill>
              </a:rPr>
              <a:t> </a:t>
            </a:r>
            <a:r>
              <a:rPr lang="en-US" sz="2800" b="1" kern="0" dirty="0" err="1">
                <a:solidFill>
                  <a:srgbClr val="FF0000"/>
                </a:solidFill>
              </a:rPr>
              <a:t>ph</a:t>
            </a:r>
            <a:r>
              <a:rPr lang="vi-VN" sz="2800" b="1" kern="0" dirty="0">
                <a:solidFill>
                  <a:srgbClr val="FF0000"/>
                </a:solidFill>
              </a:rPr>
              <a:t>ươ</a:t>
            </a:r>
            <a:r>
              <a:rPr lang="en-US" sz="2800" b="1" kern="0" dirty="0">
                <a:solidFill>
                  <a:srgbClr val="FF0000"/>
                </a:solidFill>
              </a:rPr>
              <a:t>ng </a:t>
            </a:r>
            <a:r>
              <a:rPr lang="en-US" sz="2800" b="1" kern="0" dirty="0" err="1">
                <a:solidFill>
                  <a:srgbClr val="FF0000"/>
                </a:solidFill>
              </a:rPr>
              <a:t>em</a:t>
            </a:r>
            <a:r>
              <a:rPr lang="en-US" sz="2800" b="1" kern="0" dirty="0">
                <a:solidFill>
                  <a:srgbClr val="FF0000"/>
                </a:solidFill>
              </a:rPr>
              <a:t>, ng</a:t>
            </a:r>
            <a:r>
              <a:rPr lang="vi-VN" sz="2800" b="1" kern="0" dirty="0">
                <a:solidFill>
                  <a:srgbClr val="FF0000"/>
                </a:solidFill>
              </a:rPr>
              <a:t>ười</a:t>
            </a:r>
            <a:r>
              <a:rPr lang="en-US" sz="2800" b="1" kern="0" dirty="0">
                <a:solidFill>
                  <a:srgbClr val="FF0000"/>
                </a:solidFill>
              </a:rPr>
              <a:t> </a:t>
            </a:r>
            <a:r>
              <a:rPr lang="en-US" sz="2800" b="1" kern="0" dirty="0" err="1">
                <a:solidFill>
                  <a:srgbClr val="FF0000"/>
                </a:solidFill>
              </a:rPr>
              <a:t>nuôi</a:t>
            </a:r>
            <a:r>
              <a:rPr lang="en-US" sz="2800" b="1" kern="0" dirty="0">
                <a:solidFill>
                  <a:srgbClr val="FF0000"/>
                </a:solidFill>
              </a:rPr>
              <a:t> </a:t>
            </a:r>
            <a:r>
              <a:rPr lang="en-US" sz="2800" b="1" kern="0" dirty="0" err="1">
                <a:solidFill>
                  <a:srgbClr val="FF0000"/>
                </a:solidFill>
              </a:rPr>
              <a:t>thuỷ</a:t>
            </a:r>
            <a:r>
              <a:rPr lang="en-US" sz="2800" b="1" kern="0" dirty="0">
                <a:solidFill>
                  <a:srgbClr val="FF0000"/>
                </a:solidFill>
              </a:rPr>
              <a:t> </a:t>
            </a:r>
            <a:r>
              <a:rPr lang="en-US" sz="2800" b="1" kern="0" dirty="0" err="1">
                <a:solidFill>
                  <a:srgbClr val="FF0000"/>
                </a:solidFill>
              </a:rPr>
              <a:t>sản</a:t>
            </a:r>
            <a:r>
              <a:rPr lang="en-US" sz="2800" b="1" kern="0" dirty="0">
                <a:solidFill>
                  <a:srgbClr val="FF0000"/>
                </a:solidFill>
              </a:rPr>
              <a:t> </a:t>
            </a:r>
            <a:r>
              <a:rPr lang="en-US" sz="2800" b="1" kern="0" dirty="0" err="1">
                <a:solidFill>
                  <a:srgbClr val="FF0000"/>
                </a:solidFill>
              </a:rPr>
              <a:t>sử</a:t>
            </a:r>
            <a:r>
              <a:rPr lang="en-US" sz="2800" b="1" kern="0" dirty="0">
                <a:solidFill>
                  <a:srgbClr val="FF0000"/>
                </a:solidFill>
              </a:rPr>
              <a:t> </a:t>
            </a:r>
            <a:r>
              <a:rPr lang="en-US" sz="2800" b="1" kern="0" dirty="0" err="1">
                <a:solidFill>
                  <a:srgbClr val="FF0000"/>
                </a:solidFill>
              </a:rPr>
              <a:t>dụng</a:t>
            </a:r>
            <a:r>
              <a:rPr lang="en-US" sz="2800" b="1" kern="0" dirty="0">
                <a:solidFill>
                  <a:srgbClr val="FF0000"/>
                </a:solidFill>
              </a:rPr>
              <a:t> </a:t>
            </a:r>
            <a:r>
              <a:rPr lang="en-US" sz="2800" b="1" kern="0" dirty="0" err="1">
                <a:solidFill>
                  <a:srgbClr val="FF0000"/>
                </a:solidFill>
              </a:rPr>
              <a:t>những</a:t>
            </a:r>
            <a:r>
              <a:rPr lang="en-US" sz="2800" b="1" kern="0" dirty="0">
                <a:solidFill>
                  <a:srgbClr val="FF0000"/>
                </a:solidFill>
              </a:rPr>
              <a:t> </a:t>
            </a:r>
            <a:r>
              <a:rPr lang="en-US" sz="2800" b="1" kern="0" dirty="0" err="1">
                <a:solidFill>
                  <a:srgbClr val="FF0000"/>
                </a:solidFill>
              </a:rPr>
              <a:t>biện</a:t>
            </a:r>
            <a:r>
              <a:rPr lang="en-US" sz="2800" b="1" kern="0" dirty="0">
                <a:solidFill>
                  <a:srgbClr val="FF0000"/>
                </a:solidFill>
              </a:rPr>
              <a:t> </a:t>
            </a:r>
            <a:r>
              <a:rPr lang="en-US" sz="2800" b="1" kern="0" dirty="0" err="1">
                <a:solidFill>
                  <a:srgbClr val="FF0000"/>
                </a:solidFill>
              </a:rPr>
              <a:t>pháp</a:t>
            </a:r>
            <a:r>
              <a:rPr lang="en-US" sz="2800" b="1" kern="0" dirty="0">
                <a:solidFill>
                  <a:srgbClr val="FF0000"/>
                </a:solidFill>
              </a:rPr>
              <a:t> </a:t>
            </a:r>
            <a:r>
              <a:rPr lang="en-US" sz="2800" b="1" kern="0" dirty="0" err="1">
                <a:solidFill>
                  <a:srgbClr val="FF0000"/>
                </a:solidFill>
              </a:rPr>
              <a:t>gì</a:t>
            </a:r>
            <a:r>
              <a:rPr lang="en-US" sz="2800" b="1" kern="0" dirty="0">
                <a:solidFill>
                  <a:srgbClr val="FF0000"/>
                </a:solidFill>
              </a:rPr>
              <a:t> </a:t>
            </a:r>
            <a:r>
              <a:rPr lang="en-US" sz="2800" b="1" kern="0" dirty="0" err="1">
                <a:solidFill>
                  <a:srgbClr val="FF0000"/>
                </a:solidFill>
              </a:rPr>
              <a:t>để</a:t>
            </a:r>
            <a:r>
              <a:rPr lang="en-US" sz="2800" b="1" kern="0" dirty="0">
                <a:solidFill>
                  <a:srgbClr val="FF0000"/>
                </a:solidFill>
              </a:rPr>
              <a:t> </a:t>
            </a:r>
            <a:r>
              <a:rPr lang="en-US" sz="2800" b="1" kern="0" dirty="0" err="1">
                <a:solidFill>
                  <a:srgbClr val="FF0000"/>
                </a:solidFill>
              </a:rPr>
              <a:t>phòng</a:t>
            </a:r>
            <a:r>
              <a:rPr lang="en-US" sz="2800" b="1" kern="0" dirty="0">
                <a:solidFill>
                  <a:srgbClr val="FF0000"/>
                </a:solidFill>
              </a:rPr>
              <a:t> </a:t>
            </a:r>
            <a:r>
              <a:rPr lang="en-US" sz="2800" b="1" kern="0" dirty="0" err="1">
                <a:solidFill>
                  <a:srgbClr val="FF0000"/>
                </a:solidFill>
              </a:rPr>
              <a:t>và</a:t>
            </a:r>
            <a:r>
              <a:rPr lang="en-US" sz="2800" b="1" kern="0" dirty="0">
                <a:solidFill>
                  <a:srgbClr val="FF0000"/>
                </a:solidFill>
              </a:rPr>
              <a:t> </a:t>
            </a:r>
            <a:r>
              <a:rPr lang="en-US" sz="2800" b="1" kern="0" dirty="0" err="1">
                <a:solidFill>
                  <a:srgbClr val="FF0000"/>
                </a:solidFill>
              </a:rPr>
              <a:t>kiểm</a:t>
            </a:r>
            <a:r>
              <a:rPr lang="en-US" sz="2800" b="1" kern="0" dirty="0">
                <a:solidFill>
                  <a:srgbClr val="FF0000"/>
                </a:solidFill>
              </a:rPr>
              <a:t> </a:t>
            </a:r>
            <a:r>
              <a:rPr lang="en-US" sz="2800" b="1" kern="0" dirty="0" err="1">
                <a:solidFill>
                  <a:srgbClr val="FF0000"/>
                </a:solidFill>
              </a:rPr>
              <a:t>soát</a:t>
            </a:r>
            <a:r>
              <a:rPr lang="en-US" sz="2800" b="1" kern="0" dirty="0">
                <a:solidFill>
                  <a:srgbClr val="FF0000"/>
                </a:solidFill>
              </a:rPr>
              <a:t> </a:t>
            </a:r>
            <a:r>
              <a:rPr lang="en-US" sz="2800" b="1" kern="0" dirty="0" err="1">
                <a:solidFill>
                  <a:srgbClr val="FF0000"/>
                </a:solidFill>
              </a:rPr>
              <a:t>bệnh</a:t>
            </a:r>
            <a:r>
              <a:rPr lang="en-US" sz="2800" b="1" kern="0" dirty="0">
                <a:solidFill>
                  <a:srgbClr val="FF0000"/>
                </a:solidFill>
              </a:rPr>
              <a:t>?</a:t>
            </a:r>
            <a:endParaRPr kumimoji="0" lang="en-US" sz="2800" b="1" i="0" u="none" strike="noStrike" kern="0" cap="none" spc="0" normalizeH="0" baseline="0" noProof="0" dirty="0">
              <a:ln>
                <a:noFill/>
              </a:ln>
              <a:solidFill>
                <a:srgbClr val="FF0000"/>
              </a:solidFill>
              <a:effectLst/>
              <a:uLnTx/>
              <a:uFillTx/>
            </a:endParaRPr>
          </a:p>
        </p:txBody>
      </p:sp>
      <p:graphicFrame>
        <p:nvGraphicFramePr>
          <p:cNvPr id="2" name="Table 1">
            <a:extLst>
              <a:ext uri="{FF2B5EF4-FFF2-40B4-BE49-F238E27FC236}">
                <a16:creationId xmlns:a16="http://schemas.microsoft.com/office/drawing/2014/main" id="{886ED03A-D90C-8508-6F98-0D426798403F}"/>
              </a:ext>
            </a:extLst>
          </p:cNvPr>
          <p:cNvGraphicFramePr>
            <a:graphicFrameLocks noGrp="1"/>
          </p:cNvGraphicFramePr>
          <p:nvPr>
            <p:extLst>
              <p:ext uri="{D42A27DB-BD31-4B8C-83A1-F6EECF244321}">
                <p14:modId xmlns:p14="http://schemas.microsoft.com/office/powerpoint/2010/main" val="4072373315"/>
              </p:ext>
            </p:extLst>
          </p:nvPr>
        </p:nvGraphicFramePr>
        <p:xfrm>
          <a:off x="1855960" y="3539314"/>
          <a:ext cx="9587620" cy="2793852"/>
        </p:xfrm>
        <a:graphic>
          <a:graphicData uri="http://schemas.openxmlformats.org/drawingml/2006/table">
            <a:tbl>
              <a:tblPr firstRow="1" bandRow="1">
                <a:tableStyleId>{5C22544A-7EE6-4342-B048-85BDC9FD1C3A}</a:tableStyleId>
              </a:tblPr>
              <a:tblGrid>
                <a:gridCol w="4787572">
                  <a:extLst>
                    <a:ext uri="{9D8B030D-6E8A-4147-A177-3AD203B41FA5}">
                      <a16:colId xmlns:a16="http://schemas.microsoft.com/office/drawing/2014/main" val="537877946"/>
                    </a:ext>
                  </a:extLst>
                </a:gridCol>
                <a:gridCol w="4800048">
                  <a:extLst>
                    <a:ext uri="{9D8B030D-6E8A-4147-A177-3AD203B41FA5}">
                      <a16:colId xmlns:a16="http://schemas.microsoft.com/office/drawing/2014/main" val="1992281518"/>
                    </a:ext>
                  </a:extLst>
                </a:gridCol>
              </a:tblGrid>
              <a:tr h="450417">
                <a:tc>
                  <a:txBody>
                    <a:bodyPr/>
                    <a:lstStyle/>
                    <a:p>
                      <a:pPr algn="ctr"/>
                      <a:r>
                        <a:rPr lang="en-US" sz="1400" dirty="0">
                          <a:latin typeface="Times New Roman" panose="02020603050405020304" pitchFamily="18" charset="0"/>
                          <a:cs typeface="Times New Roman" panose="02020603050405020304" pitchFamily="18" charset="0"/>
                        </a:rPr>
                        <a:t>BIỆN PHÁP</a:t>
                      </a:r>
                    </a:p>
                  </a:txBody>
                  <a:tcPr/>
                </a:tc>
                <a:tc>
                  <a:txBody>
                    <a:bodyPr/>
                    <a:lstStyle/>
                    <a:p>
                      <a:pPr algn="ctr"/>
                      <a:r>
                        <a:rPr lang="en-US" sz="1400" dirty="0">
                          <a:latin typeface="Times New Roman" panose="02020603050405020304" pitchFamily="18" charset="0"/>
                          <a:cs typeface="Times New Roman" panose="02020603050405020304" pitchFamily="18" charset="0"/>
                        </a:rPr>
                        <a:t>NỘI DUNG</a:t>
                      </a:r>
                    </a:p>
                  </a:txBody>
                  <a:tcPr/>
                </a:tc>
                <a:extLst>
                  <a:ext uri="{0D108BD9-81ED-4DB2-BD59-A6C34878D82A}">
                    <a16:rowId xmlns:a16="http://schemas.microsoft.com/office/drawing/2014/main" val="855610884"/>
                  </a:ext>
                </a:extLst>
              </a:tr>
              <a:tr h="1320845">
                <a:tc>
                  <a:txBody>
                    <a:bodyPr/>
                    <a:lstStyle/>
                    <a:p>
                      <a:r>
                        <a:rPr lang="en-US" sz="1400" dirty="0">
                          <a:latin typeface="Times New Roman" panose="02020603050405020304" pitchFamily="18" charset="0"/>
                          <a:cs typeface="Times New Roman" panose="02020603050405020304" pitchFamily="18" charset="0"/>
                        </a:rPr>
                        <a:t>TRUYỀN THỐNG</a:t>
                      </a:r>
                    </a:p>
                  </a:txBody>
                  <a:tcPr/>
                </a:tc>
                <a:tc>
                  <a:txBody>
                    <a:bodyPr/>
                    <a:lstStyle/>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Chọn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giống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thuỷ</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sản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 l</a:t>
                      </a:r>
                      <a:r>
                        <a:rPr lang="vi-VN" sz="1400" dirty="0">
                          <a:latin typeface="Times New Roman" panose="02020603050405020304" pitchFamily="18" charset="0"/>
                          <a:cs typeface="Times New Roman" panose="02020603050405020304" pitchFamily="18" charset="0"/>
                        </a:rPr>
                        <a:t>ượng</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Vệ</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nuôi</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nguồn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ăn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dinh</a:t>
                      </a:r>
                      <a:r>
                        <a:rPr lang="en-US" sz="1400" dirty="0">
                          <a:latin typeface="Times New Roman" panose="02020603050405020304" pitchFamily="18" charset="0"/>
                          <a:cs typeface="Times New Roman" panose="02020603050405020304" pitchFamily="18" charset="0"/>
                        </a:rPr>
                        <a:t> d</a:t>
                      </a:r>
                      <a:r>
                        <a:rPr lang="vi-VN" sz="1400" dirty="0">
                          <a:latin typeface="Times New Roman" panose="02020603050405020304" pitchFamily="18" charset="0"/>
                          <a:cs typeface="Times New Roman" panose="02020603050405020304" pitchFamily="18" charset="0"/>
                        </a:rPr>
                        <a:t>ưỡng</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Dùng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thuốc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phù</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hợp</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86613865"/>
                  </a:ext>
                </a:extLst>
              </a:tr>
              <a:tr h="1022590">
                <a:tc>
                  <a:txBody>
                    <a:bodyPr/>
                    <a:lstStyle/>
                    <a:p>
                      <a:r>
                        <a:rPr lang="en-US" sz="1400" dirty="0">
                          <a:latin typeface="Times New Roman" panose="02020603050405020304" pitchFamily="18" charset="0"/>
                          <a:cs typeface="Times New Roman" panose="02020603050405020304" pitchFamily="18" charset="0"/>
                        </a:rPr>
                        <a:t>HIỆN ĐẠI (ỨNG DỤNG CÔNG NGHỆ SINH HỌC)</a:t>
                      </a:r>
                    </a:p>
                  </a:txBody>
                  <a:tcPr/>
                </a:tc>
                <a:tc>
                  <a:txBody>
                    <a:bodyPr/>
                    <a:lstStyle/>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dụng</a:t>
                      </a:r>
                      <a:r>
                        <a:rPr lang="en-US" sz="1400" dirty="0">
                          <a:latin typeface="Times New Roman" panose="02020603050405020304" pitchFamily="18" charset="0"/>
                          <a:cs typeface="Times New Roman" panose="02020603050405020304" pitchFamily="18" charset="0"/>
                        </a:rPr>
                        <a:t> KIT </a:t>
                      </a:r>
                      <a:r>
                        <a:rPr lang="en-US" sz="1400" dirty="0" err="1">
                          <a:latin typeface="Times New Roman" panose="02020603050405020304" pitchFamily="18" charset="0"/>
                          <a:cs typeface="Times New Roman" panose="02020603050405020304" pitchFamily="18" charset="0"/>
                        </a:rPr>
                        <a:t>chuẩn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đoán</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Tiêm</a:t>
                      </a:r>
                      <a:r>
                        <a:rPr lang="en-US" sz="1400" dirty="0">
                          <a:latin typeface="Times New Roman" panose="02020603050405020304" pitchFamily="18" charset="0"/>
                          <a:cs typeface="Times New Roman" panose="02020603050405020304" pitchFamily="18" charset="0"/>
                        </a:rPr>
                        <a:t> vaccine </a:t>
                      </a:r>
                      <a:r>
                        <a:rPr lang="en-US" sz="1400" dirty="0" err="1">
                          <a:latin typeface="Times New Roman" panose="02020603050405020304" pitchFamily="18" charset="0"/>
                          <a:cs typeface="Times New Roman" panose="02020603050405020304" pitchFamily="18" charset="0"/>
                        </a:rPr>
                        <a:t>phòng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bệnh</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Tiêm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kích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thích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miễn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dịch</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3915392"/>
                  </a:ext>
                </a:extLst>
              </a:tr>
            </a:tbl>
          </a:graphicData>
        </a:graphic>
      </p:graphicFrame>
    </p:spTree>
    <p:extLst>
      <p:ext uri="{BB962C8B-B14F-4D97-AF65-F5344CB8AC3E}">
        <p14:creationId xmlns:p14="http://schemas.microsoft.com/office/powerpoint/2010/main" val="393742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DF6A839B-4921-09DA-34D8-13D51B395C0D}"/>
              </a:ext>
            </a:extLst>
          </p:cNvPr>
          <p:cNvSpPr txBox="1">
            <a:spLocks/>
          </p:cNvSpPr>
          <p:nvPr/>
        </p:nvSpPr>
        <p:spPr>
          <a:xfrm>
            <a:off x="2082296" y="379139"/>
            <a:ext cx="8250723" cy="778865"/>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solidFill>
                  <a:schemeClr val="tx1"/>
                </a:solidFill>
                <a:latin typeface="Times New Roman" pitchFamily="18" charset="0"/>
                <a:cs typeface="Times New Roman" pitchFamily="18" charset="0"/>
              </a:rPr>
              <a:t>HÌNH THÀNH KIẾN THỨC MỚI</a:t>
            </a:r>
          </a:p>
        </p:txBody>
      </p:sp>
      <p:sp>
        <p:nvSpPr>
          <p:cNvPr id="6" name="Title 3">
            <a:extLst>
              <a:ext uri="{FF2B5EF4-FFF2-40B4-BE49-F238E27FC236}">
                <a16:creationId xmlns:a16="http://schemas.microsoft.com/office/drawing/2014/main" id="{24823198-6F54-8C47-100E-35CDDBF22B89}"/>
              </a:ext>
            </a:extLst>
          </p:cNvPr>
          <p:cNvSpPr txBox="1">
            <a:spLocks/>
          </p:cNvSpPr>
          <p:nvPr/>
        </p:nvSpPr>
        <p:spPr>
          <a:xfrm>
            <a:off x="1092450" y="1709330"/>
            <a:ext cx="10230416" cy="2935098"/>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50000"/>
              </a:lnSpc>
            </a:pPr>
            <a:r>
              <a:rPr lang="en-US" sz="3200" b="1" dirty="0">
                <a:solidFill>
                  <a:schemeClr val="tx1"/>
                </a:solidFill>
                <a:latin typeface="Times New Roman" pitchFamily="18" charset="0"/>
                <a:cs typeface="Times New Roman" pitchFamily="18" charset="0"/>
              </a:rPr>
              <a:t>BÀI 23: ỨNG DỤNG CÔNG NGHỆ SINH HỌC TRONG PHÒNG, TRỊ BỆNH THUỶ SẢN</a:t>
            </a:r>
          </a:p>
        </p:txBody>
      </p:sp>
    </p:spTree>
    <p:extLst>
      <p:ext uri="{BB962C8B-B14F-4D97-AF65-F5344CB8AC3E}">
        <p14:creationId xmlns:p14="http://schemas.microsoft.com/office/powerpoint/2010/main" val="284430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DF6A839B-4921-09DA-34D8-13D51B395C0D}"/>
              </a:ext>
            </a:extLst>
          </p:cNvPr>
          <p:cNvSpPr txBox="1">
            <a:spLocks/>
          </p:cNvSpPr>
          <p:nvPr/>
        </p:nvSpPr>
        <p:spPr>
          <a:xfrm>
            <a:off x="1970638" y="198070"/>
            <a:ext cx="8250723" cy="778865"/>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solidFill>
                  <a:schemeClr val="tx1"/>
                </a:solidFill>
                <a:latin typeface="Times New Roman" pitchFamily="18" charset="0"/>
                <a:cs typeface="Times New Roman" pitchFamily="18" charset="0"/>
              </a:rPr>
              <a:t>NỘI DUNG BÀI HỌC</a:t>
            </a:r>
          </a:p>
        </p:txBody>
      </p:sp>
      <p:sp>
        <p:nvSpPr>
          <p:cNvPr id="6" name="Title 3">
            <a:extLst>
              <a:ext uri="{FF2B5EF4-FFF2-40B4-BE49-F238E27FC236}">
                <a16:creationId xmlns:a16="http://schemas.microsoft.com/office/drawing/2014/main" id="{24823198-6F54-8C47-100E-35CDDBF22B89}"/>
              </a:ext>
            </a:extLst>
          </p:cNvPr>
          <p:cNvSpPr txBox="1">
            <a:spLocks/>
          </p:cNvSpPr>
          <p:nvPr/>
        </p:nvSpPr>
        <p:spPr>
          <a:xfrm>
            <a:off x="1683945" y="817611"/>
            <a:ext cx="9134945" cy="2636333"/>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50000"/>
              </a:lnSpc>
            </a:pPr>
            <a:r>
              <a:rPr lang="en-US" sz="3200" b="1" dirty="0">
                <a:solidFill>
                  <a:schemeClr val="tx1"/>
                </a:solidFill>
                <a:latin typeface="Times New Roman" pitchFamily="18" charset="0"/>
                <a:cs typeface="Times New Roman" pitchFamily="18" charset="0"/>
              </a:rPr>
              <a:t>BÀI 23: ỨNG DỤNG CÔNG NGHỆ SINH HỌC TRONG PHÒNG, TRỊ BỆNH THUỶ SẢN</a:t>
            </a:r>
          </a:p>
        </p:txBody>
      </p:sp>
      <p:sp>
        <p:nvSpPr>
          <p:cNvPr id="4" name="Title 3">
            <a:extLst>
              <a:ext uri="{FF2B5EF4-FFF2-40B4-BE49-F238E27FC236}">
                <a16:creationId xmlns:a16="http://schemas.microsoft.com/office/drawing/2014/main" id="{4A33ABB2-63A9-C58A-410D-D53AC5DEB096}"/>
              </a:ext>
            </a:extLst>
          </p:cNvPr>
          <p:cNvSpPr txBox="1">
            <a:spLocks/>
          </p:cNvSpPr>
          <p:nvPr/>
        </p:nvSpPr>
        <p:spPr>
          <a:xfrm>
            <a:off x="460973" y="4693025"/>
            <a:ext cx="3704376" cy="1477489"/>
          </a:xfrm>
          <a:prstGeom prst="flowChartAlternate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50000"/>
              </a:lnSpc>
            </a:pPr>
            <a:r>
              <a:rPr lang="en-US" sz="3200" b="1" dirty="0">
                <a:solidFill>
                  <a:schemeClr val="tx1"/>
                </a:solidFill>
                <a:latin typeface="Times New Roman" pitchFamily="18" charset="0"/>
                <a:cs typeface="Times New Roman" pitchFamily="18" charset="0"/>
              </a:rPr>
              <a:t>ỨNG DỤNG CNSH TRONG CHẨN ĐOÁN BỆNH THUỶ SẢN</a:t>
            </a:r>
          </a:p>
        </p:txBody>
      </p:sp>
      <p:sp>
        <p:nvSpPr>
          <p:cNvPr id="7" name="Title 3">
            <a:extLst>
              <a:ext uri="{FF2B5EF4-FFF2-40B4-BE49-F238E27FC236}">
                <a16:creationId xmlns:a16="http://schemas.microsoft.com/office/drawing/2014/main" id="{028585C6-996F-4898-B5BC-D4F687DE9EA4}"/>
              </a:ext>
            </a:extLst>
          </p:cNvPr>
          <p:cNvSpPr txBox="1">
            <a:spLocks/>
          </p:cNvSpPr>
          <p:nvPr/>
        </p:nvSpPr>
        <p:spPr>
          <a:xfrm>
            <a:off x="4322277" y="4656810"/>
            <a:ext cx="3704376" cy="1477489"/>
          </a:xfrm>
          <a:prstGeom prst="flowChartAlternate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50000"/>
              </a:lnSpc>
            </a:pPr>
            <a:r>
              <a:rPr lang="en-US" sz="3200" b="1" dirty="0">
                <a:solidFill>
                  <a:schemeClr val="tx1"/>
                </a:solidFill>
                <a:latin typeface="Times New Roman" pitchFamily="18" charset="0"/>
                <a:cs typeface="Times New Roman" pitchFamily="18" charset="0"/>
              </a:rPr>
              <a:t>ỨNG DỤNG CNSH TRONG PHÒNG BỆNH</a:t>
            </a:r>
          </a:p>
        </p:txBody>
      </p:sp>
      <p:sp>
        <p:nvSpPr>
          <p:cNvPr id="8" name="Title 3">
            <a:extLst>
              <a:ext uri="{FF2B5EF4-FFF2-40B4-BE49-F238E27FC236}">
                <a16:creationId xmlns:a16="http://schemas.microsoft.com/office/drawing/2014/main" id="{DEED1EB7-36AC-9828-47CE-775108290DB3}"/>
              </a:ext>
            </a:extLst>
          </p:cNvPr>
          <p:cNvSpPr txBox="1">
            <a:spLocks/>
          </p:cNvSpPr>
          <p:nvPr/>
        </p:nvSpPr>
        <p:spPr>
          <a:xfrm>
            <a:off x="8085504" y="4612787"/>
            <a:ext cx="3704376" cy="1477489"/>
          </a:xfrm>
          <a:prstGeom prst="flowChartAlternate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50000"/>
              </a:lnSpc>
            </a:pPr>
            <a:r>
              <a:rPr lang="en-US" sz="3200" b="1" dirty="0">
                <a:solidFill>
                  <a:schemeClr val="tx1"/>
                </a:solidFill>
                <a:latin typeface="Times New Roman" pitchFamily="18" charset="0"/>
                <a:cs typeface="Times New Roman" pitchFamily="18" charset="0"/>
              </a:rPr>
              <a:t>ỨNG DỤNG CNSH TRONG ĐIỀU TRỊ BỆNH THUỶ SẢN</a:t>
            </a:r>
          </a:p>
        </p:txBody>
      </p:sp>
      <p:sp>
        <p:nvSpPr>
          <p:cNvPr id="14" name="Arrow: Down 13">
            <a:extLst>
              <a:ext uri="{FF2B5EF4-FFF2-40B4-BE49-F238E27FC236}">
                <a16:creationId xmlns:a16="http://schemas.microsoft.com/office/drawing/2014/main" id="{C5773BA9-6910-825B-13BB-9A3FEEDE74D2}"/>
              </a:ext>
            </a:extLst>
          </p:cNvPr>
          <p:cNvSpPr/>
          <p:nvPr/>
        </p:nvSpPr>
        <p:spPr>
          <a:xfrm>
            <a:off x="1683945" y="3494063"/>
            <a:ext cx="1258432" cy="1158843"/>
          </a:xfrm>
          <a:prstGeom prst="downArrow">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FF4632E4-86E8-BA0A-D110-9B62D3E2F4CA}"/>
              </a:ext>
            </a:extLst>
          </p:cNvPr>
          <p:cNvSpPr/>
          <p:nvPr/>
        </p:nvSpPr>
        <p:spPr>
          <a:xfrm>
            <a:off x="5168021" y="3453944"/>
            <a:ext cx="1258432" cy="1158843"/>
          </a:xfrm>
          <a:prstGeom prst="downArrow">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AF8F0580-1EFC-1AD4-631A-56A89266D728}"/>
              </a:ext>
            </a:extLst>
          </p:cNvPr>
          <p:cNvSpPr/>
          <p:nvPr/>
        </p:nvSpPr>
        <p:spPr>
          <a:xfrm>
            <a:off x="9094209" y="3429000"/>
            <a:ext cx="1258432" cy="1158843"/>
          </a:xfrm>
          <a:prstGeom prst="downArrow">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P spid="7" grpId="0" animBg="1"/>
      <p:bldP spid="8"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3ABB2-63A9-C58A-410D-D53AC5DEB096}"/>
              </a:ext>
            </a:extLst>
          </p:cNvPr>
          <p:cNvSpPr txBox="1">
            <a:spLocks/>
          </p:cNvSpPr>
          <p:nvPr/>
        </p:nvSpPr>
        <p:spPr>
          <a:xfrm>
            <a:off x="343276" y="501272"/>
            <a:ext cx="11571084" cy="503664"/>
          </a:xfrm>
          <a:prstGeom prst="flowChartAlternate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solidFill>
                  <a:schemeClr val="tx1"/>
                </a:solidFill>
                <a:latin typeface="Times New Roman" pitchFamily="18" charset="0"/>
                <a:cs typeface="Times New Roman" pitchFamily="18" charset="0"/>
              </a:rPr>
              <a:t>1. ỨNG DỤNG CNSH TRONG CHẨN ĐOÁN BỆNH THUỶ SẢN</a:t>
            </a:r>
          </a:p>
        </p:txBody>
      </p:sp>
      <p:sp>
        <p:nvSpPr>
          <p:cNvPr id="2" name="Title 3">
            <a:extLst>
              <a:ext uri="{FF2B5EF4-FFF2-40B4-BE49-F238E27FC236}">
                <a16:creationId xmlns:a16="http://schemas.microsoft.com/office/drawing/2014/main" id="{3B081FCF-D754-8F19-9ABC-4C47CB60B9FE}"/>
              </a:ext>
            </a:extLst>
          </p:cNvPr>
          <p:cNvSpPr txBox="1">
            <a:spLocks/>
          </p:cNvSpPr>
          <p:nvPr/>
        </p:nvSpPr>
        <p:spPr>
          <a:xfrm>
            <a:off x="310458" y="1110295"/>
            <a:ext cx="11571084" cy="311100"/>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1600" b="1" dirty="0">
                <a:solidFill>
                  <a:schemeClr val="tx1"/>
                </a:solidFill>
                <a:latin typeface="Times New Roman" pitchFamily="18" charset="0"/>
                <a:cs typeface="Times New Roman" pitchFamily="18" charset="0"/>
              </a:rPr>
              <a:t>1.1. KIT CHẨN ĐOÁN</a:t>
            </a:r>
          </a:p>
        </p:txBody>
      </p:sp>
      <p:sp>
        <p:nvSpPr>
          <p:cNvPr id="3" name="Oval 2">
            <a:extLst>
              <a:ext uri="{FF2B5EF4-FFF2-40B4-BE49-F238E27FC236}">
                <a16:creationId xmlns:a16="http://schemas.microsoft.com/office/drawing/2014/main" id="{D4433665-5255-741A-306B-89E93F608F3E}"/>
              </a:ext>
            </a:extLst>
          </p:cNvPr>
          <p:cNvSpPr/>
          <p:nvPr/>
        </p:nvSpPr>
        <p:spPr>
          <a:xfrm>
            <a:off x="4037845" y="2245260"/>
            <a:ext cx="6102036" cy="88723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Thảo</a:t>
            </a:r>
            <a:r>
              <a:rPr lang="en-US" dirty="0"/>
              <a:t> </a:t>
            </a:r>
            <a:r>
              <a:rPr lang="en-US" dirty="0" err="1"/>
              <a:t>luận</a:t>
            </a:r>
            <a:r>
              <a:rPr lang="en-US" dirty="0"/>
              <a:t> </a:t>
            </a:r>
            <a:r>
              <a:rPr lang="en-US" dirty="0" err="1"/>
              <a:t>theo</a:t>
            </a:r>
            <a:r>
              <a:rPr lang="en-US" dirty="0"/>
              <a:t> </a:t>
            </a:r>
            <a:r>
              <a:rPr lang="en-US" dirty="0" err="1"/>
              <a:t>nhóm</a:t>
            </a:r>
            <a:r>
              <a:rPr lang="en-US" dirty="0"/>
              <a:t> (</a:t>
            </a:r>
            <a:r>
              <a:rPr lang="en-US" dirty="0" err="1"/>
              <a:t>bàn</a:t>
            </a:r>
            <a:r>
              <a:rPr lang="en-US" dirty="0"/>
              <a:t>) </a:t>
            </a:r>
            <a:r>
              <a:rPr lang="en-US" dirty="0" err="1"/>
              <a:t>và</a:t>
            </a:r>
            <a:r>
              <a:rPr lang="en-US" dirty="0"/>
              <a:t> </a:t>
            </a:r>
            <a:r>
              <a:rPr lang="en-US" dirty="0" err="1"/>
              <a:t>hoàn</a:t>
            </a:r>
            <a:r>
              <a:rPr lang="en-US" dirty="0"/>
              <a:t> </a:t>
            </a:r>
            <a:r>
              <a:rPr lang="en-US" dirty="0" err="1"/>
              <a:t>thành</a:t>
            </a:r>
            <a:r>
              <a:rPr lang="en-US" dirty="0"/>
              <a:t> </a:t>
            </a:r>
            <a:r>
              <a:rPr lang="en-US" dirty="0" err="1"/>
              <a:t>bảng</a:t>
            </a:r>
            <a:r>
              <a:rPr lang="en-US" dirty="0"/>
              <a:t> </a:t>
            </a:r>
            <a:r>
              <a:rPr lang="en-US" dirty="0" err="1"/>
              <a:t>sau</a:t>
            </a:r>
            <a:r>
              <a:rPr lang="en-US" dirty="0"/>
              <a:t>:</a:t>
            </a:r>
          </a:p>
        </p:txBody>
      </p:sp>
      <p:graphicFrame>
        <p:nvGraphicFramePr>
          <p:cNvPr id="9" name="Table 8">
            <a:extLst>
              <a:ext uri="{FF2B5EF4-FFF2-40B4-BE49-F238E27FC236}">
                <a16:creationId xmlns:a16="http://schemas.microsoft.com/office/drawing/2014/main" id="{94719361-3BF6-E048-B140-AAC0496889FD}"/>
              </a:ext>
            </a:extLst>
          </p:cNvPr>
          <p:cNvGraphicFramePr>
            <a:graphicFrameLocks noGrp="1"/>
          </p:cNvGraphicFramePr>
          <p:nvPr>
            <p:extLst>
              <p:ext uri="{D42A27DB-BD31-4B8C-83A1-F6EECF244321}">
                <p14:modId xmlns:p14="http://schemas.microsoft.com/office/powerpoint/2010/main" val="2126472864"/>
              </p:ext>
            </p:extLst>
          </p:nvPr>
        </p:nvGraphicFramePr>
        <p:xfrm>
          <a:off x="1575303" y="1910281"/>
          <a:ext cx="8157171" cy="4671590"/>
        </p:xfrm>
        <a:graphic>
          <a:graphicData uri="http://schemas.openxmlformats.org/drawingml/2006/table">
            <a:tbl>
              <a:tblPr firstRow="1" bandRow="1">
                <a:tableStyleId>{5C22544A-7EE6-4342-B048-85BDC9FD1C3A}</a:tableStyleId>
              </a:tblPr>
              <a:tblGrid>
                <a:gridCol w="2719057">
                  <a:extLst>
                    <a:ext uri="{9D8B030D-6E8A-4147-A177-3AD203B41FA5}">
                      <a16:colId xmlns:a16="http://schemas.microsoft.com/office/drawing/2014/main" val="451479513"/>
                    </a:ext>
                  </a:extLst>
                </a:gridCol>
                <a:gridCol w="2719057">
                  <a:extLst>
                    <a:ext uri="{9D8B030D-6E8A-4147-A177-3AD203B41FA5}">
                      <a16:colId xmlns:a16="http://schemas.microsoft.com/office/drawing/2014/main" val="1997212394"/>
                    </a:ext>
                  </a:extLst>
                </a:gridCol>
                <a:gridCol w="2719057">
                  <a:extLst>
                    <a:ext uri="{9D8B030D-6E8A-4147-A177-3AD203B41FA5}">
                      <a16:colId xmlns:a16="http://schemas.microsoft.com/office/drawing/2014/main" val="2456499436"/>
                    </a:ext>
                  </a:extLst>
                </a:gridCol>
              </a:tblGrid>
              <a:tr h="921945">
                <a:tc>
                  <a:txBody>
                    <a:bodyPr/>
                    <a:lstStyle/>
                    <a:p>
                      <a:pPr algn="ctr"/>
                      <a:r>
                        <a:rPr lang="en-US" sz="1800" b="1" dirty="0">
                          <a:latin typeface="Times New Roman" panose="02020603050405020304" pitchFamily="18" charset="0"/>
                          <a:cs typeface="Times New Roman" panose="02020603050405020304" pitchFamily="18" charset="0"/>
                        </a:rPr>
                        <a:t>NỘI DUNG</a:t>
                      </a:r>
                    </a:p>
                  </a:txBody>
                  <a:tcPr/>
                </a:tc>
                <a:tc>
                  <a:txBody>
                    <a:bodyPr/>
                    <a:lstStyle/>
                    <a:p>
                      <a:pPr algn="ctr"/>
                      <a:r>
                        <a:rPr lang="en-US" sz="1800" b="1" dirty="0">
                          <a:latin typeface="Times New Roman" panose="02020603050405020304" pitchFamily="18" charset="0"/>
                          <a:cs typeface="Times New Roman" panose="02020603050405020304" pitchFamily="18" charset="0"/>
                        </a:rPr>
                        <a:t>KIT CHẨN ĐOÁN</a:t>
                      </a:r>
                    </a:p>
                  </a:txBody>
                  <a:tcPr/>
                </a:tc>
                <a:tc>
                  <a:txBody>
                    <a:bodyPr/>
                    <a:lstStyle/>
                    <a:p>
                      <a:pPr algn="ctr"/>
                      <a:r>
                        <a:rPr lang="en-US" sz="1800" b="1" dirty="0">
                          <a:latin typeface="Times New Roman" panose="02020603050405020304" pitchFamily="18" charset="0"/>
                          <a:cs typeface="Times New Roman" panose="02020603050405020304" pitchFamily="18" charset="0"/>
                        </a:rPr>
                        <a:t>KỸ THUẬT PCR</a:t>
                      </a:r>
                    </a:p>
                  </a:txBody>
                  <a:tcPr/>
                </a:tc>
                <a:extLst>
                  <a:ext uri="{0D108BD9-81ED-4DB2-BD59-A6C34878D82A}">
                    <a16:rowId xmlns:a16="http://schemas.microsoft.com/office/drawing/2014/main" val="2060959363"/>
                  </a:ext>
                </a:extLst>
              </a:tr>
              <a:tr h="749929">
                <a:tc>
                  <a:txBody>
                    <a:bodyPr/>
                    <a:lstStyle/>
                    <a:p>
                      <a:r>
                        <a:rPr lang="en-US" sz="1800" b="1" dirty="0">
                          <a:latin typeface="Times New Roman" panose="02020603050405020304" pitchFamily="18" charset="0"/>
                          <a:cs typeface="Times New Roman" panose="02020603050405020304" pitchFamily="18" charset="0"/>
                        </a:rPr>
                        <a:t>KHÁI NIỆM</a:t>
                      </a:r>
                    </a:p>
                  </a:txBody>
                  <a:tcPr/>
                </a:tc>
                <a:tc>
                  <a:txBody>
                    <a:bodyPr/>
                    <a:lstStyle/>
                    <a:p>
                      <a:endParaRPr lang="en-US" sz="1800" b="1">
                        <a:latin typeface="Times New Roman" panose="02020603050405020304" pitchFamily="18" charset="0"/>
                        <a:cs typeface="Times New Roman" panose="02020603050405020304" pitchFamily="18" charset="0"/>
                      </a:endParaRPr>
                    </a:p>
                  </a:txBody>
                  <a:tcPr/>
                </a:tc>
                <a:tc>
                  <a:txBody>
                    <a:bodyPr/>
                    <a:lstStyle/>
                    <a:p>
                      <a:endParaRPr lang="en-US"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06684972"/>
                  </a:ext>
                </a:extLst>
              </a:tr>
              <a:tr h="749929">
                <a:tc>
                  <a:txBody>
                    <a:bodyPr/>
                    <a:lstStyle/>
                    <a:p>
                      <a:r>
                        <a:rPr lang="en-US" sz="1800" b="1" dirty="0" err="1">
                          <a:latin typeface="Times New Roman" panose="02020603050405020304" pitchFamily="18" charset="0"/>
                          <a:cs typeface="Times New Roman" panose="02020603050405020304" pitchFamily="18" charset="0"/>
                        </a:rPr>
                        <a:t>Ứng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dụng</a:t>
                      </a:r>
                      <a:endParaRPr lang="en-US" sz="1800" b="1" dirty="0">
                        <a:latin typeface="Times New Roman" panose="02020603050405020304" pitchFamily="18" charset="0"/>
                        <a:cs typeface="Times New Roman" panose="02020603050405020304" pitchFamily="18" charset="0"/>
                      </a:endParaRPr>
                    </a:p>
                  </a:txBody>
                  <a:tcPr/>
                </a:tc>
                <a:tc>
                  <a:txBody>
                    <a:bodyPr/>
                    <a:lstStyle/>
                    <a:p>
                      <a:endParaRPr lang="en-US" sz="1800" b="1">
                        <a:latin typeface="Times New Roman" panose="02020603050405020304" pitchFamily="18" charset="0"/>
                        <a:cs typeface="Times New Roman" panose="02020603050405020304" pitchFamily="18" charset="0"/>
                      </a:endParaRPr>
                    </a:p>
                  </a:txBody>
                  <a:tcPr/>
                </a:tc>
                <a:tc>
                  <a:txBody>
                    <a:bodyPr/>
                    <a:lstStyle/>
                    <a:p>
                      <a:endParaRPr lang="en-US"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79724877"/>
                  </a:ext>
                </a:extLst>
              </a:tr>
              <a:tr h="749929">
                <a:tc>
                  <a:txBody>
                    <a:bodyPr/>
                    <a:lstStyle/>
                    <a:p>
                      <a:r>
                        <a:rPr lang="en-US" sz="1800" b="1" dirty="0">
                          <a:latin typeface="Times New Roman" panose="02020603050405020304" pitchFamily="18" charset="0"/>
                          <a:cs typeface="Times New Roman" panose="02020603050405020304" pitchFamily="18" charset="0"/>
                        </a:rPr>
                        <a:t>Quy </a:t>
                      </a:r>
                      <a:r>
                        <a:rPr lang="en-US" sz="1800" b="1" dirty="0" err="1">
                          <a:latin typeface="Times New Roman" panose="02020603050405020304" pitchFamily="18" charset="0"/>
                          <a:cs typeface="Times New Roman" panose="02020603050405020304" pitchFamily="18" charset="0"/>
                        </a:rPr>
                        <a:t>trình</a:t>
                      </a:r>
                      <a:endParaRPr lang="en-US" sz="1800" b="1" dirty="0">
                        <a:latin typeface="Times New Roman" panose="02020603050405020304" pitchFamily="18" charset="0"/>
                        <a:cs typeface="Times New Roman" panose="02020603050405020304" pitchFamily="18" charset="0"/>
                      </a:endParaRPr>
                    </a:p>
                  </a:txBody>
                  <a:tcPr/>
                </a:tc>
                <a:tc>
                  <a:txBody>
                    <a:bodyPr/>
                    <a:lstStyle/>
                    <a:p>
                      <a:endParaRPr lang="en-US" sz="1800" b="1">
                        <a:latin typeface="Times New Roman" panose="02020603050405020304" pitchFamily="18" charset="0"/>
                        <a:cs typeface="Times New Roman" panose="02020603050405020304" pitchFamily="18" charset="0"/>
                      </a:endParaRPr>
                    </a:p>
                  </a:txBody>
                  <a:tcPr/>
                </a:tc>
                <a:tc>
                  <a:txBody>
                    <a:bodyPr/>
                    <a:lstStyle/>
                    <a:p>
                      <a:endParaRPr lang="en-US"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61103935"/>
                  </a:ext>
                </a:extLst>
              </a:tr>
              <a:tr h="749929">
                <a:tc>
                  <a:txBody>
                    <a:bodyPr/>
                    <a:lstStyle/>
                    <a:p>
                      <a:r>
                        <a:rPr lang="vi-VN" sz="1800" b="1" dirty="0">
                          <a:latin typeface="Times New Roman" panose="02020603050405020304" pitchFamily="18" charset="0"/>
                          <a:cs typeface="Times New Roman" panose="02020603050405020304" pitchFamily="18" charset="0"/>
                        </a:rPr>
                        <a:t>Ư</a:t>
                      </a:r>
                      <a:r>
                        <a:rPr lang="en-US" sz="1800" b="1" dirty="0">
                          <a:latin typeface="Times New Roman" panose="02020603050405020304" pitchFamily="18" charset="0"/>
                          <a:cs typeface="Times New Roman" panose="02020603050405020304" pitchFamily="18" charset="0"/>
                        </a:rPr>
                        <a:t>u </a:t>
                      </a:r>
                      <a:r>
                        <a:rPr lang="en-US" sz="1800" b="1" dirty="0" err="1">
                          <a:latin typeface="Times New Roman" panose="02020603050405020304" pitchFamily="18" charset="0"/>
                          <a:cs typeface="Times New Roman" panose="02020603050405020304" pitchFamily="18" charset="0"/>
                        </a:rPr>
                        <a:t>điểm</a:t>
                      </a:r>
                      <a:endParaRPr lang="en-US" sz="1800" b="1" dirty="0">
                        <a:latin typeface="Times New Roman" panose="02020603050405020304" pitchFamily="18" charset="0"/>
                        <a:cs typeface="Times New Roman" panose="02020603050405020304" pitchFamily="18" charset="0"/>
                      </a:endParaRPr>
                    </a:p>
                  </a:txBody>
                  <a:tcPr/>
                </a:tc>
                <a:tc>
                  <a:txBody>
                    <a:bodyPr/>
                    <a:lstStyle/>
                    <a:p>
                      <a:endParaRPr lang="en-US" sz="1800" b="1">
                        <a:latin typeface="Times New Roman" panose="02020603050405020304" pitchFamily="18" charset="0"/>
                        <a:cs typeface="Times New Roman" panose="02020603050405020304" pitchFamily="18" charset="0"/>
                      </a:endParaRPr>
                    </a:p>
                  </a:txBody>
                  <a:tcPr/>
                </a:tc>
                <a:tc>
                  <a:txBody>
                    <a:bodyPr/>
                    <a:lstStyle/>
                    <a:p>
                      <a:endParaRPr lang="en-US"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31213560"/>
                  </a:ext>
                </a:extLst>
              </a:tr>
              <a:tr h="749929">
                <a:tc>
                  <a:txBody>
                    <a:bodyPr/>
                    <a:lstStyle/>
                    <a:p>
                      <a:r>
                        <a:rPr lang="en-US" sz="1800" b="1" dirty="0">
                          <a:latin typeface="Times New Roman" panose="02020603050405020304" pitchFamily="18" charset="0"/>
                          <a:cs typeface="Times New Roman" panose="02020603050405020304" pitchFamily="18" charset="0"/>
                        </a:rPr>
                        <a:t>Nh</a:t>
                      </a:r>
                      <a:r>
                        <a:rPr lang="vi-VN" sz="1800" b="1" dirty="0">
                          <a:latin typeface="Times New Roman" panose="02020603050405020304" pitchFamily="18" charset="0"/>
                          <a:cs typeface="Times New Roman" panose="02020603050405020304" pitchFamily="18" charset="0"/>
                        </a:rPr>
                        <a:t>ược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điểm</a:t>
                      </a:r>
                      <a:endParaRPr lang="en-US" sz="1800" b="1" dirty="0">
                        <a:latin typeface="Times New Roman" panose="02020603050405020304" pitchFamily="18" charset="0"/>
                        <a:cs typeface="Times New Roman" panose="02020603050405020304" pitchFamily="18" charset="0"/>
                      </a:endParaRPr>
                    </a:p>
                  </a:txBody>
                  <a:tcPr/>
                </a:tc>
                <a:tc>
                  <a:txBody>
                    <a:bodyPr/>
                    <a:lstStyle/>
                    <a:p>
                      <a:endParaRPr lang="en-US" sz="1800" b="1">
                        <a:latin typeface="Times New Roman" panose="02020603050405020304" pitchFamily="18" charset="0"/>
                        <a:cs typeface="Times New Roman" panose="02020603050405020304" pitchFamily="18" charset="0"/>
                      </a:endParaRPr>
                    </a:p>
                  </a:txBody>
                  <a:tcPr/>
                </a:tc>
                <a:tc>
                  <a:txBody>
                    <a:bodyPr/>
                    <a:lstStyle/>
                    <a:p>
                      <a:endParaRPr lang="en-US" sz="1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03434760"/>
                  </a:ext>
                </a:extLst>
              </a:tr>
            </a:tbl>
          </a:graphicData>
        </a:graphic>
      </p:graphicFrame>
      <p:sp>
        <p:nvSpPr>
          <p:cNvPr id="5" name="Title 3">
            <a:extLst>
              <a:ext uri="{FF2B5EF4-FFF2-40B4-BE49-F238E27FC236}">
                <a16:creationId xmlns:a16="http://schemas.microsoft.com/office/drawing/2014/main" id="{9AAF0335-D8A6-4ECC-351C-D8A7BC1FAA7E}"/>
              </a:ext>
            </a:extLst>
          </p:cNvPr>
          <p:cNvSpPr txBox="1">
            <a:spLocks/>
          </p:cNvSpPr>
          <p:nvPr/>
        </p:nvSpPr>
        <p:spPr>
          <a:xfrm>
            <a:off x="310458" y="1510288"/>
            <a:ext cx="11571084" cy="311100"/>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1600" b="1" dirty="0">
                <a:solidFill>
                  <a:schemeClr val="tx1"/>
                </a:solidFill>
                <a:latin typeface="Times New Roman" pitchFamily="18" charset="0"/>
                <a:cs typeface="Times New Roman" pitchFamily="18" charset="0"/>
              </a:rPr>
              <a:t>1.2. KỸ THUẬT PCR</a:t>
            </a:r>
          </a:p>
        </p:txBody>
      </p:sp>
    </p:spTree>
    <p:extLst>
      <p:ext uri="{BB962C8B-B14F-4D97-AF65-F5344CB8AC3E}">
        <p14:creationId xmlns:p14="http://schemas.microsoft.com/office/powerpoint/2010/main" val="410028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880A81-DE15-57A5-22DC-0A481ECACAA4}"/>
              </a:ext>
            </a:extLst>
          </p:cNvPr>
          <p:cNvGraphicFramePr>
            <a:graphicFrameLocks noGrp="1"/>
          </p:cNvGraphicFramePr>
          <p:nvPr>
            <p:extLst>
              <p:ext uri="{D42A27DB-BD31-4B8C-83A1-F6EECF244321}">
                <p14:modId xmlns:p14="http://schemas.microsoft.com/office/powerpoint/2010/main" val="3993082579"/>
              </p:ext>
            </p:extLst>
          </p:nvPr>
        </p:nvGraphicFramePr>
        <p:xfrm>
          <a:off x="0" y="0"/>
          <a:ext cx="12191999" cy="7057673"/>
        </p:xfrm>
        <a:graphic>
          <a:graphicData uri="http://schemas.openxmlformats.org/drawingml/2006/table">
            <a:tbl>
              <a:tblPr firstRow="1" bandRow="1">
                <a:tableStyleId>{5C22544A-7EE6-4342-B048-85BDC9FD1C3A}</a:tableStyleId>
              </a:tblPr>
              <a:tblGrid>
                <a:gridCol w="1883121">
                  <a:extLst>
                    <a:ext uri="{9D8B030D-6E8A-4147-A177-3AD203B41FA5}">
                      <a16:colId xmlns:a16="http://schemas.microsoft.com/office/drawing/2014/main" val="451479513"/>
                    </a:ext>
                  </a:extLst>
                </a:gridCol>
                <a:gridCol w="5142368">
                  <a:extLst>
                    <a:ext uri="{9D8B030D-6E8A-4147-A177-3AD203B41FA5}">
                      <a16:colId xmlns:a16="http://schemas.microsoft.com/office/drawing/2014/main" val="1997212394"/>
                    </a:ext>
                  </a:extLst>
                </a:gridCol>
                <a:gridCol w="5166510">
                  <a:extLst>
                    <a:ext uri="{9D8B030D-6E8A-4147-A177-3AD203B41FA5}">
                      <a16:colId xmlns:a16="http://schemas.microsoft.com/office/drawing/2014/main" val="2456499436"/>
                    </a:ext>
                  </a:extLst>
                </a:gridCol>
              </a:tblGrid>
              <a:tr h="1072339">
                <a:tc>
                  <a:txBody>
                    <a:bodyPr/>
                    <a:lstStyle/>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NỘI DUNG</a:t>
                      </a:r>
                    </a:p>
                  </a:txBody>
                  <a:tcPr/>
                </a:tc>
                <a:tc>
                  <a:txBody>
                    <a:bodyPr/>
                    <a:lstStyle/>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KIT CHẨN ĐOÁN</a:t>
                      </a:r>
                    </a:p>
                  </a:txBody>
                  <a:tcPr/>
                </a:tc>
                <a:tc>
                  <a:txBody>
                    <a:bodyPr/>
                    <a:lstStyle/>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KỸ THUẬT PCR</a:t>
                      </a:r>
                    </a:p>
                  </a:txBody>
                  <a:tcPr/>
                </a:tc>
                <a:extLst>
                  <a:ext uri="{0D108BD9-81ED-4DB2-BD59-A6C34878D82A}">
                    <a16:rowId xmlns:a16="http://schemas.microsoft.com/office/drawing/2014/main" val="2060959363"/>
                  </a:ext>
                </a:extLst>
              </a:tr>
              <a:tr h="892263">
                <a:tc>
                  <a:txBody>
                    <a:bodyPr/>
                    <a:lstStyle/>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KHÁI NIỆM</a:t>
                      </a:r>
                    </a:p>
                  </a:txBody>
                  <a:tcPr/>
                </a:tc>
                <a:tc>
                  <a:txBody>
                    <a:bodyPr/>
                    <a:lstStyle/>
                    <a:p>
                      <a:endParaRPr lang="en-US" sz="1800" b="1" dirty="0">
                        <a:latin typeface="Times New Roman" panose="02020603050405020304" pitchFamily="18" charset="0"/>
                        <a:cs typeface="Times New Roman" panose="02020603050405020304" pitchFamily="18" charset="0"/>
                      </a:endParaRPr>
                    </a:p>
                  </a:txBody>
                  <a:tcPr/>
                </a:tc>
                <a:tc>
                  <a:txBody>
                    <a:bodyPr/>
                    <a:lstStyle/>
                    <a:p>
                      <a:endParaRPr lang="en-US" sz="1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06684972"/>
                  </a:ext>
                </a:extLst>
              </a:tr>
              <a:tr h="1072339">
                <a:tc>
                  <a:txBody>
                    <a:bodyPr/>
                    <a:lstStyle/>
                    <a:p>
                      <a:pPr algn="ctr"/>
                      <a:endParaRPr lang="en-US" sz="1800" b="1" dirty="0">
                        <a:latin typeface="Times New Roman" panose="02020603050405020304" pitchFamily="18" charset="0"/>
                        <a:cs typeface="Times New Roman" panose="02020603050405020304" pitchFamily="18" charset="0"/>
                      </a:endParaRPr>
                    </a:p>
                    <a:p>
                      <a:pPr algn="ctr"/>
                      <a:r>
                        <a:rPr lang="en-US" sz="1800" b="1" dirty="0" err="1">
                          <a:latin typeface="Times New Roman" panose="02020603050405020304" pitchFamily="18" charset="0"/>
                          <a:cs typeface="Times New Roman" panose="02020603050405020304" pitchFamily="18" charset="0"/>
                        </a:rPr>
                        <a:t>Ứng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dụng</a:t>
                      </a:r>
                      <a:endParaRPr lang="en-US" sz="1800" b="1" dirty="0">
                        <a:latin typeface="Times New Roman" panose="02020603050405020304" pitchFamily="18" charset="0"/>
                        <a:cs typeface="Times New Roman" panose="02020603050405020304" pitchFamily="18" charset="0"/>
                      </a:endParaRPr>
                    </a:p>
                  </a:txBody>
                  <a:tcPr/>
                </a:tc>
                <a:tc>
                  <a:txBody>
                    <a:bodyPr/>
                    <a:lstStyle/>
                    <a:p>
                      <a:endParaRPr lang="en-US" sz="1800" b="1" dirty="0">
                        <a:latin typeface="Times New Roman" panose="02020603050405020304" pitchFamily="18" charset="0"/>
                        <a:cs typeface="Times New Roman" panose="02020603050405020304" pitchFamily="18" charset="0"/>
                      </a:endParaRPr>
                    </a:p>
                  </a:txBody>
                  <a:tcPr/>
                </a:tc>
                <a:tc>
                  <a:txBody>
                    <a:bodyPr/>
                    <a:lstStyle/>
                    <a:p>
                      <a:endParaRPr lang="en-US" sz="1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79724877"/>
                  </a:ext>
                </a:extLst>
              </a:tr>
              <a:tr h="1629955">
                <a:tc>
                  <a:txBody>
                    <a:bodyPr/>
                    <a:lstStyle/>
                    <a:p>
                      <a:pPr algn="ctr"/>
                      <a:r>
                        <a:rPr lang="en-US" sz="1800" b="1" dirty="0">
                          <a:latin typeface="Times New Roman" panose="02020603050405020304" pitchFamily="18" charset="0"/>
                          <a:cs typeface="Times New Roman" panose="02020603050405020304" pitchFamily="18" charset="0"/>
                        </a:rPr>
                        <a:t>Quy </a:t>
                      </a:r>
                      <a:r>
                        <a:rPr lang="en-US" sz="1800" b="1" dirty="0" err="1">
                          <a:latin typeface="Times New Roman" panose="02020603050405020304" pitchFamily="18" charset="0"/>
                          <a:cs typeface="Times New Roman" panose="02020603050405020304" pitchFamily="18" charset="0"/>
                        </a:rPr>
                        <a:t>trình</a:t>
                      </a: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txBody>
                  <a:tcPr/>
                </a:tc>
                <a:tc>
                  <a:txBody>
                    <a:bodyPr/>
                    <a:lstStyle/>
                    <a:p>
                      <a:endParaRPr lang="en-US" sz="1800" b="1" dirty="0">
                        <a:latin typeface="Times New Roman" panose="02020603050405020304" pitchFamily="18" charset="0"/>
                        <a:cs typeface="Times New Roman" panose="02020603050405020304" pitchFamily="18" charset="0"/>
                      </a:endParaRPr>
                    </a:p>
                  </a:txBody>
                  <a:tcPr/>
                </a:tc>
                <a:tc>
                  <a:txBody>
                    <a:bodyPr/>
                    <a:lstStyle/>
                    <a:p>
                      <a:endParaRPr lang="en-US" sz="1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61103935"/>
                  </a:ext>
                </a:extLst>
              </a:tr>
              <a:tr h="936713">
                <a:tc>
                  <a:txBody>
                    <a:bodyPr/>
                    <a:lstStyle/>
                    <a:p>
                      <a:pPr algn="ctr"/>
                      <a:r>
                        <a:rPr lang="vi-VN" sz="1800" b="1" dirty="0">
                          <a:latin typeface="Times New Roman" panose="02020603050405020304" pitchFamily="18" charset="0"/>
                          <a:cs typeface="Times New Roman" panose="02020603050405020304" pitchFamily="18" charset="0"/>
                        </a:rPr>
                        <a:t>Ư</a:t>
                      </a:r>
                      <a:r>
                        <a:rPr lang="en-US" sz="1800" b="1" dirty="0">
                          <a:latin typeface="Times New Roman" panose="02020603050405020304" pitchFamily="18" charset="0"/>
                          <a:cs typeface="Times New Roman" panose="02020603050405020304" pitchFamily="18" charset="0"/>
                        </a:rPr>
                        <a:t>u </a:t>
                      </a:r>
                      <a:r>
                        <a:rPr lang="en-US" sz="1800" b="1" dirty="0" err="1">
                          <a:latin typeface="Times New Roman" panose="02020603050405020304" pitchFamily="18" charset="0"/>
                          <a:cs typeface="Times New Roman" panose="02020603050405020304" pitchFamily="18" charset="0"/>
                        </a:rPr>
                        <a:t>điểm</a:t>
                      </a:r>
                      <a:endParaRPr lang="en-US" sz="1800" b="1" dirty="0">
                        <a:latin typeface="Times New Roman" panose="02020603050405020304" pitchFamily="18" charset="0"/>
                        <a:cs typeface="Times New Roman" panose="02020603050405020304" pitchFamily="18" charset="0"/>
                      </a:endParaRPr>
                    </a:p>
                  </a:txBody>
                  <a:tcPr/>
                </a:tc>
                <a:tc>
                  <a:txBody>
                    <a:bodyPr/>
                    <a:lstStyle/>
                    <a:p>
                      <a:endParaRPr lang="en-US" sz="1800" b="1" dirty="0">
                        <a:latin typeface="Times New Roman" panose="02020603050405020304" pitchFamily="18" charset="0"/>
                        <a:cs typeface="Times New Roman" panose="02020603050405020304" pitchFamily="18" charset="0"/>
                      </a:endParaRPr>
                    </a:p>
                  </a:txBody>
                  <a:tcPr/>
                </a:tc>
                <a:tc>
                  <a:txBody>
                    <a:bodyPr/>
                    <a:lstStyle/>
                    <a:p>
                      <a:endParaRPr lang="en-US" sz="1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31213560"/>
                  </a:ext>
                </a:extLst>
              </a:tr>
              <a:tr h="1072339">
                <a:tc>
                  <a:txBody>
                    <a:bodyPr/>
                    <a:lstStyle/>
                    <a:p>
                      <a:pPr algn="ctr"/>
                      <a:r>
                        <a:rPr lang="en-US" sz="1800" b="1" dirty="0">
                          <a:latin typeface="Times New Roman" panose="02020603050405020304" pitchFamily="18" charset="0"/>
                          <a:cs typeface="Times New Roman" panose="02020603050405020304" pitchFamily="18" charset="0"/>
                        </a:rPr>
                        <a:t>Nh</a:t>
                      </a:r>
                      <a:r>
                        <a:rPr lang="vi-VN" sz="1800" b="1" dirty="0">
                          <a:latin typeface="Times New Roman" panose="02020603050405020304" pitchFamily="18" charset="0"/>
                          <a:cs typeface="Times New Roman" panose="02020603050405020304" pitchFamily="18" charset="0"/>
                        </a:rPr>
                        <a:t>ược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điểm</a:t>
                      </a:r>
                      <a:endParaRPr lang="en-US" sz="1800" b="1" dirty="0">
                        <a:latin typeface="Times New Roman" panose="02020603050405020304" pitchFamily="18" charset="0"/>
                        <a:cs typeface="Times New Roman" panose="02020603050405020304" pitchFamily="18" charset="0"/>
                      </a:endParaRPr>
                    </a:p>
                  </a:txBody>
                  <a:tcPr/>
                </a:tc>
                <a:tc>
                  <a:txBody>
                    <a:bodyPr/>
                    <a:lstStyle/>
                    <a:p>
                      <a:endParaRPr lang="en-US" sz="1800" b="1" dirty="0">
                        <a:latin typeface="Times New Roman" panose="02020603050405020304" pitchFamily="18" charset="0"/>
                        <a:cs typeface="Times New Roman" panose="02020603050405020304" pitchFamily="18" charset="0"/>
                      </a:endParaRPr>
                    </a:p>
                  </a:txBody>
                  <a:tcPr/>
                </a:tc>
                <a:tc>
                  <a:txBody>
                    <a:bodyPr/>
                    <a:lstStyle/>
                    <a:p>
                      <a:endParaRPr lang="en-US" sz="1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03434760"/>
                  </a:ext>
                </a:extLst>
              </a:tr>
            </a:tbl>
          </a:graphicData>
        </a:graphic>
      </p:graphicFrame>
      <p:sp>
        <p:nvSpPr>
          <p:cNvPr id="6" name="Rectangle 5">
            <a:extLst>
              <a:ext uri="{FF2B5EF4-FFF2-40B4-BE49-F238E27FC236}">
                <a16:creationId xmlns:a16="http://schemas.microsoft.com/office/drawing/2014/main" id="{95B4C6F6-6011-5D5A-EA2A-BAEECF00E2FB}"/>
              </a:ext>
            </a:extLst>
          </p:cNvPr>
          <p:cNvSpPr/>
          <p:nvPr/>
        </p:nvSpPr>
        <p:spPr>
          <a:xfrm>
            <a:off x="1901226" y="1084349"/>
            <a:ext cx="5042782" cy="88890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400" dirty="0" err="1">
                <a:solidFill>
                  <a:srgbClr val="FF0000"/>
                </a:solidFill>
                <a:latin typeface="Times New Roman" panose="02020603050405020304" pitchFamily="18" charset="0"/>
                <a:cs typeface="Times New Roman" panose="02020603050405020304" pitchFamily="18" charset="0"/>
              </a:rPr>
              <a:t>Dựa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trên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nguyên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lý</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sắc</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ký</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miễn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dịch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Phát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hiện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tác</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nhân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gây</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bệnh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một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cách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gián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tiếp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qua </a:t>
            </a:r>
            <a:r>
              <a:rPr lang="en-US" sz="1400" dirty="0" err="1">
                <a:solidFill>
                  <a:srgbClr val="FF0000"/>
                </a:solidFill>
                <a:latin typeface="Times New Roman" panose="02020603050405020304" pitchFamily="18" charset="0"/>
                <a:cs typeface="Times New Roman" panose="02020603050405020304" pitchFamily="18" charset="0"/>
              </a:rPr>
              <a:t>phát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hiện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kháng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thể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kháng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nguyên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hoặc</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dịch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tiết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sinh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học</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trong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mẫu</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bệnh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phẩm</a:t>
            </a:r>
            <a:endParaRPr lang="en-US" sz="1400"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2AA6256-8608-B7A8-7180-796DC944A07C}"/>
              </a:ext>
            </a:extLst>
          </p:cNvPr>
          <p:cNvSpPr/>
          <p:nvPr/>
        </p:nvSpPr>
        <p:spPr>
          <a:xfrm>
            <a:off x="1893677" y="2008938"/>
            <a:ext cx="5050332" cy="102461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400" dirty="0" err="1">
                <a:solidFill>
                  <a:srgbClr val="FF0000"/>
                </a:solidFill>
                <a:latin typeface="Times New Roman" panose="02020603050405020304" pitchFamily="18" charset="0"/>
                <a:cs typeface="Times New Roman" panose="02020603050405020304" pitchFamily="18" charset="0"/>
              </a:rPr>
              <a:t>Phát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hiện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một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số</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bệnh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trong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thuỷ</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sản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nh</a:t>
            </a:r>
            <a:r>
              <a:rPr lang="vi-VN" sz="1400" dirty="0">
                <a:solidFill>
                  <a:srgbClr val="FF0000"/>
                </a:solidFill>
                <a:latin typeface="Times New Roman" panose="02020603050405020304" pitchFamily="18" charset="0"/>
                <a:cs typeface="Times New Roman" panose="02020603050405020304" pitchFamily="18" charset="0"/>
              </a:rPr>
              <a:t>ư</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bệnh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đốm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trắng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bệnh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đầu</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vàng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trên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tôm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bệnh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xuất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huyết</a:t>
            </a:r>
            <a:r>
              <a:rPr lang="en-US" sz="1400" dirty="0">
                <a:solidFill>
                  <a:srgbClr val="FF0000"/>
                </a:solidFill>
                <a:latin typeface="Times New Roman" panose="02020603050405020304" pitchFamily="18" charset="0"/>
                <a:cs typeface="Times New Roman" panose="02020603050405020304" pitchFamily="18" charset="0"/>
              </a:rPr>
              <a:t> do virus </a:t>
            </a:r>
            <a:r>
              <a:rPr lang="en-US" sz="1400" dirty="0" err="1">
                <a:solidFill>
                  <a:srgbClr val="FF0000"/>
                </a:solidFill>
                <a:latin typeface="Times New Roman" panose="02020603050405020304" pitchFamily="18" charset="0"/>
                <a:cs typeface="Times New Roman" panose="02020603050405020304" pitchFamily="18" charset="0"/>
              </a:rPr>
              <a:t>trên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cá</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hồi</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bệnh</a:t>
            </a:r>
            <a:r>
              <a:rPr lang="en-US" sz="1400" dirty="0">
                <a:solidFill>
                  <a:srgbClr val="FF0000"/>
                </a:solidFill>
                <a:latin typeface="Times New Roman" panose="02020603050405020304" pitchFamily="18" charset="0"/>
                <a:cs typeface="Times New Roman" panose="02020603050405020304" pitchFamily="18" charset="0"/>
              </a:rPr>
              <a:t> virus herpes </a:t>
            </a:r>
            <a:r>
              <a:rPr lang="en-US" sz="1400" dirty="0" err="1">
                <a:solidFill>
                  <a:srgbClr val="FF0000"/>
                </a:solidFill>
                <a:latin typeface="Times New Roman" panose="02020603050405020304" pitchFamily="18" charset="0"/>
                <a:cs typeface="Times New Roman" panose="02020603050405020304" pitchFamily="18" charset="0"/>
              </a:rPr>
              <a:t>trên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cá</a:t>
            </a:r>
            <a:r>
              <a:rPr lang="en-US" sz="1400" dirty="0">
                <a:solidFill>
                  <a:srgbClr val="FF0000"/>
                </a:solidFill>
                <a:latin typeface="Times New Roman" panose="02020603050405020304" pitchFamily="18" charset="0"/>
                <a:cs typeface="Times New Roman" panose="02020603050405020304" pitchFamily="18" charset="0"/>
              </a:rPr>
              <a:t> koi…</a:t>
            </a:r>
          </a:p>
        </p:txBody>
      </p:sp>
      <p:pic>
        <p:nvPicPr>
          <p:cNvPr id="3" name="Picture 2">
            <a:extLst>
              <a:ext uri="{FF2B5EF4-FFF2-40B4-BE49-F238E27FC236}">
                <a16:creationId xmlns:a16="http://schemas.microsoft.com/office/drawing/2014/main" id="{02E96E08-0E97-AEFF-BE94-E1F7B7750B6E}"/>
              </a:ext>
            </a:extLst>
          </p:cNvPr>
          <p:cNvPicPr>
            <a:picLocks noChangeAspect="1"/>
          </p:cNvPicPr>
          <p:nvPr/>
        </p:nvPicPr>
        <p:blipFill>
          <a:blip r:embed="rId3"/>
          <a:stretch>
            <a:fillRect/>
          </a:stretch>
        </p:blipFill>
        <p:spPr>
          <a:xfrm rot="16200000">
            <a:off x="3462043" y="1496787"/>
            <a:ext cx="1921151" cy="5042782"/>
          </a:xfrm>
          <a:prstGeom prst="rect">
            <a:avLst/>
          </a:prstGeom>
        </p:spPr>
      </p:pic>
      <p:sp>
        <p:nvSpPr>
          <p:cNvPr id="5" name="Rectangle 4">
            <a:extLst>
              <a:ext uri="{FF2B5EF4-FFF2-40B4-BE49-F238E27FC236}">
                <a16:creationId xmlns:a16="http://schemas.microsoft.com/office/drawing/2014/main" id="{C1A11A1F-6FA3-675C-87B7-1F717786B532}"/>
              </a:ext>
            </a:extLst>
          </p:cNvPr>
          <p:cNvSpPr/>
          <p:nvPr/>
        </p:nvSpPr>
        <p:spPr>
          <a:xfrm>
            <a:off x="7052651" y="1084349"/>
            <a:ext cx="5139348" cy="9042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400" dirty="0" err="1">
                <a:solidFill>
                  <a:srgbClr val="FF0000"/>
                </a:solidFill>
                <a:latin typeface="Times New Roman" panose="02020603050405020304" pitchFamily="18" charset="0"/>
                <a:cs typeface="Times New Roman" panose="02020603050405020304" pitchFamily="18" charset="0"/>
              </a:rPr>
              <a:t>Là</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một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kỹ</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thuật</a:t>
            </a:r>
            <a:r>
              <a:rPr lang="en-US" sz="1400" dirty="0">
                <a:solidFill>
                  <a:srgbClr val="FF0000"/>
                </a:solidFill>
                <a:latin typeface="Times New Roman" panose="02020603050405020304" pitchFamily="18" charset="0"/>
                <a:cs typeface="Times New Roman" panose="02020603050405020304" pitchFamily="18" charset="0"/>
              </a:rPr>
              <a:t> đ</a:t>
            </a:r>
            <a:r>
              <a:rPr lang="vi-VN" sz="1400" dirty="0">
                <a:solidFill>
                  <a:srgbClr val="FF0000"/>
                </a:solidFill>
                <a:latin typeface="Times New Roman" panose="02020603050405020304" pitchFamily="18" charset="0"/>
                <a:cs typeface="Times New Roman" panose="02020603050405020304" pitchFamily="18" charset="0"/>
              </a:rPr>
              <a:t>ược</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sử</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dụng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khuếch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đại</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một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đoạn</a:t>
            </a:r>
            <a:r>
              <a:rPr lang="en-US" sz="1400" dirty="0">
                <a:solidFill>
                  <a:srgbClr val="FF0000"/>
                </a:solidFill>
                <a:latin typeface="Times New Roman" panose="02020603050405020304" pitchFamily="18" charset="0"/>
                <a:cs typeface="Times New Roman" panose="02020603050405020304" pitchFamily="18" charset="0"/>
              </a:rPr>
              <a:t> DNA </a:t>
            </a:r>
            <a:r>
              <a:rPr lang="en-US" sz="1400" dirty="0" err="1">
                <a:solidFill>
                  <a:srgbClr val="FF0000"/>
                </a:solidFill>
                <a:latin typeface="Times New Roman" panose="02020603050405020304" pitchFamily="18" charset="0"/>
                <a:cs typeface="Times New Roman" panose="02020603050405020304" pitchFamily="18" charset="0"/>
              </a:rPr>
              <a:t>hoặc</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sản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xuất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và</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nhân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bản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nhiều</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mẫu</a:t>
            </a:r>
            <a:r>
              <a:rPr lang="en-US" sz="1400" dirty="0">
                <a:solidFill>
                  <a:srgbClr val="FF0000"/>
                </a:solidFill>
                <a:latin typeface="Times New Roman" panose="02020603050405020304" pitchFamily="18" charset="0"/>
                <a:cs typeface="Times New Roman" panose="02020603050405020304" pitchFamily="18" charset="0"/>
              </a:rPr>
              <a:t> DNA </a:t>
            </a:r>
            <a:r>
              <a:rPr lang="en-US" sz="1400" dirty="0" err="1">
                <a:solidFill>
                  <a:srgbClr val="FF0000"/>
                </a:solidFill>
                <a:latin typeface="Times New Roman" panose="02020603050405020304" pitchFamily="18" charset="0"/>
                <a:cs typeface="Times New Roman" panose="02020603050405020304" pitchFamily="18" charset="0"/>
              </a:rPr>
              <a:t>giống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nhau</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theo</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cấp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luỹ</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thừa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tạo</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ra</a:t>
            </a:r>
            <a:r>
              <a:rPr lang="en-US" sz="1400" dirty="0">
                <a:solidFill>
                  <a:srgbClr val="FF0000"/>
                </a:solidFill>
                <a:latin typeface="Times New Roman" panose="02020603050405020304" pitchFamily="18" charset="0"/>
                <a:cs typeface="Times New Roman" panose="02020603050405020304" pitchFamily="18" charset="0"/>
              </a:rPr>
              <a:t> hang </a:t>
            </a:r>
            <a:r>
              <a:rPr lang="en-US" sz="1400" dirty="0" err="1">
                <a:solidFill>
                  <a:srgbClr val="FF0000"/>
                </a:solidFill>
                <a:latin typeface="Times New Roman" panose="02020603050405020304" pitchFamily="18" charset="0"/>
                <a:cs typeface="Times New Roman" panose="02020603050405020304" pitchFamily="18" charset="0"/>
              </a:rPr>
              <a:t>ngàn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đến</a:t>
            </a:r>
            <a:r>
              <a:rPr lang="en-US" sz="1400" dirty="0">
                <a:solidFill>
                  <a:srgbClr val="FF0000"/>
                </a:solidFill>
                <a:latin typeface="Times New Roman" panose="02020603050405020304" pitchFamily="18" charset="0"/>
                <a:cs typeface="Times New Roman" panose="02020603050405020304" pitchFamily="18" charset="0"/>
              </a:rPr>
              <a:t> hang </a:t>
            </a:r>
            <a:r>
              <a:rPr lang="en-US" sz="1400" dirty="0" err="1">
                <a:solidFill>
                  <a:srgbClr val="FF0000"/>
                </a:solidFill>
                <a:latin typeface="Times New Roman" panose="02020603050405020304" pitchFamily="18" charset="0"/>
                <a:cs typeface="Times New Roman" panose="02020603050405020304" pitchFamily="18" charset="0"/>
              </a:rPr>
              <a:t>triệu</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bản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sao</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một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trình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tự</a:t>
            </a:r>
            <a:r>
              <a:rPr lang="en-US" sz="1400" dirty="0">
                <a:solidFill>
                  <a:srgbClr val="FF0000"/>
                </a:solidFill>
                <a:latin typeface="Times New Roman" panose="02020603050405020304" pitchFamily="18" charset="0"/>
                <a:cs typeface="Times New Roman" panose="02020603050405020304" pitchFamily="18" charset="0"/>
              </a:rPr>
              <a:t> DNA </a:t>
            </a:r>
            <a:r>
              <a:rPr lang="en-US" sz="1400" dirty="0" err="1">
                <a:solidFill>
                  <a:srgbClr val="FF0000"/>
                </a:solidFill>
                <a:latin typeface="Times New Roman" panose="02020603050405020304" pitchFamily="18" charset="0"/>
                <a:cs typeface="Times New Roman" panose="02020603050405020304" pitchFamily="18" charset="0"/>
              </a:rPr>
              <a:t>nào</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đó</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một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mẫu</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nhỏ</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bản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đầu</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hoặc</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là</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bản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sao</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duy</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nhất</a:t>
            </a:r>
            <a:r>
              <a:rPr lang="en-US" sz="1400" dirty="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A258CEA1-B3EF-E39D-23F9-C1FE706F454D}"/>
              </a:ext>
            </a:extLst>
          </p:cNvPr>
          <p:cNvSpPr/>
          <p:nvPr/>
        </p:nvSpPr>
        <p:spPr>
          <a:xfrm>
            <a:off x="7073774" y="2050042"/>
            <a:ext cx="5118224" cy="8413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400" dirty="0" err="1">
                <a:solidFill>
                  <a:srgbClr val="FF0000"/>
                </a:solidFill>
                <a:latin typeface="Times New Roman" panose="02020603050405020304" pitchFamily="18" charset="0"/>
                <a:cs typeface="Times New Roman" panose="02020603050405020304" pitchFamily="18" charset="0"/>
              </a:rPr>
              <a:t>Phát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hiện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các</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tác</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nhân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gây</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bệnh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trên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thuỷ</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sản</a:t>
            </a:r>
            <a:endParaRPr lang="en-US" sz="1400"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35C2ED4-B159-7334-F2DF-5BB66F97A2B1}"/>
              </a:ext>
            </a:extLst>
          </p:cNvPr>
          <p:cNvPicPr>
            <a:picLocks noChangeAspect="1"/>
          </p:cNvPicPr>
          <p:nvPr/>
        </p:nvPicPr>
        <p:blipFill>
          <a:blip r:embed="rId4"/>
          <a:stretch>
            <a:fillRect/>
          </a:stretch>
        </p:blipFill>
        <p:spPr>
          <a:xfrm>
            <a:off x="7133374" y="3102913"/>
            <a:ext cx="4838323" cy="1925535"/>
          </a:xfrm>
          <a:prstGeom prst="rect">
            <a:avLst/>
          </a:prstGeom>
        </p:spPr>
      </p:pic>
      <p:sp>
        <p:nvSpPr>
          <p:cNvPr id="11" name="Rectangle 10">
            <a:extLst>
              <a:ext uri="{FF2B5EF4-FFF2-40B4-BE49-F238E27FC236}">
                <a16:creationId xmlns:a16="http://schemas.microsoft.com/office/drawing/2014/main" id="{C54680A5-89E6-0244-450C-F762B9F66993}"/>
              </a:ext>
            </a:extLst>
          </p:cNvPr>
          <p:cNvSpPr/>
          <p:nvPr/>
        </p:nvSpPr>
        <p:spPr>
          <a:xfrm>
            <a:off x="1901226" y="5066978"/>
            <a:ext cx="5050332" cy="7066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Kiểm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tra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sự</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có</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mặt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tác</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nhân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gây</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bệnh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một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cách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nhanh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chóng</a:t>
            </a:r>
            <a:endParaRPr lang="en-US" sz="1400" dirty="0">
              <a:solidFill>
                <a:srgbClr val="FF0000"/>
              </a:solidFill>
              <a:latin typeface="Times New Roman" panose="02020603050405020304" pitchFamily="18" charset="0"/>
              <a:cs typeface="Times New Roman" panose="02020603050405020304" pitchFamily="18" charset="0"/>
            </a:endParaRPr>
          </a:p>
          <a:p>
            <a:pPr algn="just"/>
            <a:r>
              <a:rPr lang="en-US" sz="1400" dirty="0">
                <a:solidFill>
                  <a:srgbClr val="FF0000"/>
                </a:solidFill>
                <a:latin typeface="Times New Roman" panose="02020603050405020304" pitchFamily="18" charset="0"/>
                <a:cs typeface="Times New Roman" panose="02020603050405020304" pitchFamily="18" charset="0"/>
              </a:rPr>
              <a:t>- Quy </a:t>
            </a:r>
            <a:r>
              <a:rPr lang="en-US" sz="1400" dirty="0" err="1">
                <a:solidFill>
                  <a:srgbClr val="FF0000"/>
                </a:solidFill>
                <a:latin typeface="Times New Roman" panose="02020603050405020304" pitchFamily="18" charset="0"/>
                <a:cs typeface="Times New Roman" panose="02020603050405020304" pitchFamily="18" charset="0"/>
              </a:rPr>
              <a:t>trình</a:t>
            </a:r>
            <a:r>
              <a:rPr lang="en-US" sz="1400" dirty="0">
                <a:solidFill>
                  <a:srgbClr val="FF0000"/>
                </a:solidFill>
                <a:latin typeface="Times New Roman" panose="02020603050405020304" pitchFamily="18" charset="0"/>
                <a:cs typeface="Times New Roman" panose="02020603050405020304" pitchFamily="18" charset="0"/>
              </a:rPr>
              <a:t> đ</a:t>
            </a:r>
            <a:r>
              <a:rPr lang="vi-VN" sz="1400" dirty="0">
                <a:solidFill>
                  <a:srgbClr val="FF0000"/>
                </a:solidFill>
                <a:latin typeface="Times New Roman" panose="02020603050405020304" pitchFamily="18" charset="0"/>
                <a:cs typeface="Times New Roman" panose="02020603050405020304" pitchFamily="18" charset="0"/>
              </a:rPr>
              <a:t>ơ</a:t>
            </a:r>
            <a:r>
              <a:rPr lang="en-US" sz="1400" dirty="0">
                <a:solidFill>
                  <a:srgbClr val="FF0000"/>
                </a:solidFill>
                <a:latin typeface="Times New Roman" panose="02020603050405020304" pitchFamily="18" charset="0"/>
                <a:cs typeface="Times New Roman" panose="02020603050405020304" pitchFamily="18" charset="0"/>
              </a:rPr>
              <a:t>n </a:t>
            </a:r>
            <a:r>
              <a:rPr lang="en-US" sz="1400" dirty="0" err="1">
                <a:solidFill>
                  <a:srgbClr val="FF0000"/>
                </a:solidFill>
                <a:latin typeface="Times New Roman" panose="02020603050405020304" pitchFamily="18" charset="0"/>
                <a:cs typeface="Times New Roman" panose="02020603050405020304" pitchFamily="18" charset="0"/>
              </a:rPr>
              <a:t>giản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tiện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lợi</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tiết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kiệm</a:t>
            </a:r>
            <a:endParaRPr lang="en-US" sz="1400" dirty="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5853B08-2F52-E346-2C42-85880ECB64D8}"/>
              </a:ext>
            </a:extLst>
          </p:cNvPr>
          <p:cNvSpPr/>
          <p:nvPr/>
        </p:nvSpPr>
        <p:spPr>
          <a:xfrm>
            <a:off x="7052651" y="5028448"/>
            <a:ext cx="5118224" cy="7452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FF0000"/>
                </a:solidFill>
                <a:latin typeface="Times New Roman" panose="02020603050405020304" pitchFamily="18" charset="0"/>
                <a:cs typeface="Times New Roman" panose="02020603050405020304" pitchFamily="18" charset="0"/>
              </a:rPr>
              <a:t>- Cho </a:t>
            </a:r>
            <a:r>
              <a:rPr lang="en-US" sz="1400" dirty="0" err="1">
                <a:solidFill>
                  <a:srgbClr val="FF0000"/>
                </a:solidFill>
                <a:latin typeface="Times New Roman" panose="02020603050405020304" pitchFamily="18" charset="0"/>
                <a:cs typeface="Times New Roman" panose="02020603050405020304" pitchFamily="18" charset="0"/>
              </a:rPr>
              <a:t>phép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phát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hiện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tác</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nhân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gây</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bệnh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ngay</a:t>
            </a:r>
            <a:r>
              <a:rPr lang="en-US" sz="1400" dirty="0">
                <a:solidFill>
                  <a:srgbClr val="FF0000"/>
                </a:solidFill>
                <a:latin typeface="Times New Roman" panose="02020603050405020304" pitchFamily="18" charset="0"/>
                <a:cs typeface="Times New Roman" panose="02020603050405020304" pitchFamily="18" charset="0"/>
              </a:rPr>
              <a:t> ở </a:t>
            </a:r>
            <a:r>
              <a:rPr lang="en-US" sz="1400" dirty="0" err="1">
                <a:solidFill>
                  <a:srgbClr val="FF0000"/>
                </a:solidFill>
                <a:latin typeface="Times New Roman" panose="02020603050405020304" pitchFamily="18" charset="0"/>
                <a:cs typeface="Times New Roman" panose="02020603050405020304" pitchFamily="18" charset="0"/>
              </a:rPr>
              <a:t>mật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độ</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thấp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giai</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đoạn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nhiễm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nhẹ</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có</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độ</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nhạy</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và</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mức</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độ</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chính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xác</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cao</a:t>
            </a:r>
            <a:r>
              <a:rPr lang="en-US" sz="1400" dirty="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15305DB0-F784-A3CA-B471-5BD722ED7267}"/>
              </a:ext>
            </a:extLst>
          </p:cNvPr>
          <p:cNvSpPr/>
          <p:nvPr/>
        </p:nvSpPr>
        <p:spPr>
          <a:xfrm>
            <a:off x="1908776" y="5861875"/>
            <a:ext cx="5042782" cy="9897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Độ</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đặc</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hiệu</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cao</a:t>
            </a:r>
            <a:endParaRPr lang="en-US" sz="1400" dirty="0">
              <a:solidFill>
                <a:srgbClr val="FF0000"/>
              </a:solidFill>
              <a:latin typeface="Times New Roman" panose="02020603050405020304" pitchFamily="18" charset="0"/>
              <a:cs typeface="Times New Roman" panose="02020603050405020304" pitchFamily="18" charset="0"/>
            </a:endParaRPr>
          </a:p>
          <a:p>
            <a:pPr algn="just"/>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Chỉ</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chẩn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đoán</a:t>
            </a:r>
            <a:r>
              <a:rPr lang="en-US" sz="1400" dirty="0">
                <a:solidFill>
                  <a:srgbClr val="FF0000"/>
                </a:solidFill>
                <a:latin typeface="Times New Roman" panose="02020603050405020304" pitchFamily="18" charset="0"/>
                <a:cs typeface="Times New Roman" panose="02020603050405020304" pitchFamily="18" charset="0"/>
              </a:rPr>
              <a:t> đ</a:t>
            </a:r>
            <a:r>
              <a:rPr lang="vi-VN" sz="1400" dirty="0">
                <a:solidFill>
                  <a:srgbClr val="FF0000"/>
                </a:solidFill>
                <a:latin typeface="Times New Roman" panose="02020603050405020304" pitchFamily="18" charset="0"/>
                <a:cs typeface="Times New Roman" panose="02020603050405020304" pitchFamily="18" charset="0"/>
              </a:rPr>
              <a:t>ược</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một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số</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bệnh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nhất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định</a:t>
            </a:r>
            <a:endParaRPr lang="en-US" sz="1400" dirty="0">
              <a:solidFill>
                <a:srgbClr val="FF0000"/>
              </a:solidFill>
              <a:latin typeface="Times New Roman" panose="02020603050405020304" pitchFamily="18" charset="0"/>
              <a:cs typeface="Times New Roman" panose="02020603050405020304" pitchFamily="18" charset="0"/>
            </a:endParaRPr>
          </a:p>
          <a:p>
            <a:pPr algn="just"/>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Kết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quả</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chính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xác</a:t>
            </a:r>
            <a:endParaRPr lang="en-US" sz="1400" dirty="0">
              <a:solidFill>
                <a:srgbClr val="FF0000"/>
              </a:solidFill>
              <a:latin typeface="Times New Roman" panose="02020603050405020304" pitchFamily="18" charset="0"/>
              <a:cs typeface="Times New Roman" panose="02020603050405020304" pitchFamily="18" charset="0"/>
            </a:endParaRPr>
          </a:p>
          <a:p>
            <a:pPr algn="just"/>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Có</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thể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bị</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ảnh</a:t>
            </a:r>
            <a:r>
              <a:rPr lang="en-US" sz="1400" dirty="0">
                <a:solidFill>
                  <a:srgbClr val="FF0000"/>
                </a:solidFill>
                <a:latin typeface="Times New Roman" panose="02020603050405020304" pitchFamily="18" charset="0"/>
                <a:cs typeface="Times New Roman" panose="02020603050405020304" pitchFamily="18" charset="0"/>
              </a:rPr>
              <a:t> h</a:t>
            </a:r>
            <a:r>
              <a:rPr lang="vi-VN" sz="1400" dirty="0">
                <a:solidFill>
                  <a:srgbClr val="FF0000"/>
                </a:solidFill>
                <a:latin typeface="Times New Roman" panose="02020603050405020304" pitchFamily="18" charset="0"/>
                <a:cs typeface="Times New Roman" panose="02020603050405020304" pitchFamily="18" charset="0"/>
              </a:rPr>
              <a:t>ưởng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bởi</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môi</a:t>
            </a:r>
            <a:r>
              <a:rPr lang="en-US" sz="1400" dirty="0">
                <a:solidFill>
                  <a:srgbClr val="FF0000"/>
                </a:solidFill>
                <a:latin typeface="Times New Roman" panose="02020603050405020304" pitchFamily="18" charset="0"/>
                <a:cs typeface="Times New Roman" panose="02020603050405020304" pitchFamily="18" charset="0"/>
              </a:rPr>
              <a:t> tr</a:t>
            </a:r>
            <a:r>
              <a:rPr lang="vi-VN" sz="1400" dirty="0">
                <a:solidFill>
                  <a:srgbClr val="FF0000"/>
                </a:solidFill>
                <a:latin typeface="Times New Roman" panose="02020603050405020304" pitchFamily="18" charset="0"/>
                <a:cs typeface="Times New Roman" panose="02020603050405020304" pitchFamily="18" charset="0"/>
              </a:rPr>
              <a:t>ường</a:t>
            </a:r>
            <a:endParaRPr lang="en-US" sz="1400" dirty="0">
              <a:solidFill>
                <a:srgbClr val="FF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0AFCEB45-6C6D-EBA8-3089-A0174349EE04}"/>
              </a:ext>
            </a:extLst>
          </p:cNvPr>
          <p:cNvSpPr/>
          <p:nvPr/>
        </p:nvSpPr>
        <p:spPr>
          <a:xfrm>
            <a:off x="7050387" y="5872738"/>
            <a:ext cx="5042782" cy="101903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FF0000"/>
                </a:solidFill>
                <a:latin typeface="Times New Roman" panose="02020603050405020304" pitchFamily="18" charset="0"/>
                <a:cs typeface="Times New Roman" panose="02020603050405020304" pitchFamily="18" charset="0"/>
              </a:rPr>
              <a:t>- Chi </a:t>
            </a:r>
            <a:r>
              <a:rPr lang="en-US" sz="1400" dirty="0" err="1">
                <a:solidFill>
                  <a:srgbClr val="FF0000"/>
                </a:solidFill>
                <a:latin typeface="Times New Roman" panose="02020603050405020304" pitchFamily="18" charset="0"/>
                <a:cs typeface="Times New Roman" panose="02020603050405020304" pitchFamily="18" charset="0"/>
              </a:rPr>
              <a:t>phí</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cao</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yêu</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cầu</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trang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thiết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bị</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hiện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đại</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và</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thực</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hiện</a:t>
            </a:r>
            <a:r>
              <a:rPr lang="en-US" sz="1400" dirty="0">
                <a:solidFill>
                  <a:srgbClr val="FF0000"/>
                </a:solidFill>
                <a:latin typeface="Times New Roman" panose="02020603050405020304" pitchFamily="18" charset="0"/>
                <a:cs typeface="Times New Roman" panose="02020603050405020304" pitchFamily="18" charset="0"/>
              </a:rPr>
              <a:t> ở </a:t>
            </a:r>
            <a:r>
              <a:rPr lang="en-US" sz="1400" dirty="0" err="1">
                <a:solidFill>
                  <a:srgbClr val="FF0000"/>
                </a:solidFill>
                <a:latin typeface="Times New Roman" panose="02020603050405020304" pitchFamily="18" charset="0"/>
                <a:cs typeface="Times New Roman" panose="02020603050405020304" pitchFamily="18" charset="0"/>
              </a:rPr>
              <a:t>phòng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thí</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nghiệm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đạt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tiêu</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chuẩn</a:t>
            </a:r>
            <a:endParaRPr lang="en-US" sz="1400" dirty="0">
              <a:solidFill>
                <a:srgbClr val="FF0000"/>
              </a:solidFill>
              <a:latin typeface="Times New Roman" panose="02020603050405020304" pitchFamily="18" charset="0"/>
              <a:cs typeface="Times New Roman" panose="02020603050405020304" pitchFamily="18" charset="0"/>
            </a:endParaRPr>
          </a:p>
          <a:p>
            <a:pPr algn="just"/>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Yêu</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cầu</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trình</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độ</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kỹ</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thuật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cao</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kỹ</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thuật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viên</a:t>
            </a:r>
            <a:endParaRPr lang="en-US" sz="1400" dirty="0">
              <a:solidFill>
                <a:srgbClr val="FF0000"/>
              </a:solidFill>
              <a:latin typeface="Times New Roman" panose="02020603050405020304" pitchFamily="18" charset="0"/>
              <a:cs typeface="Times New Roman" panose="02020603050405020304" pitchFamily="18" charset="0"/>
            </a:endParaRPr>
          </a:p>
          <a:p>
            <a:pPr algn="just"/>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Thời</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gian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xét</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nghiệm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dài</a:t>
            </a:r>
            <a:r>
              <a:rPr lang="en-US" sz="1400" dirty="0">
                <a:solidFill>
                  <a:srgbClr val="FF0000"/>
                </a:solidFill>
                <a:latin typeface="Times New Roman" panose="02020603050405020304" pitchFamily="18" charset="0"/>
                <a:cs typeface="Times New Roman" panose="02020603050405020304" pitchFamily="18" charset="0"/>
              </a:rPr>
              <a:t> h</a:t>
            </a:r>
            <a:r>
              <a:rPr lang="vi-VN" sz="1400" dirty="0">
                <a:solidFill>
                  <a:srgbClr val="FF0000"/>
                </a:solidFill>
                <a:latin typeface="Times New Roman" panose="02020603050405020304" pitchFamily="18" charset="0"/>
                <a:cs typeface="Times New Roman" panose="02020603050405020304" pitchFamily="18" charset="0"/>
              </a:rPr>
              <a:t>ơ</a:t>
            </a:r>
            <a:r>
              <a:rPr lang="en-US" sz="1400" dirty="0">
                <a:solidFill>
                  <a:srgbClr val="FF0000"/>
                </a:solidFill>
                <a:latin typeface="Times New Roman" panose="02020603050405020304" pitchFamily="18" charset="0"/>
                <a:cs typeface="Times New Roman" panose="02020603050405020304" pitchFamily="18" charset="0"/>
              </a:rPr>
              <a:t>n so </a:t>
            </a:r>
            <a:r>
              <a:rPr lang="en-US" sz="1400" dirty="0" err="1">
                <a:solidFill>
                  <a:srgbClr val="FF0000"/>
                </a:solidFill>
                <a:latin typeface="Times New Roman" panose="02020603050405020304" pitchFamily="18" charset="0"/>
                <a:cs typeface="Times New Roman" panose="02020603050405020304" pitchFamily="18" charset="0"/>
              </a:rPr>
              <a:t>với</a:t>
            </a:r>
            <a:r>
              <a:rPr lang="en-US" sz="1400" dirty="0">
                <a:solidFill>
                  <a:srgbClr val="FF0000"/>
                </a:solidFill>
                <a:latin typeface="Times New Roman" panose="02020603050405020304" pitchFamily="18" charset="0"/>
                <a:cs typeface="Times New Roman" panose="02020603050405020304" pitchFamily="18" charset="0"/>
              </a:rPr>
              <a:t> KIT test</a:t>
            </a:r>
          </a:p>
        </p:txBody>
      </p:sp>
    </p:spTree>
    <p:extLst>
      <p:ext uri="{BB962C8B-B14F-4D97-AF65-F5344CB8AC3E}">
        <p14:creationId xmlns:p14="http://schemas.microsoft.com/office/powerpoint/2010/main" val="426567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8"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3ABB2-63A9-C58A-410D-D53AC5DEB096}"/>
              </a:ext>
            </a:extLst>
          </p:cNvPr>
          <p:cNvSpPr txBox="1">
            <a:spLocks/>
          </p:cNvSpPr>
          <p:nvPr/>
        </p:nvSpPr>
        <p:spPr>
          <a:xfrm>
            <a:off x="343276" y="501272"/>
            <a:ext cx="11571084" cy="503664"/>
          </a:xfrm>
          <a:prstGeom prst="flowChartAlternate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solidFill>
                  <a:schemeClr val="tx1"/>
                </a:solidFill>
                <a:latin typeface="Times New Roman" pitchFamily="18" charset="0"/>
                <a:cs typeface="Times New Roman" pitchFamily="18" charset="0"/>
              </a:rPr>
              <a:t>2. ỨNG DỤNG CNSH TRONG PHÒNG BỆNH</a:t>
            </a:r>
          </a:p>
        </p:txBody>
      </p:sp>
      <p:sp>
        <p:nvSpPr>
          <p:cNvPr id="2" name="Title 3">
            <a:extLst>
              <a:ext uri="{FF2B5EF4-FFF2-40B4-BE49-F238E27FC236}">
                <a16:creationId xmlns:a16="http://schemas.microsoft.com/office/drawing/2014/main" id="{3B081FCF-D754-8F19-9ABC-4C47CB60B9FE}"/>
              </a:ext>
            </a:extLst>
          </p:cNvPr>
          <p:cNvSpPr txBox="1">
            <a:spLocks/>
          </p:cNvSpPr>
          <p:nvPr/>
        </p:nvSpPr>
        <p:spPr>
          <a:xfrm>
            <a:off x="310458" y="1110295"/>
            <a:ext cx="11571084" cy="311100"/>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1600" b="1" dirty="0">
                <a:solidFill>
                  <a:schemeClr val="tx1"/>
                </a:solidFill>
                <a:latin typeface="Times New Roman" pitchFamily="18" charset="0"/>
                <a:cs typeface="Times New Roman" pitchFamily="18" charset="0"/>
              </a:rPr>
              <a:t>2.1. VACCINE PHÒNG BỆNH</a:t>
            </a:r>
          </a:p>
        </p:txBody>
      </p:sp>
      <p:sp>
        <p:nvSpPr>
          <p:cNvPr id="3" name="Oval 2">
            <a:extLst>
              <a:ext uri="{FF2B5EF4-FFF2-40B4-BE49-F238E27FC236}">
                <a16:creationId xmlns:a16="http://schemas.microsoft.com/office/drawing/2014/main" id="{D4433665-5255-741A-306B-89E93F608F3E}"/>
              </a:ext>
            </a:extLst>
          </p:cNvPr>
          <p:cNvSpPr/>
          <p:nvPr/>
        </p:nvSpPr>
        <p:spPr>
          <a:xfrm>
            <a:off x="770486" y="1933538"/>
            <a:ext cx="10716663" cy="88723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Làm</a:t>
            </a:r>
            <a:r>
              <a:rPr lang="en-US" dirty="0"/>
              <a:t> </a:t>
            </a:r>
            <a:r>
              <a:rPr lang="en-US" dirty="0" err="1"/>
              <a:t>việc</a:t>
            </a:r>
            <a:r>
              <a:rPr lang="en-US" dirty="0"/>
              <a:t> </a:t>
            </a:r>
            <a:r>
              <a:rPr lang="en-US" dirty="0" err="1"/>
              <a:t>cá</a:t>
            </a:r>
            <a:r>
              <a:rPr lang="en-US" dirty="0"/>
              <a:t> </a:t>
            </a:r>
            <a:r>
              <a:rPr lang="en-US" dirty="0" err="1"/>
              <a:t>nhân</a:t>
            </a:r>
            <a:r>
              <a:rPr lang="en-US" dirty="0"/>
              <a:t>: </a:t>
            </a:r>
            <a:r>
              <a:rPr lang="en-US" dirty="0" err="1"/>
              <a:t>Đọc</a:t>
            </a:r>
            <a:r>
              <a:rPr lang="en-US" dirty="0"/>
              <a:t> </a:t>
            </a:r>
            <a:r>
              <a:rPr lang="en-US" dirty="0" err="1"/>
              <a:t>thông</a:t>
            </a:r>
            <a:r>
              <a:rPr lang="en-US" dirty="0"/>
              <a:t> tin </a:t>
            </a:r>
            <a:r>
              <a:rPr lang="en-US" dirty="0" err="1"/>
              <a:t>mục</a:t>
            </a:r>
            <a:r>
              <a:rPr lang="en-US" dirty="0"/>
              <a:t> 2.1.  SGK </a:t>
            </a:r>
            <a:r>
              <a:rPr lang="en-US" dirty="0" err="1"/>
              <a:t>trang</a:t>
            </a:r>
            <a:r>
              <a:rPr lang="en-US" dirty="0"/>
              <a:t> 128 </a:t>
            </a:r>
            <a:r>
              <a:rPr lang="en-US" dirty="0" err="1"/>
              <a:t>và</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Hãy</a:t>
            </a:r>
            <a:r>
              <a:rPr lang="en-US" dirty="0"/>
              <a:t> </a:t>
            </a:r>
            <a:r>
              <a:rPr lang="en-US" dirty="0" err="1"/>
              <a:t>trình</a:t>
            </a:r>
            <a:r>
              <a:rPr lang="en-US" dirty="0"/>
              <a:t> </a:t>
            </a:r>
            <a:r>
              <a:rPr lang="en-US" dirty="0" err="1"/>
              <a:t>bày</a:t>
            </a:r>
            <a:r>
              <a:rPr lang="en-US" dirty="0"/>
              <a:t> </a:t>
            </a:r>
            <a:r>
              <a:rPr lang="en-US" dirty="0" err="1"/>
              <a:t>ứng</a:t>
            </a:r>
            <a:r>
              <a:rPr lang="en-US" dirty="0"/>
              <a:t> </a:t>
            </a:r>
            <a:r>
              <a:rPr lang="en-US" dirty="0" err="1"/>
              <a:t>dụng</a:t>
            </a:r>
            <a:r>
              <a:rPr lang="en-US" dirty="0"/>
              <a:t> </a:t>
            </a:r>
            <a:r>
              <a:rPr lang="en-US" dirty="0" err="1"/>
              <a:t>của</a:t>
            </a:r>
            <a:r>
              <a:rPr lang="en-US" dirty="0"/>
              <a:t> vaccine </a:t>
            </a:r>
            <a:r>
              <a:rPr lang="en-US" dirty="0" err="1"/>
              <a:t>trong</a:t>
            </a:r>
            <a:r>
              <a:rPr lang="en-US" dirty="0"/>
              <a:t> </a:t>
            </a:r>
            <a:r>
              <a:rPr lang="en-US" dirty="0" err="1"/>
              <a:t>phòng</a:t>
            </a:r>
            <a:r>
              <a:rPr lang="en-US" dirty="0"/>
              <a:t> </a:t>
            </a:r>
            <a:r>
              <a:rPr lang="en-US" dirty="0" err="1"/>
              <a:t>bệnh</a:t>
            </a:r>
            <a:r>
              <a:rPr lang="en-US" dirty="0"/>
              <a:t> </a:t>
            </a:r>
            <a:r>
              <a:rPr lang="en-US" dirty="0" err="1"/>
              <a:t>thuỷ</a:t>
            </a:r>
            <a:r>
              <a:rPr lang="en-US" dirty="0"/>
              <a:t> </a:t>
            </a:r>
            <a:r>
              <a:rPr lang="en-US" dirty="0" err="1"/>
              <a:t>sản</a:t>
            </a:r>
            <a:r>
              <a:rPr lang="en-US" dirty="0"/>
              <a:t>?</a:t>
            </a:r>
          </a:p>
        </p:txBody>
      </p:sp>
      <p:sp>
        <p:nvSpPr>
          <p:cNvPr id="5" name="Title 3">
            <a:extLst>
              <a:ext uri="{FF2B5EF4-FFF2-40B4-BE49-F238E27FC236}">
                <a16:creationId xmlns:a16="http://schemas.microsoft.com/office/drawing/2014/main" id="{03ED50C9-A77D-DF95-6D7E-E7768F78C30C}"/>
              </a:ext>
            </a:extLst>
          </p:cNvPr>
          <p:cNvSpPr txBox="1">
            <a:spLocks/>
          </p:cNvSpPr>
          <p:nvPr/>
        </p:nvSpPr>
        <p:spPr>
          <a:xfrm>
            <a:off x="200119" y="1526754"/>
            <a:ext cx="11571084" cy="1188664"/>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Đây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là</a:t>
            </a:r>
            <a:r>
              <a:rPr lang="en-US" sz="1600" dirty="0">
                <a:solidFill>
                  <a:schemeClr val="tx1"/>
                </a:solidFill>
                <a:latin typeface="Times New Roman" pitchFamily="18" charset="0"/>
                <a:cs typeface="Times New Roman" pitchFamily="18" charset="0"/>
              </a:rPr>
              <a:t> con đ</a:t>
            </a:r>
            <a:r>
              <a:rPr lang="vi-VN" sz="1600" dirty="0">
                <a:solidFill>
                  <a:schemeClr val="tx1"/>
                </a:solidFill>
                <a:latin typeface="Times New Roman" pitchFamily="18" charset="0"/>
                <a:cs typeface="Times New Roman" pitchFamily="18" charset="0"/>
              </a:rPr>
              <a:t>ường</a:t>
            </a:r>
            <a:r>
              <a:rPr lang="en-US" sz="1600" dirty="0">
                <a:solidFill>
                  <a:schemeClr val="tx1"/>
                </a:solidFill>
                <a:latin typeface="Times New Roman" pitchFamily="18" charset="0"/>
                <a:cs typeface="Times New Roman" pitchFamily="18" charset="0"/>
              </a:rPr>
              <a:t> an </a:t>
            </a:r>
            <a:r>
              <a:rPr lang="en-US" sz="1600" dirty="0" err="1">
                <a:solidFill>
                  <a:schemeClr val="tx1"/>
                </a:solidFill>
                <a:latin typeface="Times New Roman" pitchFamily="18" charset="0"/>
                <a:cs typeface="Times New Roman" pitchFamily="18" charset="0"/>
              </a:rPr>
              <a:t>toàn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và</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hiệu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quả</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nhất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trong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phòng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bệnh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thuỷ</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sản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theo</a:t>
            </a:r>
            <a:r>
              <a:rPr lang="en-US" sz="1600" dirty="0">
                <a:solidFill>
                  <a:schemeClr val="tx1"/>
                </a:solidFill>
                <a:latin typeface="Times New Roman" pitchFamily="18" charset="0"/>
                <a:cs typeface="Times New Roman" pitchFamily="18" charset="0"/>
              </a:rPr>
              <a:t> h</a:t>
            </a:r>
            <a:r>
              <a:rPr lang="vi-VN" sz="1600" dirty="0">
                <a:solidFill>
                  <a:schemeClr val="tx1"/>
                </a:solidFill>
                <a:latin typeface="Times New Roman" pitchFamily="18" charset="0"/>
                <a:cs typeface="Times New Roman" pitchFamily="18" charset="0"/>
              </a:rPr>
              <a:t>ướng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nuôi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thuỷ</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sản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bền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vững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Sử</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dụng</a:t>
            </a:r>
            <a:r>
              <a:rPr lang="en-US" sz="1600" dirty="0">
                <a:solidFill>
                  <a:schemeClr val="tx1"/>
                </a:solidFill>
                <a:latin typeface="Times New Roman" pitchFamily="18" charset="0"/>
                <a:cs typeface="Times New Roman" pitchFamily="18" charset="0"/>
              </a:rPr>
              <a:t> vaccine </a:t>
            </a:r>
            <a:r>
              <a:rPr lang="en-US" sz="1600" dirty="0" err="1">
                <a:solidFill>
                  <a:schemeClr val="tx1"/>
                </a:solidFill>
                <a:latin typeface="Times New Roman" pitchFamily="18" charset="0"/>
                <a:cs typeface="Times New Roman" pitchFamily="18" charset="0"/>
              </a:rPr>
              <a:t>giúp</a:t>
            </a:r>
            <a:r>
              <a:rPr lang="en-US" sz="1600" dirty="0">
                <a:solidFill>
                  <a:schemeClr val="tx1"/>
                </a:solidFill>
                <a:latin typeface="Times New Roman" pitchFamily="18" charset="0"/>
                <a:cs typeface="Times New Roman" pitchFamily="18" charset="0"/>
              </a:rPr>
              <a:t> c</a:t>
            </a:r>
            <a:r>
              <a:rPr lang="vi-VN" sz="1600" dirty="0">
                <a:solidFill>
                  <a:schemeClr val="tx1"/>
                </a:solidFill>
                <a:latin typeface="Times New Roman" pitchFamily="18" charset="0"/>
                <a:cs typeface="Times New Roman" pitchFamily="18" charset="0"/>
              </a:rPr>
              <a:t>ơ</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thể</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vật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chủ</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tạo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lập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và</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phát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triển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hệ</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miễn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dịch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đặc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hiệu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với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từng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tác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nhân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gây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bệnh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đó</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giảm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thiểu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việc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sử</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dụng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kháng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sinh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và</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hoá</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chất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để</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điều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trị</a:t>
            </a:r>
            <a:endParaRPr lang="en-US" sz="1600" dirty="0">
              <a:solidFill>
                <a:schemeClr val="tx1"/>
              </a:solidFill>
              <a:latin typeface="Times New Roman" pitchFamily="18" charset="0"/>
              <a:cs typeface="Times New Roman" pitchFamily="18" charset="0"/>
            </a:endParaRPr>
          </a:p>
        </p:txBody>
      </p:sp>
      <p:sp>
        <p:nvSpPr>
          <p:cNvPr id="6" name="Title 3">
            <a:extLst>
              <a:ext uri="{FF2B5EF4-FFF2-40B4-BE49-F238E27FC236}">
                <a16:creationId xmlns:a16="http://schemas.microsoft.com/office/drawing/2014/main" id="{2C2FFEBC-E3D7-43ED-F8F1-9D3961FCBD47}"/>
              </a:ext>
            </a:extLst>
          </p:cNvPr>
          <p:cNvSpPr txBox="1">
            <a:spLocks/>
          </p:cNvSpPr>
          <p:nvPr/>
        </p:nvSpPr>
        <p:spPr>
          <a:xfrm>
            <a:off x="200119" y="2737181"/>
            <a:ext cx="11571084" cy="43083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loại</a:t>
            </a:r>
            <a:r>
              <a:rPr lang="en-US" sz="1600" dirty="0">
                <a:solidFill>
                  <a:schemeClr val="tx1"/>
                </a:solidFill>
                <a:latin typeface="Times New Roman" pitchFamily="18" charset="0"/>
                <a:cs typeface="Times New Roman" pitchFamily="18" charset="0"/>
              </a:rPr>
              <a:t> vaccine </a:t>
            </a:r>
            <a:r>
              <a:rPr lang="en-US" sz="1600" dirty="0" err="1">
                <a:solidFill>
                  <a:schemeClr val="tx1"/>
                </a:solidFill>
                <a:latin typeface="Times New Roman" pitchFamily="18" charset="0"/>
                <a:cs typeface="Times New Roman" pitchFamily="18" charset="0"/>
              </a:rPr>
              <a:t>đang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sử</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dụng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chủ</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yếu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tập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trung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phòng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bệnh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trên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hồi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vân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biển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và</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khoi</a:t>
            </a:r>
            <a:endParaRPr lang="en-US" sz="1600" dirty="0">
              <a:solidFill>
                <a:schemeClr val="tx1"/>
              </a:solidFill>
              <a:latin typeface="Times New Roman" pitchFamily="18" charset="0"/>
              <a:cs typeface="Times New Roman" pitchFamily="18" charset="0"/>
            </a:endParaRPr>
          </a:p>
        </p:txBody>
      </p:sp>
      <p:sp>
        <p:nvSpPr>
          <p:cNvPr id="9" name="Title 3">
            <a:extLst>
              <a:ext uri="{FF2B5EF4-FFF2-40B4-BE49-F238E27FC236}">
                <a16:creationId xmlns:a16="http://schemas.microsoft.com/office/drawing/2014/main" id="{9850B9E4-8840-7169-E66E-A6AF3D2E1964}"/>
              </a:ext>
            </a:extLst>
          </p:cNvPr>
          <p:cNvSpPr txBox="1">
            <a:spLocks/>
          </p:cNvSpPr>
          <p:nvPr/>
        </p:nvSpPr>
        <p:spPr>
          <a:xfrm>
            <a:off x="200119" y="3218010"/>
            <a:ext cx="11571084" cy="750365"/>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Phần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lớn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là</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loại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nguyên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bào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bất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hoạt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một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số</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khác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thuộc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nhóm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nguyên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bào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a:t>
            </a:r>
            <a:r>
              <a:rPr lang="vi-VN" sz="1600" dirty="0">
                <a:solidFill>
                  <a:schemeClr val="tx1"/>
                </a:solidFill>
                <a:latin typeface="Times New Roman" pitchFamily="18" charset="0"/>
                <a:cs typeface="Times New Roman" pitchFamily="18" charset="0"/>
              </a:rPr>
              <a:t>ược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độc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và</a:t>
            </a:r>
            <a:r>
              <a:rPr lang="en-US" sz="1600" dirty="0">
                <a:solidFill>
                  <a:schemeClr val="tx1"/>
                </a:solidFill>
                <a:latin typeface="Times New Roman" pitchFamily="18" charset="0"/>
                <a:cs typeface="Times New Roman" pitchFamily="18" charset="0"/>
              </a:rPr>
              <a:t> vaccine </a:t>
            </a:r>
            <a:r>
              <a:rPr lang="en-US" sz="1600" dirty="0" err="1">
                <a:solidFill>
                  <a:schemeClr val="tx1"/>
                </a:solidFill>
                <a:latin typeface="Times New Roman" pitchFamily="18" charset="0"/>
                <a:cs typeface="Times New Roman" pitchFamily="18" charset="0"/>
              </a:rPr>
              <a:t>tiểu</a:t>
            </a:r>
            <a:r>
              <a:rPr lang="en-US" sz="1600" dirty="0">
                <a:solidFill>
                  <a:schemeClr val="tx1"/>
                </a:solidFill>
                <a:latin typeface="Times New Roman" pitchFamily="18" charset="0"/>
                <a:cs typeface="Times New Roman" pitchFamily="18" charset="0"/>
              </a:rPr>
              <a:t> đ</a:t>
            </a:r>
            <a:r>
              <a:rPr lang="vi-VN" sz="1600" dirty="0">
                <a:solidFill>
                  <a:schemeClr val="tx1"/>
                </a:solidFill>
                <a:latin typeface="Times New Roman" pitchFamily="18" charset="0"/>
                <a:cs typeface="Times New Roman" pitchFamily="18" charset="0"/>
              </a:rPr>
              <a:t>ơ</a:t>
            </a:r>
            <a:r>
              <a:rPr lang="en-US" sz="1600" dirty="0">
                <a:solidFill>
                  <a:schemeClr val="tx1"/>
                </a:solidFill>
                <a:latin typeface="Times New Roman" pitchFamily="18" charset="0"/>
                <a:cs typeface="Times New Roman" pitchFamily="18" charset="0"/>
              </a:rPr>
              <a:t>n </a:t>
            </a:r>
            <a:r>
              <a:rPr lang="en-US" sz="1600" dirty="0" err="1">
                <a:solidFill>
                  <a:schemeClr val="tx1"/>
                </a:solidFill>
                <a:latin typeface="Times New Roman" pitchFamily="18" charset="0"/>
                <a:cs typeface="Times New Roman" pitchFamily="18" charset="0"/>
              </a:rPr>
              <a:t>vị</a:t>
            </a:r>
            <a:r>
              <a:rPr lang="en-US" sz="1600" dirty="0">
                <a:solidFill>
                  <a:schemeClr val="tx1"/>
                </a:solidFill>
                <a:latin typeface="Times New Roman" pitchFamily="18" charset="0"/>
                <a:cs typeface="Times New Roman" pitchFamily="18" charset="0"/>
              </a:rPr>
              <a:t>. DNA vaccine, RNA vaccine </a:t>
            </a:r>
            <a:r>
              <a:rPr lang="en-US" sz="1600" dirty="0" err="1">
                <a:solidFill>
                  <a:schemeClr val="tx1"/>
                </a:solidFill>
                <a:latin typeface="Times New Roman" pitchFamily="18" charset="0"/>
                <a:cs typeface="Times New Roman" pitchFamily="18" charset="0"/>
              </a:rPr>
              <a:t>ch</a:t>
            </a:r>
            <a:r>
              <a:rPr lang="vi-VN" sz="1600" dirty="0">
                <a:solidFill>
                  <a:schemeClr val="tx1"/>
                </a:solidFill>
                <a:latin typeface="Times New Roman" pitchFamily="18" charset="0"/>
                <a:cs typeface="Times New Roman" pitchFamily="18" charset="0"/>
              </a:rPr>
              <a:t>ư</a:t>
            </a:r>
            <a:r>
              <a:rPr lang="en-US" sz="1600" dirty="0">
                <a:solidFill>
                  <a:schemeClr val="tx1"/>
                </a:solidFill>
                <a:latin typeface="Times New Roman" pitchFamily="18" charset="0"/>
                <a:cs typeface="Times New Roman" pitchFamily="18" charset="0"/>
              </a:rPr>
              <a:t>a đ</a:t>
            </a:r>
            <a:r>
              <a:rPr lang="vi-VN" sz="1600" dirty="0">
                <a:solidFill>
                  <a:schemeClr val="tx1"/>
                </a:solidFill>
                <a:latin typeface="Times New Roman" pitchFamily="18" charset="0"/>
                <a:cs typeface="Times New Roman" pitchFamily="18" charset="0"/>
              </a:rPr>
              <a:t>ược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ứng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dụng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nhiều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trong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thuỷ</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sản</a:t>
            </a:r>
            <a:endParaRPr lang="en-US" sz="1600" dirty="0">
              <a:solidFill>
                <a:schemeClr val="tx1"/>
              </a:solidFill>
              <a:latin typeface="Times New Roman" pitchFamily="18" charset="0"/>
              <a:cs typeface="Times New Roman" pitchFamily="18" charset="0"/>
            </a:endParaRPr>
          </a:p>
        </p:txBody>
      </p:sp>
      <p:sp>
        <p:nvSpPr>
          <p:cNvPr id="10" name="Title 3">
            <a:extLst>
              <a:ext uri="{FF2B5EF4-FFF2-40B4-BE49-F238E27FC236}">
                <a16:creationId xmlns:a16="http://schemas.microsoft.com/office/drawing/2014/main" id="{3E74A05A-AAF4-1504-4483-B2068BCCDA09}"/>
              </a:ext>
            </a:extLst>
          </p:cNvPr>
          <p:cNvSpPr txBox="1">
            <a:spLocks/>
          </p:cNvSpPr>
          <p:nvPr/>
        </p:nvSpPr>
        <p:spPr>
          <a:xfrm>
            <a:off x="200119" y="4014413"/>
            <a:ext cx="11571084" cy="750365"/>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1600" dirty="0">
                <a:solidFill>
                  <a:schemeClr val="tx1"/>
                </a:solidFill>
                <a:latin typeface="Times New Roman" pitchFamily="18" charset="0"/>
                <a:cs typeface="Times New Roman" pitchFamily="18" charset="0"/>
              </a:rPr>
              <a:t>- Vaccine </a:t>
            </a:r>
            <a:r>
              <a:rPr lang="en-US" sz="1600" dirty="0" err="1">
                <a:solidFill>
                  <a:schemeClr val="tx1"/>
                </a:solidFill>
                <a:latin typeface="Times New Roman" pitchFamily="18" charset="0"/>
                <a:cs typeface="Times New Roman" pitchFamily="18" charset="0"/>
              </a:rPr>
              <a:t>trong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thuỷ</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sản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a:t>
            </a:r>
            <a:r>
              <a:rPr lang="vi-VN" sz="1600" dirty="0">
                <a:solidFill>
                  <a:schemeClr val="tx1"/>
                </a:solidFill>
                <a:latin typeface="Times New Roman" pitchFamily="18" charset="0"/>
                <a:cs typeface="Times New Roman" pitchFamily="18" charset="0"/>
              </a:rPr>
              <a:t>ường</a:t>
            </a:r>
            <a:r>
              <a:rPr lang="en-US" sz="1600" dirty="0">
                <a:solidFill>
                  <a:schemeClr val="tx1"/>
                </a:solidFill>
                <a:latin typeface="Times New Roman" pitchFamily="18" charset="0"/>
                <a:cs typeface="Times New Roman" pitchFamily="18" charset="0"/>
              </a:rPr>
              <a:t> đ</a:t>
            </a:r>
            <a:r>
              <a:rPr lang="vi-VN" sz="1600" dirty="0">
                <a:solidFill>
                  <a:schemeClr val="tx1"/>
                </a:solidFill>
                <a:latin typeface="Times New Roman" pitchFamily="18" charset="0"/>
                <a:cs typeface="Times New Roman" pitchFamily="18" charset="0"/>
              </a:rPr>
              <a:t>ược</a:t>
            </a:r>
            <a:r>
              <a:rPr lang="en-US" sz="1600" dirty="0">
                <a:solidFill>
                  <a:schemeClr val="tx1"/>
                </a:solidFill>
                <a:latin typeface="Times New Roman" pitchFamily="18" charset="0"/>
                <a:cs typeface="Times New Roman" pitchFamily="18" charset="0"/>
              </a:rPr>
              <a:t> đ</a:t>
            </a:r>
            <a:r>
              <a:rPr lang="vi-VN" sz="1600" dirty="0">
                <a:solidFill>
                  <a:schemeClr val="tx1"/>
                </a:solidFill>
                <a:latin typeface="Times New Roman" pitchFamily="18" charset="0"/>
                <a:cs typeface="Times New Roman" pitchFamily="18" charset="0"/>
              </a:rPr>
              <a:t>ư</a:t>
            </a:r>
            <a:r>
              <a:rPr lang="en-US" sz="1600" dirty="0">
                <a:solidFill>
                  <a:schemeClr val="tx1"/>
                </a:solidFill>
                <a:latin typeface="Times New Roman" pitchFamily="18" charset="0"/>
                <a:cs typeface="Times New Roman" pitchFamily="18" charset="0"/>
              </a:rPr>
              <a:t>a </a:t>
            </a:r>
            <a:r>
              <a:rPr lang="en-US" sz="1600" dirty="0" err="1">
                <a:solidFill>
                  <a:schemeClr val="tx1"/>
                </a:solidFill>
                <a:latin typeface="Times New Roman" pitchFamily="18" charset="0"/>
                <a:cs typeface="Times New Roman" pitchFamily="18" charset="0"/>
              </a:rPr>
              <a:t>vào</a:t>
            </a:r>
            <a:r>
              <a:rPr lang="en-US" sz="1600" dirty="0">
                <a:solidFill>
                  <a:schemeClr val="tx1"/>
                </a:solidFill>
                <a:latin typeface="Times New Roman" pitchFamily="18" charset="0"/>
                <a:cs typeface="Times New Roman" pitchFamily="18" charset="0"/>
              </a:rPr>
              <a:t> c</a:t>
            </a:r>
            <a:r>
              <a:rPr lang="vi-VN" sz="1600" dirty="0">
                <a:solidFill>
                  <a:schemeClr val="tx1"/>
                </a:solidFill>
                <a:latin typeface="Times New Roman" pitchFamily="18" charset="0"/>
                <a:cs typeface="Times New Roman" pitchFamily="18" charset="0"/>
              </a:rPr>
              <a:t>ơ</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thể</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theo</a:t>
            </a:r>
            <a:r>
              <a:rPr lang="en-US" sz="1600" dirty="0">
                <a:solidFill>
                  <a:schemeClr val="tx1"/>
                </a:solidFill>
                <a:latin typeface="Times New Roman" pitchFamily="18" charset="0"/>
                <a:cs typeface="Times New Roman" pitchFamily="18" charset="0"/>
              </a:rPr>
              <a:t> con đ</a:t>
            </a:r>
            <a:r>
              <a:rPr lang="vi-VN" sz="1600" dirty="0">
                <a:solidFill>
                  <a:schemeClr val="tx1"/>
                </a:solidFill>
                <a:latin typeface="Times New Roman" pitchFamily="18" charset="0"/>
                <a:cs typeface="Times New Roman" pitchFamily="18" charset="0"/>
              </a:rPr>
              <a:t>ường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ngâm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ăn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hoặc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tiêm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Sử</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dụng</a:t>
            </a:r>
            <a:r>
              <a:rPr lang="en-US" sz="1600" dirty="0">
                <a:solidFill>
                  <a:schemeClr val="tx1"/>
                </a:solidFill>
                <a:latin typeface="Times New Roman" pitchFamily="18" charset="0"/>
                <a:cs typeface="Times New Roman" pitchFamily="18" charset="0"/>
              </a:rPr>
              <a:t> vaccine </a:t>
            </a:r>
            <a:r>
              <a:rPr lang="en-US" sz="1600" dirty="0" err="1">
                <a:solidFill>
                  <a:schemeClr val="tx1"/>
                </a:solidFill>
                <a:latin typeface="Times New Roman" pitchFamily="18" charset="0"/>
                <a:cs typeface="Times New Roman" pitchFamily="18" charset="0"/>
              </a:rPr>
              <a:t>th</a:t>
            </a:r>
            <a:r>
              <a:rPr lang="vi-VN" sz="1600" dirty="0">
                <a:solidFill>
                  <a:schemeClr val="tx1"/>
                </a:solidFill>
                <a:latin typeface="Times New Roman" pitchFamily="18" charset="0"/>
                <a:cs typeface="Times New Roman" pitchFamily="18" charset="0"/>
              </a:rPr>
              <a:t>ường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chỉ</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có</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tác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dụng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bảo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vệ</a:t>
            </a:r>
            <a:r>
              <a:rPr lang="en-US" sz="1600" dirty="0">
                <a:solidFill>
                  <a:schemeClr val="tx1"/>
                </a:solidFill>
                <a:latin typeface="Times New Roman" pitchFamily="18" charset="0"/>
                <a:cs typeface="Times New Roman" pitchFamily="18" charset="0"/>
              </a:rPr>
              <a:t> c</a:t>
            </a:r>
            <a:r>
              <a:rPr lang="vi-VN" sz="1600" dirty="0">
                <a:solidFill>
                  <a:schemeClr val="tx1"/>
                </a:solidFill>
                <a:latin typeface="Times New Roman" pitchFamily="18" charset="0"/>
                <a:cs typeface="Times New Roman" pitchFamily="18" charset="0"/>
              </a:rPr>
              <a:t>ơ</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thể</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chống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lại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chính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tác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nhân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gây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bệnh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đó</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mà</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không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có</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khả</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năng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phòng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nhiều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bệnh</a:t>
            </a:r>
            <a:r>
              <a:rPr lang="en-US" sz="1600" dirty="0">
                <a:solidFill>
                  <a:schemeClr val="tx1"/>
                </a:solidFill>
                <a:latin typeface="Times New Roman" pitchFamily="18" charset="0"/>
                <a:cs typeface="Times New Roman" pitchFamily="18" charset="0"/>
              </a:rPr>
              <a:t>. </a:t>
            </a:r>
          </a:p>
        </p:txBody>
      </p:sp>
      <p:pic>
        <p:nvPicPr>
          <p:cNvPr id="12" name="Picture 11">
            <a:extLst>
              <a:ext uri="{FF2B5EF4-FFF2-40B4-BE49-F238E27FC236}">
                <a16:creationId xmlns:a16="http://schemas.microsoft.com/office/drawing/2014/main" id="{559D49AB-CBDD-16DF-9A1A-71522377F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475" y="4810816"/>
            <a:ext cx="1466662" cy="1466662"/>
          </a:xfrm>
          <a:prstGeom prst="rect">
            <a:avLst/>
          </a:prstGeom>
        </p:spPr>
      </p:pic>
      <p:sp>
        <p:nvSpPr>
          <p:cNvPr id="14" name="TextBox 13">
            <a:extLst>
              <a:ext uri="{FF2B5EF4-FFF2-40B4-BE49-F238E27FC236}">
                <a16:creationId xmlns:a16="http://schemas.microsoft.com/office/drawing/2014/main" id="{D94D8999-6787-A5A2-663A-EF9460849491}"/>
              </a:ext>
            </a:extLst>
          </p:cNvPr>
          <p:cNvSpPr txBox="1"/>
          <p:nvPr/>
        </p:nvSpPr>
        <p:spPr>
          <a:xfrm>
            <a:off x="4065006" y="6356728"/>
            <a:ext cx="4961299" cy="307777"/>
          </a:xfrm>
          <a:prstGeom prst="rect">
            <a:avLst/>
          </a:prstGeom>
          <a:noFill/>
        </p:spPr>
        <p:txBody>
          <a:bodyPr wrap="square">
            <a:spAutoFit/>
          </a:bodyPr>
          <a:lstStyle/>
          <a:p>
            <a:r>
              <a:rPr lang="pt-BR" sz="1400" dirty="0">
                <a:latin typeface="Times New Roman" panose="02020603050405020304" pitchFamily="18" charset="0"/>
                <a:cs typeface="Times New Roman" panose="02020603050405020304" pitchFamily="18" charset="0"/>
              </a:rPr>
              <a:t>PISCIVAC IRIDO SI (VẮC XIN PHÒNG BỆNH CHO CÁ)</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5" grpId="0" animBg="1"/>
      <p:bldP spid="6" grpId="0" animBg="1"/>
      <p:bldP spid="9" grpId="0" animBg="1"/>
      <p:bldP spid="10" grpId="0" animBg="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1803</Words>
  <PresentationFormat>Widescreen</PresentationFormat>
  <Paragraphs>148</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Averta</vt:lpstr>
      <vt:lpstr>Calibri</vt:lpstr>
      <vt:lpstr>Calibri Light</vt:lpstr>
      <vt:lpstr>Times New Roman</vt:lpstr>
      <vt:lpstr>Office Theme</vt:lpstr>
      <vt:lpstr>Custom Design</vt:lpstr>
      <vt:lpstr>PowerPoint Presentation</vt:lpstr>
      <vt:lpstr>KHỞI ĐỘNG</vt:lpstr>
      <vt:lpstr>KHỞI ĐỘNG</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VnTeach.Com</dc:creator>
  <cp:keywords>VnTeach.Com</cp:keywords>
  <dcterms:created xsi:type="dcterms:W3CDTF">2024-07-21T07:15:48Z</dcterms:created>
  <dcterms:modified xsi:type="dcterms:W3CDTF">2024-07-21T14:59:49Z</dcterms:modified>
</cp:coreProperties>
</file>