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72" r:id="rId7"/>
    <p:sldId id="273" r:id="rId8"/>
    <p:sldId id="261" r:id="rId9"/>
    <p:sldId id="262" r:id="rId10"/>
    <p:sldId id="269" r:id="rId11"/>
    <p:sldId id="271" r:id="rId12"/>
    <p:sldId id="263" r:id="rId13"/>
    <p:sldId id="264" r:id="rId14"/>
    <p:sldId id="270" r:id="rId15"/>
    <p:sldId id="265" r:id="rId16"/>
    <p:sldId id="268" r:id="rId17"/>
    <p:sldId id="26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737" autoAdjust="0"/>
  </p:normalViewPr>
  <p:slideViewPr>
    <p:cSldViewPr>
      <p:cViewPr varScale="1">
        <p:scale>
          <a:sx n="106" d="100"/>
          <a:sy n="106" d="100"/>
        </p:scale>
        <p:origin x="1764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11FF10-19F8-4590-9764-ED97A5A22555}" type="doc">
      <dgm:prSet loTypeId="urn:microsoft.com/office/officeart/2005/8/layout/hierarchy1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12AA48A8-2390-46DB-B149-3CBFA6DE4540}">
      <dgm:prSet phldrT="[Text]" custT="1"/>
      <dgm:spPr/>
      <dgm:t>
        <a:bodyPr/>
        <a:lstStyle/>
        <a:p>
          <a:pPr algn="just"/>
          <a:r>
            <a:rPr lang="en-US" sz="2000" b="1" dirty="0"/>
            <a:t>SỰ NỞ VÌ NHIỆT </a:t>
          </a:r>
        </a:p>
      </dgm:t>
    </dgm:pt>
    <dgm:pt modelId="{FAF06BE1-AFF3-4439-9B2D-8817F30E474F}" type="parTrans" cxnId="{66D90A7B-603A-4FB1-8BB8-52D7B45A64C6}">
      <dgm:prSet/>
      <dgm:spPr/>
      <dgm:t>
        <a:bodyPr/>
        <a:lstStyle/>
        <a:p>
          <a:pPr algn="just"/>
          <a:endParaRPr lang="en-US"/>
        </a:p>
      </dgm:t>
    </dgm:pt>
    <dgm:pt modelId="{E3F82E8D-3F24-45C3-88CB-32B89671B76C}" type="sibTrans" cxnId="{66D90A7B-603A-4FB1-8BB8-52D7B45A64C6}">
      <dgm:prSet/>
      <dgm:spPr/>
      <dgm:t>
        <a:bodyPr/>
        <a:lstStyle/>
        <a:p>
          <a:pPr algn="just"/>
          <a:endParaRPr lang="en-US"/>
        </a:p>
      </dgm:t>
    </dgm:pt>
    <dgm:pt modelId="{098F30DF-2953-4775-9C36-574BA552F30B}">
      <dgm:prSet phldrT="[Text]"/>
      <dgm:spPr/>
      <dgm:t>
        <a:bodyPr/>
        <a:lstStyle/>
        <a:p>
          <a:pPr algn="just"/>
          <a:r>
            <a:rPr lang="en-US" dirty="0" err="1"/>
            <a:t>Sự</a:t>
          </a:r>
          <a:r>
            <a:rPr lang="en-US" dirty="0"/>
            <a:t> </a:t>
          </a:r>
          <a:r>
            <a:rPr lang="en-US" dirty="0" err="1"/>
            <a:t>nở</a:t>
          </a:r>
          <a:r>
            <a:rPr lang="en-US" dirty="0"/>
            <a:t> </a:t>
          </a:r>
          <a:r>
            <a:rPr lang="en-US" dirty="0" err="1"/>
            <a:t>vì</a:t>
          </a:r>
          <a:r>
            <a:rPr lang="en-US" dirty="0"/>
            <a:t> </a:t>
          </a:r>
          <a:r>
            <a:rPr lang="en-US" dirty="0" err="1"/>
            <a:t>nhiệt</a:t>
          </a:r>
          <a:r>
            <a:rPr lang="en-US" dirty="0"/>
            <a:t> </a:t>
          </a:r>
          <a:r>
            <a:rPr lang="en-US" dirty="0" err="1"/>
            <a:t>của</a:t>
          </a:r>
          <a:r>
            <a:rPr lang="en-US" dirty="0"/>
            <a:t> </a:t>
          </a:r>
          <a:r>
            <a:rPr lang="en-US" dirty="0" err="1"/>
            <a:t>chất</a:t>
          </a:r>
          <a:r>
            <a:rPr lang="en-US" dirty="0"/>
            <a:t> </a:t>
          </a:r>
          <a:r>
            <a:rPr lang="en-US" dirty="0" err="1"/>
            <a:t>rắn</a:t>
          </a:r>
          <a:r>
            <a:rPr lang="en-US" dirty="0"/>
            <a:t>, </a:t>
          </a:r>
          <a:r>
            <a:rPr lang="en-US" dirty="0" err="1"/>
            <a:t>chất</a:t>
          </a:r>
          <a:r>
            <a:rPr lang="en-US" dirty="0"/>
            <a:t> </a:t>
          </a:r>
          <a:r>
            <a:rPr lang="en-US" dirty="0" err="1"/>
            <a:t>lỏng</a:t>
          </a:r>
          <a:r>
            <a:rPr lang="en-US" dirty="0"/>
            <a:t>, </a:t>
          </a:r>
          <a:r>
            <a:rPr lang="en-US" dirty="0" err="1"/>
            <a:t>chất</a:t>
          </a:r>
          <a:r>
            <a:rPr lang="en-US" dirty="0"/>
            <a:t> </a:t>
          </a:r>
          <a:r>
            <a:rPr lang="en-US" dirty="0" err="1"/>
            <a:t>khí</a:t>
          </a:r>
          <a:r>
            <a:rPr lang="en-US" dirty="0"/>
            <a:t>.</a:t>
          </a:r>
        </a:p>
      </dgm:t>
    </dgm:pt>
    <dgm:pt modelId="{983C6193-A8EC-40C6-8494-A1EE9B67452B}" type="parTrans" cxnId="{2930081C-397D-4DBC-9393-867C8C226EA5}">
      <dgm:prSet/>
      <dgm:spPr/>
      <dgm:t>
        <a:bodyPr/>
        <a:lstStyle/>
        <a:p>
          <a:pPr algn="just"/>
          <a:endParaRPr lang="en-US"/>
        </a:p>
      </dgm:t>
    </dgm:pt>
    <dgm:pt modelId="{D9DF45AE-AE68-4E76-83B4-64327E3C3473}" type="sibTrans" cxnId="{2930081C-397D-4DBC-9393-867C8C226EA5}">
      <dgm:prSet/>
      <dgm:spPr/>
      <dgm:t>
        <a:bodyPr/>
        <a:lstStyle/>
        <a:p>
          <a:pPr algn="just"/>
          <a:endParaRPr lang="en-US"/>
        </a:p>
      </dgm:t>
    </dgm:pt>
    <dgm:pt modelId="{B3F16432-BFC4-424A-8CDF-CA8D971717F4}">
      <dgm:prSet phldrT="[Text]"/>
      <dgm:spPr/>
      <dgm:t>
        <a:bodyPr/>
        <a:lstStyle/>
        <a:p>
          <a:pPr algn="just"/>
          <a:r>
            <a:rPr lang="en-US" dirty="0" err="1"/>
            <a:t>Chất</a:t>
          </a:r>
          <a:r>
            <a:rPr lang="en-US" dirty="0"/>
            <a:t> </a:t>
          </a:r>
          <a:r>
            <a:rPr lang="en-US" dirty="0" err="1"/>
            <a:t>rắn</a:t>
          </a:r>
          <a:r>
            <a:rPr lang="en-US" dirty="0"/>
            <a:t>, </a:t>
          </a:r>
          <a:r>
            <a:rPr lang="en-US" dirty="0" err="1"/>
            <a:t>chất</a:t>
          </a:r>
          <a:r>
            <a:rPr lang="en-US" dirty="0"/>
            <a:t> </a:t>
          </a:r>
          <a:r>
            <a:rPr lang="en-US" dirty="0" err="1"/>
            <a:t>lỏng</a:t>
          </a:r>
          <a:r>
            <a:rPr lang="en-US" dirty="0"/>
            <a:t>, </a:t>
          </a:r>
          <a:r>
            <a:rPr lang="en-US" dirty="0" err="1"/>
            <a:t>chất</a:t>
          </a:r>
          <a:r>
            <a:rPr lang="en-US" dirty="0"/>
            <a:t> </a:t>
          </a:r>
          <a:r>
            <a:rPr lang="en-US" dirty="0" err="1"/>
            <a:t>khí</a:t>
          </a:r>
          <a:r>
            <a:rPr lang="en-US" dirty="0"/>
            <a:t> </a:t>
          </a:r>
          <a:r>
            <a:rPr lang="en-US" dirty="0" err="1"/>
            <a:t>đều</a:t>
          </a:r>
          <a:r>
            <a:rPr lang="en-US" dirty="0"/>
            <a:t> </a:t>
          </a:r>
          <a:r>
            <a:rPr lang="en-US" dirty="0" err="1"/>
            <a:t>nở</a:t>
          </a:r>
          <a:r>
            <a:rPr lang="en-US" dirty="0"/>
            <a:t> </a:t>
          </a:r>
          <a:r>
            <a:rPr lang="en-US" dirty="0" err="1"/>
            <a:t>ra</a:t>
          </a:r>
          <a:r>
            <a:rPr lang="en-US" dirty="0"/>
            <a:t> </a:t>
          </a:r>
          <a:r>
            <a:rPr lang="en-US" dirty="0" err="1"/>
            <a:t>khi</a:t>
          </a:r>
          <a:r>
            <a:rPr lang="en-US" dirty="0"/>
            <a:t> </a:t>
          </a:r>
          <a:r>
            <a:rPr lang="en-US" dirty="0" err="1"/>
            <a:t>nóng</a:t>
          </a:r>
          <a:r>
            <a:rPr lang="en-US" dirty="0"/>
            <a:t> </a:t>
          </a:r>
          <a:r>
            <a:rPr lang="en-US" dirty="0" err="1"/>
            <a:t>lên</a:t>
          </a:r>
          <a:r>
            <a:rPr lang="en-US" dirty="0"/>
            <a:t>, co </a:t>
          </a:r>
          <a:r>
            <a:rPr lang="en-US" dirty="0" err="1"/>
            <a:t>lại</a:t>
          </a:r>
          <a:r>
            <a:rPr lang="en-US" dirty="0"/>
            <a:t> </a:t>
          </a:r>
          <a:r>
            <a:rPr lang="en-US" dirty="0" err="1"/>
            <a:t>khi</a:t>
          </a:r>
          <a:r>
            <a:rPr lang="en-US" dirty="0"/>
            <a:t> </a:t>
          </a:r>
          <a:r>
            <a:rPr lang="en-US" dirty="0" err="1"/>
            <a:t>lạnh</a:t>
          </a:r>
          <a:r>
            <a:rPr lang="en-US" dirty="0"/>
            <a:t> </a:t>
          </a:r>
          <a:r>
            <a:rPr lang="en-US" dirty="0" err="1"/>
            <a:t>đi</a:t>
          </a:r>
          <a:r>
            <a:rPr lang="en-US" dirty="0"/>
            <a:t>.</a:t>
          </a:r>
        </a:p>
      </dgm:t>
    </dgm:pt>
    <dgm:pt modelId="{3EDFAB50-1176-46F4-A5D3-9226574D8B7B}" type="parTrans" cxnId="{8ADEB6E0-8852-4BA0-9B5E-9B8630F67259}">
      <dgm:prSet/>
      <dgm:spPr/>
      <dgm:t>
        <a:bodyPr/>
        <a:lstStyle/>
        <a:p>
          <a:pPr algn="just"/>
          <a:endParaRPr lang="en-US"/>
        </a:p>
      </dgm:t>
    </dgm:pt>
    <dgm:pt modelId="{4165AAAC-0703-4DAC-B028-F19049C9A956}" type="sibTrans" cxnId="{8ADEB6E0-8852-4BA0-9B5E-9B8630F67259}">
      <dgm:prSet/>
      <dgm:spPr/>
      <dgm:t>
        <a:bodyPr/>
        <a:lstStyle/>
        <a:p>
          <a:pPr algn="just"/>
          <a:endParaRPr lang="en-US"/>
        </a:p>
      </dgm:t>
    </dgm:pt>
    <dgm:pt modelId="{8DAFCC96-FCB2-4B53-84FA-C434F9262F30}">
      <dgm:prSet phldrT="[Text]"/>
      <dgm:spPr/>
      <dgm:t>
        <a:bodyPr/>
        <a:lstStyle/>
        <a:p>
          <a:pPr algn="just"/>
          <a:r>
            <a:rPr lang="en-US" dirty="0"/>
            <a:t>- </a:t>
          </a:r>
          <a:r>
            <a:rPr lang="en-US" dirty="0" err="1"/>
            <a:t>Các</a:t>
          </a:r>
          <a:r>
            <a:rPr lang="en-US" dirty="0"/>
            <a:t> </a:t>
          </a:r>
          <a:r>
            <a:rPr lang="en-US" dirty="0" err="1"/>
            <a:t>chất</a:t>
          </a:r>
          <a:r>
            <a:rPr lang="en-US" dirty="0"/>
            <a:t> </a:t>
          </a:r>
          <a:r>
            <a:rPr lang="en-US" dirty="0" err="1"/>
            <a:t>lỏng</a:t>
          </a:r>
          <a:r>
            <a:rPr lang="en-US" dirty="0"/>
            <a:t> </a:t>
          </a:r>
          <a:r>
            <a:rPr lang="en-US" dirty="0" err="1"/>
            <a:t>và</a:t>
          </a:r>
          <a:r>
            <a:rPr lang="en-US" dirty="0"/>
            <a:t> </a:t>
          </a:r>
          <a:r>
            <a:rPr lang="en-US" dirty="0" err="1"/>
            <a:t>rắn</a:t>
          </a:r>
          <a:r>
            <a:rPr lang="en-US" dirty="0"/>
            <a:t> </a:t>
          </a:r>
          <a:r>
            <a:rPr lang="en-US" dirty="0" err="1"/>
            <a:t>khác</a:t>
          </a:r>
          <a:r>
            <a:rPr lang="en-US" dirty="0"/>
            <a:t> </a:t>
          </a:r>
          <a:r>
            <a:rPr lang="en-US" dirty="0" err="1"/>
            <a:t>nhau</a:t>
          </a:r>
          <a:r>
            <a:rPr lang="en-US" dirty="0"/>
            <a:t> </a:t>
          </a:r>
          <a:r>
            <a:rPr lang="en-US" dirty="0" err="1"/>
            <a:t>nở</a:t>
          </a:r>
          <a:r>
            <a:rPr lang="en-US" dirty="0"/>
            <a:t> </a:t>
          </a:r>
          <a:r>
            <a:rPr lang="en-US" dirty="0" err="1"/>
            <a:t>vì</a:t>
          </a:r>
          <a:r>
            <a:rPr lang="en-US" dirty="0"/>
            <a:t> </a:t>
          </a:r>
          <a:r>
            <a:rPr lang="en-US" dirty="0" err="1"/>
            <a:t>nhiệt</a:t>
          </a:r>
          <a:r>
            <a:rPr lang="en-US" dirty="0"/>
            <a:t> </a:t>
          </a:r>
          <a:r>
            <a:rPr lang="en-US" dirty="0" err="1"/>
            <a:t>khác</a:t>
          </a:r>
          <a:r>
            <a:rPr lang="en-US" dirty="0"/>
            <a:t> </a:t>
          </a:r>
          <a:r>
            <a:rPr lang="en-US" dirty="0" err="1"/>
            <a:t>nhau</a:t>
          </a:r>
          <a:r>
            <a:rPr lang="en-US" dirty="0"/>
            <a:t>.</a:t>
          </a:r>
        </a:p>
        <a:p>
          <a:pPr algn="just"/>
          <a:r>
            <a:rPr lang="en-US" dirty="0"/>
            <a:t>- </a:t>
          </a:r>
          <a:r>
            <a:rPr lang="en-US" dirty="0" err="1"/>
            <a:t>Các</a:t>
          </a:r>
          <a:r>
            <a:rPr lang="en-US" dirty="0"/>
            <a:t> </a:t>
          </a:r>
          <a:r>
            <a:rPr lang="en-US" dirty="0" err="1"/>
            <a:t>chất</a:t>
          </a:r>
          <a:r>
            <a:rPr lang="en-US" dirty="0"/>
            <a:t> </a:t>
          </a:r>
          <a:r>
            <a:rPr lang="en-US" dirty="0" err="1"/>
            <a:t>khí</a:t>
          </a:r>
          <a:r>
            <a:rPr lang="en-US" dirty="0"/>
            <a:t> </a:t>
          </a:r>
          <a:r>
            <a:rPr lang="en-US" dirty="0" err="1"/>
            <a:t>khác</a:t>
          </a:r>
          <a:r>
            <a:rPr lang="en-US" dirty="0"/>
            <a:t> </a:t>
          </a:r>
          <a:r>
            <a:rPr lang="en-US" dirty="0" err="1"/>
            <a:t>nhau</a:t>
          </a:r>
          <a:r>
            <a:rPr lang="en-US" dirty="0"/>
            <a:t> </a:t>
          </a:r>
          <a:r>
            <a:rPr lang="en-US" dirty="0" err="1"/>
            <a:t>nở</a:t>
          </a:r>
          <a:r>
            <a:rPr lang="en-US" dirty="0"/>
            <a:t> </a:t>
          </a:r>
          <a:r>
            <a:rPr lang="en-US" dirty="0" err="1"/>
            <a:t>vì</a:t>
          </a:r>
          <a:r>
            <a:rPr lang="en-US" dirty="0"/>
            <a:t> </a:t>
          </a:r>
          <a:r>
            <a:rPr lang="en-US" dirty="0" err="1"/>
            <a:t>nhiệt</a:t>
          </a:r>
          <a:r>
            <a:rPr lang="en-US" dirty="0"/>
            <a:t> </a:t>
          </a:r>
          <a:r>
            <a:rPr lang="en-US" dirty="0" err="1"/>
            <a:t>giống</a:t>
          </a:r>
          <a:r>
            <a:rPr lang="en-US" dirty="0"/>
            <a:t> </a:t>
          </a:r>
          <a:r>
            <a:rPr lang="en-US" dirty="0" err="1"/>
            <a:t>nhau</a:t>
          </a:r>
          <a:endParaRPr lang="en-US" dirty="0"/>
        </a:p>
      </dgm:t>
    </dgm:pt>
    <dgm:pt modelId="{4FE3BEF3-D05E-4562-90DA-13A522DA9848}" type="parTrans" cxnId="{F9FFF02C-5B64-494B-8DB8-7304567D7F84}">
      <dgm:prSet/>
      <dgm:spPr/>
      <dgm:t>
        <a:bodyPr/>
        <a:lstStyle/>
        <a:p>
          <a:pPr algn="just"/>
          <a:endParaRPr lang="en-US"/>
        </a:p>
      </dgm:t>
    </dgm:pt>
    <dgm:pt modelId="{71C773E4-D48B-43F3-8FCE-1099A901C23C}" type="sibTrans" cxnId="{F9FFF02C-5B64-494B-8DB8-7304567D7F84}">
      <dgm:prSet/>
      <dgm:spPr/>
      <dgm:t>
        <a:bodyPr/>
        <a:lstStyle/>
        <a:p>
          <a:pPr algn="just"/>
          <a:endParaRPr lang="en-US"/>
        </a:p>
      </dgm:t>
    </dgm:pt>
    <dgm:pt modelId="{7B1967A9-E832-414D-A3B1-9C46FC763E5E}">
      <dgm:prSet phldrT="[Text]"/>
      <dgm:spPr/>
      <dgm:t>
        <a:bodyPr/>
        <a:lstStyle/>
        <a:p>
          <a:pPr algn="just"/>
          <a:r>
            <a:rPr lang="en-US" dirty="0" err="1"/>
            <a:t>Ứng</a:t>
          </a:r>
          <a:r>
            <a:rPr lang="en-US" dirty="0"/>
            <a:t> </a:t>
          </a:r>
          <a:r>
            <a:rPr lang="en-US" dirty="0" err="1"/>
            <a:t>dụng</a:t>
          </a:r>
          <a:r>
            <a:rPr lang="en-US" dirty="0"/>
            <a:t> </a:t>
          </a:r>
          <a:r>
            <a:rPr lang="en-US" dirty="0" err="1"/>
            <a:t>và</a:t>
          </a:r>
          <a:r>
            <a:rPr lang="en-US" dirty="0"/>
            <a:t> </a:t>
          </a:r>
          <a:r>
            <a:rPr lang="en-US" dirty="0" err="1"/>
            <a:t>tác</a:t>
          </a:r>
          <a:r>
            <a:rPr lang="en-US" dirty="0"/>
            <a:t> </a:t>
          </a:r>
          <a:r>
            <a:rPr lang="en-US" dirty="0" err="1"/>
            <a:t>hại</a:t>
          </a:r>
          <a:r>
            <a:rPr lang="en-US" dirty="0"/>
            <a:t> </a:t>
          </a:r>
          <a:r>
            <a:rPr lang="en-US" dirty="0" err="1"/>
            <a:t>của</a:t>
          </a:r>
          <a:r>
            <a:rPr lang="en-US" dirty="0"/>
            <a:t> </a:t>
          </a:r>
          <a:r>
            <a:rPr lang="en-US" dirty="0" err="1"/>
            <a:t>sự</a:t>
          </a:r>
          <a:r>
            <a:rPr lang="en-US" dirty="0"/>
            <a:t> </a:t>
          </a:r>
          <a:r>
            <a:rPr lang="en-US" dirty="0" err="1"/>
            <a:t>nở</a:t>
          </a:r>
          <a:r>
            <a:rPr lang="en-US" dirty="0"/>
            <a:t> </a:t>
          </a:r>
          <a:r>
            <a:rPr lang="en-US" dirty="0" err="1"/>
            <a:t>vì</a:t>
          </a:r>
          <a:r>
            <a:rPr lang="en-US" dirty="0"/>
            <a:t> </a:t>
          </a:r>
          <a:r>
            <a:rPr lang="en-US" dirty="0" err="1"/>
            <a:t>nhiệt</a:t>
          </a:r>
          <a:endParaRPr lang="en-US" dirty="0"/>
        </a:p>
      </dgm:t>
    </dgm:pt>
    <dgm:pt modelId="{07DDF2C3-3AAE-4E08-B724-9960F8CF5BD9}" type="parTrans" cxnId="{E7BB6914-F402-40AA-83FB-40A7244842E2}">
      <dgm:prSet/>
      <dgm:spPr/>
      <dgm:t>
        <a:bodyPr/>
        <a:lstStyle/>
        <a:p>
          <a:pPr algn="just"/>
          <a:endParaRPr lang="en-US"/>
        </a:p>
      </dgm:t>
    </dgm:pt>
    <dgm:pt modelId="{56543CE3-89EF-4230-A50F-C3EFF310E14B}" type="sibTrans" cxnId="{E7BB6914-F402-40AA-83FB-40A7244842E2}">
      <dgm:prSet/>
      <dgm:spPr/>
      <dgm:t>
        <a:bodyPr/>
        <a:lstStyle/>
        <a:p>
          <a:pPr algn="just"/>
          <a:endParaRPr lang="en-US"/>
        </a:p>
      </dgm:t>
    </dgm:pt>
    <dgm:pt modelId="{672F4172-222B-4BA4-A588-277BEB0284FE}">
      <dgm:prSet phldrT="[Text]"/>
      <dgm:spPr/>
      <dgm:t>
        <a:bodyPr/>
        <a:lstStyle/>
        <a:p>
          <a:pPr algn="just"/>
          <a:r>
            <a:rPr lang="en-US" dirty="0"/>
            <a:t>- </a:t>
          </a:r>
          <a:r>
            <a:rPr lang="en-US" dirty="0" err="1"/>
            <a:t>Ứng</a:t>
          </a:r>
          <a:r>
            <a:rPr lang="en-US" dirty="0"/>
            <a:t> </a:t>
          </a:r>
          <a:r>
            <a:rPr lang="en-US" dirty="0" err="1"/>
            <a:t>dụng</a:t>
          </a:r>
          <a:r>
            <a:rPr lang="en-US" dirty="0"/>
            <a:t>: </a:t>
          </a:r>
          <a:r>
            <a:rPr lang="en-US" dirty="0" err="1"/>
            <a:t>chế</a:t>
          </a:r>
          <a:r>
            <a:rPr lang="en-US" dirty="0"/>
            <a:t> </a:t>
          </a:r>
          <a:r>
            <a:rPr lang="en-US" dirty="0" err="1"/>
            <a:t>tạo</a:t>
          </a:r>
          <a:r>
            <a:rPr lang="en-US" dirty="0"/>
            <a:t> </a:t>
          </a:r>
          <a:r>
            <a:rPr lang="en-US" dirty="0" err="1"/>
            <a:t>nhiệt</a:t>
          </a:r>
          <a:r>
            <a:rPr lang="en-US" dirty="0"/>
            <a:t> </a:t>
          </a:r>
          <a:r>
            <a:rPr lang="en-US" dirty="0" err="1"/>
            <a:t>kế</a:t>
          </a:r>
          <a:r>
            <a:rPr lang="en-US" dirty="0"/>
            <a:t> </a:t>
          </a:r>
          <a:r>
            <a:rPr lang="en-US" dirty="0" err="1"/>
            <a:t>thuỷ</a:t>
          </a:r>
          <a:r>
            <a:rPr lang="en-US" dirty="0"/>
            <a:t> </a:t>
          </a:r>
          <a:r>
            <a:rPr lang="en-US" dirty="0" err="1"/>
            <a:t>ngân</a:t>
          </a:r>
          <a:r>
            <a:rPr lang="en-US" dirty="0"/>
            <a:t>, </a:t>
          </a:r>
          <a:r>
            <a:rPr lang="en-US" dirty="0" err="1"/>
            <a:t>nhiệt</a:t>
          </a:r>
          <a:r>
            <a:rPr lang="en-US" dirty="0"/>
            <a:t> </a:t>
          </a:r>
          <a:r>
            <a:rPr lang="en-US" dirty="0" err="1"/>
            <a:t>kế</a:t>
          </a:r>
          <a:r>
            <a:rPr lang="en-US" dirty="0"/>
            <a:t> </a:t>
          </a:r>
          <a:r>
            <a:rPr lang="en-US" dirty="0" err="1"/>
            <a:t>kim</a:t>
          </a:r>
          <a:r>
            <a:rPr lang="en-US" dirty="0"/>
            <a:t> </a:t>
          </a:r>
          <a:r>
            <a:rPr lang="en-US" dirty="0" err="1"/>
            <a:t>loại</a:t>
          </a:r>
          <a:r>
            <a:rPr lang="en-US" dirty="0"/>
            <a:t>, </a:t>
          </a:r>
          <a:r>
            <a:rPr lang="en-US" dirty="0" err="1"/>
            <a:t>băng</a:t>
          </a:r>
          <a:r>
            <a:rPr lang="en-US" dirty="0"/>
            <a:t> </a:t>
          </a:r>
          <a:r>
            <a:rPr lang="en-US" dirty="0" err="1"/>
            <a:t>kép</a:t>
          </a:r>
          <a:r>
            <a:rPr lang="en-US" dirty="0"/>
            <a:t>….</a:t>
          </a:r>
        </a:p>
      </dgm:t>
    </dgm:pt>
    <dgm:pt modelId="{0D4012EB-45B2-4562-B2AD-5A0C07EC20A6}" type="parTrans" cxnId="{47DC96A0-99DC-4EB9-AEC6-56F4D3D1EE4B}">
      <dgm:prSet/>
      <dgm:spPr/>
      <dgm:t>
        <a:bodyPr/>
        <a:lstStyle/>
        <a:p>
          <a:pPr algn="just"/>
          <a:endParaRPr lang="en-US"/>
        </a:p>
      </dgm:t>
    </dgm:pt>
    <dgm:pt modelId="{B73369B8-003A-480B-8C91-E72E6221154A}" type="sibTrans" cxnId="{47DC96A0-99DC-4EB9-AEC6-56F4D3D1EE4B}">
      <dgm:prSet/>
      <dgm:spPr/>
      <dgm:t>
        <a:bodyPr/>
        <a:lstStyle/>
        <a:p>
          <a:pPr algn="just"/>
          <a:endParaRPr lang="en-US"/>
        </a:p>
      </dgm:t>
    </dgm:pt>
    <dgm:pt modelId="{62D9E4F4-A233-48D8-AD53-1BACD93928BF}" type="pres">
      <dgm:prSet presAssocID="{EE11FF10-19F8-4590-9764-ED97A5A2255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9B7E0F7-4E41-4823-B6F9-68D9886709D2}" type="pres">
      <dgm:prSet presAssocID="{12AA48A8-2390-46DB-B149-3CBFA6DE4540}" presName="hierRoot1" presStyleCnt="0"/>
      <dgm:spPr/>
    </dgm:pt>
    <dgm:pt modelId="{46FC9BD8-EEE8-46A3-A783-4FF3491DE912}" type="pres">
      <dgm:prSet presAssocID="{12AA48A8-2390-46DB-B149-3CBFA6DE4540}" presName="composite" presStyleCnt="0"/>
      <dgm:spPr/>
    </dgm:pt>
    <dgm:pt modelId="{F380326F-E946-4965-A7DF-A0CE454A4137}" type="pres">
      <dgm:prSet presAssocID="{12AA48A8-2390-46DB-B149-3CBFA6DE4540}" presName="background" presStyleLbl="node0" presStyleIdx="0" presStyleCnt="1"/>
      <dgm:spPr/>
    </dgm:pt>
    <dgm:pt modelId="{E317AFD6-AD74-4A1E-A6A8-A09210E634F9}" type="pres">
      <dgm:prSet presAssocID="{12AA48A8-2390-46DB-B149-3CBFA6DE4540}" presName="text" presStyleLbl="fgAcc0" presStyleIdx="0" presStyleCnt="1">
        <dgm:presLayoutVars>
          <dgm:chPref val="3"/>
        </dgm:presLayoutVars>
      </dgm:prSet>
      <dgm:spPr/>
    </dgm:pt>
    <dgm:pt modelId="{FDE021F7-EBDB-4A20-9C5E-F44C95F80C03}" type="pres">
      <dgm:prSet presAssocID="{12AA48A8-2390-46DB-B149-3CBFA6DE4540}" presName="hierChild2" presStyleCnt="0"/>
      <dgm:spPr/>
    </dgm:pt>
    <dgm:pt modelId="{13002115-CA13-4F16-BE99-225D20DCEE4C}" type="pres">
      <dgm:prSet presAssocID="{983C6193-A8EC-40C6-8494-A1EE9B67452B}" presName="Name10" presStyleLbl="parChTrans1D2" presStyleIdx="0" presStyleCnt="2"/>
      <dgm:spPr/>
    </dgm:pt>
    <dgm:pt modelId="{9DE92C13-931C-449A-9FB1-F62118DDBC53}" type="pres">
      <dgm:prSet presAssocID="{098F30DF-2953-4775-9C36-574BA552F30B}" presName="hierRoot2" presStyleCnt="0"/>
      <dgm:spPr/>
    </dgm:pt>
    <dgm:pt modelId="{293D588C-D1F6-4209-A80D-4208EE89E99A}" type="pres">
      <dgm:prSet presAssocID="{098F30DF-2953-4775-9C36-574BA552F30B}" presName="composite2" presStyleCnt="0"/>
      <dgm:spPr/>
    </dgm:pt>
    <dgm:pt modelId="{01D1D695-A53B-41AA-A19F-5464DD008736}" type="pres">
      <dgm:prSet presAssocID="{098F30DF-2953-4775-9C36-574BA552F30B}" presName="background2" presStyleLbl="node2" presStyleIdx="0" presStyleCnt="2"/>
      <dgm:spPr/>
    </dgm:pt>
    <dgm:pt modelId="{4590FFA0-25C5-4763-B588-5A8B3D7B0B74}" type="pres">
      <dgm:prSet presAssocID="{098F30DF-2953-4775-9C36-574BA552F30B}" presName="text2" presStyleLbl="fgAcc2" presStyleIdx="0" presStyleCnt="2">
        <dgm:presLayoutVars>
          <dgm:chPref val="3"/>
        </dgm:presLayoutVars>
      </dgm:prSet>
      <dgm:spPr/>
    </dgm:pt>
    <dgm:pt modelId="{899C37B2-7F9B-44F9-9909-F16DA8EA84D7}" type="pres">
      <dgm:prSet presAssocID="{098F30DF-2953-4775-9C36-574BA552F30B}" presName="hierChild3" presStyleCnt="0"/>
      <dgm:spPr/>
    </dgm:pt>
    <dgm:pt modelId="{8A796CC0-1BCD-42F4-8E3C-841E5A320171}" type="pres">
      <dgm:prSet presAssocID="{3EDFAB50-1176-46F4-A5D3-9226574D8B7B}" presName="Name17" presStyleLbl="parChTrans1D3" presStyleIdx="0" presStyleCnt="3"/>
      <dgm:spPr/>
    </dgm:pt>
    <dgm:pt modelId="{8A20B10A-75C1-4C10-8AFE-1FB0C242D1B1}" type="pres">
      <dgm:prSet presAssocID="{B3F16432-BFC4-424A-8CDF-CA8D971717F4}" presName="hierRoot3" presStyleCnt="0"/>
      <dgm:spPr/>
    </dgm:pt>
    <dgm:pt modelId="{FDEE3B06-CAB3-4D55-894D-1888C827C254}" type="pres">
      <dgm:prSet presAssocID="{B3F16432-BFC4-424A-8CDF-CA8D971717F4}" presName="composite3" presStyleCnt="0"/>
      <dgm:spPr/>
    </dgm:pt>
    <dgm:pt modelId="{47F72016-09A2-4F22-B442-B71AC5550103}" type="pres">
      <dgm:prSet presAssocID="{B3F16432-BFC4-424A-8CDF-CA8D971717F4}" presName="background3" presStyleLbl="node3" presStyleIdx="0" presStyleCnt="3"/>
      <dgm:spPr/>
    </dgm:pt>
    <dgm:pt modelId="{A7C9B0B7-EE72-40EC-A6C0-DAA0FA928BB7}" type="pres">
      <dgm:prSet presAssocID="{B3F16432-BFC4-424A-8CDF-CA8D971717F4}" presName="text3" presStyleLbl="fgAcc3" presStyleIdx="0" presStyleCnt="3">
        <dgm:presLayoutVars>
          <dgm:chPref val="3"/>
        </dgm:presLayoutVars>
      </dgm:prSet>
      <dgm:spPr/>
    </dgm:pt>
    <dgm:pt modelId="{10CD96F7-4D9C-431B-8AF3-BCC13DCB837B}" type="pres">
      <dgm:prSet presAssocID="{B3F16432-BFC4-424A-8CDF-CA8D971717F4}" presName="hierChild4" presStyleCnt="0"/>
      <dgm:spPr/>
    </dgm:pt>
    <dgm:pt modelId="{61DBBCBC-E14F-4DC5-9FAE-B9C638A8323A}" type="pres">
      <dgm:prSet presAssocID="{4FE3BEF3-D05E-4562-90DA-13A522DA9848}" presName="Name17" presStyleLbl="parChTrans1D3" presStyleIdx="1" presStyleCnt="3"/>
      <dgm:spPr/>
    </dgm:pt>
    <dgm:pt modelId="{FFD720F0-1EE4-425D-A207-3FE1E7760ABE}" type="pres">
      <dgm:prSet presAssocID="{8DAFCC96-FCB2-4B53-84FA-C434F9262F30}" presName="hierRoot3" presStyleCnt="0"/>
      <dgm:spPr/>
    </dgm:pt>
    <dgm:pt modelId="{D2536538-E3BC-4437-8CFE-5EEA91A425DD}" type="pres">
      <dgm:prSet presAssocID="{8DAFCC96-FCB2-4B53-84FA-C434F9262F30}" presName="composite3" presStyleCnt="0"/>
      <dgm:spPr/>
    </dgm:pt>
    <dgm:pt modelId="{5A230F12-ED7C-4700-86F8-56FA622AF61B}" type="pres">
      <dgm:prSet presAssocID="{8DAFCC96-FCB2-4B53-84FA-C434F9262F30}" presName="background3" presStyleLbl="node3" presStyleIdx="1" presStyleCnt="3"/>
      <dgm:spPr/>
    </dgm:pt>
    <dgm:pt modelId="{782EB609-C912-4167-AA74-856D572B454D}" type="pres">
      <dgm:prSet presAssocID="{8DAFCC96-FCB2-4B53-84FA-C434F9262F30}" presName="text3" presStyleLbl="fgAcc3" presStyleIdx="1" presStyleCnt="3">
        <dgm:presLayoutVars>
          <dgm:chPref val="3"/>
        </dgm:presLayoutVars>
      </dgm:prSet>
      <dgm:spPr/>
    </dgm:pt>
    <dgm:pt modelId="{E85A0E31-19DB-40C8-B3CD-0D7DD5CFF38E}" type="pres">
      <dgm:prSet presAssocID="{8DAFCC96-FCB2-4B53-84FA-C434F9262F30}" presName="hierChild4" presStyleCnt="0"/>
      <dgm:spPr/>
    </dgm:pt>
    <dgm:pt modelId="{DF512A1C-3836-42EC-99B4-740A6720B532}" type="pres">
      <dgm:prSet presAssocID="{07DDF2C3-3AAE-4E08-B724-9960F8CF5BD9}" presName="Name10" presStyleLbl="parChTrans1D2" presStyleIdx="1" presStyleCnt="2"/>
      <dgm:spPr/>
    </dgm:pt>
    <dgm:pt modelId="{AEED3C4E-C587-4494-9C03-657E4CBB38B3}" type="pres">
      <dgm:prSet presAssocID="{7B1967A9-E832-414D-A3B1-9C46FC763E5E}" presName="hierRoot2" presStyleCnt="0"/>
      <dgm:spPr/>
    </dgm:pt>
    <dgm:pt modelId="{DCBD2F7A-44DA-4477-8A45-131E7B37D79B}" type="pres">
      <dgm:prSet presAssocID="{7B1967A9-E832-414D-A3B1-9C46FC763E5E}" presName="composite2" presStyleCnt="0"/>
      <dgm:spPr/>
    </dgm:pt>
    <dgm:pt modelId="{3A143597-1D28-4C81-AF38-13970024DB84}" type="pres">
      <dgm:prSet presAssocID="{7B1967A9-E832-414D-A3B1-9C46FC763E5E}" presName="background2" presStyleLbl="node2" presStyleIdx="1" presStyleCnt="2"/>
      <dgm:spPr/>
    </dgm:pt>
    <dgm:pt modelId="{606CB113-97FE-422A-AD38-1DDCB8C16AEF}" type="pres">
      <dgm:prSet presAssocID="{7B1967A9-E832-414D-A3B1-9C46FC763E5E}" presName="text2" presStyleLbl="fgAcc2" presStyleIdx="1" presStyleCnt="2">
        <dgm:presLayoutVars>
          <dgm:chPref val="3"/>
        </dgm:presLayoutVars>
      </dgm:prSet>
      <dgm:spPr/>
    </dgm:pt>
    <dgm:pt modelId="{0319889D-9941-478D-AA46-BCE567FCD581}" type="pres">
      <dgm:prSet presAssocID="{7B1967A9-E832-414D-A3B1-9C46FC763E5E}" presName="hierChild3" presStyleCnt="0"/>
      <dgm:spPr/>
    </dgm:pt>
    <dgm:pt modelId="{ED931773-D9DA-4ACB-8BA0-12A501070406}" type="pres">
      <dgm:prSet presAssocID="{0D4012EB-45B2-4562-B2AD-5A0C07EC20A6}" presName="Name17" presStyleLbl="parChTrans1D3" presStyleIdx="2" presStyleCnt="3"/>
      <dgm:spPr/>
    </dgm:pt>
    <dgm:pt modelId="{FC8F6C1D-78FE-4B68-B0AC-F7AC0874B076}" type="pres">
      <dgm:prSet presAssocID="{672F4172-222B-4BA4-A588-277BEB0284FE}" presName="hierRoot3" presStyleCnt="0"/>
      <dgm:spPr/>
    </dgm:pt>
    <dgm:pt modelId="{7469F555-F118-4BEA-BE72-7E1A2A438E04}" type="pres">
      <dgm:prSet presAssocID="{672F4172-222B-4BA4-A588-277BEB0284FE}" presName="composite3" presStyleCnt="0"/>
      <dgm:spPr/>
    </dgm:pt>
    <dgm:pt modelId="{B279DB86-78D3-4B73-9EC4-28364C6CF382}" type="pres">
      <dgm:prSet presAssocID="{672F4172-222B-4BA4-A588-277BEB0284FE}" presName="background3" presStyleLbl="node3" presStyleIdx="2" presStyleCnt="3"/>
      <dgm:spPr/>
    </dgm:pt>
    <dgm:pt modelId="{DD1AB3B9-88BC-41E8-B2E6-39DBC1857324}" type="pres">
      <dgm:prSet presAssocID="{672F4172-222B-4BA4-A588-277BEB0284FE}" presName="text3" presStyleLbl="fgAcc3" presStyleIdx="2" presStyleCnt="3">
        <dgm:presLayoutVars>
          <dgm:chPref val="3"/>
        </dgm:presLayoutVars>
      </dgm:prSet>
      <dgm:spPr/>
    </dgm:pt>
    <dgm:pt modelId="{E3F9ACB9-E469-4C7F-947B-E0F06986FF99}" type="pres">
      <dgm:prSet presAssocID="{672F4172-222B-4BA4-A588-277BEB0284FE}" presName="hierChild4" presStyleCnt="0"/>
      <dgm:spPr/>
    </dgm:pt>
  </dgm:ptLst>
  <dgm:cxnLst>
    <dgm:cxn modelId="{E7BB6914-F402-40AA-83FB-40A7244842E2}" srcId="{12AA48A8-2390-46DB-B149-3CBFA6DE4540}" destId="{7B1967A9-E832-414D-A3B1-9C46FC763E5E}" srcOrd="1" destOrd="0" parTransId="{07DDF2C3-3AAE-4E08-B724-9960F8CF5BD9}" sibTransId="{56543CE3-89EF-4230-A50F-C3EFF310E14B}"/>
    <dgm:cxn modelId="{2930081C-397D-4DBC-9393-867C8C226EA5}" srcId="{12AA48A8-2390-46DB-B149-3CBFA6DE4540}" destId="{098F30DF-2953-4775-9C36-574BA552F30B}" srcOrd="0" destOrd="0" parTransId="{983C6193-A8EC-40C6-8494-A1EE9B67452B}" sibTransId="{D9DF45AE-AE68-4E76-83B4-64327E3C3473}"/>
    <dgm:cxn modelId="{F9FFF02C-5B64-494B-8DB8-7304567D7F84}" srcId="{098F30DF-2953-4775-9C36-574BA552F30B}" destId="{8DAFCC96-FCB2-4B53-84FA-C434F9262F30}" srcOrd="1" destOrd="0" parTransId="{4FE3BEF3-D05E-4562-90DA-13A522DA9848}" sibTransId="{71C773E4-D48B-43F3-8FCE-1099A901C23C}"/>
    <dgm:cxn modelId="{4DD9573A-3A3E-499E-B096-94BFFB83EF33}" type="presOf" srcId="{12AA48A8-2390-46DB-B149-3CBFA6DE4540}" destId="{E317AFD6-AD74-4A1E-A6A8-A09210E634F9}" srcOrd="0" destOrd="0" presId="urn:microsoft.com/office/officeart/2005/8/layout/hierarchy1"/>
    <dgm:cxn modelId="{A5A38848-2C6C-49AB-9A68-B32164FABDB1}" type="presOf" srcId="{07DDF2C3-3AAE-4E08-B724-9960F8CF5BD9}" destId="{DF512A1C-3836-42EC-99B4-740A6720B532}" srcOrd="0" destOrd="0" presId="urn:microsoft.com/office/officeart/2005/8/layout/hierarchy1"/>
    <dgm:cxn modelId="{7553354D-C9FF-411E-AEF4-15CC4064774B}" type="presOf" srcId="{7B1967A9-E832-414D-A3B1-9C46FC763E5E}" destId="{606CB113-97FE-422A-AD38-1DDCB8C16AEF}" srcOrd="0" destOrd="0" presId="urn:microsoft.com/office/officeart/2005/8/layout/hierarchy1"/>
    <dgm:cxn modelId="{66D90A7B-603A-4FB1-8BB8-52D7B45A64C6}" srcId="{EE11FF10-19F8-4590-9764-ED97A5A22555}" destId="{12AA48A8-2390-46DB-B149-3CBFA6DE4540}" srcOrd="0" destOrd="0" parTransId="{FAF06BE1-AFF3-4439-9B2D-8817F30E474F}" sibTransId="{E3F82E8D-3F24-45C3-88CB-32B89671B76C}"/>
    <dgm:cxn modelId="{4D641585-911C-4487-AD3F-B8992FEE3DF0}" type="presOf" srcId="{8DAFCC96-FCB2-4B53-84FA-C434F9262F30}" destId="{782EB609-C912-4167-AA74-856D572B454D}" srcOrd="0" destOrd="0" presId="urn:microsoft.com/office/officeart/2005/8/layout/hierarchy1"/>
    <dgm:cxn modelId="{DC0EAB85-802B-41A0-A738-738B72EF8D46}" type="presOf" srcId="{EE11FF10-19F8-4590-9764-ED97A5A22555}" destId="{62D9E4F4-A233-48D8-AD53-1BACD93928BF}" srcOrd="0" destOrd="0" presId="urn:microsoft.com/office/officeart/2005/8/layout/hierarchy1"/>
    <dgm:cxn modelId="{C845C68A-5B9E-4AC5-B6D4-6876CCF9003A}" type="presOf" srcId="{098F30DF-2953-4775-9C36-574BA552F30B}" destId="{4590FFA0-25C5-4763-B588-5A8B3D7B0B74}" srcOrd="0" destOrd="0" presId="urn:microsoft.com/office/officeart/2005/8/layout/hierarchy1"/>
    <dgm:cxn modelId="{9FE71691-1B88-4DD1-B251-79057F566C86}" type="presOf" srcId="{B3F16432-BFC4-424A-8CDF-CA8D971717F4}" destId="{A7C9B0B7-EE72-40EC-A6C0-DAA0FA928BB7}" srcOrd="0" destOrd="0" presId="urn:microsoft.com/office/officeart/2005/8/layout/hierarchy1"/>
    <dgm:cxn modelId="{47DC96A0-99DC-4EB9-AEC6-56F4D3D1EE4B}" srcId="{7B1967A9-E832-414D-A3B1-9C46FC763E5E}" destId="{672F4172-222B-4BA4-A588-277BEB0284FE}" srcOrd="0" destOrd="0" parTransId="{0D4012EB-45B2-4562-B2AD-5A0C07EC20A6}" sibTransId="{B73369B8-003A-480B-8C91-E72E6221154A}"/>
    <dgm:cxn modelId="{CDF42FAD-EA09-41C6-A1AE-7EE3E0E56661}" type="presOf" srcId="{672F4172-222B-4BA4-A588-277BEB0284FE}" destId="{DD1AB3B9-88BC-41E8-B2E6-39DBC1857324}" srcOrd="0" destOrd="0" presId="urn:microsoft.com/office/officeart/2005/8/layout/hierarchy1"/>
    <dgm:cxn modelId="{5AF520D7-7559-4C26-BE02-8BEDEC84B004}" type="presOf" srcId="{0D4012EB-45B2-4562-B2AD-5A0C07EC20A6}" destId="{ED931773-D9DA-4ACB-8BA0-12A501070406}" srcOrd="0" destOrd="0" presId="urn:microsoft.com/office/officeart/2005/8/layout/hierarchy1"/>
    <dgm:cxn modelId="{D95528D9-C431-4B73-8048-3D11E2E8931A}" type="presOf" srcId="{4FE3BEF3-D05E-4562-90DA-13A522DA9848}" destId="{61DBBCBC-E14F-4DC5-9FAE-B9C638A8323A}" srcOrd="0" destOrd="0" presId="urn:microsoft.com/office/officeart/2005/8/layout/hierarchy1"/>
    <dgm:cxn modelId="{8ADEB6E0-8852-4BA0-9B5E-9B8630F67259}" srcId="{098F30DF-2953-4775-9C36-574BA552F30B}" destId="{B3F16432-BFC4-424A-8CDF-CA8D971717F4}" srcOrd="0" destOrd="0" parTransId="{3EDFAB50-1176-46F4-A5D3-9226574D8B7B}" sibTransId="{4165AAAC-0703-4DAC-B028-F19049C9A956}"/>
    <dgm:cxn modelId="{90CA30EB-4804-48A9-AD3E-3EE67AAA0B68}" type="presOf" srcId="{3EDFAB50-1176-46F4-A5D3-9226574D8B7B}" destId="{8A796CC0-1BCD-42F4-8E3C-841E5A320171}" srcOrd="0" destOrd="0" presId="urn:microsoft.com/office/officeart/2005/8/layout/hierarchy1"/>
    <dgm:cxn modelId="{0EB6D4FC-12F4-4F22-80F9-1F59D2613771}" type="presOf" srcId="{983C6193-A8EC-40C6-8494-A1EE9B67452B}" destId="{13002115-CA13-4F16-BE99-225D20DCEE4C}" srcOrd="0" destOrd="0" presId="urn:microsoft.com/office/officeart/2005/8/layout/hierarchy1"/>
    <dgm:cxn modelId="{74D830C3-030D-4D70-9103-287F66D0839D}" type="presParOf" srcId="{62D9E4F4-A233-48D8-AD53-1BACD93928BF}" destId="{C9B7E0F7-4E41-4823-B6F9-68D9886709D2}" srcOrd="0" destOrd="0" presId="urn:microsoft.com/office/officeart/2005/8/layout/hierarchy1"/>
    <dgm:cxn modelId="{91D8A1EA-238E-46E8-B015-729B3485D955}" type="presParOf" srcId="{C9B7E0F7-4E41-4823-B6F9-68D9886709D2}" destId="{46FC9BD8-EEE8-46A3-A783-4FF3491DE912}" srcOrd="0" destOrd="0" presId="urn:microsoft.com/office/officeart/2005/8/layout/hierarchy1"/>
    <dgm:cxn modelId="{3ACFB7D4-1870-4C1D-A6B9-3BD1C9F4C4C6}" type="presParOf" srcId="{46FC9BD8-EEE8-46A3-A783-4FF3491DE912}" destId="{F380326F-E946-4965-A7DF-A0CE454A4137}" srcOrd="0" destOrd="0" presId="urn:microsoft.com/office/officeart/2005/8/layout/hierarchy1"/>
    <dgm:cxn modelId="{9BC730F5-13E2-431C-B15A-C51F3E4208E1}" type="presParOf" srcId="{46FC9BD8-EEE8-46A3-A783-4FF3491DE912}" destId="{E317AFD6-AD74-4A1E-A6A8-A09210E634F9}" srcOrd="1" destOrd="0" presId="urn:microsoft.com/office/officeart/2005/8/layout/hierarchy1"/>
    <dgm:cxn modelId="{0443B90F-D621-4A10-BE6F-E9B54837A058}" type="presParOf" srcId="{C9B7E0F7-4E41-4823-B6F9-68D9886709D2}" destId="{FDE021F7-EBDB-4A20-9C5E-F44C95F80C03}" srcOrd="1" destOrd="0" presId="urn:microsoft.com/office/officeart/2005/8/layout/hierarchy1"/>
    <dgm:cxn modelId="{1DA48347-508E-4B54-8A72-3BCB5441FDC6}" type="presParOf" srcId="{FDE021F7-EBDB-4A20-9C5E-F44C95F80C03}" destId="{13002115-CA13-4F16-BE99-225D20DCEE4C}" srcOrd="0" destOrd="0" presId="urn:microsoft.com/office/officeart/2005/8/layout/hierarchy1"/>
    <dgm:cxn modelId="{4CAC25D6-E6CB-4F88-8D20-C002E018B408}" type="presParOf" srcId="{FDE021F7-EBDB-4A20-9C5E-F44C95F80C03}" destId="{9DE92C13-931C-449A-9FB1-F62118DDBC53}" srcOrd="1" destOrd="0" presId="urn:microsoft.com/office/officeart/2005/8/layout/hierarchy1"/>
    <dgm:cxn modelId="{EA944A15-5DBE-4520-B0E9-CBB3DA628B8B}" type="presParOf" srcId="{9DE92C13-931C-449A-9FB1-F62118DDBC53}" destId="{293D588C-D1F6-4209-A80D-4208EE89E99A}" srcOrd="0" destOrd="0" presId="urn:microsoft.com/office/officeart/2005/8/layout/hierarchy1"/>
    <dgm:cxn modelId="{291AAB2A-D3D7-4F66-AC00-900FFA7A8933}" type="presParOf" srcId="{293D588C-D1F6-4209-A80D-4208EE89E99A}" destId="{01D1D695-A53B-41AA-A19F-5464DD008736}" srcOrd="0" destOrd="0" presId="urn:microsoft.com/office/officeart/2005/8/layout/hierarchy1"/>
    <dgm:cxn modelId="{E5F1A2C9-061D-4ACE-8B4D-BDC2B9E39F79}" type="presParOf" srcId="{293D588C-D1F6-4209-A80D-4208EE89E99A}" destId="{4590FFA0-25C5-4763-B588-5A8B3D7B0B74}" srcOrd="1" destOrd="0" presId="urn:microsoft.com/office/officeart/2005/8/layout/hierarchy1"/>
    <dgm:cxn modelId="{8AB8BFBD-19E1-4C8C-8294-FDF6CB8B1AE7}" type="presParOf" srcId="{9DE92C13-931C-449A-9FB1-F62118DDBC53}" destId="{899C37B2-7F9B-44F9-9909-F16DA8EA84D7}" srcOrd="1" destOrd="0" presId="urn:microsoft.com/office/officeart/2005/8/layout/hierarchy1"/>
    <dgm:cxn modelId="{262708C7-6EAC-411C-8AE8-BC183270E194}" type="presParOf" srcId="{899C37B2-7F9B-44F9-9909-F16DA8EA84D7}" destId="{8A796CC0-1BCD-42F4-8E3C-841E5A320171}" srcOrd="0" destOrd="0" presId="urn:microsoft.com/office/officeart/2005/8/layout/hierarchy1"/>
    <dgm:cxn modelId="{1564D760-8CCF-414E-B2AD-0FE54CBD7AAB}" type="presParOf" srcId="{899C37B2-7F9B-44F9-9909-F16DA8EA84D7}" destId="{8A20B10A-75C1-4C10-8AFE-1FB0C242D1B1}" srcOrd="1" destOrd="0" presId="urn:microsoft.com/office/officeart/2005/8/layout/hierarchy1"/>
    <dgm:cxn modelId="{1EC97DD7-0C53-4650-9C33-9F9A62EA1AFF}" type="presParOf" srcId="{8A20B10A-75C1-4C10-8AFE-1FB0C242D1B1}" destId="{FDEE3B06-CAB3-4D55-894D-1888C827C254}" srcOrd="0" destOrd="0" presId="urn:microsoft.com/office/officeart/2005/8/layout/hierarchy1"/>
    <dgm:cxn modelId="{CA127B3D-C63E-43F2-871C-3B06C55CB612}" type="presParOf" srcId="{FDEE3B06-CAB3-4D55-894D-1888C827C254}" destId="{47F72016-09A2-4F22-B442-B71AC5550103}" srcOrd="0" destOrd="0" presId="urn:microsoft.com/office/officeart/2005/8/layout/hierarchy1"/>
    <dgm:cxn modelId="{6A739984-18BB-4FF8-AA57-8E4AEA605D62}" type="presParOf" srcId="{FDEE3B06-CAB3-4D55-894D-1888C827C254}" destId="{A7C9B0B7-EE72-40EC-A6C0-DAA0FA928BB7}" srcOrd="1" destOrd="0" presId="urn:microsoft.com/office/officeart/2005/8/layout/hierarchy1"/>
    <dgm:cxn modelId="{E51ADB00-B4C4-47B8-B8BE-7CAA01D856D8}" type="presParOf" srcId="{8A20B10A-75C1-4C10-8AFE-1FB0C242D1B1}" destId="{10CD96F7-4D9C-431B-8AF3-BCC13DCB837B}" srcOrd="1" destOrd="0" presId="urn:microsoft.com/office/officeart/2005/8/layout/hierarchy1"/>
    <dgm:cxn modelId="{CFCFC584-37DD-44E9-9A6A-4124C34C4799}" type="presParOf" srcId="{899C37B2-7F9B-44F9-9909-F16DA8EA84D7}" destId="{61DBBCBC-E14F-4DC5-9FAE-B9C638A8323A}" srcOrd="2" destOrd="0" presId="urn:microsoft.com/office/officeart/2005/8/layout/hierarchy1"/>
    <dgm:cxn modelId="{19AC84B1-AA9C-4A7A-9918-7BFDE8903EB5}" type="presParOf" srcId="{899C37B2-7F9B-44F9-9909-F16DA8EA84D7}" destId="{FFD720F0-1EE4-425D-A207-3FE1E7760ABE}" srcOrd="3" destOrd="0" presId="urn:microsoft.com/office/officeart/2005/8/layout/hierarchy1"/>
    <dgm:cxn modelId="{49AC9E4A-E7A6-4EB4-A858-6FAF112399A8}" type="presParOf" srcId="{FFD720F0-1EE4-425D-A207-3FE1E7760ABE}" destId="{D2536538-E3BC-4437-8CFE-5EEA91A425DD}" srcOrd="0" destOrd="0" presId="urn:microsoft.com/office/officeart/2005/8/layout/hierarchy1"/>
    <dgm:cxn modelId="{5ACF9153-29EE-42B9-BFF5-81F86A6F8F29}" type="presParOf" srcId="{D2536538-E3BC-4437-8CFE-5EEA91A425DD}" destId="{5A230F12-ED7C-4700-86F8-56FA622AF61B}" srcOrd="0" destOrd="0" presId="urn:microsoft.com/office/officeart/2005/8/layout/hierarchy1"/>
    <dgm:cxn modelId="{9F2E8B12-49E9-4D70-9B07-A0E62523505F}" type="presParOf" srcId="{D2536538-E3BC-4437-8CFE-5EEA91A425DD}" destId="{782EB609-C912-4167-AA74-856D572B454D}" srcOrd="1" destOrd="0" presId="urn:microsoft.com/office/officeart/2005/8/layout/hierarchy1"/>
    <dgm:cxn modelId="{B3CE93A7-38A5-47B8-BAE6-357B3ACBC690}" type="presParOf" srcId="{FFD720F0-1EE4-425D-A207-3FE1E7760ABE}" destId="{E85A0E31-19DB-40C8-B3CD-0D7DD5CFF38E}" srcOrd="1" destOrd="0" presId="urn:microsoft.com/office/officeart/2005/8/layout/hierarchy1"/>
    <dgm:cxn modelId="{070657E1-60FC-4631-8C8B-7F02EF22795F}" type="presParOf" srcId="{FDE021F7-EBDB-4A20-9C5E-F44C95F80C03}" destId="{DF512A1C-3836-42EC-99B4-740A6720B532}" srcOrd="2" destOrd="0" presId="urn:microsoft.com/office/officeart/2005/8/layout/hierarchy1"/>
    <dgm:cxn modelId="{74972889-5955-45EC-B296-59B63821358C}" type="presParOf" srcId="{FDE021F7-EBDB-4A20-9C5E-F44C95F80C03}" destId="{AEED3C4E-C587-4494-9C03-657E4CBB38B3}" srcOrd="3" destOrd="0" presId="urn:microsoft.com/office/officeart/2005/8/layout/hierarchy1"/>
    <dgm:cxn modelId="{8375B4EE-2229-4B91-AEC9-DD1B9E7E3084}" type="presParOf" srcId="{AEED3C4E-C587-4494-9C03-657E4CBB38B3}" destId="{DCBD2F7A-44DA-4477-8A45-131E7B37D79B}" srcOrd="0" destOrd="0" presId="urn:microsoft.com/office/officeart/2005/8/layout/hierarchy1"/>
    <dgm:cxn modelId="{2A359B0C-5D9D-4FD4-85BC-B55DC818459C}" type="presParOf" srcId="{DCBD2F7A-44DA-4477-8A45-131E7B37D79B}" destId="{3A143597-1D28-4C81-AF38-13970024DB84}" srcOrd="0" destOrd="0" presId="urn:microsoft.com/office/officeart/2005/8/layout/hierarchy1"/>
    <dgm:cxn modelId="{A4671761-6088-4EDC-8CCE-D8E63DD8CFAB}" type="presParOf" srcId="{DCBD2F7A-44DA-4477-8A45-131E7B37D79B}" destId="{606CB113-97FE-422A-AD38-1DDCB8C16AEF}" srcOrd="1" destOrd="0" presId="urn:microsoft.com/office/officeart/2005/8/layout/hierarchy1"/>
    <dgm:cxn modelId="{579F64F6-0D29-4E13-B0AA-15A7184596E2}" type="presParOf" srcId="{AEED3C4E-C587-4494-9C03-657E4CBB38B3}" destId="{0319889D-9941-478D-AA46-BCE567FCD581}" srcOrd="1" destOrd="0" presId="urn:microsoft.com/office/officeart/2005/8/layout/hierarchy1"/>
    <dgm:cxn modelId="{24222BC5-4AF7-4D1B-8460-6F5C2174169B}" type="presParOf" srcId="{0319889D-9941-478D-AA46-BCE567FCD581}" destId="{ED931773-D9DA-4ACB-8BA0-12A501070406}" srcOrd="0" destOrd="0" presId="urn:microsoft.com/office/officeart/2005/8/layout/hierarchy1"/>
    <dgm:cxn modelId="{22268980-B143-4402-BAE8-682B28DFEB64}" type="presParOf" srcId="{0319889D-9941-478D-AA46-BCE567FCD581}" destId="{FC8F6C1D-78FE-4B68-B0AC-F7AC0874B076}" srcOrd="1" destOrd="0" presId="urn:microsoft.com/office/officeart/2005/8/layout/hierarchy1"/>
    <dgm:cxn modelId="{88BAAD78-CC83-435F-A49B-FC64A4192CF5}" type="presParOf" srcId="{FC8F6C1D-78FE-4B68-B0AC-F7AC0874B076}" destId="{7469F555-F118-4BEA-BE72-7E1A2A438E04}" srcOrd="0" destOrd="0" presId="urn:microsoft.com/office/officeart/2005/8/layout/hierarchy1"/>
    <dgm:cxn modelId="{AEFE9172-E8B8-43DD-8380-B95EBD8361C5}" type="presParOf" srcId="{7469F555-F118-4BEA-BE72-7E1A2A438E04}" destId="{B279DB86-78D3-4B73-9EC4-28364C6CF382}" srcOrd="0" destOrd="0" presId="urn:microsoft.com/office/officeart/2005/8/layout/hierarchy1"/>
    <dgm:cxn modelId="{56BBFF83-2889-4151-83B4-FA37EC29C8DC}" type="presParOf" srcId="{7469F555-F118-4BEA-BE72-7E1A2A438E04}" destId="{DD1AB3B9-88BC-41E8-B2E6-39DBC1857324}" srcOrd="1" destOrd="0" presId="urn:microsoft.com/office/officeart/2005/8/layout/hierarchy1"/>
    <dgm:cxn modelId="{C704D342-913F-450E-80BC-406DC6595137}" type="presParOf" srcId="{FC8F6C1D-78FE-4B68-B0AC-F7AC0874B076}" destId="{E3F9ACB9-E469-4C7F-947B-E0F06986FF9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931773-D9DA-4ACB-8BA0-12A501070406}">
      <dsp:nvSpPr>
        <dsp:cNvPr id="0" name=""/>
        <dsp:cNvSpPr/>
      </dsp:nvSpPr>
      <dsp:spPr>
        <a:xfrm>
          <a:off x="6064420" y="3120912"/>
          <a:ext cx="91440" cy="58076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80766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512A1C-3836-42EC-99B4-740A6720B532}">
      <dsp:nvSpPr>
        <dsp:cNvPr id="0" name=""/>
        <dsp:cNvSpPr/>
      </dsp:nvSpPr>
      <dsp:spPr>
        <a:xfrm>
          <a:off x="4279645" y="1272112"/>
          <a:ext cx="1830494" cy="5807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5775"/>
              </a:lnTo>
              <a:lnTo>
                <a:pt x="1830494" y="395775"/>
              </a:lnTo>
              <a:lnTo>
                <a:pt x="1830494" y="58076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DBBCBC-E14F-4DC5-9FAE-B9C638A8323A}">
      <dsp:nvSpPr>
        <dsp:cNvPr id="0" name=""/>
        <dsp:cNvSpPr/>
      </dsp:nvSpPr>
      <dsp:spPr>
        <a:xfrm>
          <a:off x="2449151" y="3120912"/>
          <a:ext cx="1220329" cy="5807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5775"/>
              </a:lnTo>
              <a:lnTo>
                <a:pt x="1220329" y="395775"/>
              </a:lnTo>
              <a:lnTo>
                <a:pt x="1220329" y="580766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796CC0-1BCD-42F4-8E3C-841E5A320171}">
      <dsp:nvSpPr>
        <dsp:cNvPr id="0" name=""/>
        <dsp:cNvSpPr/>
      </dsp:nvSpPr>
      <dsp:spPr>
        <a:xfrm>
          <a:off x="1228821" y="3120912"/>
          <a:ext cx="1220329" cy="580766"/>
        </a:xfrm>
        <a:custGeom>
          <a:avLst/>
          <a:gdLst/>
          <a:ahLst/>
          <a:cxnLst/>
          <a:rect l="0" t="0" r="0" b="0"/>
          <a:pathLst>
            <a:path>
              <a:moveTo>
                <a:pt x="1220329" y="0"/>
              </a:moveTo>
              <a:lnTo>
                <a:pt x="1220329" y="395775"/>
              </a:lnTo>
              <a:lnTo>
                <a:pt x="0" y="395775"/>
              </a:lnTo>
              <a:lnTo>
                <a:pt x="0" y="580766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02115-CA13-4F16-BE99-225D20DCEE4C}">
      <dsp:nvSpPr>
        <dsp:cNvPr id="0" name=""/>
        <dsp:cNvSpPr/>
      </dsp:nvSpPr>
      <dsp:spPr>
        <a:xfrm>
          <a:off x="2449151" y="1272112"/>
          <a:ext cx="1830494" cy="580766"/>
        </a:xfrm>
        <a:custGeom>
          <a:avLst/>
          <a:gdLst/>
          <a:ahLst/>
          <a:cxnLst/>
          <a:rect l="0" t="0" r="0" b="0"/>
          <a:pathLst>
            <a:path>
              <a:moveTo>
                <a:pt x="1830494" y="0"/>
              </a:moveTo>
              <a:lnTo>
                <a:pt x="1830494" y="395775"/>
              </a:lnTo>
              <a:lnTo>
                <a:pt x="0" y="395775"/>
              </a:lnTo>
              <a:lnTo>
                <a:pt x="0" y="58076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80326F-E946-4965-A7DF-A0CE454A4137}">
      <dsp:nvSpPr>
        <dsp:cNvPr id="0" name=""/>
        <dsp:cNvSpPr/>
      </dsp:nvSpPr>
      <dsp:spPr>
        <a:xfrm>
          <a:off x="3281194" y="4079"/>
          <a:ext cx="1996903" cy="126803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17AFD6-AD74-4A1E-A6A8-A09210E634F9}">
      <dsp:nvSpPr>
        <dsp:cNvPr id="0" name=""/>
        <dsp:cNvSpPr/>
      </dsp:nvSpPr>
      <dsp:spPr>
        <a:xfrm>
          <a:off x="3503072" y="214863"/>
          <a:ext cx="1996903" cy="12680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SỰ NỞ VÌ NHIỆT </a:t>
          </a:r>
        </a:p>
      </dsp:txBody>
      <dsp:txXfrm>
        <a:off x="3540211" y="252002"/>
        <a:ext cx="1922625" cy="1193755"/>
      </dsp:txXfrm>
    </dsp:sp>
    <dsp:sp modelId="{01D1D695-A53B-41AA-A19F-5464DD008736}">
      <dsp:nvSpPr>
        <dsp:cNvPr id="0" name=""/>
        <dsp:cNvSpPr/>
      </dsp:nvSpPr>
      <dsp:spPr>
        <a:xfrm>
          <a:off x="1450699" y="1852879"/>
          <a:ext cx="1996903" cy="126803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90FFA0-25C5-4763-B588-5A8B3D7B0B74}">
      <dsp:nvSpPr>
        <dsp:cNvPr id="0" name=""/>
        <dsp:cNvSpPr/>
      </dsp:nvSpPr>
      <dsp:spPr>
        <a:xfrm>
          <a:off x="1672577" y="2063663"/>
          <a:ext cx="1996903" cy="12680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Sự</a:t>
          </a:r>
          <a:r>
            <a:rPr lang="en-US" sz="1400" kern="1200" dirty="0"/>
            <a:t> </a:t>
          </a:r>
          <a:r>
            <a:rPr lang="en-US" sz="1400" kern="1200" dirty="0" err="1"/>
            <a:t>nở</a:t>
          </a:r>
          <a:r>
            <a:rPr lang="en-US" sz="1400" kern="1200" dirty="0"/>
            <a:t> </a:t>
          </a:r>
          <a:r>
            <a:rPr lang="en-US" sz="1400" kern="1200" dirty="0" err="1"/>
            <a:t>vì</a:t>
          </a:r>
          <a:r>
            <a:rPr lang="en-US" sz="1400" kern="1200" dirty="0"/>
            <a:t> </a:t>
          </a:r>
          <a:r>
            <a:rPr lang="en-US" sz="1400" kern="1200" dirty="0" err="1"/>
            <a:t>nhiệt</a:t>
          </a:r>
          <a:r>
            <a:rPr lang="en-US" sz="1400" kern="1200" dirty="0"/>
            <a:t> </a:t>
          </a:r>
          <a:r>
            <a:rPr lang="en-US" sz="1400" kern="1200" dirty="0" err="1"/>
            <a:t>của</a:t>
          </a:r>
          <a:r>
            <a:rPr lang="en-US" sz="1400" kern="1200" dirty="0"/>
            <a:t> </a:t>
          </a:r>
          <a:r>
            <a:rPr lang="en-US" sz="1400" kern="1200" dirty="0" err="1"/>
            <a:t>chất</a:t>
          </a:r>
          <a:r>
            <a:rPr lang="en-US" sz="1400" kern="1200" dirty="0"/>
            <a:t> </a:t>
          </a:r>
          <a:r>
            <a:rPr lang="en-US" sz="1400" kern="1200" dirty="0" err="1"/>
            <a:t>rắn</a:t>
          </a:r>
          <a:r>
            <a:rPr lang="en-US" sz="1400" kern="1200" dirty="0"/>
            <a:t>, </a:t>
          </a:r>
          <a:r>
            <a:rPr lang="en-US" sz="1400" kern="1200" dirty="0" err="1"/>
            <a:t>chất</a:t>
          </a:r>
          <a:r>
            <a:rPr lang="en-US" sz="1400" kern="1200" dirty="0"/>
            <a:t> </a:t>
          </a:r>
          <a:r>
            <a:rPr lang="en-US" sz="1400" kern="1200" dirty="0" err="1"/>
            <a:t>lỏng</a:t>
          </a:r>
          <a:r>
            <a:rPr lang="en-US" sz="1400" kern="1200" dirty="0"/>
            <a:t>, </a:t>
          </a:r>
          <a:r>
            <a:rPr lang="en-US" sz="1400" kern="1200" dirty="0" err="1"/>
            <a:t>chất</a:t>
          </a:r>
          <a:r>
            <a:rPr lang="en-US" sz="1400" kern="1200" dirty="0"/>
            <a:t> </a:t>
          </a:r>
          <a:r>
            <a:rPr lang="en-US" sz="1400" kern="1200" dirty="0" err="1"/>
            <a:t>khí</a:t>
          </a:r>
          <a:r>
            <a:rPr lang="en-US" sz="1400" kern="1200" dirty="0"/>
            <a:t>.</a:t>
          </a:r>
        </a:p>
      </dsp:txBody>
      <dsp:txXfrm>
        <a:off x="1709716" y="2100802"/>
        <a:ext cx="1922625" cy="1193755"/>
      </dsp:txXfrm>
    </dsp:sp>
    <dsp:sp modelId="{47F72016-09A2-4F22-B442-B71AC5550103}">
      <dsp:nvSpPr>
        <dsp:cNvPr id="0" name=""/>
        <dsp:cNvSpPr/>
      </dsp:nvSpPr>
      <dsp:spPr>
        <a:xfrm>
          <a:off x="230369" y="3701678"/>
          <a:ext cx="1996903" cy="126803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C9B0B7-EE72-40EC-A6C0-DAA0FA928BB7}">
      <dsp:nvSpPr>
        <dsp:cNvPr id="0" name=""/>
        <dsp:cNvSpPr/>
      </dsp:nvSpPr>
      <dsp:spPr>
        <a:xfrm>
          <a:off x="452247" y="3912463"/>
          <a:ext cx="1996903" cy="12680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Chất</a:t>
          </a:r>
          <a:r>
            <a:rPr lang="en-US" sz="1400" kern="1200" dirty="0"/>
            <a:t> </a:t>
          </a:r>
          <a:r>
            <a:rPr lang="en-US" sz="1400" kern="1200" dirty="0" err="1"/>
            <a:t>rắn</a:t>
          </a:r>
          <a:r>
            <a:rPr lang="en-US" sz="1400" kern="1200" dirty="0"/>
            <a:t>, </a:t>
          </a:r>
          <a:r>
            <a:rPr lang="en-US" sz="1400" kern="1200" dirty="0" err="1"/>
            <a:t>chất</a:t>
          </a:r>
          <a:r>
            <a:rPr lang="en-US" sz="1400" kern="1200" dirty="0"/>
            <a:t> </a:t>
          </a:r>
          <a:r>
            <a:rPr lang="en-US" sz="1400" kern="1200" dirty="0" err="1"/>
            <a:t>lỏng</a:t>
          </a:r>
          <a:r>
            <a:rPr lang="en-US" sz="1400" kern="1200" dirty="0"/>
            <a:t>, </a:t>
          </a:r>
          <a:r>
            <a:rPr lang="en-US" sz="1400" kern="1200" dirty="0" err="1"/>
            <a:t>chất</a:t>
          </a:r>
          <a:r>
            <a:rPr lang="en-US" sz="1400" kern="1200" dirty="0"/>
            <a:t> </a:t>
          </a:r>
          <a:r>
            <a:rPr lang="en-US" sz="1400" kern="1200" dirty="0" err="1"/>
            <a:t>khí</a:t>
          </a:r>
          <a:r>
            <a:rPr lang="en-US" sz="1400" kern="1200" dirty="0"/>
            <a:t> </a:t>
          </a:r>
          <a:r>
            <a:rPr lang="en-US" sz="1400" kern="1200" dirty="0" err="1"/>
            <a:t>đều</a:t>
          </a:r>
          <a:r>
            <a:rPr lang="en-US" sz="1400" kern="1200" dirty="0"/>
            <a:t> </a:t>
          </a:r>
          <a:r>
            <a:rPr lang="en-US" sz="1400" kern="1200" dirty="0" err="1"/>
            <a:t>nở</a:t>
          </a:r>
          <a:r>
            <a:rPr lang="en-US" sz="1400" kern="1200" dirty="0"/>
            <a:t> </a:t>
          </a:r>
          <a:r>
            <a:rPr lang="en-US" sz="1400" kern="1200" dirty="0" err="1"/>
            <a:t>ra</a:t>
          </a:r>
          <a:r>
            <a:rPr lang="en-US" sz="1400" kern="1200" dirty="0"/>
            <a:t> </a:t>
          </a:r>
          <a:r>
            <a:rPr lang="en-US" sz="1400" kern="1200" dirty="0" err="1"/>
            <a:t>khi</a:t>
          </a:r>
          <a:r>
            <a:rPr lang="en-US" sz="1400" kern="1200" dirty="0"/>
            <a:t> </a:t>
          </a:r>
          <a:r>
            <a:rPr lang="en-US" sz="1400" kern="1200" dirty="0" err="1"/>
            <a:t>nóng</a:t>
          </a:r>
          <a:r>
            <a:rPr lang="en-US" sz="1400" kern="1200" dirty="0"/>
            <a:t> </a:t>
          </a:r>
          <a:r>
            <a:rPr lang="en-US" sz="1400" kern="1200" dirty="0" err="1"/>
            <a:t>lên</a:t>
          </a:r>
          <a:r>
            <a:rPr lang="en-US" sz="1400" kern="1200" dirty="0"/>
            <a:t>, co </a:t>
          </a:r>
          <a:r>
            <a:rPr lang="en-US" sz="1400" kern="1200" dirty="0" err="1"/>
            <a:t>lại</a:t>
          </a:r>
          <a:r>
            <a:rPr lang="en-US" sz="1400" kern="1200" dirty="0"/>
            <a:t> </a:t>
          </a:r>
          <a:r>
            <a:rPr lang="en-US" sz="1400" kern="1200" dirty="0" err="1"/>
            <a:t>khi</a:t>
          </a:r>
          <a:r>
            <a:rPr lang="en-US" sz="1400" kern="1200" dirty="0"/>
            <a:t> </a:t>
          </a:r>
          <a:r>
            <a:rPr lang="en-US" sz="1400" kern="1200" dirty="0" err="1"/>
            <a:t>lạnh</a:t>
          </a:r>
          <a:r>
            <a:rPr lang="en-US" sz="1400" kern="1200" dirty="0"/>
            <a:t> </a:t>
          </a:r>
          <a:r>
            <a:rPr lang="en-US" sz="1400" kern="1200" dirty="0" err="1"/>
            <a:t>đi</a:t>
          </a:r>
          <a:r>
            <a:rPr lang="en-US" sz="1400" kern="1200" dirty="0"/>
            <a:t>.</a:t>
          </a:r>
        </a:p>
      </dsp:txBody>
      <dsp:txXfrm>
        <a:off x="489386" y="3949602"/>
        <a:ext cx="1922625" cy="1193755"/>
      </dsp:txXfrm>
    </dsp:sp>
    <dsp:sp modelId="{5A230F12-ED7C-4700-86F8-56FA622AF61B}">
      <dsp:nvSpPr>
        <dsp:cNvPr id="0" name=""/>
        <dsp:cNvSpPr/>
      </dsp:nvSpPr>
      <dsp:spPr>
        <a:xfrm>
          <a:off x="2671029" y="3701678"/>
          <a:ext cx="1996903" cy="126803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2EB609-C912-4167-AA74-856D572B454D}">
      <dsp:nvSpPr>
        <dsp:cNvPr id="0" name=""/>
        <dsp:cNvSpPr/>
      </dsp:nvSpPr>
      <dsp:spPr>
        <a:xfrm>
          <a:off x="2892907" y="3912463"/>
          <a:ext cx="1996903" cy="12680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- </a:t>
          </a:r>
          <a:r>
            <a:rPr lang="en-US" sz="1400" kern="1200" dirty="0" err="1"/>
            <a:t>Các</a:t>
          </a:r>
          <a:r>
            <a:rPr lang="en-US" sz="1400" kern="1200" dirty="0"/>
            <a:t> </a:t>
          </a:r>
          <a:r>
            <a:rPr lang="en-US" sz="1400" kern="1200" dirty="0" err="1"/>
            <a:t>chất</a:t>
          </a:r>
          <a:r>
            <a:rPr lang="en-US" sz="1400" kern="1200" dirty="0"/>
            <a:t> </a:t>
          </a:r>
          <a:r>
            <a:rPr lang="en-US" sz="1400" kern="1200" dirty="0" err="1"/>
            <a:t>lỏng</a:t>
          </a:r>
          <a:r>
            <a:rPr lang="en-US" sz="1400" kern="1200" dirty="0"/>
            <a:t> </a:t>
          </a:r>
          <a:r>
            <a:rPr lang="en-US" sz="1400" kern="1200" dirty="0" err="1"/>
            <a:t>và</a:t>
          </a:r>
          <a:r>
            <a:rPr lang="en-US" sz="1400" kern="1200" dirty="0"/>
            <a:t> </a:t>
          </a:r>
          <a:r>
            <a:rPr lang="en-US" sz="1400" kern="1200" dirty="0" err="1"/>
            <a:t>rắn</a:t>
          </a:r>
          <a:r>
            <a:rPr lang="en-US" sz="1400" kern="1200" dirty="0"/>
            <a:t> </a:t>
          </a:r>
          <a:r>
            <a:rPr lang="en-US" sz="1400" kern="1200" dirty="0" err="1"/>
            <a:t>khác</a:t>
          </a:r>
          <a:r>
            <a:rPr lang="en-US" sz="1400" kern="1200" dirty="0"/>
            <a:t> </a:t>
          </a:r>
          <a:r>
            <a:rPr lang="en-US" sz="1400" kern="1200" dirty="0" err="1"/>
            <a:t>nhau</a:t>
          </a:r>
          <a:r>
            <a:rPr lang="en-US" sz="1400" kern="1200" dirty="0"/>
            <a:t> </a:t>
          </a:r>
          <a:r>
            <a:rPr lang="en-US" sz="1400" kern="1200" dirty="0" err="1"/>
            <a:t>nở</a:t>
          </a:r>
          <a:r>
            <a:rPr lang="en-US" sz="1400" kern="1200" dirty="0"/>
            <a:t> </a:t>
          </a:r>
          <a:r>
            <a:rPr lang="en-US" sz="1400" kern="1200" dirty="0" err="1"/>
            <a:t>vì</a:t>
          </a:r>
          <a:r>
            <a:rPr lang="en-US" sz="1400" kern="1200" dirty="0"/>
            <a:t> </a:t>
          </a:r>
          <a:r>
            <a:rPr lang="en-US" sz="1400" kern="1200" dirty="0" err="1"/>
            <a:t>nhiệt</a:t>
          </a:r>
          <a:r>
            <a:rPr lang="en-US" sz="1400" kern="1200" dirty="0"/>
            <a:t> </a:t>
          </a:r>
          <a:r>
            <a:rPr lang="en-US" sz="1400" kern="1200" dirty="0" err="1"/>
            <a:t>khác</a:t>
          </a:r>
          <a:r>
            <a:rPr lang="en-US" sz="1400" kern="1200" dirty="0"/>
            <a:t> </a:t>
          </a:r>
          <a:r>
            <a:rPr lang="en-US" sz="1400" kern="1200" dirty="0" err="1"/>
            <a:t>nhau</a:t>
          </a:r>
          <a:r>
            <a:rPr lang="en-US" sz="1400" kern="1200" dirty="0"/>
            <a:t>.</a:t>
          </a:r>
        </a:p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- </a:t>
          </a:r>
          <a:r>
            <a:rPr lang="en-US" sz="1400" kern="1200" dirty="0" err="1"/>
            <a:t>Các</a:t>
          </a:r>
          <a:r>
            <a:rPr lang="en-US" sz="1400" kern="1200" dirty="0"/>
            <a:t> </a:t>
          </a:r>
          <a:r>
            <a:rPr lang="en-US" sz="1400" kern="1200" dirty="0" err="1"/>
            <a:t>chất</a:t>
          </a:r>
          <a:r>
            <a:rPr lang="en-US" sz="1400" kern="1200" dirty="0"/>
            <a:t> </a:t>
          </a:r>
          <a:r>
            <a:rPr lang="en-US" sz="1400" kern="1200" dirty="0" err="1"/>
            <a:t>khí</a:t>
          </a:r>
          <a:r>
            <a:rPr lang="en-US" sz="1400" kern="1200" dirty="0"/>
            <a:t> </a:t>
          </a:r>
          <a:r>
            <a:rPr lang="en-US" sz="1400" kern="1200" dirty="0" err="1"/>
            <a:t>khác</a:t>
          </a:r>
          <a:r>
            <a:rPr lang="en-US" sz="1400" kern="1200" dirty="0"/>
            <a:t> </a:t>
          </a:r>
          <a:r>
            <a:rPr lang="en-US" sz="1400" kern="1200" dirty="0" err="1"/>
            <a:t>nhau</a:t>
          </a:r>
          <a:r>
            <a:rPr lang="en-US" sz="1400" kern="1200" dirty="0"/>
            <a:t> </a:t>
          </a:r>
          <a:r>
            <a:rPr lang="en-US" sz="1400" kern="1200" dirty="0" err="1"/>
            <a:t>nở</a:t>
          </a:r>
          <a:r>
            <a:rPr lang="en-US" sz="1400" kern="1200" dirty="0"/>
            <a:t> </a:t>
          </a:r>
          <a:r>
            <a:rPr lang="en-US" sz="1400" kern="1200" dirty="0" err="1"/>
            <a:t>vì</a:t>
          </a:r>
          <a:r>
            <a:rPr lang="en-US" sz="1400" kern="1200" dirty="0"/>
            <a:t> </a:t>
          </a:r>
          <a:r>
            <a:rPr lang="en-US" sz="1400" kern="1200" dirty="0" err="1"/>
            <a:t>nhiệt</a:t>
          </a:r>
          <a:r>
            <a:rPr lang="en-US" sz="1400" kern="1200" dirty="0"/>
            <a:t> </a:t>
          </a:r>
          <a:r>
            <a:rPr lang="en-US" sz="1400" kern="1200" dirty="0" err="1"/>
            <a:t>giống</a:t>
          </a:r>
          <a:r>
            <a:rPr lang="en-US" sz="1400" kern="1200" dirty="0"/>
            <a:t> </a:t>
          </a:r>
          <a:r>
            <a:rPr lang="en-US" sz="1400" kern="1200" dirty="0" err="1"/>
            <a:t>nhau</a:t>
          </a:r>
          <a:endParaRPr lang="en-US" sz="1400" kern="1200" dirty="0"/>
        </a:p>
      </dsp:txBody>
      <dsp:txXfrm>
        <a:off x="2930046" y="3949602"/>
        <a:ext cx="1922625" cy="1193755"/>
      </dsp:txXfrm>
    </dsp:sp>
    <dsp:sp modelId="{3A143597-1D28-4C81-AF38-13970024DB84}">
      <dsp:nvSpPr>
        <dsp:cNvPr id="0" name=""/>
        <dsp:cNvSpPr/>
      </dsp:nvSpPr>
      <dsp:spPr>
        <a:xfrm>
          <a:off x="5111688" y="1852879"/>
          <a:ext cx="1996903" cy="126803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6CB113-97FE-422A-AD38-1DDCB8C16AEF}">
      <dsp:nvSpPr>
        <dsp:cNvPr id="0" name=""/>
        <dsp:cNvSpPr/>
      </dsp:nvSpPr>
      <dsp:spPr>
        <a:xfrm>
          <a:off x="5333567" y="2063663"/>
          <a:ext cx="1996903" cy="12680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Ứng</a:t>
          </a:r>
          <a:r>
            <a:rPr lang="en-US" sz="1400" kern="1200" dirty="0"/>
            <a:t> </a:t>
          </a:r>
          <a:r>
            <a:rPr lang="en-US" sz="1400" kern="1200" dirty="0" err="1"/>
            <a:t>dụng</a:t>
          </a:r>
          <a:r>
            <a:rPr lang="en-US" sz="1400" kern="1200" dirty="0"/>
            <a:t> </a:t>
          </a:r>
          <a:r>
            <a:rPr lang="en-US" sz="1400" kern="1200" dirty="0" err="1"/>
            <a:t>và</a:t>
          </a:r>
          <a:r>
            <a:rPr lang="en-US" sz="1400" kern="1200" dirty="0"/>
            <a:t> </a:t>
          </a:r>
          <a:r>
            <a:rPr lang="en-US" sz="1400" kern="1200" dirty="0" err="1"/>
            <a:t>tác</a:t>
          </a:r>
          <a:r>
            <a:rPr lang="en-US" sz="1400" kern="1200" dirty="0"/>
            <a:t> </a:t>
          </a:r>
          <a:r>
            <a:rPr lang="en-US" sz="1400" kern="1200" dirty="0" err="1"/>
            <a:t>hại</a:t>
          </a:r>
          <a:r>
            <a:rPr lang="en-US" sz="1400" kern="1200" dirty="0"/>
            <a:t> </a:t>
          </a:r>
          <a:r>
            <a:rPr lang="en-US" sz="1400" kern="1200" dirty="0" err="1"/>
            <a:t>của</a:t>
          </a:r>
          <a:r>
            <a:rPr lang="en-US" sz="1400" kern="1200" dirty="0"/>
            <a:t> </a:t>
          </a:r>
          <a:r>
            <a:rPr lang="en-US" sz="1400" kern="1200" dirty="0" err="1"/>
            <a:t>sự</a:t>
          </a:r>
          <a:r>
            <a:rPr lang="en-US" sz="1400" kern="1200" dirty="0"/>
            <a:t> </a:t>
          </a:r>
          <a:r>
            <a:rPr lang="en-US" sz="1400" kern="1200" dirty="0" err="1"/>
            <a:t>nở</a:t>
          </a:r>
          <a:r>
            <a:rPr lang="en-US" sz="1400" kern="1200" dirty="0"/>
            <a:t> </a:t>
          </a:r>
          <a:r>
            <a:rPr lang="en-US" sz="1400" kern="1200" dirty="0" err="1"/>
            <a:t>vì</a:t>
          </a:r>
          <a:r>
            <a:rPr lang="en-US" sz="1400" kern="1200" dirty="0"/>
            <a:t> </a:t>
          </a:r>
          <a:r>
            <a:rPr lang="en-US" sz="1400" kern="1200" dirty="0" err="1"/>
            <a:t>nhiệt</a:t>
          </a:r>
          <a:endParaRPr lang="en-US" sz="1400" kern="1200" dirty="0"/>
        </a:p>
      </dsp:txBody>
      <dsp:txXfrm>
        <a:off x="5370706" y="2100802"/>
        <a:ext cx="1922625" cy="1193755"/>
      </dsp:txXfrm>
    </dsp:sp>
    <dsp:sp modelId="{B279DB86-78D3-4B73-9EC4-28364C6CF382}">
      <dsp:nvSpPr>
        <dsp:cNvPr id="0" name=""/>
        <dsp:cNvSpPr/>
      </dsp:nvSpPr>
      <dsp:spPr>
        <a:xfrm>
          <a:off x="5111688" y="3701678"/>
          <a:ext cx="1996903" cy="126803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1AB3B9-88BC-41E8-B2E6-39DBC1857324}">
      <dsp:nvSpPr>
        <dsp:cNvPr id="0" name=""/>
        <dsp:cNvSpPr/>
      </dsp:nvSpPr>
      <dsp:spPr>
        <a:xfrm>
          <a:off x="5333567" y="3912463"/>
          <a:ext cx="1996903" cy="12680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- </a:t>
          </a:r>
          <a:r>
            <a:rPr lang="en-US" sz="1400" kern="1200" dirty="0" err="1"/>
            <a:t>Ứng</a:t>
          </a:r>
          <a:r>
            <a:rPr lang="en-US" sz="1400" kern="1200" dirty="0"/>
            <a:t> </a:t>
          </a:r>
          <a:r>
            <a:rPr lang="en-US" sz="1400" kern="1200" dirty="0" err="1"/>
            <a:t>dụng</a:t>
          </a:r>
          <a:r>
            <a:rPr lang="en-US" sz="1400" kern="1200" dirty="0"/>
            <a:t>: </a:t>
          </a:r>
          <a:r>
            <a:rPr lang="en-US" sz="1400" kern="1200" dirty="0" err="1"/>
            <a:t>chế</a:t>
          </a:r>
          <a:r>
            <a:rPr lang="en-US" sz="1400" kern="1200" dirty="0"/>
            <a:t> </a:t>
          </a:r>
          <a:r>
            <a:rPr lang="en-US" sz="1400" kern="1200" dirty="0" err="1"/>
            <a:t>tạo</a:t>
          </a:r>
          <a:r>
            <a:rPr lang="en-US" sz="1400" kern="1200" dirty="0"/>
            <a:t> </a:t>
          </a:r>
          <a:r>
            <a:rPr lang="en-US" sz="1400" kern="1200" dirty="0" err="1"/>
            <a:t>nhiệt</a:t>
          </a:r>
          <a:r>
            <a:rPr lang="en-US" sz="1400" kern="1200" dirty="0"/>
            <a:t> </a:t>
          </a:r>
          <a:r>
            <a:rPr lang="en-US" sz="1400" kern="1200" dirty="0" err="1"/>
            <a:t>kế</a:t>
          </a:r>
          <a:r>
            <a:rPr lang="en-US" sz="1400" kern="1200" dirty="0"/>
            <a:t> </a:t>
          </a:r>
          <a:r>
            <a:rPr lang="en-US" sz="1400" kern="1200" dirty="0" err="1"/>
            <a:t>thuỷ</a:t>
          </a:r>
          <a:r>
            <a:rPr lang="en-US" sz="1400" kern="1200" dirty="0"/>
            <a:t> </a:t>
          </a:r>
          <a:r>
            <a:rPr lang="en-US" sz="1400" kern="1200" dirty="0" err="1"/>
            <a:t>ngân</a:t>
          </a:r>
          <a:r>
            <a:rPr lang="en-US" sz="1400" kern="1200" dirty="0"/>
            <a:t>, </a:t>
          </a:r>
          <a:r>
            <a:rPr lang="en-US" sz="1400" kern="1200" dirty="0" err="1"/>
            <a:t>nhiệt</a:t>
          </a:r>
          <a:r>
            <a:rPr lang="en-US" sz="1400" kern="1200" dirty="0"/>
            <a:t> </a:t>
          </a:r>
          <a:r>
            <a:rPr lang="en-US" sz="1400" kern="1200" dirty="0" err="1"/>
            <a:t>kế</a:t>
          </a:r>
          <a:r>
            <a:rPr lang="en-US" sz="1400" kern="1200" dirty="0"/>
            <a:t> </a:t>
          </a:r>
          <a:r>
            <a:rPr lang="en-US" sz="1400" kern="1200" dirty="0" err="1"/>
            <a:t>kim</a:t>
          </a:r>
          <a:r>
            <a:rPr lang="en-US" sz="1400" kern="1200" dirty="0"/>
            <a:t> </a:t>
          </a:r>
          <a:r>
            <a:rPr lang="en-US" sz="1400" kern="1200" dirty="0" err="1"/>
            <a:t>loại</a:t>
          </a:r>
          <a:r>
            <a:rPr lang="en-US" sz="1400" kern="1200" dirty="0"/>
            <a:t>, </a:t>
          </a:r>
          <a:r>
            <a:rPr lang="en-US" sz="1400" kern="1200" dirty="0" err="1"/>
            <a:t>băng</a:t>
          </a:r>
          <a:r>
            <a:rPr lang="en-US" sz="1400" kern="1200" dirty="0"/>
            <a:t> </a:t>
          </a:r>
          <a:r>
            <a:rPr lang="en-US" sz="1400" kern="1200" dirty="0" err="1"/>
            <a:t>kép</a:t>
          </a:r>
          <a:r>
            <a:rPr lang="en-US" sz="1400" kern="1200" dirty="0"/>
            <a:t>….</a:t>
          </a:r>
        </a:p>
      </dsp:txBody>
      <dsp:txXfrm>
        <a:off x="5370706" y="3949602"/>
        <a:ext cx="1922625" cy="11937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A51AF-4BC2-4575-B27F-7CA1F8BA0AD8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F654E-EEB1-49A5-865B-21C4E2477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124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A51AF-4BC2-4575-B27F-7CA1F8BA0AD8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F654E-EEB1-49A5-865B-21C4E2477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415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A51AF-4BC2-4575-B27F-7CA1F8BA0AD8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F654E-EEB1-49A5-865B-21C4E2477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542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A51AF-4BC2-4575-B27F-7CA1F8BA0AD8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F654E-EEB1-49A5-865B-21C4E2477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743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A51AF-4BC2-4575-B27F-7CA1F8BA0AD8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F654E-EEB1-49A5-865B-21C4E2477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457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A51AF-4BC2-4575-B27F-7CA1F8BA0AD8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F654E-EEB1-49A5-865B-21C4E2477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458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A51AF-4BC2-4575-B27F-7CA1F8BA0AD8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F654E-EEB1-49A5-865B-21C4E2477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48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A51AF-4BC2-4575-B27F-7CA1F8BA0AD8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F654E-EEB1-49A5-865B-21C4E2477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260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A51AF-4BC2-4575-B27F-7CA1F8BA0AD8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F654E-EEB1-49A5-865B-21C4E2477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85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A51AF-4BC2-4575-B27F-7CA1F8BA0AD8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F654E-EEB1-49A5-865B-21C4E2477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264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A51AF-4BC2-4575-B27F-7CA1F8BA0AD8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F654E-EEB1-49A5-865B-21C4E2477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034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BA51AF-4BC2-4575-B27F-7CA1F8BA0AD8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F654E-EEB1-49A5-865B-21C4E2477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093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watch?v=C4LlB-KwhL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LKrAhd5r5EU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691680" y="5229200"/>
            <a:ext cx="6408712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/>
              <a:t>Tháp</a:t>
            </a:r>
            <a:r>
              <a:rPr lang="en-US" sz="2400" b="1" dirty="0"/>
              <a:t> Eiffel (</a:t>
            </a:r>
            <a:r>
              <a:rPr lang="en-US" sz="2400" b="1" dirty="0" err="1"/>
              <a:t>Ép-phen</a:t>
            </a:r>
            <a:r>
              <a:rPr lang="en-US" sz="2400" b="1" dirty="0"/>
              <a:t>) </a:t>
            </a:r>
            <a:r>
              <a:rPr lang="en-US" sz="2400" b="1" dirty="0" err="1"/>
              <a:t>tại</a:t>
            </a:r>
            <a:r>
              <a:rPr lang="en-US" sz="2400" b="1" dirty="0"/>
              <a:t> Paris (Pa-</a:t>
            </a:r>
            <a:r>
              <a:rPr lang="en-US" sz="2400" b="1" dirty="0" err="1"/>
              <a:t>ri</a:t>
            </a:r>
            <a:r>
              <a:rPr lang="en-US" sz="2400" b="1" dirty="0"/>
              <a:t>) </a:t>
            </a:r>
            <a:r>
              <a:rPr lang="en-US" sz="2400" b="1" dirty="0" err="1"/>
              <a:t>nước</a:t>
            </a:r>
            <a:r>
              <a:rPr lang="en-US" sz="2400" b="1" dirty="0"/>
              <a:t> </a:t>
            </a:r>
            <a:r>
              <a:rPr lang="en-US" sz="2400" b="1" dirty="0" err="1"/>
              <a:t>Pháp</a:t>
            </a:r>
            <a:r>
              <a:rPr lang="en-US" sz="2400" b="1" dirty="0"/>
              <a:t>  </a:t>
            </a:r>
          </a:p>
        </p:txBody>
      </p:sp>
      <p:pic>
        <p:nvPicPr>
          <p:cNvPr id="1030" name="Picture 6" descr="Dân phản đối chặt cây, Pháp hủy kế hoạch xây nhà quanh tháp Eiffel - Báo  Công an Nhân dân điện t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6" y="-27384"/>
            <a:ext cx="9086388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49382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5301" y="1600200"/>
            <a:ext cx="7973398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310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7638"/>
            <a:ext cx="9036496" cy="52517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3,4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SGK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126.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5,6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rắn,lỏng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3818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196752"/>
            <a:ext cx="8856984" cy="4680520"/>
          </a:xfrm>
          <a:prstGeom prst="rect">
            <a:avLst/>
          </a:prstGeom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0" y="1"/>
            <a:ext cx="5292080" cy="548679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2000" b="1" dirty="0"/>
              <a:t>II. </a:t>
            </a:r>
            <a:r>
              <a:rPr lang="en-US" sz="2000" b="1" dirty="0" err="1"/>
              <a:t>Ứng</a:t>
            </a:r>
            <a:r>
              <a:rPr lang="en-US" sz="2000" b="1" dirty="0"/>
              <a:t> </a:t>
            </a:r>
            <a:r>
              <a:rPr lang="en-US" sz="2000" b="1" dirty="0" err="1"/>
              <a:t>dụng</a:t>
            </a:r>
            <a:r>
              <a:rPr lang="en-US" sz="2000" b="1" dirty="0"/>
              <a:t> </a:t>
            </a:r>
            <a:r>
              <a:rPr lang="en-US" sz="2000" b="1" dirty="0" err="1"/>
              <a:t>và</a:t>
            </a:r>
            <a:r>
              <a:rPr lang="en-US" sz="2000" b="1" dirty="0"/>
              <a:t> </a:t>
            </a:r>
            <a:r>
              <a:rPr lang="en-US" sz="2000" b="1" dirty="0" err="1"/>
              <a:t>tác</a:t>
            </a:r>
            <a:r>
              <a:rPr lang="en-US" sz="2000" b="1" dirty="0"/>
              <a:t> </a:t>
            </a:r>
            <a:r>
              <a:rPr lang="en-US" sz="2000" b="1" dirty="0" err="1"/>
              <a:t>hại</a:t>
            </a:r>
            <a:r>
              <a:rPr lang="en-US" sz="2000" b="1" dirty="0"/>
              <a:t> </a:t>
            </a:r>
            <a:r>
              <a:rPr lang="en-US" sz="2000" b="1" dirty="0" err="1"/>
              <a:t>của</a:t>
            </a:r>
            <a:r>
              <a:rPr lang="en-US" sz="2000" b="1" dirty="0"/>
              <a:t> </a:t>
            </a:r>
            <a:r>
              <a:rPr lang="en-US" sz="2000" b="1" dirty="0" err="1"/>
              <a:t>sự</a:t>
            </a:r>
            <a:r>
              <a:rPr lang="en-US" sz="2000" b="1" dirty="0"/>
              <a:t> </a:t>
            </a:r>
            <a:r>
              <a:rPr lang="en-US" sz="2000" b="1" dirty="0" err="1"/>
              <a:t>nở</a:t>
            </a:r>
            <a:r>
              <a:rPr lang="en-US" sz="2000" b="1" dirty="0"/>
              <a:t> </a:t>
            </a:r>
            <a:r>
              <a:rPr lang="en-US" sz="2000" b="1" dirty="0" err="1"/>
              <a:t>vì</a:t>
            </a:r>
            <a:r>
              <a:rPr lang="en-US" sz="2000" b="1" dirty="0"/>
              <a:t> </a:t>
            </a:r>
            <a:r>
              <a:rPr lang="en-US" sz="2000" b="1" dirty="0" err="1"/>
              <a:t>nhiệt</a:t>
            </a:r>
            <a:endParaRPr lang="en-US" sz="20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C21822-995D-B6C0-6FB1-B7DCEF24D513}"/>
              </a:ext>
            </a:extLst>
          </p:cNvPr>
          <p:cNvSpPr txBox="1"/>
          <p:nvPr/>
        </p:nvSpPr>
        <p:spPr>
          <a:xfrm>
            <a:off x="146656" y="5877272"/>
            <a:ext cx="46444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Tài liệu được chia sẻ bởi Website VnTeach.Com</a:t>
            </a:r>
          </a:p>
          <a:p>
            <a:r>
              <a:rPr lang="en-US"/>
              <a:t>https://www.vnteach.com</a:t>
            </a:r>
          </a:p>
        </p:txBody>
      </p:sp>
    </p:spTree>
    <p:extLst>
      <p:ext uri="{BB962C8B-B14F-4D97-AF65-F5344CB8AC3E}">
        <p14:creationId xmlns:p14="http://schemas.microsoft.com/office/powerpoint/2010/main" val="8139465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5220072" cy="476672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2000" b="1" dirty="0"/>
              <a:t>II. </a:t>
            </a:r>
            <a:r>
              <a:rPr lang="en-US" sz="2000" b="1" dirty="0" err="1"/>
              <a:t>Ứng</a:t>
            </a:r>
            <a:r>
              <a:rPr lang="en-US" sz="2000" b="1" dirty="0"/>
              <a:t> </a:t>
            </a:r>
            <a:r>
              <a:rPr lang="en-US" sz="2000" b="1" dirty="0" err="1"/>
              <a:t>dụng</a:t>
            </a:r>
            <a:r>
              <a:rPr lang="en-US" sz="2000" b="1" dirty="0"/>
              <a:t> </a:t>
            </a:r>
            <a:r>
              <a:rPr lang="en-US" sz="2000" b="1" dirty="0" err="1"/>
              <a:t>và</a:t>
            </a:r>
            <a:r>
              <a:rPr lang="en-US" sz="2000" b="1" dirty="0"/>
              <a:t> </a:t>
            </a:r>
            <a:r>
              <a:rPr lang="en-US" sz="2000" b="1" dirty="0" err="1"/>
              <a:t>tác</a:t>
            </a:r>
            <a:r>
              <a:rPr lang="en-US" sz="2000" b="1" dirty="0"/>
              <a:t> </a:t>
            </a:r>
            <a:r>
              <a:rPr lang="en-US" sz="2000" b="1" dirty="0" err="1"/>
              <a:t>hại</a:t>
            </a:r>
            <a:r>
              <a:rPr lang="en-US" sz="2000" b="1" dirty="0"/>
              <a:t> </a:t>
            </a:r>
            <a:r>
              <a:rPr lang="en-US" sz="2000" b="1" dirty="0" err="1"/>
              <a:t>của</a:t>
            </a:r>
            <a:r>
              <a:rPr lang="en-US" sz="2000" b="1" dirty="0"/>
              <a:t> </a:t>
            </a:r>
            <a:r>
              <a:rPr lang="en-US" sz="2000" b="1" dirty="0" err="1"/>
              <a:t>sự</a:t>
            </a:r>
            <a:r>
              <a:rPr lang="en-US" sz="2000" b="1" dirty="0"/>
              <a:t> </a:t>
            </a:r>
            <a:r>
              <a:rPr lang="en-US" sz="2000" b="1" dirty="0" err="1"/>
              <a:t>nở</a:t>
            </a:r>
            <a:r>
              <a:rPr lang="en-US" sz="2000" b="1" dirty="0"/>
              <a:t> </a:t>
            </a:r>
            <a:r>
              <a:rPr lang="en-US" sz="2000" b="1" dirty="0" err="1"/>
              <a:t>vì</a:t>
            </a:r>
            <a:r>
              <a:rPr lang="en-US" sz="2000" b="1" dirty="0"/>
              <a:t> </a:t>
            </a:r>
            <a:r>
              <a:rPr lang="en-US" sz="2000" b="1" dirty="0" err="1"/>
              <a:t>nhiệt</a:t>
            </a:r>
            <a:endParaRPr lang="en-US" sz="2000" b="1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1412776"/>
            <a:ext cx="8496944" cy="433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8250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522" y="0"/>
            <a:ext cx="5354566" cy="692696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II. </a:t>
            </a:r>
            <a:r>
              <a:rPr lang="en-US" sz="2000" b="1" dirty="0" err="1"/>
              <a:t>Ứng</a:t>
            </a:r>
            <a:r>
              <a:rPr lang="en-US" sz="2000" b="1" dirty="0"/>
              <a:t> </a:t>
            </a:r>
            <a:r>
              <a:rPr lang="en-US" sz="2000" b="1" dirty="0" err="1"/>
              <a:t>dụng</a:t>
            </a:r>
            <a:r>
              <a:rPr lang="en-US" sz="2000" b="1" dirty="0"/>
              <a:t> </a:t>
            </a:r>
            <a:r>
              <a:rPr lang="en-US" sz="2000" b="1" dirty="0" err="1"/>
              <a:t>và</a:t>
            </a:r>
            <a:r>
              <a:rPr lang="en-US" sz="2000" b="1" dirty="0"/>
              <a:t> </a:t>
            </a:r>
            <a:r>
              <a:rPr lang="en-US" sz="2000" b="1" dirty="0" err="1"/>
              <a:t>tác</a:t>
            </a:r>
            <a:r>
              <a:rPr lang="en-US" sz="2000" b="1" dirty="0"/>
              <a:t> </a:t>
            </a:r>
            <a:r>
              <a:rPr lang="en-US" sz="2000" b="1" dirty="0" err="1"/>
              <a:t>hại</a:t>
            </a:r>
            <a:r>
              <a:rPr lang="en-US" sz="2000" b="1" dirty="0"/>
              <a:t> </a:t>
            </a:r>
            <a:r>
              <a:rPr lang="en-US" sz="2000" b="1" dirty="0" err="1"/>
              <a:t>của</a:t>
            </a:r>
            <a:r>
              <a:rPr lang="en-US" sz="2000" b="1" dirty="0"/>
              <a:t> </a:t>
            </a:r>
            <a:r>
              <a:rPr lang="en-US" sz="2000" b="1" dirty="0" err="1"/>
              <a:t>sự</a:t>
            </a:r>
            <a:r>
              <a:rPr lang="en-US" sz="2000" b="1" dirty="0"/>
              <a:t> </a:t>
            </a:r>
            <a:r>
              <a:rPr lang="en-US" sz="2000" b="1" dirty="0" err="1"/>
              <a:t>nở</a:t>
            </a:r>
            <a:r>
              <a:rPr lang="en-US" sz="2000" b="1" dirty="0"/>
              <a:t> </a:t>
            </a:r>
            <a:r>
              <a:rPr lang="en-US" sz="2000" b="1" dirty="0" err="1"/>
              <a:t>vì</a:t>
            </a:r>
            <a:r>
              <a:rPr lang="en-US" sz="2000" b="1" dirty="0"/>
              <a:t> </a:t>
            </a:r>
            <a:r>
              <a:rPr lang="en-US" sz="2000" b="1" dirty="0" err="1"/>
              <a:t>nhiệt</a:t>
            </a:r>
            <a:endParaRPr lang="en-US" sz="2000" b="1" dirty="0"/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9522" y="836712"/>
            <a:ext cx="9026974" cy="583264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Do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băng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1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đun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2" y="836712"/>
            <a:ext cx="9026974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5914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28" y="883834"/>
            <a:ext cx="8229600" cy="5713518"/>
          </a:xfrm>
        </p:spPr>
        <p:txBody>
          <a:bodyPr/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5220072" cy="851359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II. </a:t>
            </a:r>
            <a:r>
              <a:rPr lang="en-US" sz="2000" b="1" dirty="0" err="1"/>
              <a:t>Ứng</a:t>
            </a:r>
            <a:r>
              <a:rPr lang="en-US" sz="2000" b="1" dirty="0"/>
              <a:t> </a:t>
            </a:r>
            <a:r>
              <a:rPr lang="en-US" sz="2000" b="1" dirty="0" err="1"/>
              <a:t>dụng</a:t>
            </a:r>
            <a:r>
              <a:rPr lang="en-US" sz="2000" b="1" dirty="0"/>
              <a:t> </a:t>
            </a:r>
            <a:r>
              <a:rPr lang="en-US" sz="2000" b="1" dirty="0" err="1"/>
              <a:t>và</a:t>
            </a:r>
            <a:r>
              <a:rPr lang="en-US" sz="2000" b="1" dirty="0"/>
              <a:t> </a:t>
            </a:r>
            <a:r>
              <a:rPr lang="en-US" sz="2000" b="1" dirty="0" err="1"/>
              <a:t>tác</a:t>
            </a:r>
            <a:r>
              <a:rPr lang="en-US" sz="2000" b="1" dirty="0"/>
              <a:t> </a:t>
            </a:r>
            <a:r>
              <a:rPr lang="en-US" sz="2000" b="1" dirty="0" err="1"/>
              <a:t>hại</a:t>
            </a:r>
            <a:r>
              <a:rPr lang="en-US" sz="2000" b="1" dirty="0"/>
              <a:t> </a:t>
            </a:r>
            <a:r>
              <a:rPr lang="en-US" sz="2000" b="1" dirty="0" err="1"/>
              <a:t>của</a:t>
            </a:r>
            <a:r>
              <a:rPr lang="en-US" sz="2000" b="1" dirty="0"/>
              <a:t> </a:t>
            </a:r>
            <a:r>
              <a:rPr lang="en-US" sz="2000" b="1" dirty="0" err="1"/>
              <a:t>sự</a:t>
            </a:r>
            <a:r>
              <a:rPr lang="en-US" sz="2000" b="1" dirty="0"/>
              <a:t> </a:t>
            </a:r>
            <a:r>
              <a:rPr lang="en-US" sz="2000" b="1" dirty="0" err="1"/>
              <a:t>nở</a:t>
            </a:r>
            <a:r>
              <a:rPr lang="en-US" sz="2000" b="1" dirty="0"/>
              <a:t> </a:t>
            </a:r>
            <a:r>
              <a:rPr lang="en-US" sz="2000" b="1" dirty="0" err="1"/>
              <a:t>vì</a:t>
            </a:r>
            <a:r>
              <a:rPr lang="en-US" sz="2000" b="1" dirty="0"/>
              <a:t> </a:t>
            </a:r>
            <a:r>
              <a:rPr lang="en-US" sz="2000" b="1" dirty="0" err="1"/>
              <a:t>nhiệt</a:t>
            </a:r>
            <a:endParaRPr lang="en-US" sz="20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28" y="2348879"/>
            <a:ext cx="9108472" cy="4280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6599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439050921"/>
              </p:ext>
            </p:extLst>
          </p:nvPr>
        </p:nvGraphicFramePr>
        <p:xfrm>
          <a:off x="683568" y="980728"/>
          <a:ext cx="756084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Các phương pháp đánh giá làm việc nhóm | Trung tâm Hỗ trợ Giảng dạy -  Center for Teaching Excellenc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547664" cy="1153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lowchart: Alternate Process 4"/>
          <p:cNvSpPr/>
          <p:nvPr/>
        </p:nvSpPr>
        <p:spPr>
          <a:xfrm>
            <a:off x="1619672" y="0"/>
            <a:ext cx="1656184" cy="764704"/>
          </a:xfrm>
          <a:prstGeom prst="flowChartAlternateProcess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Vẽ</a:t>
            </a:r>
            <a:r>
              <a:rPr lang="en-US" b="1" dirty="0"/>
              <a:t> </a:t>
            </a:r>
            <a:r>
              <a:rPr lang="en-US" b="1" dirty="0" err="1"/>
              <a:t>sơ</a:t>
            </a:r>
            <a:r>
              <a:rPr lang="en-US" b="1" dirty="0"/>
              <a:t> </a:t>
            </a:r>
            <a:r>
              <a:rPr lang="en-US" b="1" dirty="0" err="1"/>
              <a:t>đồ</a:t>
            </a:r>
            <a:r>
              <a:rPr lang="en-US" b="1" dirty="0"/>
              <a:t> </a:t>
            </a:r>
            <a:r>
              <a:rPr lang="en-US" b="1" dirty="0" err="1"/>
              <a:t>tư</a:t>
            </a:r>
            <a:r>
              <a:rPr lang="en-US" b="1" dirty="0"/>
              <a:t> </a:t>
            </a:r>
            <a:r>
              <a:rPr lang="en-US" b="1" dirty="0" err="1"/>
              <a:t>duy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482723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686" y="-27384"/>
            <a:ext cx="2960458" cy="1665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3635896" y="260648"/>
            <a:ext cx="3312368" cy="1224136"/>
          </a:xfrm>
          <a:prstGeom prst="ellipse">
            <a:avLst/>
          </a:prstGeom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6" name="Rectangle 5"/>
          <p:cNvSpPr/>
          <p:nvPr/>
        </p:nvSpPr>
        <p:spPr>
          <a:xfrm>
            <a:off x="143508" y="1743199"/>
            <a:ext cx="87489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ray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lửa,hai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hở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2,3</a:t>
            </a:r>
          </a:p>
        </p:txBody>
      </p:sp>
      <p:pic>
        <p:nvPicPr>
          <p:cNvPr id="102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758" y="2843894"/>
            <a:ext cx="216217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103" y="2873335"/>
            <a:ext cx="2105025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776" y="2915652"/>
            <a:ext cx="21336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21540" y="5687578"/>
            <a:ext cx="84549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băng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79712" y="4859868"/>
            <a:ext cx="819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20288" y="4851593"/>
            <a:ext cx="819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40885" y="4787860"/>
            <a:ext cx="819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462227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4653136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https://www.youtube.com/watch?v=C4LlB-KwhLs</a:t>
            </a:r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116" y="5157192"/>
            <a:ext cx="9086388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háp Eiffel</a:t>
            </a:r>
            <a:r>
              <a:rPr lang="en-US" sz="2000" b="1" dirty="0"/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Ép-phen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(hình 26.1) được xây dựng tại Paris (Pa – 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nước Pháp, là một công trình kiến trúc nổi tiếng toàn cầu. Tháp được làm bằng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Khi xây xong tháp cao 325 m. Vào mùa đông và mùa hè, tháp có chiều cao chênh lệch khoảng 17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m. Vì sao lại xảy ra hiện tượng như vậy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6" descr="Dân phản đối chặt cây, Pháp hủy kế hoạch xây nhà quanh tháp Eiffel - Báo  Công an Nhân dân điện t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6" y="-27384"/>
            <a:ext cx="9086388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6719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533894" y="476672"/>
            <a:ext cx="3334250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alibri (Body)"/>
                <a:cs typeface="Times New Roman" pitchFamily="18" charset="0"/>
              </a:rPr>
              <a:t>CHỦ ĐỀ 6: NHIỆT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835696" y="1340768"/>
            <a:ext cx="4896544" cy="1296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Calibri (Body)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chemeClr val="bg1"/>
                </a:solidFill>
                <a:latin typeface="Calibri (Body)"/>
                <a:cs typeface="Times New Roman" pitchFamily="18" charset="0"/>
              </a:rPr>
              <a:t> 26: SỰ NỞ VÌ NHIỆT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Calibri (Body)"/>
                <a:cs typeface="Times New Roman" pitchFamily="18" charset="0"/>
              </a:rPr>
              <a:t>(</a:t>
            </a:r>
            <a:r>
              <a:rPr lang="en-US" b="1" dirty="0" err="1">
                <a:solidFill>
                  <a:schemeClr val="bg1"/>
                </a:solidFill>
                <a:latin typeface="Calibri (Body)"/>
                <a:cs typeface="Times New Roman" pitchFamily="18" charset="0"/>
              </a:rPr>
              <a:t>Bộ</a:t>
            </a:r>
            <a:r>
              <a:rPr lang="en-US" b="1" dirty="0">
                <a:solidFill>
                  <a:schemeClr val="bg1"/>
                </a:solidFill>
                <a:latin typeface="Calibri (Body)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Calibri (Body)"/>
                <a:cs typeface="Times New Roman" pitchFamily="18" charset="0"/>
              </a:rPr>
              <a:t>sách</a:t>
            </a:r>
            <a:r>
              <a:rPr lang="en-US" b="1" dirty="0">
                <a:solidFill>
                  <a:schemeClr val="bg1"/>
                </a:solidFill>
                <a:latin typeface="Calibri (Body)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Calibri (Body)"/>
                <a:cs typeface="Times New Roman" pitchFamily="18" charset="0"/>
              </a:rPr>
              <a:t>Cánh</a:t>
            </a:r>
            <a:r>
              <a:rPr lang="en-US" b="1" dirty="0">
                <a:solidFill>
                  <a:schemeClr val="bg1"/>
                </a:solidFill>
                <a:latin typeface="Calibri (Body)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Calibri (Body)"/>
                <a:cs typeface="Times New Roman" pitchFamily="18" charset="0"/>
              </a:rPr>
              <a:t>diều</a:t>
            </a:r>
            <a:r>
              <a:rPr lang="en-US" b="1" dirty="0">
                <a:solidFill>
                  <a:schemeClr val="bg1"/>
                </a:solidFill>
                <a:latin typeface="Calibri (Body)"/>
                <a:cs typeface="Times New Roman" pitchFamily="18" charset="0"/>
              </a:rPr>
              <a:t>)</a:t>
            </a:r>
          </a:p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3548" y="2996952"/>
            <a:ext cx="5790434" cy="432048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000" b="1" dirty="0"/>
              <a:t>I. </a:t>
            </a:r>
            <a:r>
              <a:rPr lang="en-US" sz="2000" b="1" dirty="0" err="1"/>
              <a:t>Sự</a:t>
            </a:r>
            <a:r>
              <a:rPr lang="en-US" sz="2000" b="1" dirty="0"/>
              <a:t> </a:t>
            </a:r>
            <a:r>
              <a:rPr lang="en-US" sz="2000" b="1" dirty="0" err="1"/>
              <a:t>nở</a:t>
            </a:r>
            <a:r>
              <a:rPr lang="en-US" sz="2000" b="1" dirty="0"/>
              <a:t> </a:t>
            </a:r>
            <a:r>
              <a:rPr lang="en-US" sz="2000" b="1" dirty="0" err="1"/>
              <a:t>vì</a:t>
            </a:r>
            <a:r>
              <a:rPr lang="en-US" sz="2000" b="1" dirty="0"/>
              <a:t> </a:t>
            </a:r>
            <a:r>
              <a:rPr lang="en-US" sz="2000" b="1" dirty="0" err="1"/>
              <a:t>nhiệt</a:t>
            </a:r>
            <a:r>
              <a:rPr lang="en-US" sz="2000" b="1" dirty="0"/>
              <a:t> </a:t>
            </a:r>
            <a:r>
              <a:rPr lang="en-US" sz="2000" b="1" dirty="0" err="1"/>
              <a:t>của</a:t>
            </a:r>
            <a:r>
              <a:rPr lang="en-US" sz="2000" b="1" dirty="0"/>
              <a:t> </a:t>
            </a:r>
            <a:r>
              <a:rPr lang="en-US" sz="2000" b="1" dirty="0" err="1"/>
              <a:t>chất</a:t>
            </a:r>
            <a:r>
              <a:rPr lang="en-US" sz="2000" b="1" dirty="0"/>
              <a:t> </a:t>
            </a:r>
            <a:r>
              <a:rPr lang="en-US" sz="2000" b="1" dirty="0" err="1"/>
              <a:t>rắn</a:t>
            </a:r>
            <a:endParaRPr lang="en-US" sz="2000" b="1" dirty="0"/>
          </a:p>
        </p:txBody>
      </p:sp>
      <p:sp>
        <p:nvSpPr>
          <p:cNvPr id="7" name="Rectangle 6"/>
          <p:cNvSpPr/>
          <p:nvPr/>
        </p:nvSpPr>
        <p:spPr>
          <a:xfrm>
            <a:off x="503548" y="3717032"/>
            <a:ext cx="5790434" cy="43204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000" b="1" dirty="0"/>
              <a:t>II. </a:t>
            </a:r>
            <a:r>
              <a:rPr lang="en-US" sz="2000" b="1" dirty="0" err="1"/>
              <a:t>Sự</a:t>
            </a:r>
            <a:r>
              <a:rPr lang="en-US" sz="2000" b="1" dirty="0"/>
              <a:t> </a:t>
            </a:r>
            <a:r>
              <a:rPr lang="en-US" sz="2000" b="1" dirty="0" err="1"/>
              <a:t>nở</a:t>
            </a:r>
            <a:r>
              <a:rPr lang="en-US" sz="2000" b="1" dirty="0"/>
              <a:t> </a:t>
            </a:r>
            <a:r>
              <a:rPr lang="en-US" sz="2000" b="1" dirty="0" err="1"/>
              <a:t>vì</a:t>
            </a:r>
            <a:r>
              <a:rPr lang="en-US" sz="2000" b="1" dirty="0"/>
              <a:t> </a:t>
            </a:r>
            <a:r>
              <a:rPr lang="en-US" sz="2000" b="1" dirty="0" err="1"/>
              <a:t>nhiệt</a:t>
            </a:r>
            <a:r>
              <a:rPr lang="en-US" sz="2000" b="1" dirty="0"/>
              <a:t> </a:t>
            </a:r>
            <a:r>
              <a:rPr lang="en-US" sz="2000" b="1" dirty="0" err="1"/>
              <a:t>của</a:t>
            </a:r>
            <a:r>
              <a:rPr lang="en-US" sz="2000" b="1" dirty="0"/>
              <a:t> </a:t>
            </a:r>
            <a:r>
              <a:rPr lang="en-US" sz="2000" b="1" dirty="0" err="1"/>
              <a:t>chất</a:t>
            </a:r>
            <a:r>
              <a:rPr lang="en-US" sz="2000" b="1" dirty="0"/>
              <a:t> </a:t>
            </a:r>
            <a:r>
              <a:rPr lang="en-US" sz="2000" b="1" dirty="0" err="1"/>
              <a:t>lỏng</a:t>
            </a:r>
            <a:r>
              <a:rPr lang="en-US" sz="2000" b="1" dirty="0"/>
              <a:t> </a:t>
            </a:r>
            <a:r>
              <a:rPr lang="en-US" sz="2000" b="1" dirty="0" err="1"/>
              <a:t>và</a:t>
            </a:r>
            <a:r>
              <a:rPr lang="en-US" sz="2000" b="1" dirty="0"/>
              <a:t> </a:t>
            </a:r>
            <a:r>
              <a:rPr lang="en-US" sz="2000" b="1" dirty="0" err="1"/>
              <a:t>chất</a:t>
            </a:r>
            <a:r>
              <a:rPr lang="en-US" sz="2000" b="1" dirty="0"/>
              <a:t> </a:t>
            </a:r>
            <a:r>
              <a:rPr lang="en-US" sz="2000" b="1" dirty="0" err="1"/>
              <a:t>khí</a:t>
            </a:r>
            <a:endParaRPr lang="en-US" sz="2000" b="1" dirty="0"/>
          </a:p>
        </p:txBody>
      </p:sp>
      <p:sp>
        <p:nvSpPr>
          <p:cNvPr id="8" name="Rectangle 7"/>
          <p:cNvSpPr/>
          <p:nvPr/>
        </p:nvSpPr>
        <p:spPr>
          <a:xfrm>
            <a:off x="503548" y="4509120"/>
            <a:ext cx="5790434" cy="43204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000" b="1" dirty="0"/>
              <a:t>III. </a:t>
            </a:r>
            <a:r>
              <a:rPr lang="en-US" sz="2000" b="1" dirty="0" err="1"/>
              <a:t>Ứng</a:t>
            </a:r>
            <a:r>
              <a:rPr lang="en-US" sz="2000" b="1" dirty="0"/>
              <a:t> </a:t>
            </a:r>
            <a:r>
              <a:rPr lang="en-US" sz="2000" b="1" dirty="0" err="1"/>
              <a:t>dụng</a:t>
            </a:r>
            <a:r>
              <a:rPr lang="en-US" sz="2000" b="1" dirty="0"/>
              <a:t> </a:t>
            </a:r>
            <a:r>
              <a:rPr lang="en-US" sz="2000" b="1" dirty="0" err="1"/>
              <a:t>của</a:t>
            </a:r>
            <a:r>
              <a:rPr lang="en-US" sz="2000" b="1" dirty="0"/>
              <a:t> </a:t>
            </a:r>
            <a:r>
              <a:rPr lang="en-US" sz="2000" b="1" dirty="0" err="1"/>
              <a:t>sự</a:t>
            </a:r>
            <a:r>
              <a:rPr lang="en-US" sz="2000" b="1" dirty="0"/>
              <a:t> </a:t>
            </a:r>
            <a:r>
              <a:rPr lang="en-US" sz="2000" b="1" dirty="0" err="1"/>
              <a:t>nở</a:t>
            </a:r>
            <a:r>
              <a:rPr lang="en-US" sz="2000" b="1" dirty="0"/>
              <a:t> </a:t>
            </a:r>
            <a:r>
              <a:rPr lang="en-US" sz="2000" b="1" dirty="0" err="1"/>
              <a:t>vì</a:t>
            </a:r>
            <a:r>
              <a:rPr lang="en-US" sz="2000" b="1" dirty="0"/>
              <a:t> </a:t>
            </a:r>
            <a:r>
              <a:rPr lang="en-US" sz="2000" b="1" dirty="0" err="1"/>
              <a:t>nhiệt</a:t>
            </a:r>
            <a:r>
              <a:rPr lang="en-US" sz="2000" b="1" dirty="0"/>
              <a:t> </a:t>
            </a:r>
            <a:r>
              <a:rPr lang="en-US" sz="2000" b="1" dirty="0" err="1"/>
              <a:t>trong</a:t>
            </a:r>
            <a:r>
              <a:rPr lang="en-US" sz="2000" b="1" dirty="0"/>
              <a:t> </a:t>
            </a:r>
            <a:r>
              <a:rPr lang="en-US" sz="2000" b="1" dirty="0" err="1"/>
              <a:t>thực</a:t>
            </a:r>
            <a:r>
              <a:rPr lang="en-US" sz="2000" b="1" dirty="0"/>
              <a:t> </a:t>
            </a:r>
            <a:r>
              <a:rPr lang="en-US" sz="2000" b="1" dirty="0" err="1"/>
              <a:t>tiễn</a:t>
            </a:r>
            <a:endParaRPr lang="en-US" sz="2000" b="1" dirty="0"/>
          </a:p>
        </p:txBody>
      </p:sp>
      <p:sp>
        <p:nvSpPr>
          <p:cNvPr id="9" name="Rectangle 8"/>
          <p:cNvSpPr/>
          <p:nvPr/>
        </p:nvSpPr>
        <p:spPr>
          <a:xfrm>
            <a:off x="449542" y="5301208"/>
            <a:ext cx="5898446" cy="43204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000" b="1" dirty="0"/>
              <a:t>IV. </a:t>
            </a:r>
            <a:r>
              <a:rPr lang="en-US" sz="2000" b="1" dirty="0" err="1"/>
              <a:t>Tác</a:t>
            </a:r>
            <a:r>
              <a:rPr lang="en-US" sz="2000" b="1" dirty="0"/>
              <a:t> </a:t>
            </a:r>
            <a:r>
              <a:rPr lang="en-US" sz="2000" b="1" dirty="0" err="1"/>
              <a:t>hại</a:t>
            </a:r>
            <a:r>
              <a:rPr lang="en-US" sz="2000" b="1" dirty="0"/>
              <a:t> </a:t>
            </a:r>
            <a:r>
              <a:rPr lang="en-US" sz="2000" b="1" dirty="0" err="1"/>
              <a:t>của</a:t>
            </a:r>
            <a:r>
              <a:rPr lang="en-US" sz="2000" b="1" dirty="0"/>
              <a:t> </a:t>
            </a:r>
            <a:r>
              <a:rPr lang="en-US" sz="2000" b="1" dirty="0" err="1"/>
              <a:t>sự</a:t>
            </a:r>
            <a:r>
              <a:rPr lang="en-US" sz="2000" b="1" dirty="0"/>
              <a:t> </a:t>
            </a:r>
            <a:r>
              <a:rPr lang="en-US" sz="2000" b="1" dirty="0" err="1"/>
              <a:t>nở</a:t>
            </a:r>
            <a:r>
              <a:rPr lang="en-US" sz="2000" b="1" dirty="0"/>
              <a:t> </a:t>
            </a:r>
            <a:r>
              <a:rPr lang="en-US" sz="2000" b="1" dirty="0" err="1"/>
              <a:t>vì</a:t>
            </a:r>
            <a:r>
              <a:rPr lang="en-US" sz="2000" b="1" dirty="0"/>
              <a:t> </a:t>
            </a:r>
            <a:r>
              <a:rPr lang="en-US" sz="2000" b="1" dirty="0" err="1"/>
              <a:t>nhiệt</a:t>
            </a:r>
            <a:endParaRPr lang="en-US" sz="20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6802"/>
            <a:ext cx="2533893" cy="1347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904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2079"/>
            <a:ext cx="5292080" cy="432048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I. </a:t>
            </a:r>
            <a:r>
              <a:rPr lang="en-US" sz="2000" b="1" dirty="0" err="1"/>
              <a:t>Sự</a:t>
            </a:r>
            <a:r>
              <a:rPr lang="en-US" sz="2000" b="1" dirty="0"/>
              <a:t> </a:t>
            </a:r>
            <a:r>
              <a:rPr lang="en-US" sz="2000" b="1" dirty="0" err="1"/>
              <a:t>nở</a:t>
            </a:r>
            <a:r>
              <a:rPr lang="en-US" sz="2000" b="1" dirty="0"/>
              <a:t> </a:t>
            </a:r>
            <a:r>
              <a:rPr lang="en-US" sz="2000" b="1" dirty="0" err="1"/>
              <a:t>vì</a:t>
            </a:r>
            <a:r>
              <a:rPr lang="en-US" sz="2000" b="1" dirty="0"/>
              <a:t> </a:t>
            </a:r>
            <a:r>
              <a:rPr lang="en-US" sz="2000" b="1" dirty="0" err="1"/>
              <a:t>nhiệt</a:t>
            </a:r>
            <a:r>
              <a:rPr lang="en-US" sz="2000" b="1" dirty="0"/>
              <a:t> </a:t>
            </a:r>
            <a:r>
              <a:rPr lang="en-US" sz="2000" b="1" dirty="0" err="1"/>
              <a:t>của</a:t>
            </a:r>
            <a:r>
              <a:rPr lang="en-US" sz="2000" b="1" dirty="0"/>
              <a:t> </a:t>
            </a:r>
            <a:r>
              <a:rPr lang="en-US" sz="2000" b="1" dirty="0" err="1"/>
              <a:t>chất</a:t>
            </a:r>
            <a:r>
              <a:rPr lang="en-US" sz="2000" b="1" dirty="0"/>
              <a:t> </a:t>
            </a:r>
            <a:r>
              <a:rPr lang="en-US" sz="2000" b="1" dirty="0" err="1"/>
              <a:t>rắn</a:t>
            </a:r>
            <a:r>
              <a:rPr lang="en-US" sz="2000" b="1" dirty="0"/>
              <a:t>, </a:t>
            </a:r>
            <a:r>
              <a:rPr lang="en-US" sz="2000" b="1" dirty="0" err="1"/>
              <a:t>chất</a:t>
            </a:r>
            <a:r>
              <a:rPr lang="en-US" sz="2000" b="1" dirty="0"/>
              <a:t> </a:t>
            </a:r>
            <a:r>
              <a:rPr lang="en-US" sz="2000" b="1" dirty="0" err="1"/>
              <a:t>lỏng</a:t>
            </a:r>
            <a:r>
              <a:rPr lang="en-US" sz="2000" b="1" dirty="0"/>
              <a:t>, </a:t>
            </a:r>
            <a:r>
              <a:rPr lang="en-US" sz="2000" b="1" dirty="0" err="1"/>
              <a:t>chất</a:t>
            </a:r>
            <a:r>
              <a:rPr lang="en-US" sz="2000" b="1" dirty="0"/>
              <a:t> </a:t>
            </a:r>
            <a:r>
              <a:rPr lang="en-US" sz="2000" b="1" dirty="0" err="1"/>
              <a:t>khí</a:t>
            </a:r>
            <a:endParaRPr lang="en-US" sz="2000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7103891"/>
              </p:ext>
            </p:extLst>
          </p:nvPr>
        </p:nvGraphicFramePr>
        <p:xfrm>
          <a:off x="107504" y="692696"/>
          <a:ext cx="8928992" cy="597666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639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479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0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9595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SỰ</a:t>
                      </a:r>
                      <a:r>
                        <a:rPr lang="en-US" sz="1600" baseline="0" dirty="0"/>
                        <a:t> NỞ VÌ NHIỆT CỦA CHẤT RẮN</a:t>
                      </a:r>
                      <a:endParaRPr lang="en-US" sz="1600" dirty="0"/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endParaRPr lang="en-US" sz="1500" kern="1200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49142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err="1"/>
                        <a:t>Dụng</a:t>
                      </a:r>
                      <a:r>
                        <a:rPr lang="en-US" sz="1500" b="1" baseline="0" dirty="0"/>
                        <a:t> </a:t>
                      </a:r>
                      <a:r>
                        <a:rPr lang="en-US" sz="1500" b="1" baseline="0" dirty="0" err="1"/>
                        <a:t>cụ</a:t>
                      </a:r>
                      <a:r>
                        <a:rPr lang="en-US" sz="1500" b="1" baseline="0" dirty="0"/>
                        <a:t> </a:t>
                      </a:r>
                      <a:r>
                        <a:rPr lang="en-US" sz="1500" b="1" baseline="0" dirty="0" err="1"/>
                        <a:t>thí</a:t>
                      </a:r>
                      <a:r>
                        <a:rPr lang="en-US" sz="1500" b="1" baseline="0" dirty="0"/>
                        <a:t> </a:t>
                      </a:r>
                      <a:r>
                        <a:rPr lang="en-US" sz="1500" b="1" baseline="0" dirty="0" err="1"/>
                        <a:t>nghiệm</a:t>
                      </a:r>
                      <a:endParaRPr lang="en-US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500" kern="1200" dirty="0">
                          <a:effectLst/>
                        </a:rPr>
                        <a:t>- </a:t>
                      </a:r>
                      <a:r>
                        <a:rPr lang="en-US" sz="1500" kern="1200" dirty="0" err="1">
                          <a:effectLst/>
                        </a:rPr>
                        <a:t>Ống</a:t>
                      </a:r>
                      <a:r>
                        <a:rPr lang="en-US" sz="1500" kern="1200" dirty="0">
                          <a:effectLst/>
                        </a:rPr>
                        <a:t> </a:t>
                      </a:r>
                      <a:r>
                        <a:rPr lang="en-US" sz="1500" kern="1200" dirty="0" err="1">
                          <a:effectLst/>
                        </a:rPr>
                        <a:t>kim</a:t>
                      </a:r>
                      <a:r>
                        <a:rPr lang="en-US" sz="1500" kern="1200" dirty="0">
                          <a:effectLst/>
                        </a:rPr>
                        <a:t> </a:t>
                      </a:r>
                      <a:r>
                        <a:rPr lang="en-US" sz="1500" kern="1200" dirty="0" err="1">
                          <a:effectLst/>
                        </a:rPr>
                        <a:t>loại</a:t>
                      </a:r>
                      <a:r>
                        <a:rPr lang="en-US" sz="1500" kern="1200" dirty="0">
                          <a:effectLst/>
                        </a:rPr>
                        <a:t> </a:t>
                      </a:r>
                      <a:r>
                        <a:rPr lang="en-US" sz="1500" kern="1200" dirty="0" err="1">
                          <a:effectLst/>
                        </a:rPr>
                        <a:t>rỗng</a:t>
                      </a:r>
                      <a:r>
                        <a:rPr lang="en-US" sz="1500" kern="1200" dirty="0">
                          <a:effectLst/>
                        </a:rPr>
                        <a:t>, </a:t>
                      </a:r>
                      <a:r>
                        <a:rPr lang="en-US" sz="1500" kern="1200" dirty="0" err="1">
                          <a:effectLst/>
                        </a:rPr>
                        <a:t>trên</a:t>
                      </a:r>
                      <a:r>
                        <a:rPr lang="en-US" sz="1500" kern="1200" dirty="0">
                          <a:effectLst/>
                        </a:rPr>
                        <a:t> </a:t>
                      </a:r>
                      <a:r>
                        <a:rPr lang="en-US" sz="1500" kern="1200" dirty="0" err="1">
                          <a:effectLst/>
                        </a:rPr>
                        <a:t>thân</a:t>
                      </a:r>
                      <a:r>
                        <a:rPr lang="en-US" sz="1500" kern="1200" dirty="0">
                          <a:effectLst/>
                        </a:rPr>
                        <a:t> </a:t>
                      </a:r>
                      <a:r>
                        <a:rPr lang="en-US" sz="1500" kern="1200" dirty="0" err="1">
                          <a:effectLst/>
                        </a:rPr>
                        <a:t>có</a:t>
                      </a:r>
                      <a:r>
                        <a:rPr lang="en-US" sz="1500" kern="1200" dirty="0">
                          <a:effectLst/>
                        </a:rPr>
                        <a:t> </a:t>
                      </a:r>
                      <a:r>
                        <a:rPr lang="en-US" sz="1500" kern="1200" dirty="0" err="1">
                          <a:effectLst/>
                        </a:rPr>
                        <a:t>bộ</a:t>
                      </a:r>
                      <a:r>
                        <a:rPr lang="en-US" sz="1500" kern="1200" dirty="0">
                          <a:effectLst/>
                        </a:rPr>
                        <a:t> </a:t>
                      </a:r>
                      <a:r>
                        <a:rPr lang="en-US" sz="1500" kern="1200" dirty="0" err="1">
                          <a:effectLst/>
                        </a:rPr>
                        <a:t>phận</a:t>
                      </a:r>
                      <a:r>
                        <a:rPr lang="en-US" sz="1500" kern="1200" dirty="0">
                          <a:effectLst/>
                        </a:rPr>
                        <a:t> </a:t>
                      </a:r>
                      <a:r>
                        <a:rPr lang="en-US" sz="1500" kern="1200" dirty="0" err="1">
                          <a:effectLst/>
                        </a:rPr>
                        <a:t>gắn</a:t>
                      </a:r>
                      <a:r>
                        <a:rPr lang="en-US" sz="1500" kern="1200" dirty="0">
                          <a:effectLst/>
                        </a:rPr>
                        <a:t> </a:t>
                      </a:r>
                      <a:r>
                        <a:rPr lang="en-US" sz="1500" kern="1200" dirty="0" err="1">
                          <a:effectLst/>
                        </a:rPr>
                        <a:t>ống</a:t>
                      </a:r>
                      <a:r>
                        <a:rPr lang="en-US" sz="1500" kern="1200" dirty="0">
                          <a:effectLst/>
                        </a:rPr>
                        <a:t> </a:t>
                      </a:r>
                      <a:r>
                        <a:rPr lang="en-US" sz="1500" kern="1200" dirty="0" err="1">
                          <a:effectLst/>
                        </a:rPr>
                        <a:t>dẫn</a:t>
                      </a:r>
                      <a:r>
                        <a:rPr lang="en-US" sz="1500" kern="1200" dirty="0">
                          <a:effectLst/>
                        </a:rPr>
                        <a:t> </a:t>
                      </a:r>
                      <a:r>
                        <a:rPr lang="en-US" sz="1500" kern="1200" dirty="0" err="1">
                          <a:effectLst/>
                        </a:rPr>
                        <a:t>nước</a:t>
                      </a:r>
                      <a:r>
                        <a:rPr lang="en-US" sz="1500" kern="1200" dirty="0">
                          <a:effectLst/>
                        </a:rPr>
                        <a:t> </a:t>
                      </a:r>
                      <a:r>
                        <a:rPr lang="en-US" sz="1500" kern="1200" dirty="0" err="1">
                          <a:effectLst/>
                        </a:rPr>
                        <a:t>nóng</a:t>
                      </a:r>
                      <a:r>
                        <a:rPr lang="en-US" sz="1500" kern="1200" dirty="0">
                          <a:effectLst/>
                        </a:rPr>
                        <a:t> </a:t>
                      </a:r>
                      <a:r>
                        <a:rPr lang="en-US" sz="1500" kern="1200" dirty="0" err="1">
                          <a:effectLst/>
                        </a:rPr>
                        <a:t>vào</a:t>
                      </a:r>
                      <a:r>
                        <a:rPr lang="en-US" sz="1500" kern="1200" dirty="0">
                          <a:effectLst/>
                        </a:rPr>
                        <a:t> </a:t>
                      </a:r>
                      <a:r>
                        <a:rPr lang="en-US" sz="1500" kern="1200" dirty="0" err="1">
                          <a:effectLst/>
                        </a:rPr>
                        <a:t>và</a:t>
                      </a:r>
                      <a:r>
                        <a:rPr lang="en-US" sz="1500" kern="1200" dirty="0">
                          <a:effectLst/>
                        </a:rPr>
                        <a:t> </a:t>
                      </a:r>
                      <a:r>
                        <a:rPr lang="en-US" sz="1500" kern="1200" dirty="0" err="1">
                          <a:effectLst/>
                        </a:rPr>
                        <a:t>ra</a:t>
                      </a:r>
                      <a:r>
                        <a:rPr lang="en-US" sz="1500" kern="1200" dirty="0">
                          <a:effectLst/>
                        </a:rPr>
                        <a:t>, </a:t>
                      </a:r>
                      <a:r>
                        <a:rPr lang="en-US" sz="1500" kern="1200" dirty="0" err="1">
                          <a:effectLst/>
                        </a:rPr>
                        <a:t>có</a:t>
                      </a:r>
                      <a:r>
                        <a:rPr lang="en-US" sz="1500" kern="1200" dirty="0">
                          <a:effectLst/>
                        </a:rPr>
                        <a:t> </a:t>
                      </a:r>
                      <a:r>
                        <a:rPr lang="en-US" sz="1500" kern="1200" dirty="0" err="1">
                          <a:effectLst/>
                        </a:rPr>
                        <a:t>lỗ</a:t>
                      </a:r>
                      <a:r>
                        <a:rPr lang="en-US" sz="1500" kern="1200" dirty="0">
                          <a:effectLst/>
                        </a:rPr>
                        <a:t> </a:t>
                      </a:r>
                      <a:r>
                        <a:rPr lang="en-US" sz="1500" kern="1200" dirty="0" err="1">
                          <a:effectLst/>
                        </a:rPr>
                        <a:t>để</a:t>
                      </a:r>
                      <a:r>
                        <a:rPr lang="en-US" sz="1500" kern="1200" dirty="0">
                          <a:effectLst/>
                        </a:rPr>
                        <a:t> </a:t>
                      </a:r>
                      <a:r>
                        <a:rPr lang="en-US" sz="1500" kern="1200" dirty="0" err="1">
                          <a:effectLst/>
                        </a:rPr>
                        <a:t>cắm</a:t>
                      </a:r>
                      <a:r>
                        <a:rPr lang="en-US" sz="1500" kern="1200" dirty="0">
                          <a:effectLst/>
                        </a:rPr>
                        <a:t> </a:t>
                      </a:r>
                      <a:r>
                        <a:rPr lang="en-US" sz="1500" kern="1200" dirty="0" err="1">
                          <a:effectLst/>
                        </a:rPr>
                        <a:t>nhiệt</a:t>
                      </a:r>
                      <a:r>
                        <a:rPr lang="en-US" sz="1500" kern="1200" dirty="0">
                          <a:effectLst/>
                        </a:rPr>
                        <a:t> </a:t>
                      </a:r>
                      <a:r>
                        <a:rPr lang="en-US" sz="1500" kern="1200" dirty="0" err="1">
                          <a:effectLst/>
                        </a:rPr>
                        <a:t>kế</a:t>
                      </a:r>
                      <a:r>
                        <a:rPr lang="en-US" sz="1500" kern="1200" dirty="0">
                          <a:effectLst/>
                        </a:rPr>
                        <a:t>.</a:t>
                      </a:r>
                    </a:p>
                    <a:p>
                      <a:pPr algn="just"/>
                      <a:r>
                        <a:rPr lang="en-US" sz="1500" kern="1200" dirty="0">
                          <a:effectLst/>
                        </a:rPr>
                        <a:t>- </a:t>
                      </a:r>
                      <a:r>
                        <a:rPr lang="en-US" sz="1500" kern="1200" dirty="0" err="1">
                          <a:effectLst/>
                        </a:rPr>
                        <a:t>Đồng</a:t>
                      </a:r>
                      <a:r>
                        <a:rPr lang="en-US" sz="1500" kern="1200" dirty="0">
                          <a:effectLst/>
                        </a:rPr>
                        <a:t> </a:t>
                      </a:r>
                      <a:r>
                        <a:rPr lang="en-US" sz="1500" kern="1200" dirty="0" err="1">
                          <a:effectLst/>
                        </a:rPr>
                        <a:t>hồ</a:t>
                      </a:r>
                      <a:r>
                        <a:rPr lang="en-US" sz="1500" kern="1200" dirty="0">
                          <a:effectLst/>
                        </a:rPr>
                        <a:t> </a:t>
                      </a:r>
                      <a:r>
                        <a:rPr lang="en-US" sz="1500" kern="1200" dirty="0" err="1">
                          <a:effectLst/>
                        </a:rPr>
                        <a:t>chỉ</a:t>
                      </a:r>
                      <a:r>
                        <a:rPr lang="en-US" sz="1500" kern="1200" dirty="0">
                          <a:effectLst/>
                        </a:rPr>
                        <a:t> </a:t>
                      </a:r>
                      <a:r>
                        <a:rPr lang="en-US" sz="1500" kern="1200" dirty="0" err="1">
                          <a:effectLst/>
                        </a:rPr>
                        <a:t>thị</a:t>
                      </a:r>
                      <a:r>
                        <a:rPr lang="en-US" sz="1500" kern="1200" dirty="0">
                          <a:effectLst/>
                        </a:rPr>
                        <a:t> </a:t>
                      </a:r>
                      <a:r>
                        <a:rPr lang="en-US" sz="1500" kern="1200" dirty="0" err="1">
                          <a:effectLst/>
                        </a:rPr>
                        <a:t>độ</a:t>
                      </a:r>
                      <a:r>
                        <a:rPr lang="en-US" sz="1500" kern="1200" dirty="0">
                          <a:effectLst/>
                        </a:rPr>
                        <a:t> </a:t>
                      </a:r>
                      <a:r>
                        <a:rPr lang="en-US" sz="1500" kern="1200" dirty="0" err="1">
                          <a:effectLst/>
                        </a:rPr>
                        <a:t>giãn</a:t>
                      </a:r>
                      <a:r>
                        <a:rPr lang="en-US" sz="1500" kern="1200" dirty="0">
                          <a:effectLst/>
                        </a:rPr>
                        <a:t> </a:t>
                      </a:r>
                      <a:r>
                        <a:rPr lang="en-US" sz="1500" kern="1200" dirty="0" err="1">
                          <a:effectLst/>
                        </a:rPr>
                        <a:t>nở</a:t>
                      </a:r>
                      <a:r>
                        <a:rPr lang="en-US" sz="1500" kern="1200" dirty="0">
                          <a:effectLst/>
                        </a:rPr>
                        <a:t> </a:t>
                      </a:r>
                      <a:r>
                        <a:rPr lang="en-US" sz="1500" kern="1200" dirty="0" err="1">
                          <a:effectLst/>
                        </a:rPr>
                        <a:t>có</a:t>
                      </a:r>
                      <a:r>
                        <a:rPr lang="en-US" sz="1500" kern="1200" dirty="0">
                          <a:effectLst/>
                        </a:rPr>
                        <a:t> </a:t>
                      </a:r>
                      <a:r>
                        <a:rPr lang="en-US" sz="1500" kern="1200" dirty="0" err="1">
                          <a:effectLst/>
                        </a:rPr>
                        <a:t>đọ</a:t>
                      </a:r>
                      <a:r>
                        <a:rPr lang="en-US" sz="1500" kern="1200" dirty="0">
                          <a:effectLst/>
                        </a:rPr>
                        <a:t> chia </a:t>
                      </a:r>
                      <a:r>
                        <a:rPr lang="en-US" sz="1500" kern="1200" dirty="0" err="1">
                          <a:effectLst/>
                        </a:rPr>
                        <a:t>nhỏ</a:t>
                      </a:r>
                      <a:r>
                        <a:rPr lang="en-US" sz="1500" kern="1200" dirty="0">
                          <a:effectLst/>
                        </a:rPr>
                        <a:t> </a:t>
                      </a:r>
                      <a:r>
                        <a:rPr lang="en-US" sz="1500" kern="1200" dirty="0" err="1">
                          <a:effectLst/>
                        </a:rPr>
                        <a:t>nhất</a:t>
                      </a:r>
                      <a:r>
                        <a:rPr lang="en-US" sz="1500" kern="1200" dirty="0">
                          <a:effectLst/>
                        </a:rPr>
                        <a:t> 0,01mm</a:t>
                      </a:r>
                    </a:p>
                    <a:p>
                      <a:pPr algn="just"/>
                      <a:r>
                        <a:rPr lang="en-US" sz="1500" kern="1200" dirty="0">
                          <a:effectLst/>
                        </a:rPr>
                        <a:t>- </a:t>
                      </a:r>
                      <a:r>
                        <a:rPr lang="en-US" sz="1500" kern="1200" dirty="0" err="1">
                          <a:effectLst/>
                        </a:rPr>
                        <a:t>Hai</a:t>
                      </a:r>
                      <a:r>
                        <a:rPr lang="en-US" sz="1500" kern="1200" dirty="0">
                          <a:effectLst/>
                        </a:rPr>
                        <a:t> </a:t>
                      </a:r>
                      <a:r>
                        <a:rPr lang="en-US" sz="1500" kern="1200" dirty="0" err="1">
                          <a:effectLst/>
                        </a:rPr>
                        <a:t>thanh</a:t>
                      </a:r>
                      <a:r>
                        <a:rPr lang="en-US" sz="1500" kern="1200" dirty="0">
                          <a:effectLst/>
                        </a:rPr>
                        <a:t> </a:t>
                      </a:r>
                      <a:r>
                        <a:rPr lang="en-US" sz="1500" kern="1200" dirty="0" err="1">
                          <a:effectLst/>
                        </a:rPr>
                        <a:t>kim</a:t>
                      </a:r>
                      <a:r>
                        <a:rPr lang="en-US" sz="1500" kern="1200" dirty="0">
                          <a:effectLst/>
                        </a:rPr>
                        <a:t> </a:t>
                      </a:r>
                      <a:r>
                        <a:rPr lang="en-US" sz="1500" kern="1200" dirty="0" err="1">
                          <a:effectLst/>
                        </a:rPr>
                        <a:t>loại</a:t>
                      </a:r>
                      <a:r>
                        <a:rPr lang="en-US" sz="1500" kern="1200" dirty="0">
                          <a:effectLst/>
                        </a:rPr>
                        <a:t> </a:t>
                      </a:r>
                      <a:r>
                        <a:rPr lang="en-US" sz="1500" kern="1200" dirty="0" err="1">
                          <a:effectLst/>
                        </a:rPr>
                        <a:t>đồng</a:t>
                      </a:r>
                      <a:r>
                        <a:rPr lang="en-US" sz="1500" kern="1200" dirty="0">
                          <a:effectLst/>
                        </a:rPr>
                        <a:t> </a:t>
                      </a:r>
                      <a:r>
                        <a:rPr lang="en-US" sz="1500" kern="1200" dirty="0" err="1">
                          <a:effectLst/>
                        </a:rPr>
                        <a:t>chất</a:t>
                      </a:r>
                      <a:r>
                        <a:rPr lang="en-US" sz="1500" kern="1200" dirty="0">
                          <a:effectLst/>
                        </a:rPr>
                        <a:t> (</a:t>
                      </a:r>
                      <a:r>
                        <a:rPr lang="en-US" sz="1500" kern="1200" dirty="0" err="1">
                          <a:effectLst/>
                        </a:rPr>
                        <a:t>đồng</a:t>
                      </a:r>
                      <a:r>
                        <a:rPr lang="en-US" sz="1500" kern="1200" dirty="0">
                          <a:effectLst/>
                        </a:rPr>
                        <a:t> </a:t>
                      </a:r>
                      <a:r>
                        <a:rPr lang="en-US" sz="1500" kern="1200" dirty="0" err="1">
                          <a:effectLst/>
                        </a:rPr>
                        <a:t>và</a:t>
                      </a:r>
                      <a:r>
                        <a:rPr lang="en-US" sz="1500" kern="1200" dirty="0">
                          <a:effectLst/>
                        </a:rPr>
                        <a:t> </a:t>
                      </a:r>
                      <a:r>
                        <a:rPr lang="en-US" sz="1500" kern="1200" dirty="0" err="1">
                          <a:effectLst/>
                        </a:rPr>
                        <a:t>nhôm</a:t>
                      </a:r>
                      <a:r>
                        <a:rPr lang="en-US" sz="1500" kern="1200" dirty="0">
                          <a:effectLst/>
                        </a:rPr>
                        <a:t>) </a:t>
                      </a:r>
                      <a:r>
                        <a:rPr lang="en-US" sz="1500" kern="1200" dirty="0" err="1">
                          <a:effectLst/>
                        </a:rPr>
                        <a:t>chiều</a:t>
                      </a:r>
                      <a:r>
                        <a:rPr lang="en-US" sz="1500" kern="1200" dirty="0">
                          <a:effectLst/>
                        </a:rPr>
                        <a:t> </a:t>
                      </a:r>
                      <a:r>
                        <a:rPr lang="en-US" sz="1500" kern="1200" dirty="0" err="1">
                          <a:effectLst/>
                        </a:rPr>
                        <a:t>dài</a:t>
                      </a:r>
                      <a:r>
                        <a:rPr lang="en-US" sz="1500" kern="1200" dirty="0">
                          <a:effectLst/>
                        </a:rPr>
                        <a:t> </a:t>
                      </a:r>
                      <a:r>
                        <a:rPr lang="en-US" sz="1500" kern="1200" dirty="0" err="1">
                          <a:effectLst/>
                        </a:rPr>
                        <a:t>bằng</a:t>
                      </a:r>
                      <a:r>
                        <a:rPr lang="en-US" sz="1500" kern="1200" dirty="0">
                          <a:effectLst/>
                        </a:rPr>
                        <a:t> </a:t>
                      </a:r>
                      <a:r>
                        <a:rPr lang="en-US" sz="1500" kern="1200" dirty="0" err="1">
                          <a:effectLst/>
                        </a:rPr>
                        <a:t>nhau</a:t>
                      </a:r>
                      <a:endParaRPr lang="en-US" sz="1500" kern="1200" dirty="0">
                        <a:effectLst/>
                      </a:endParaRPr>
                    </a:p>
                    <a:p>
                      <a:pPr algn="just"/>
                      <a:r>
                        <a:rPr lang="en-US" sz="1500" kern="1200" dirty="0">
                          <a:effectLst/>
                        </a:rPr>
                        <a:t>- </a:t>
                      </a:r>
                      <a:r>
                        <a:rPr lang="en-US" sz="1500" kern="1200" dirty="0" err="1">
                          <a:effectLst/>
                        </a:rPr>
                        <a:t>Giá</a:t>
                      </a:r>
                      <a:r>
                        <a:rPr lang="en-US" sz="1500" kern="1200" dirty="0">
                          <a:effectLst/>
                        </a:rPr>
                        <a:t> </a:t>
                      </a:r>
                      <a:r>
                        <a:rPr lang="en-US" sz="1500" kern="1200" dirty="0" err="1">
                          <a:effectLst/>
                        </a:rPr>
                        <a:t>đỡ</a:t>
                      </a:r>
                      <a:r>
                        <a:rPr lang="en-US" sz="1500" kern="1200" dirty="0">
                          <a:effectLst/>
                        </a:rPr>
                        <a:t> </a:t>
                      </a:r>
                      <a:r>
                        <a:rPr lang="en-US" sz="1500" kern="1200" dirty="0" err="1">
                          <a:effectLst/>
                        </a:rPr>
                        <a:t>ống</a:t>
                      </a:r>
                      <a:r>
                        <a:rPr lang="en-US" sz="1500" kern="1200" dirty="0">
                          <a:effectLst/>
                        </a:rPr>
                        <a:t> </a:t>
                      </a:r>
                      <a:r>
                        <a:rPr lang="en-US" sz="1500" kern="1200" dirty="0" err="1">
                          <a:effectLst/>
                        </a:rPr>
                        <a:t>kim</a:t>
                      </a:r>
                      <a:r>
                        <a:rPr lang="en-US" sz="1500" kern="1200" dirty="0">
                          <a:effectLst/>
                        </a:rPr>
                        <a:t> </a:t>
                      </a:r>
                      <a:r>
                        <a:rPr lang="en-US" sz="1500" kern="1200" dirty="0" err="1">
                          <a:effectLst/>
                        </a:rPr>
                        <a:t>loại</a:t>
                      </a:r>
                      <a:r>
                        <a:rPr lang="en-US" sz="1500" kern="1200" dirty="0">
                          <a:effectLst/>
                        </a:rPr>
                        <a:t> </a:t>
                      </a:r>
                      <a:r>
                        <a:rPr lang="en-US" sz="1500" kern="1200" dirty="0" err="1">
                          <a:effectLst/>
                        </a:rPr>
                        <a:t>rỗng</a:t>
                      </a:r>
                      <a:r>
                        <a:rPr lang="en-US" sz="1500" kern="1200" dirty="0">
                          <a:effectLst/>
                        </a:rPr>
                        <a:t>, </a:t>
                      </a:r>
                      <a:r>
                        <a:rPr lang="en-US" sz="1500" kern="1200" dirty="0" err="1">
                          <a:effectLst/>
                        </a:rPr>
                        <a:t>một</a:t>
                      </a:r>
                      <a:r>
                        <a:rPr lang="en-US" sz="1500" kern="1200" dirty="0">
                          <a:effectLst/>
                        </a:rPr>
                        <a:t> </a:t>
                      </a:r>
                      <a:r>
                        <a:rPr lang="en-US" sz="1500" kern="1200" dirty="0" err="1">
                          <a:effectLst/>
                        </a:rPr>
                        <a:t>đầu</a:t>
                      </a:r>
                      <a:r>
                        <a:rPr lang="en-US" sz="1500" kern="1200" dirty="0">
                          <a:effectLst/>
                        </a:rPr>
                        <a:t> </a:t>
                      </a:r>
                      <a:r>
                        <a:rPr lang="en-US" sz="1500" kern="1200" dirty="0" err="1">
                          <a:effectLst/>
                        </a:rPr>
                        <a:t>giá</a:t>
                      </a:r>
                      <a:r>
                        <a:rPr lang="en-US" sz="1500" kern="1200" dirty="0">
                          <a:effectLst/>
                        </a:rPr>
                        <a:t> </a:t>
                      </a:r>
                      <a:r>
                        <a:rPr lang="en-US" sz="1500" kern="1200" dirty="0" err="1">
                          <a:effectLst/>
                        </a:rPr>
                        <a:t>có</a:t>
                      </a:r>
                      <a:r>
                        <a:rPr lang="en-US" sz="1500" kern="1200" dirty="0">
                          <a:effectLst/>
                        </a:rPr>
                        <a:t> </a:t>
                      </a:r>
                      <a:r>
                        <a:rPr lang="en-US" sz="1500" kern="1200" dirty="0" err="1">
                          <a:effectLst/>
                        </a:rPr>
                        <a:t>bộ</a:t>
                      </a:r>
                      <a:r>
                        <a:rPr lang="en-US" sz="1500" kern="1200" dirty="0">
                          <a:effectLst/>
                        </a:rPr>
                        <a:t> </a:t>
                      </a:r>
                      <a:r>
                        <a:rPr lang="en-US" sz="1500" kern="1200" dirty="0" err="1">
                          <a:effectLst/>
                        </a:rPr>
                        <a:t>phận</a:t>
                      </a:r>
                      <a:r>
                        <a:rPr lang="en-US" sz="1500" kern="1200" dirty="0">
                          <a:effectLst/>
                        </a:rPr>
                        <a:t> </a:t>
                      </a:r>
                      <a:r>
                        <a:rPr lang="en-US" sz="1500" kern="1200" dirty="0" err="1">
                          <a:effectLst/>
                        </a:rPr>
                        <a:t>định</a:t>
                      </a:r>
                      <a:r>
                        <a:rPr lang="en-US" sz="1500" kern="1200" dirty="0">
                          <a:effectLst/>
                        </a:rPr>
                        <a:t> </a:t>
                      </a:r>
                      <a:r>
                        <a:rPr lang="en-US" sz="1500" kern="1200" dirty="0" err="1">
                          <a:effectLst/>
                        </a:rPr>
                        <a:t>vị</a:t>
                      </a:r>
                      <a:r>
                        <a:rPr lang="en-US" sz="1500" kern="1200" dirty="0">
                          <a:effectLst/>
                        </a:rPr>
                        <a:t> </a:t>
                      </a:r>
                      <a:r>
                        <a:rPr lang="en-US" sz="1500" kern="1200" dirty="0" err="1">
                          <a:effectLst/>
                        </a:rPr>
                        <a:t>thanh</a:t>
                      </a:r>
                      <a:r>
                        <a:rPr lang="en-US" sz="1500" kern="1200" dirty="0">
                          <a:effectLst/>
                        </a:rPr>
                        <a:t> </a:t>
                      </a:r>
                      <a:r>
                        <a:rPr lang="en-US" sz="1500" kern="1200" dirty="0" err="1">
                          <a:effectLst/>
                        </a:rPr>
                        <a:t>kim</a:t>
                      </a:r>
                      <a:r>
                        <a:rPr lang="en-US" sz="1500" kern="1200" dirty="0">
                          <a:effectLst/>
                        </a:rPr>
                        <a:t> </a:t>
                      </a:r>
                      <a:r>
                        <a:rPr lang="en-US" sz="1500" kern="1200" dirty="0" err="1">
                          <a:effectLst/>
                        </a:rPr>
                        <a:t>loại</a:t>
                      </a:r>
                      <a:r>
                        <a:rPr lang="en-US" sz="1500" kern="1200" dirty="0">
                          <a:effectLst/>
                        </a:rPr>
                        <a:t> </a:t>
                      </a:r>
                      <a:r>
                        <a:rPr lang="en-US" sz="1500" kern="1200" dirty="0" err="1">
                          <a:effectLst/>
                        </a:rPr>
                        <a:t>và</a:t>
                      </a:r>
                      <a:r>
                        <a:rPr lang="en-US" sz="1500" kern="1200" dirty="0">
                          <a:effectLst/>
                        </a:rPr>
                        <a:t> </a:t>
                      </a:r>
                      <a:r>
                        <a:rPr lang="en-US" sz="1500" kern="1200" dirty="0" err="1">
                          <a:effectLst/>
                        </a:rPr>
                        <a:t>điều</a:t>
                      </a:r>
                      <a:r>
                        <a:rPr lang="en-US" sz="1500" kern="1200" dirty="0">
                          <a:effectLst/>
                        </a:rPr>
                        <a:t> </a:t>
                      </a:r>
                      <a:r>
                        <a:rPr lang="en-US" sz="1500" kern="1200" dirty="0" err="1">
                          <a:effectLst/>
                        </a:rPr>
                        <a:t>chỉnh</a:t>
                      </a:r>
                      <a:r>
                        <a:rPr lang="en-US" sz="1500" kern="1200" dirty="0">
                          <a:effectLst/>
                        </a:rPr>
                        <a:t> </a:t>
                      </a:r>
                      <a:r>
                        <a:rPr lang="en-US" sz="1500" kern="1200" dirty="0" err="1">
                          <a:effectLst/>
                        </a:rPr>
                        <a:t>được</a:t>
                      </a:r>
                      <a:r>
                        <a:rPr lang="en-US" sz="1500" kern="1200" dirty="0">
                          <a:effectLst/>
                        </a:rPr>
                        <a:t>, </a:t>
                      </a:r>
                      <a:r>
                        <a:rPr lang="en-US" sz="1500" kern="1200" dirty="0" err="1">
                          <a:effectLst/>
                        </a:rPr>
                        <a:t>đầu</a:t>
                      </a:r>
                      <a:r>
                        <a:rPr lang="en-US" sz="1500" kern="1200" dirty="0">
                          <a:effectLst/>
                        </a:rPr>
                        <a:t> </a:t>
                      </a:r>
                      <a:r>
                        <a:rPr lang="en-US" sz="1500" kern="1200" dirty="0" err="1">
                          <a:effectLst/>
                        </a:rPr>
                        <a:t>còn</a:t>
                      </a:r>
                      <a:r>
                        <a:rPr lang="en-US" sz="1500" kern="1200" dirty="0">
                          <a:effectLst/>
                        </a:rPr>
                        <a:t> </a:t>
                      </a:r>
                      <a:r>
                        <a:rPr lang="en-US" sz="1500" kern="1200" dirty="0" err="1">
                          <a:effectLst/>
                        </a:rPr>
                        <a:t>lại</a:t>
                      </a:r>
                      <a:r>
                        <a:rPr lang="en-US" sz="1500" kern="1200" dirty="0">
                          <a:effectLst/>
                        </a:rPr>
                        <a:t> </a:t>
                      </a:r>
                      <a:r>
                        <a:rPr lang="en-US" sz="1500" kern="1200" dirty="0" err="1">
                          <a:effectLst/>
                        </a:rPr>
                        <a:t>có</a:t>
                      </a:r>
                      <a:r>
                        <a:rPr lang="en-US" sz="1500" kern="1200" dirty="0">
                          <a:effectLst/>
                        </a:rPr>
                        <a:t> </a:t>
                      </a:r>
                      <a:r>
                        <a:rPr lang="en-US" sz="1500" kern="1200" dirty="0" err="1">
                          <a:effectLst/>
                        </a:rPr>
                        <a:t>bộ</a:t>
                      </a:r>
                      <a:r>
                        <a:rPr lang="en-US" sz="1500" kern="1200" dirty="0">
                          <a:effectLst/>
                        </a:rPr>
                        <a:t> </a:t>
                      </a:r>
                      <a:r>
                        <a:rPr lang="en-US" sz="1500" kern="1200" dirty="0" err="1">
                          <a:effectLst/>
                        </a:rPr>
                        <a:t>phận</a:t>
                      </a:r>
                      <a:r>
                        <a:rPr lang="en-US" sz="1500" kern="1200" dirty="0">
                          <a:effectLst/>
                        </a:rPr>
                        <a:t> </a:t>
                      </a:r>
                      <a:r>
                        <a:rPr lang="en-US" sz="1500" kern="1200" dirty="0" err="1">
                          <a:effectLst/>
                        </a:rPr>
                        <a:t>gá</a:t>
                      </a:r>
                      <a:r>
                        <a:rPr lang="en-US" sz="1500" kern="1200" dirty="0">
                          <a:effectLst/>
                        </a:rPr>
                        <a:t> </a:t>
                      </a:r>
                      <a:r>
                        <a:rPr lang="en-US" sz="1500" kern="1200" dirty="0" err="1">
                          <a:effectLst/>
                        </a:rPr>
                        <a:t>lắp</a:t>
                      </a:r>
                      <a:r>
                        <a:rPr lang="en-US" sz="1500" kern="1200" dirty="0">
                          <a:effectLst/>
                        </a:rPr>
                        <a:t> </a:t>
                      </a:r>
                      <a:r>
                        <a:rPr lang="en-US" sz="1500" kern="1200" dirty="0" err="1">
                          <a:effectLst/>
                        </a:rPr>
                        <a:t>đồng</a:t>
                      </a:r>
                      <a:r>
                        <a:rPr lang="en-US" sz="1500" kern="1200" dirty="0">
                          <a:effectLst/>
                        </a:rPr>
                        <a:t> </a:t>
                      </a:r>
                      <a:r>
                        <a:rPr lang="en-US" sz="1500" kern="1200" dirty="0" err="1">
                          <a:effectLst/>
                        </a:rPr>
                        <a:t>hồ</a:t>
                      </a:r>
                      <a:r>
                        <a:rPr lang="en-US" sz="1500" kern="1200" dirty="0">
                          <a:effectLst/>
                        </a:rPr>
                        <a:t>.</a:t>
                      </a:r>
                    </a:p>
                    <a:p>
                      <a:pPr algn="just"/>
                      <a:r>
                        <a:rPr lang="en-US" sz="1500" kern="1200" dirty="0">
                          <a:effectLst/>
                        </a:rPr>
                        <a:t>- </a:t>
                      </a:r>
                      <a:r>
                        <a:rPr lang="en-US" sz="1500" kern="1200" dirty="0" err="1">
                          <a:effectLst/>
                        </a:rPr>
                        <a:t>Nước</a:t>
                      </a:r>
                      <a:r>
                        <a:rPr lang="en-US" sz="1500" kern="1200" dirty="0">
                          <a:effectLst/>
                        </a:rPr>
                        <a:t> </a:t>
                      </a:r>
                      <a:r>
                        <a:rPr lang="en-US" sz="1500" kern="1200" dirty="0" err="1">
                          <a:effectLst/>
                        </a:rPr>
                        <a:t>đun</a:t>
                      </a:r>
                      <a:r>
                        <a:rPr lang="en-US" sz="1500" kern="1200" dirty="0">
                          <a:effectLst/>
                        </a:rPr>
                        <a:t> </a:t>
                      </a:r>
                      <a:r>
                        <a:rPr lang="en-US" sz="1500" kern="1200" dirty="0" err="1">
                          <a:effectLst/>
                        </a:rPr>
                        <a:t>sôi</a:t>
                      </a:r>
                      <a:r>
                        <a:rPr lang="en-US" sz="1500" kern="1200" dirty="0">
                          <a:effectLst/>
                        </a:rPr>
                        <a:t> ở 100</a:t>
                      </a:r>
                      <a:r>
                        <a:rPr lang="en-US" sz="1500" kern="1200" baseline="30000" dirty="0">
                          <a:effectLst/>
                        </a:rPr>
                        <a:t>o</a:t>
                      </a:r>
                      <a:r>
                        <a:rPr lang="en-US" sz="1500" kern="1200" dirty="0">
                          <a:effectLst/>
                        </a:rPr>
                        <a:t>C </a:t>
                      </a:r>
                      <a:r>
                        <a:rPr lang="en-US" sz="1500" kern="1200" dirty="0" err="1">
                          <a:effectLst/>
                        </a:rPr>
                        <a:t>và</a:t>
                      </a:r>
                      <a:r>
                        <a:rPr lang="en-US" sz="1500" kern="1200" dirty="0">
                          <a:effectLst/>
                        </a:rPr>
                        <a:t> </a:t>
                      </a:r>
                      <a:r>
                        <a:rPr lang="en-US" sz="1500" kern="1200" dirty="0" err="1">
                          <a:effectLst/>
                        </a:rPr>
                        <a:t>nước</a:t>
                      </a:r>
                      <a:r>
                        <a:rPr lang="en-US" sz="1500" kern="1200" dirty="0">
                          <a:effectLst/>
                        </a:rPr>
                        <a:t> ở </a:t>
                      </a:r>
                      <a:r>
                        <a:rPr lang="en-US" sz="1500" kern="1200" dirty="0" err="1">
                          <a:effectLst/>
                        </a:rPr>
                        <a:t>nhiệt</a:t>
                      </a:r>
                      <a:r>
                        <a:rPr lang="en-US" sz="1500" kern="1200" dirty="0">
                          <a:effectLst/>
                        </a:rPr>
                        <a:t> </a:t>
                      </a:r>
                      <a:r>
                        <a:rPr lang="en-US" sz="1500" kern="1200" dirty="0" err="1">
                          <a:effectLst/>
                        </a:rPr>
                        <a:t>độ</a:t>
                      </a:r>
                      <a:r>
                        <a:rPr lang="en-US" sz="1500" kern="1200" dirty="0">
                          <a:effectLst/>
                        </a:rPr>
                        <a:t> </a:t>
                      </a:r>
                      <a:r>
                        <a:rPr lang="en-US" sz="1500" kern="1200" dirty="0" err="1">
                          <a:effectLst/>
                        </a:rPr>
                        <a:t>phòng</a:t>
                      </a:r>
                      <a:r>
                        <a:rPr lang="en-US" sz="1500" kern="1200" dirty="0">
                          <a:effectLst/>
                        </a:rPr>
                        <a:t>.</a:t>
                      </a:r>
                      <a:endParaRPr lang="en-US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just"/>
                      <a:endParaRPr lang="en-US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08785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err="1"/>
                        <a:t>Các</a:t>
                      </a:r>
                      <a:r>
                        <a:rPr lang="en-US" sz="1500" b="1" baseline="0" dirty="0"/>
                        <a:t> </a:t>
                      </a:r>
                      <a:r>
                        <a:rPr lang="en-US" sz="1500" b="1" baseline="0" dirty="0" err="1"/>
                        <a:t>bước</a:t>
                      </a:r>
                      <a:r>
                        <a:rPr lang="en-US" sz="1500" b="1" baseline="0" dirty="0"/>
                        <a:t> </a:t>
                      </a:r>
                      <a:r>
                        <a:rPr lang="en-US" sz="1500" b="1" baseline="0" dirty="0" err="1"/>
                        <a:t>tiến</a:t>
                      </a:r>
                      <a:r>
                        <a:rPr lang="en-US" sz="1500" b="1" baseline="0" dirty="0"/>
                        <a:t> </a:t>
                      </a:r>
                      <a:r>
                        <a:rPr lang="en-US" sz="1500" b="1" baseline="0" dirty="0" err="1"/>
                        <a:t>hành</a:t>
                      </a:r>
                      <a:endParaRPr lang="en-US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500" dirty="0"/>
                        <a:t>- </a:t>
                      </a:r>
                      <a:r>
                        <a:rPr lang="en-US" sz="1500" dirty="0" err="1"/>
                        <a:t>Lần</a:t>
                      </a:r>
                      <a:r>
                        <a:rPr lang="en-US" sz="1500" baseline="0" dirty="0"/>
                        <a:t> 1: </a:t>
                      </a:r>
                      <a:r>
                        <a:rPr lang="en-US" sz="1500" baseline="0" dirty="0" err="1"/>
                        <a:t>Đổ</a:t>
                      </a:r>
                      <a:r>
                        <a:rPr lang="en-US" sz="1500" baseline="0" dirty="0"/>
                        <a:t> </a:t>
                      </a:r>
                      <a:r>
                        <a:rPr lang="en-US" sz="1500" baseline="0" dirty="0" err="1"/>
                        <a:t>nước</a:t>
                      </a:r>
                      <a:r>
                        <a:rPr lang="en-US" sz="1500" baseline="0" dirty="0"/>
                        <a:t> </a:t>
                      </a:r>
                      <a:r>
                        <a:rPr lang="en-US" sz="1500" baseline="0" dirty="0" err="1"/>
                        <a:t>sôi</a:t>
                      </a:r>
                      <a:r>
                        <a:rPr lang="en-US" sz="1500" baseline="0" dirty="0"/>
                        <a:t> qua </a:t>
                      </a:r>
                      <a:r>
                        <a:rPr lang="en-US" sz="1500" baseline="0" dirty="0" err="1"/>
                        <a:t>phễu</a:t>
                      </a:r>
                      <a:r>
                        <a:rPr lang="en-US" sz="1500" baseline="0" dirty="0"/>
                        <a:t> </a:t>
                      </a:r>
                      <a:r>
                        <a:rPr lang="en-US" sz="1500" baseline="0" dirty="0" err="1"/>
                        <a:t>vào</a:t>
                      </a:r>
                      <a:r>
                        <a:rPr lang="en-US" sz="1500" baseline="0" dirty="0"/>
                        <a:t> </a:t>
                      </a:r>
                      <a:r>
                        <a:rPr lang="en-US" sz="1500" baseline="0" dirty="0" err="1"/>
                        <a:t>ống</a:t>
                      </a:r>
                      <a:r>
                        <a:rPr lang="en-US" sz="1500" baseline="0" dirty="0"/>
                        <a:t> </a:t>
                      </a:r>
                      <a:r>
                        <a:rPr lang="en-US" sz="1500" baseline="0" dirty="0" err="1"/>
                        <a:t>kim</a:t>
                      </a:r>
                      <a:r>
                        <a:rPr lang="en-US" sz="1500" baseline="0" dirty="0"/>
                        <a:t> </a:t>
                      </a:r>
                      <a:r>
                        <a:rPr lang="en-US" sz="1500" baseline="0" dirty="0" err="1"/>
                        <a:t>loại</a:t>
                      </a:r>
                      <a:r>
                        <a:rPr lang="en-US" sz="1500" baseline="0" dirty="0"/>
                        <a:t> </a:t>
                      </a:r>
                      <a:r>
                        <a:rPr lang="en-US" sz="1500" baseline="0" dirty="0" err="1"/>
                        <a:t>rỗng</a:t>
                      </a:r>
                      <a:r>
                        <a:rPr lang="en-US" sz="1500" baseline="0" dirty="0"/>
                        <a:t>, </a:t>
                      </a:r>
                      <a:r>
                        <a:rPr lang="en-US" sz="1500" baseline="0" dirty="0" err="1"/>
                        <a:t>trong</a:t>
                      </a:r>
                      <a:r>
                        <a:rPr lang="en-US" sz="1500" baseline="0" dirty="0"/>
                        <a:t> </a:t>
                      </a:r>
                      <a:r>
                        <a:rPr lang="en-US" sz="1500" baseline="0" dirty="0" err="1"/>
                        <a:t>ống</a:t>
                      </a:r>
                      <a:r>
                        <a:rPr lang="en-US" sz="1500" baseline="0" dirty="0"/>
                        <a:t> </a:t>
                      </a:r>
                      <a:r>
                        <a:rPr lang="en-US" sz="1500" baseline="0" dirty="0" err="1"/>
                        <a:t>có</a:t>
                      </a:r>
                      <a:r>
                        <a:rPr lang="en-US" sz="1500" baseline="0" dirty="0"/>
                        <a:t> </a:t>
                      </a:r>
                      <a:r>
                        <a:rPr lang="en-US" sz="1500" baseline="0" dirty="0" err="1"/>
                        <a:t>thanh</a:t>
                      </a:r>
                      <a:r>
                        <a:rPr lang="en-US" sz="1500" baseline="0" dirty="0"/>
                        <a:t> </a:t>
                      </a:r>
                      <a:r>
                        <a:rPr lang="en-US" sz="1500" baseline="0" dirty="0" err="1"/>
                        <a:t>nhôm</a:t>
                      </a:r>
                      <a:r>
                        <a:rPr lang="en-US" sz="1500" baseline="0" dirty="0"/>
                        <a:t>, </a:t>
                      </a:r>
                      <a:r>
                        <a:rPr lang="en-US" sz="1500" baseline="0" dirty="0" err="1"/>
                        <a:t>đợi</a:t>
                      </a:r>
                      <a:r>
                        <a:rPr lang="en-US" sz="1500" baseline="0" dirty="0"/>
                        <a:t> </a:t>
                      </a:r>
                      <a:r>
                        <a:rPr lang="en-US" sz="1500" baseline="0" dirty="0" err="1"/>
                        <a:t>kim</a:t>
                      </a:r>
                      <a:r>
                        <a:rPr lang="en-US" sz="1500" baseline="0" dirty="0"/>
                        <a:t> </a:t>
                      </a:r>
                      <a:r>
                        <a:rPr lang="en-US" sz="1500" baseline="0" dirty="0" err="1"/>
                        <a:t>đồng</a:t>
                      </a:r>
                      <a:r>
                        <a:rPr lang="en-US" sz="1500" baseline="0" dirty="0"/>
                        <a:t> </a:t>
                      </a:r>
                      <a:r>
                        <a:rPr lang="en-US" sz="1500" baseline="0" dirty="0" err="1"/>
                        <a:t>hồ</a:t>
                      </a:r>
                      <a:r>
                        <a:rPr lang="en-US" sz="1500" baseline="0" dirty="0"/>
                        <a:t> </a:t>
                      </a:r>
                      <a:r>
                        <a:rPr lang="en-US" sz="1500" baseline="0" dirty="0" err="1"/>
                        <a:t>chỉ</a:t>
                      </a:r>
                      <a:r>
                        <a:rPr lang="en-US" sz="1500" baseline="0" dirty="0"/>
                        <a:t> </a:t>
                      </a:r>
                      <a:r>
                        <a:rPr lang="en-US" sz="1500" baseline="0" dirty="0" err="1"/>
                        <a:t>giá</a:t>
                      </a:r>
                      <a:r>
                        <a:rPr lang="en-US" sz="1500" baseline="0" dirty="0"/>
                        <a:t> </a:t>
                      </a:r>
                      <a:r>
                        <a:rPr lang="en-US" sz="1500" baseline="0" dirty="0" err="1"/>
                        <a:t>trị</a:t>
                      </a:r>
                      <a:r>
                        <a:rPr lang="en-US" sz="1500" baseline="0" dirty="0"/>
                        <a:t> </a:t>
                      </a:r>
                      <a:r>
                        <a:rPr lang="en-US" sz="1500" baseline="0" dirty="0" err="1"/>
                        <a:t>ổn</a:t>
                      </a:r>
                      <a:r>
                        <a:rPr lang="en-US" sz="1500" baseline="0" dirty="0"/>
                        <a:t> </a:t>
                      </a:r>
                      <a:r>
                        <a:rPr lang="en-US" sz="1500" baseline="0" dirty="0" err="1"/>
                        <a:t>định</a:t>
                      </a:r>
                      <a:r>
                        <a:rPr lang="en-US" sz="1500" baseline="0" dirty="0"/>
                        <a:t>, </a:t>
                      </a:r>
                      <a:r>
                        <a:rPr lang="en-US" sz="1500" baseline="0" dirty="0" err="1"/>
                        <a:t>đọc</a:t>
                      </a:r>
                      <a:r>
                        <a:rPr lang="en-US" sz="1500" baseline="0" dirty="0"/>
                        <a:t> </a:t>
                      </a:r>
                      <a:r>
                        <a:rPr lang="en-US" sz="1500" baseline="0" dirty="0" err="1"/>
                        <a:t>và</a:t>
                      </a:r>
                      <a:r>
                        <a:rPr lang="en-US" sz="1500" baseline="0" dirty="0"/>
                        <a:t> </a:t>
                      </a:r>
                      <a:r>
                        <a:rPr lang="en-US" sz="1500" baseline="0" dirty="0" err="1"/>
                        <a:t>ghi</a:t>
                      </a:r>
                      <a:r>
                        <a:rPr lang="en-US" sz="1500" baseline="0" dirty="0"/>
                        <a:t> </a:t>
                      </a:r>
                      <a:r>
                        <a:rPr lang="en-US" sz="1500" baseline="0" dirty="0" err="1"/>
                        <a:t>lại</a:t>
                      </a:r>
                      <a:r>
                        <a:rPr lang="en-US" sz="1500" baseline="0" dirty="0"/>
                        <a:t> </a:t>
                      </a:r>
                      <a:r>
                        <a:rPr lang="en-US" sz="1500" baseline="0" dirty="0" err="1"/>
                        <a:t>số</a:t>
                      </a:r>
                      <a:r>
                        <a:rPr lang="en-US" sz="1500" baseline="0" dirty="0"/>
                        <a:t> </a:t>
                      </a:r>
                      <a:r>
                        <a:rPr lang="en-US" sz="1500" baseline="0" dirty="0" err="1"/>
                        <a:t>chỉ</a:t>
                      </a:r>
                      <a:r>
                        <a:rPr lang="en-US" sz="1500" baseline="0" dirty="0"/>
                        <a:t> </a:t>
                      </a:r>
                      <a:r>
                        <a:rPr lang="en-US" sz="1500" baseline="0" dirty="0" err="1"/>
                        <a:t>của</a:t>
                      </a:r>
                      <a:r>
                        <a:rPr lang="en-US" sz="1500" baseline="0" dirty="0"/>
                        <a:t> </a:t>
                      </a:r>
                      <a:r>
                        <a:rPr lang="en-US" sz="1500" baseline="0" dirty="0" err="1"/>
                        <a:t>đồng</a:t>
                      </a:r>
                      <a:r>
                        <a:rPr lang="en-US" sz="1500" baseline="0" dirty="0"/>
                        <a:t> </a:t>
                      </a:r>
                      <a:r>
                        <a:rPr lang="en-US" sz="1500" baseline="0" dirty="0" err="1"/>
                        <a:t>hồ</a:t>
                      </a:r>
                      <a:r>
                        <a:rPr lang="en-US" sz="1500" baseline="0" dirty="0"/>
                        <a:t> .</a:t>
                      </a:r>
                    </a:p>
                    <a:p>
                      <a:pPr algn="just"/>
                      <a:r>
                        <a:rPr lang="en-US" sz="1500" dirty="0" err="1"/>
                        <a:t>Sau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đó</a:t>
                      </a:r>
                      <a:r>
                        <a:rPr lang="en-US" sz="1500" dirty="0"/>
                        <a:t>,</a:t>
                      </a:r>
                      <a:r>
                        <a:rPr lang="en-US" sz="1500" baseline="0" dirty="0"/>
                        <a:t> </a:t>
                      </a:r>
                      <a:r>
                        <a:rPr lang="en-US" sz="1500" baseline="0" dirty="0" err="1"/>
                        <a:t>đổ</a:t>
                      </a:r>
                      <a:r>
                        <a:rPr lang="en-US" sz="1500" baseline="0" dirty="0"/>
                        <a:t> </a:t>
                      </a:r>
                      <a:r>
                        <a:rPr lang="en-US" sz="1500" baseline="0" dirty="0" err="1"/>
                        <a:t>nước</a:t>
                      </a:r>
                      <a:r>
                        <a:rPr lang="en-US" sz="1500" baseline="0" dirty="0"/>
                        <a:t> ở </a:t>
                      </a:r>
                      <a:r>
                        <a:rPr lang="en-US" sz="1500" baseline="0" dirty="0" err="1"/>
                        <a:t>nhiệt</a:t>
                      </a:r>
                      <a:r>
                        <a:rPr lang="en-US" sz="1500" baseline="0" dirty="0"/>
                        <a:t> </a:t>
                      </a:r>
                      <a:r>
                        <a:rPr lang="en-US" sz="1500" baseline="0" dirty="0" err="1"/>
                        <a:t>độ</a:t>
                      </a:r>
                      <a:r>
                        <a:rPr lang="en-US" sz="1500" baseline="0" dirty="0"/>
                        <a:t> </a:t>
                      </a:r>
                      <a:r>
                        <a:rPr lang="en-US" sz="1500" baseline="0" dirty="0" err="1"/>
                        <a:t>phòng</a:t>
                      </a:r>
                      <a:r>
                        <a:rPr lang="en-US" sz="1500" baseline="0" dirty="0"/>
                        <a:t> </a:t>
                      </a:r>
                      <a:r>
                        <a:rPr lang="en-US" sz="1500" baseline="0" dirty="0" err="1"/>
                        <a:t>vào</a:t>
                      </a:r>
                      <a:r>
                        <a:rPr lang="en-US" sz="1500" baseline="0" dirty="0"/>
                        <a:t> </a:t>
                      </a:r>
                      <a:r>
                        <a:rPr lang="en-US" sz="1500" baseline="0" dirty="0" err="1"/>
                        <a:t>ống</a:t>
                      </a:r>
                      <a:r>
                        <a:rPr lang="en-US" sz="1500" baseline="0" dirty="0"/>
                        <a:t> </a:t>
                      </a:r>
                      <a:r>
                        <a:rPr lang="en-US" sz="1500" baseline="0" dirty="0" err="1"/>
                        <a:t>kim</a:t>
                      </a:r>
                      <a:r>
                        <a:rPr lang="en-US" sz="1500" baseline="0" dirty="0"/>
                        <a:t> </a:t>
                      </a:r>
                      <a:r>
                        <a:rPr lang="en-US" sz="1500" baseline="0" dirty="0" err="1"/>
                        <a:t>loại</a:t>
                      </a:r>
                      <a:r>
                        <a:rPr lang="en-US" sz="1500" baseline="0" dirty="0"/>
                        <a:t> </a:t>
                      </a:r>
                      <a:r>
                        <a:rPr lang="en-US" sz="1500" baseline="0" dirty="0" err="1"/>
                        <a:t>rỗng</a:t>
                      </a:r>
                      <a:r>
                        <a:rPr lang="en-US" sz="1500" baseline="0" dirty="0"/>
                        <a:t> </a:t>
                      </a:r>
                      <a:r>
                        <a:rPr lang="en-US" sz="1500" baseline="0" dirty="0" err="1"/>
                        <a:t>để</a:t>
                      </a:r>
                      <a:r>
                        <a:rPr lang="en-US" sz="1500" baseline="0" dirty="0"/>
                        <a:t> </a:t>
                      </a:r>
                      <a:r>
                        <a:rPr lang="en-US" sz="1500" baseline="0" dirty="0" err="1"/>
                        <a:t>nhiệt</a:t>
                      </a:r>
                      <a:r>
                        <a:rPr lang="en-US" sz="1500" baseline="0" dirty="0"/>
                        <a:t> </a:t>
                      </a:r>
                      <a:r>
                        <a:rPr lang="en-US" sz="1500" baseline="0" dirty="0" err="1"/>
                        <a:t>độ</a:t>
                      </a:r>
                      <a:r>
                        <a:rPr lang="en-US" sz="1500" baseline="0" dirty="0"/>
                        <a:t> </a:t>
                      </a:r>
                      <a:r>
                        <a:rPr lang="en-US" sz="1500" baseline="0" dirty="0" err="1"/>
                        <a:t>trở</a:t>
                      </a:r>
                      <a:r>
                        <a:rPr lang="en-US" sz="1500" baseline="0" dirty="0"/>
                        <a:t> </a:t>
                      </a:r>
                      <a:r>
                        <a:rPr lang="en-US" sz="1500" baseline="0" dirty="0" err="1"/>
                        <a:t>về</a:t>
                      </a:r>
                      <a:r>
                        <a:rPr lang="en-US" sz="1500" baseline="0" dirty="0"/>
                        <a:t> </a:t>
                      </a:r>
                      <a:r>
                        <a:rPr lang="en-US" sz="1500" baseline="0" dirty="0" err="1"/>
                        <a:t>nhiệt</a:t>
                      </a:r>
                      <a:r>
                        <a:rPr lang="en-US" sz="1500" baseline="0" dirty="0"/>
                        <a:t> </a:t>
                      </a:r>
                      <a:r>
                        <a:rPr lang="en-US" sz="1500" baseline="0" dirty="0" err="1"/>
                        <a:t>độ</a:t>
                      </a:r>
                      <a:r>
                        <a:rPr lang="en-US" sz="1500" baseline="0" dirty="0"/>
                        <a:t> </a:t>
                      </a:r>
                      <a:r>
                        <a:rPr lang="en-US" sz="1500" baseline="0" dirty="0" err="1"/>
                        <a:t>phòng</a:t>
                      </a:r>
                      <a:r>
                        <a:rPr lang="en-US" sz="1500" baseline="0" dirty="0"/>
                        <a:t>.</a:t>
                      </a:r>
                    </a:p>
                    <a:p>
                      <a:pPr algn="just"/>
                      <a:r>
                        <a:rPr lang="en-US" sz="1500" baseline="0" dirty="0"/>
                        <a:t>- </a:t>
                      </a:r>
                      <a:r>
                        <a:rPr lang="en-US" sz="1500" baseline="0" dirty="0" err="1"/>
                        <a:t>Lần</a:t>
                      </a:r>
                      <a:r>
                        <a:rPr lang="en-US" sz="1500" baseline="0" dirty="0"/>
                        <a:t> 2:  </a:t>
                      </a:r>
                      <a:r>
                        <a:rPr lang="en-US" sz="1500" baseline="0" dirty="0" err="1"/>
                        <a:t>Thay</a:t>
                      </a:r>
                      <a:r>
                        <a:rPr lang="en-US" sz="1500" baseline="0" dirty="0"/>
                        <a:t> </a:t>
                      </a:r>
                      <a:r>
                        <a:rPr lang="en-US" sz="1500" baseline="0" dirty="0" err="1"/>
                        <a:t>thanh</a:t>
                      </a:r>
                      <a:r>
                        <a:rPr lang="en-US" sz="1500" baseline="0" dirty="0"/>
                        <a:t> </a:t>
                      </a:r>
                      <a:r>
                        <a:rPr lang="en-US" sz="1500" baseline="0" dirty="0" err="1"/>
                        <a:t>nhôm</a:t>
                      </a:r>
                      <a:r>
                        <a:rPr lang="en-US" sz="1500" baseline="0" dirty="0"/>
                        <a:t> </a:t>
                      </a:r>
                      <a:r>
                        <a:rPr lang="en-US" sz="1500" baseline="0" dirty="0" err="1"/>
                        <a:t>bằng</a:t>
                      </a:r>
                      <a:r>
                        <a:rPr lang="en-US" sz="1500" baseline="0" dirty="0"/>
                        <a:t> </a:t>
                      </a:r>
                      <a:r>
                        <a:rPr lang="en-US" sz="1500" baseline="0" dirty="0" err="1"/>
                        <a:t>thanh</a:t>
                      </a:r>
                      <a:r>
                        <a:rPr lang="en-US" sz="1500" baseline="0" dirty="0"/>
                        <a:t> </a:t>
                      </a:r>
                      <a:r>
                        <a:rPr lang="en-US" sz="1500" baseline="0" dirty="0" err="1"/>
                        <a:t>đồng</a:t>
                      </a:r>
                      <a:r>
                        <a:rPr lang="en-US" sz="1500" baseline="0" dirty="0"/>
                        <a:t> </a:t>
                      </a:r>
                      <a:r>
                        <a:rPr lang="en-US" sz="1500" baseline="0" dirty="0" err="1"/>
                        <a:t>và</a:t>
                      </a:r>
                      <a:r>
                        <a:rPr lang="en-US" sz="1500" baseline="0" dirty="0"/>
                        <a:t> </a:t>
                      </a:r>
                      <a:r>
                        <a:rPr lang="en-US" sz="1500" baseline="0" dirty="0" err="1"/>
                        <a:t>tiến</a:t>
                      </a:r>
                      <a:r>
                        <a:rPr lang="en-US" sz="1500" baseline="0" dirty="0"/>
                        <a:t> </a:t>
                      </a:r>
                      <a:r>
                        <a:rPr lang="en-US" sz="1500" baseline="0" dirty="0" err="1"/>
                        <a:t>hành</a:t>
                      </a:r>
                      <a:r>
                        <a:rPr lang="en-US" sz="1500" baseline="0" dirty="0"/>
                        <a:t>  </a:t>
                      </a:r>
                      <a:r>
                        <a:rPr lang="en-US" sz="1500" baseline="0" dirty="0" err="1"/>
                        <a:t>như</a:t>
                      </a:r>
                      <a:r>
                        <a:rPr lang="en-US" sz="1500" baseline="0" dirty="0"/>
                        <a:t> </a:t>
                      </a:r>
                      <a:r>
                        <a:rPr lang="en-US" sz="1500" baseline="0" dirty="0" err="1"/>
                        <a:t>lần</a:t>
                      </a:r>
                      <a:r>
                        <a:rPr lang="en-US" sz="1500" baseline="0" dirty="0"/>
                        <a:t> 1. </a:t>
                      </a:r>
                      <a:endParaRPr lang="en-US" sz="15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just"/>
                      <a:endParaRPr lang="en-US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49142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err="1"/>
                        <a:t>Phiếu</a:t>
                      </a:r>
                      <a:r>
                        <a:rPr lang="en-US" sz="1500" b="1" baseline="0" dirty="0"/>
                        <a:t> </a:t>
                      </a:r>
                      <a:r>
                        <a:rPr lang="en-US" sz="1500" b="1" baseline="0" dirty="0" err="1"/>
                        <a:t>học</a:t>
                      </a:r>
                      <a:r>
                        <a:rPr lang="en-US" sz="1500" b="1" baseline="0" dirty="0"/>
                        <a:t> </a:t>
                      </a:r>
                      <a:r>
                        <a:rPr lang="en-US" sz="1500" b="1" baseline="0" dirty="0" err="1"/>
                        <a:t>tập</a:t>
                      </a:r>
                      <a:endParaRPr lang="en-US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500" b="1" kern="1200" dirty="0" err="1">
                          <a:effectLst/>
                        </a:rPr>
                        <a:t>Phiếu</a:t>
                      </a:r>
                      <a:r>
                        <a:rPr lang="en-US" sz="1500" b="1" kern="1200" dirty="0">
                          <a:effectLst/>
                        </a:rPr>
                        <a:t> </a:t>
                      </a:r>
                      <a:r>
                        <a:rPr lang="en-US" sz="1500" b="1" kern="1200" dirty="0" err="1">
                          <a:effectLst/>
                        </a:rPr>
                        <a:t>học</a:t>
                      </a:r>
                      <a:r>
                        <a:rPr lang="en-US" sz="1500" b="1" kern="1200" dirty="0">
                          <a:effectLst/>
                        </a:rPr>
                        <a:t> </a:t>
                      </a:r>
                      <a:r>
                        <a:rPr lang="en-US" sz="1500" b="1" kern="1200" dirty="0" err="1">
                          <a:effectLst/>
                        </a:rPr>
                        <a:t>tập</a:t>
                      </a:r>
                      <a:r>
                        <a:rPr lang="en-US" sz="1500" b="1" kern="1200" dirty="0">
                          <a:effectLst/>
                        </a:rPr>
                        <a:t> 1</a:t>
                      </a:r>
                    </a:p>
                    <a:p>
                      <a:pPr algn="just"/>
                      <a:r>
                        <a:rPr lang="en-US" sz="1500" kern="1200" dirty="0">
                          <a:effectLst/>
                        </a:rPr>
                        <a:t>1.1. </a:t>
                      </a:r>
                      <a:r>
                        <a:rPr lang="en-US" sz="1500" kern="1200" dirty="0" err="1">
                          <a:effectLst/>
                        </a:rPr>
                        <a:t>Sau</a:t>
                      </a:r>
                      <a:r>
                        <a:rPr lang="en-US" sz="1500" kern="1200" dirty="0">
                          <a:effectLst/>
                        </a:rPr>
                        <a:t> </a:t>
                      </a:r>
                      <a:r>
                        <a:rPr lang="en-US" sz="1500" kern="1200" dirty="0" err="1">
                          <a:effectLst/>
                        </a:rPr>
                        <a:t>khi</a:t>
                      </a:r>
                      <a:r>
                        <a:rPr lang="en-US" sz="1500" kern="1200" dirty="0">
                          <a:effectLst/>
                        </a:rPr>
                        <a:t> </a:t>
                      </a:r>
                      <a:r>
                        <a:rPr lang="en-US" sz="1500" kern="1200" dirty="0" err="1">
                          <a:effectLst/>
                        </a:rPr>
                        <a:t>được</a:t>
                      </a:r>
                      <a:r>
                        <a:rPr lang="en-US" sz="1500" kern="1200" dirty="0">
                          <a:effectLst/>
                        </a:rPr>
                        <a:t> </a:t>
                      </a:r>
                      <a:r>
                        <a:rPr lang="en-US" sz="1500" kern="1200" dirty="0" err="1">
                          <a:effectLst/>
                        </a:rPr>
                        <a:t>làm</a:t>
                      </a:r>
                      <a:r>
                        <a:rPr lang="en-US" sz="1500" kern="1200" dirty="0">
                          <a:effectLst/>
                        </a:rPr>
                        <a:t> </a:t>
                      </a:r>
                      <a:r>
                        <a:rPr lang="en-US" sz="1500" kern="1200" dirty="0" err="1">
                          <a:effectLst/>
                        </a:rPr>
                        <a:t>nóng</a:t>
                      </a:r>
                      <a:r>
                        <a:rPr lang="en-US" sz="1500" kern="1200" dirty="0">
                          <a:effectLst/>
                        </a:rPr>
                        <a:t>, </a:t>
                      </a:r>
                      <a:r>
                        <a:rPr lang="en-US" sz="1500" kern="1200" dirty="0" err="1">
                          <a:effectLst/>
                        </a:rPr>
                        <a:t>chiều</a:t>
                      </a:r>
                      <a:r>
                        <a:rPr lang="en-US" sz="1500" kern="1200" dirty="0">
                          <a:effectLst/>
                        </a:rPr>
                        <a:t> </a:t>
                      </a:r>
                      <a:r>
                        <a:rPr lang="en-US" sz="1500" kern="1200" dirty="0" err="1">
                          <a:effectLst/>
                        </a:rPr>
                        <a:t>dài</a:t>
                      </a:r>
                      <a:r>
                        <a:rPr lang="en-US" sz="1500" kern="1200" dirty="0">
                          <a:effectLst/>
                        </a:rPr>
                        <a:t> </a:t>
                      </a:r>
                      <a:r>
                        <a:rPr lang="en-US" sz="1500" kern="1200" dirty="0" err="1">
                          <a:effectLst/>
                        </a:rPr>
                        <a:t>của</a:t>
                      </a:r>
                      <a:r>
                        <a:rPr lang="en-US" sz="1500" kern="1200" dirty="0">
                          <a:effectLst/>
                        </a:rPr>
                        <a:t> </a:t>
                      </a:r>
                      <a:r>
                        <a:rPr lang="en-US" sz="1500" kern="1200" dirty="0" err="1">
                          <a:effectLst/>
                        </a:rPr>
                        <a:t>thanh</a:t>
                      </a:r>
                      <a:r>
                        <a:rPr lang="en-US" sz="1500" kern="1200" dirty="0">
                          <a:effectLst/>
                        </a:rPr>
                        <a:t> </a:t>
                      </a:r>
                      <a:r>
                        <a:rPr lang="en-US" sz="1500" kern="1200" dirty="0" err="1">
                          <a:effectLst/>
                        </a:rPr>
                        <a:t>đồng</a:t>
                      </a:r>
                      <a:r>
                        <a:rPr lang="en-US" sz="1500" kern="1200" dirty="0">
                          <a:effectLst/>
                        </a:rPr>
                        <a:t> </a:t>
                      </a:r>
                      <a:r>
                        <a:rPr lang="en-US" sz="1500" kern="1200" dirty="0" err="1">
                          <a:effectLst/>
                        </a:rPr>
                        <a:t>và</a:t>
                      </a:r>
                      <a:r>
                        <a:rPr lang="en-US" sz="1500" kern="1200" dirty="0">
                          <a:effectLst/>
                        </a:rPr>
                        <a:t> </a:t>
                      </a:r>
                      <a:r>
                        <a:rPr lang="en-US" sz="1500" kern="1200" dirty="0" err="1">
                          <a:effectLst/>
                        </a:rPr>
                        <a:t>thanh</a:t>
                      </a:r>
                      <a:r>
                        <a:rPr lang="en-US" sz="1500" kern="1200" dirty="0">
                          <a:effectLst/>
                        </a:rPr>
                        <a:t> </a:t>
                      </a:r>
                      <a:r>
                        <a:rPr lang="en-US" sz="1500" kern="1200" dirty="0" err="1">
                          <a:effectLst/>
                        </a:rPr>
                        <a:t>nhôm</a:t>
                      </a:r>
                      <a:r>
                        <a:rPr lang="en-US" sz="1500" kern="1200" dirty="0">
                          <a:effectLst/>
                        </a:rPr>
                        <a:t> </a:t>
                      </a:r>
                      <a:r>
                        <a:rPr lang="en-US" sz="1500" kern="1200" dirty="0" err="1">
                          <a:effectLst/>
                        </a:rPr>
                        <a:t>tăng</a:t>
                      </a:r>
                      <a:r>
                        <a:rPr lang="en-US" sz="1500" kern="1200" dirty="0">
                          <a:effectLst/>
                        </a:rPr>
                        <a:t> </a:t>
                      </a:r>
                      <a:r>
                        <a:rPr lang="en-US" sz="1500" kern="1200" dirty="0" err="1">
                          <a:effectLst/>
                        </a:rPr>
                        <a:t>thêm</a:t>
                      </a:r>
                      <a:r>
                        <a:rPr lang="en-US" sz="1500" kern="1200" dirty="0">
                          <a:effectLst/>
                        </a:rPr>
                        <a:t> </a:t>
                      </a:r>
                      <a:r>
                        <a:rPr lang="en-US" sz="1500" kern="1200" dirty="0" err="1">
                          <a:effectLst/>
                        </a:rPr>
                        <a:t>bao</a:t>
                      </a:r>
                      <a:r>
                        <a:rPr lang="en-US" sz="1500" kern="1200" dirty="0">
                          <a:effectLst/>
                        </a:rPr>
                        <a:t> </a:t>
                      </a:r>
                      <a:r>
                        <a:rPr lang="en-US" sz="1500" kern="1200" dirty="0" err="1">
                          <a:effectLst/>
                        </a:rPr>
                        <a:t>nhiêu</a:t>
                      </a:r>
                      <a:r>
                        <a:rPr lang="en-US" sz="1500" kern="1200" dirty="0">
                          <a:effectLst/>
                        </a:rPr>
                        <a:t> ? </a:t>
                      </a:r>
                      <a:r>
                        <a:rPr lang="en-US" sz="1500" kern="1200" dirty="0" err="1">
                          <a:effectLst/>
                        </a:rPr>
                        <a:t>Độ</a:t>
                      </a:r>
                      <a:r>
                        <a:rPr lang="en-US" sz="1500" kern="1200" dirty="0">
                          <a:effectLst/>
                        </a:rPr>
                        <a:t> </a:t>
                      </a:r>
                      <a:r>
                        <a:rPr lang="en-US" sz="1500" kern="1200" dirty="0" err="1">
                          <a:effectLst/>
                        </a:rPr>
                        <a:t>tăng</a:t>
                      </a:r>
                      <a:r>
                        <a:rPr lang="en-US" sz="1500" kern="1200" dirty="0">
                          <a:effectLst/>
                        </a:rPr>
                        <a:t> </a:t>
                      </a:r>
                      <a:r>
                        <a:rPr lang="en-US" sz="1500" kern="1200" dirty="0" err="1">
                          <a:effectLst/>
                        </a:rPr>
                        <a:t>chiều</a:t>
                      </a:r>
                      <a:r>
                        <a:rPr lang="en-US" sz="1500" kern="1200" dirty="0">
                          <a:effectLst/>
                        </a:rPr>
                        <a:t> </a:t>
                      </a:r>
                      <a:r>
                        <a:rPr lang="en-US" sz="1500" kern="1200" dirty="0" err="1">
                          <a:effectLst/>
                        </a:rPr>
                        <a:t>dài</a:t>
                      </a:r>
                      <a:r>
                        <a:rPr lang="en-US" sz="1500" kern="1200" dirty="0">
                          <a:effectLst/>
                        </a:rPr>
                        <a:t> </a:t>
                      </a:r>
                      <a:r>
                        <a:rPr lang="en-US" sz="1500" kern="1200" dirty="0" err="1">
                          <a:effectLst/>
                        </a:rPr>
                        <a:t>của</a:t>
                      </a:r>
                      <a:r>
                        <a:rPr lang="en-US" sz="1500" kern="1200" dirty="0">
                          <a:effectLst/>
                        </a:rPr>
                        <a:t> </a:t>
                      </a:r>
                      <a:r>
                        <a:rPr lang="en-US" sz="1500" kern="1200" dirty="0" err="1">
                          <a:effectLst/>
                        </a:rPr>
                        <a:t>thanh</a:t>
                      </a:r>
                      <a:r>
                        <a:rPr lang="en-US" sz="1500" kern="1200" dirty="0">
                          <a:effectLst/>
                        </a:rPr>
                        <a:t> </a:t>
                      </a:r>
                      <a:r>
                        <a:rPr lang="en-US" sz="1500" kern="1200" dirty="0" err="1">
                          <a:effectLst/>
                        </a:rPr>
                        <a:t>nào</a:t>
                      </a:r>
                      <a:r>
                        <a:rPr lang="en-US" sz="1500" kern="1200" dirty="0">
                          <a:effectLst/>
                        </a:rPr>
                        <a:t> </a:t>
                      </a:r>
                      <a:r>
                        <a:rPr lang="en-US" sz="1500" kern="1200" dirty="0" err="1">
                          <a:effectLst/>
                        </a:rPr>
                        <a:t>lớn</a:t>
                      </a:r>
                      <a:r>
                        <a:rPr lang="en-US" sz="1500" kern="1200" dirty="0">
                          <a:effectLst/>
                        </a:rPr>
                        <a:t> </a:t>
                      </a:r>
                      <a:r>
                        <a:rPr lang="en-US" sz="1500" kern="1200" dirty="0" err="1">
                          <a:effectLst/>
                        </a:rPr>
                        <a:t>hơn</a:t>
                      </a:r>
                      <a:r>
                        <a:rPr lang="en-US" sz="1500" kern="1200" dirty="0">
                          <a:effectLst/>
                        </a:rPr>
                        <a:t>.</a:t>
                      </a:r>
                    </a:p>
                    <a:p>
                      <a:pPr algn="just"/>
                      <a:r>
                        <a:rPr lang="en-US" sz="1500" kern="1200" dirty="0">
                          <a:effectLst/>
                        </a:rPr>
                        <a:t>1.2. </a:t>
                      </a:r>
                      <a:r>
                        <a:rPr lang="en-US" sz="1500" kern="1200" dirty="0" err="1">
                          <a:effectLst/>
                        </a:rPr>
                        <a:t>Điền</a:t>
                      </a:r>
                      <a:r>
                        <a:rPr lang="en-US" sz="1500" kern="1200" dirty="0">
                          <a:effectLst/>
                        </a:rPr>
                        <a:t> </a:t>
                      </a:r>
                      <a:r>
                        <a:rPr lang="en-US" sz="1500" kern="1200" dirty="0" err="1">
                          <a:effectLst/>
                        </a:rPr>
                        <a:t>từ</a:t>
                      </a:r>
                      <a:r>
                        <a:rPr lang="en-US" sz="1500" kern="1200" dirty="0">
                          <a:effectLst/>
                        </a:rPr>
                        <a:t> </a:t>
                      </a:r>
                      <a:r>
                        <a:rPr lang="en-US" sz="1500" kern="1200" dirty="0" err="1">
                          <a:effectLst/>
                        </a:rPr>
                        <a:t>thích</a:t>
                      </a:r>
                      <a:r>
                        <a:rPr lang="en-US" sz="1500" kern="1200" dirty="0">
                          <a:effectLst/>
                        </a:rPr>
                        <a:t> </a:t>
                      </a:r>
                      <a:r>
                        <a:rPr lang="en-US" sz="1500" kern="1200" dirty="0" err="1">
                          <a:effectLst/>
                        </a:rPr>
                        <a:t>hợp</a:t>
                      </a:r>
                      <a:r>
                        <a:rPr lang="en-US" sz="1500" kern="1200" dirty="0">
                          <a:effectLst/>
                        </a:rPr>
                        <a:t> </a:t>
                      </a:r>
                      <a:r>
                        <a:rPr lang="en-US" sz="1500" kern="1200" dirty="0" err="1">
                          <a:effectLst/>
                        </a:rPr>
                        <a:t>vào</a:t>
                      </a:r>
                      <a:r>
                        <a:rPr lang="en-US" sz="1500" kern="1200" dirty="0">
                          <a:effectLst/>
                        </a:rPr>
                        <a:t> </a:t>
                      </a:r>
                      <a:r>
                        <a:rPr lang="en-US" sz="1500" kern="1200" dirty="0" err="1">
                          <a:effectLst/>
                        </a:rPr>
                        <a:t>chỗ</a:t>
                      </a:r>
                      <a:r>
                        <a:rPr lang="en-US" sz="1500" kern="1200" dirty="0">
                          <a:effectLst/>
                        </a:rPr>
                        <a:t> </a:t>
                      </a:r>
                      <a:r>
                        <a:rPr lang="en-US" sz="1500" kern="1200" dirty="0" err="1">
                          <a:effectLst/>
                        </a:rPr>
                        <a:t>trống</a:t>
                      </a:r>
                      <a:r>
                        <a:rPr lang="en-US" sz="1500" kern="1200" dirty="0">
                          <a:effectLst/>
                        </a:rPr>
                        <a:t>:</a:t>
                      </a:r>
                    </a:p>
                    <a:p>
                      <a:pPr algn="just"/>
                      <a:r>
                        <a:rPr lang="en-US" sz="1500" kern="1200" dirty="0" err="1">
                          <a:effectLst/>
                        </a:rPr>
                        <a:t>Chất</a:t>
                      </a:r>
                      <a:r>
                        <a:rPr lang="en-US" sz="1500" kern="1200" dirty="0">
                          <a:effectLst/>
                        </a:rPr>
                        <a:t> </a:t>
                      </a:r>
                      <a:r>
                        <a:rPr lang="en-US" sz="1500" kern="1200" dirty="0" err="1">
                          <a:effectLst/>
                        </a:rPr>
                        <a:t>rắn</a:t>
                      </a:r>
                      <a:r>
                        <a:rPr lang="en-US" sz="1500" kern="1200" dirty="0">
                          <a:effectLst/>
                        </a:rPr>
                        <a:t> </a:t>
                      </a:r>
                      <a:r>
                        <a:rPr lang="en-US" sz="1500" kern="1200" dirty="0" err="1">
                          <a:effectLst/>
                        </a:rPr>
                        <a:t>khác</a:t>
                      </a:r>
                      <a:r>
                        <a:rPr lang="en-US" sz="1500" kern="1200" dirty="0">
                          <a:effectLst/>
                        </a:rPr>
                        <a:t> </a:t>
                      </a:r>
                      <a:r>
                        <a:rPr lang="en-US" sz="1500" kern="1200" dirty="0" err="1">
                          <a:effectLst/>
                        </a:rPr>
                        <a:t>nhau</a:t>
                      </a:r>
                      <a:r>
                        <a:rPr lang="en-US" sz="1500" kern="1200" dirty="0">
                          <a:effectLst/>
                        </a:rPr>
                        <a:t>, ………… </a:t>
                      </a:r>
                      <a:r>
                        <a:rPr lang="en-US" sz="1500" kern="1200" dirty="0" err="1">
                          <a:effectLst/>
                        </a:rPr>
                        <a:t>khác</a:t>
                      </a:r>
                      <a:r>
                        <a:rPr lang="en-US" sz="1500" kern="1200" dirty="0">
                          <a:effectLst/>
                        </a:rPr>
                        <a:t> </a:t>
                      </a:r>
                      <a:r>
                        <a:rPr lang="en-US" sz="1500" kern="1200" dirty="0" err="1">
                          <a:effectLst/>
                        </a:rPr>
                        <a:t>nhau</a:t>
                      </a:r>
                      <a:endParaRPr lang="en-US" sz="1500" kern="1200" dirty="0">
                        <a:effectLst/>
                      </a:endParaRPr>
                    </a:p>
                    <a:p>
                      <a:pPr algn="just"/>
                      <a:r>
                        <a:rPr lang="en-US" sz="1500" kern="1200" dirty="0" err="1">
                          <a:effectLst/>
                        </a:rPr>
                        <a:t>Chất</a:t>
                      </a:r>
                      <a:r>
                        <a:rPr lang="en-US" sz="1500" kern="1200" dirty="0">
                          <a:effectLst/>
                        </a:rPr>
                        <a:t> </a:t>
                      </a:r>
                      <a:r>
                        <a:rPr lang="en-US" sz="1500" kern="1200" dirty="0" err="1">
                          <a:effectLst/>
                        </a:rPr>
                        <a:t>rắn</a:t>
                      </a:r>
                      <a:r>
                        <a:rPr lang="en-US" sz="1500" kern="1200" dirty="0">
                          <a:effectLst/>
                        </a:rPr>
                        <a:t> </a:t>
                      </a:r>
                      <a:r>
                        <a:rPr lang="en-US" sz="1500" kern="1200" dirty="0" err="1">
                          <a:effectLst/>
                        </a:rPr>
                        <a:t>nở</a:t>
                      </a:r>
                      <a:r>
                        <a:rPr lang="en-US" sz="1500" kern="1200" dirty="0">
                          <a:effectLst/>
                        </a:rPr>
                        <a:t> </a:t>
                      </a:r>
                      <a:r>
                        <a:rPr lang="en-US" sz="1500" kern="1200" dirty="0" err="1">
                          <a:effectLst/>
                        </a:rPr>
                        <a:t>ra</a:t>
                      </a:r>
                      <a:r>
                        <a:rPr lang="en-US" sz="1500" kern="1200" dirty="0">
                          <a:effectLst/>
                        </a:rPr>
                        <a:t> </a:t>
                      </a:r>
                      <a:r>
                        <a:rPr lang="en-US" sz="1500" kern="1200" dirty="0" err="1">
                          <a:effectLst/>
                        </a:rPr>
                        <a:t>khi</a:t>
                      </a:r>
                      <a:r>
                        <a:rPr lang="en-US" sz="1500" kern="1200" dirty="0">
                          <a:effectLst/>
                        </a:rPr>
                        <a:t>…………, ……………. </a:t>
                      </a:r>
                      <a:r>
                        <a:rPr lang="en-US" sz="1500" kern="1200" dirty="0" err="1">
                          <a:effectLst/>
                        </a:rPr>
                        <a:t>khi</a:t>
                      </a:r>
                      <a:r>
                        <a:rPr lang="en-US" sz="1500" kern="1200" dirty="0">
                          <a:effectLst/>
                        </a:rPr>
                        <a:t> </a:t>
                      </a:r>
                      <a:r>
                        <a:rPr lang="en-US" sz="1500" kern="1200" dirty="0" err="1">
                          <a:effectLst/>
                        </a:rPr>
                        <a:t>lạnh</a:t>
                      </a:r>
                      <a:r>
                        <a:rPr lang="en-US" sz="1500" kern="1200" dirty="0">
                          <a:effectLst/>
                        </a:rPr>
                        <a:t> </a:t>
                      </a:r>
                      <a:r>
                        <a:rPr lang="en-US" sz="1500" kern="1200" dirty="0" err="1">
                          <a:effectLst/>
                        </a:rPr>
                        <a:t>đi</a:t>
                      </a:r>
                      <a:r>
                        <a:rPr lang="en-US" sz="1500" kern="1200" dirty="0">
                          <a:effectLst/>
                        </a:rPr>
                        <a:t>.</a:t>
                      </a:r>
                      <a:endParaRPr lang="en-US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just"/>
                      <a:endParaRPr lang="en-US" sz="1500" kern="1200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1419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2079"/>
            <a:ext cx="5292080" cy="432048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I. </a:t>
            </a:r>
            <a:r>
              <a:rPr lang="en-US" sz="2000" b="1" dirty="0" err="1"/>
              <a:t>Sự</a:t>
            </a:r>
            <a:r>
              <a:rPr lang="en-US" sz="2000" b="1" dirty="0"/>
              <a:t> </a:t>
            </a:r>
            <a:r>
              <a:rPr lang="en-US" sz="2000" b="1" dirty="0" err="1"/>
              <a:t>nở</a:t>
            </a:r>
            <a:r>
              <a:rPr lang="en-US" sz="2000" b="1" dirty="0"/>
              <a:t> </a:t>
            </a:r>
            <a:r>
              <a:rPr lang="en-US" sz="2000" b="1" dirty="0" err="1"/>
              <a:t>vì</a:t>
            </a:r>
            <a:r>
              <a:rPr lang="en-US" sz="2000" b="1" dirty="0"/>
              <a:t> </a:t>
            </a:r>
            <a:r>
              <a:rPr lang="en-US" sz="2000" b="1" dirty="0" err="1"/>
              <a:t>nhiệt</a:t>
            </a:r>
            <a:r>
              <a:rPr lang="en-US" sz="2000" b="1" dirty="0"/>
              <a:t> </a:t>
            </a:r>
            <a:r>
              <a:rPr lang="en-US" sz="2000" b="1" dirty="0" err="1"/>
              <a:t>của</a:t>
            </a:r>
            <a:r>
              <a:rPr lang="en-US" sz="2000" b="1" dirty="0"/>
              <a:t> </a:t>
            </a:r>
            <a:r>
              <a:rPr lang="en-US" sz="2000" b="1" dirty="0" err="1"/>
              <a:t>chất</a:t>
            </a:r>
            <a:r>
              <a:rPr lang="en-US" sz="2000" b="1" dirty="0"/>
              <a:t> </a:t>
            </a:r>
            <a:r>
              <a:rPr lang="en-US" sz="2000" b="1" dirty="0" err="1"/>
              <a:t>rắn</a:t>
            </a:r>
            <a:r>
              <a:rPr lang="en-US" sz="2000" b="1" dirty="0"/>
              <a:t>, </a:t>
            </a:r>
            <a:r>
              <a:rPr lang="en-US" sz="2000" b="1" dirty="0" err="1"/>
              <a:t>chất</a:t>
            </a:r>
            <a:r>
              <a:rPr lang="en-US" sz="2000" b="1" dirty="0"/>
              <a:t> </a:t>
            </a:r>
            <a:r>
              <a:rPr lang="en-US" sz="2000" b="1" dirty="0" err="1"/>
              <a:t>lỏng</a:t>
            </a:r>
            <a:r>
              <a:rPr lang="en-US" sz="2000" b="1" dirty="0"/>
              <a:t>, </a:t>
            </a:r>
            <a:r>
              <a:rPr lang="en-US" sz="2000" b="1" dirty="0" err="1"/>
              <a:t>chất</a:t>
            </a:r>
            <a:r>
              <a:rPr lang="en-US" sz="2000" b="1" dirty="0"/>
              <a:t> </a:t>
            </a:r>
            <a:r>
              <a:rPr lang="en-US" sz="2000" b="1" dirty="0" err="1"/>
              <a:t>khí</a:t>
            </a:r>
            <a:endParaRPr lang="en-US" sz="20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2609360"/>
              </p:ext>
            </p:extLst>
          </p:nvPr>
        </p:nvGraphicFramePr>
        <p:xfrm>
          <a:off x="0" y="772080"/>
          <a:ext cx="8820472" cy="344900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8204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49008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sz="2000" b="1" dirty="0"/>
                    </a:p>
                    <a:p>
                      <a:pPr marL="0" indent="0" algn="ctr">
                        <a:buNone/>
                      </a:pPr>
                      <a:r>
                        <a:rPr lang="en-US" sz="2000" b="1" dirty="0" err="1"/>
                        <a:t>Phiếu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học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tập</a:t>
                      </a:r>
                      <a:r>
                        <a:rPr lang="en-US" sz="2000" b="1" dirty="0"/>
                        <a:t> 1</a:t>
                      </a:r>
                    </a:p>
                    <a:p>
                      <a:pPr marL="0" indent="0" algn="just">
                        <a:buNone/>
                      </a:pPr>
                      <a:r>
                        <a:rPr lang="en-US" sz="2000" dirty="0"/>
                        <a:t>1.1. </a:t>
                      </a:r>
                      <a:r>
                        <a:rPr lang="en-US" sz="2000" dirty="0" err="1"/>
                        <a:t>Sau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khi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được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làm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nóng</a:t>
                      </a:r>
                      <a:r>
                        <a:rPr lang="en-US" sz="2000" dirty="0"/>
                        <a:t>, </a:t>
                      </a:r>
                      <a:r>
                        <a:rPr lang="en-US" sz="2000" dirty="0" err="1"/>
                        <a:t>chiều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dài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của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thanh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đồng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và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thanh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nhôm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tăng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thêm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bao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nhiêu</a:t>
                      </a:r>
                      <a:r>
                        <a:rPr lang="en-US" sz="2000" dirty="0"/>
                        <a:t> ? </a:t>
                      </a:r>
                      <a:r>
                        <a:rPr lang="en-US" sz="2000" dirty="0" err="1"/>
                        <a:t>Độ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tăng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chiều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dài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của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thanh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nào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lớn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hơn</a:t>
                      </a:r>
                      <a:r>
                        <a:rPr lang="en-US" sz="2000" dirty="0"/>
                        <a:t>.</a:t>
                      </a:r>
                    </a:p>
                    <a:p>
                      <a:pPr marL="0" indent="0" algn="just">
                        <a:buNone/>
                      </a:pPr>
                      <a:r>
                        <a:rPr lang="en-US" sz="2000" dirty="0"/>
                        <a:t>1.2. </a:t>
                      </a:r>
                      <a:r>
                        <a:rPr lang="en-US" sz="2000" dirty="0" err="1"/>
                        <a:t>Điền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từ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thích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hợp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vào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chỗ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trống</a:t>
                      </a:r>
                      <a:r>
                        <a:rPr lang="en-US" sz="2000" dirty="0"/>
                        <a:t>:</a:t>
                      </a:r>
                    </a:p>
                    <a:p>
                      <a:pPr marL="0" indent="0" algn="just">
                        <a:buNone/>
                      </a:pPr>
                      <a:r>
                        <a:rPr lang="en-US" sz="2000" dirty="0" err="1"/>
                        <a:t>Chất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rắn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khác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nhau</a:t>
                      </a:r>
                      <a:r>
                        <a:rPr lang="en-US" sz="2000" dirty="0"/>
                        <a:t>, </a:t>
                      </a:r>
                      <a:r>
                        <a:rPr lang="en-US" sz="2000" b="1" u="sng" dirty="0" err="1"/>
                        <a:t>nở</a:t>
                      </a:r>
                      <a:r>
                        <a:rPr lang="en-US" sz="2000" b="1" u="sng" dirty="0"/>
                        <a:t> </a:t>
                      </a:r>
                      <a:r>
                        <a:rPr lang="en-US" sz="2000" b="1" u="sng" dirty="0" err="1"/>
                        <a:t>vì</a:t>
                      </a:r>
                      <a:r>
                        <a:rPr lang="en-US" sz="2000" b="1" u="sng" dirty="0"/>
                        <a:t> </a:t>
                      </a:r>
                      <a:r>
                        <a:rPr lang="en-US" sz="2000" b="1" u="sng" dirty="0" err="1"/>
                        <a:t>nhiệt</a:t>
                      </a:r>
                      <a:r>
                        <a:rPr lang="en-US" sz="2000" b="1" u="sng" dirty="0"/>
                        <a:t> </a:t>
                      </a:r>
                      <a:r>
                        <a:rPr lang="en-US" sz="2000" dirty="0" err="1"/>
                        <a:t>khác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nhau</a:t>
                      </a:r>
                      <a:endParaRPr lang="en-US" sz="2000" dirty="0"/>
                    </a:p>
                    <a:p>
                      <a:pPr marL="0" indent="0" algn="just">
                        <a:buNone/>
                      </a:pPr>
                      <a:r>
                        <a:rPr lang="en-US" sz="2000" dirty="0" err="1"/>
                        <a:t>Chất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rắn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nở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ra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khi</a:t>
                      </a:r>
                      <a:r>
                        <a:rPr lang="en-US" sz="2000" dirty="0"/>
                        <a:t> </a:t>
                      </a:r>
                      <a:r>
                        <a:rPr lang="en-US" sz="2000" b="1" u="sng" dirty="0" err="1"/>
                        <a:t>nóng</a:t>
                      </a:r>
                      <a:r>
                        <a:rPr lang="en-US" sz="2000" b="1" u="sng" dirty="0"/>
                        <a:t> </a:t>
                      </a:r>
                      <a:r>
                        <a:rPr lang="en-US" sz="2000" b="1" u="sng" dirty="0" err="1"/>
                        <a:t>lên</a:t>
                      </a:r>
                      <a:r>
                        <a:rPr lang="en-US" sz="2000" dirty="0"/>
                        <a:t>, </a:t>
                      </a:r>
                      <a:r>
                        <a:rPr lang="en-US" sz="2000" b="1" u="sng" dirty="0"/>
                        <a:t>co </a:t>
                      </a:r>
                      <a:r>
                        <a:rPr lang="en-US" sz="2000" b="1" u="sng" dirty="0" err="1"/>
                        <a:t>lại</a:t>
                      </a:r>
                      <a:r>
                        <a:rPr lang="en-US" sz="2000" b="1" u="sng" dirty="0"/>
                        <a:t>  </a:t>
                      </a:r>
                      <a:r>
                        <a:rPr lang="en-US" sz="2000" dirty="0" err="1"/>
                        <a:t>khi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lạnh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đi</a:t>
                      </a:r>
                      <a:r>
                        <a:rPr lang="en-US" sz="2000" dirty="0"/>
                        <a:t>.</a:t>
                      </a:r>
                      <a:endParaRPr lang="en-US" sz="2000" dirty="0">
                        <a:solidFill>
                          <a:schemeClr val="dk1"/>
                        </a:solidFill>
                      </a:endParaRPr>
                    </a:p>
                    <a:p>
                      <a:pPr algn="ctr"/>
                      <a:endParaRPr lang="en-US" sz="2000" kern="1200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Rounded Rectangular Callout 1"/>
          <p:cNvSpPr/>
          <p:nvPr/>
        </p:nvSpPr>
        <p:spPr>
          <a:xfrm>
            <a:off x="827584" y="4829073"/>
            <a:ext cx="6984776" cy="1368152"/>
          </a:xfrm>
          <a:prstGeom prst="wedgeRoundRect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Chiều</a:t>
            </a:r>
            <a:r>
              <a:rPr lang="en-US" sz="2400" b="1" dirty="0"/>
              <a:t> </a:t>
            </a:r>
            <a:r>
              <a:rPr lang="en-US" sz="2400" b="1" dirty="0" err="1"/>
              <a:t>cao</a:t>
            </a:r>
            <a:r>
              <a:rPr lang="en-US" sz="2400" b="1" dirty="0"/>
              <a:t> </a:t>
            </a:r>
            <a:r>
              <a:rPr lang="en-US" sz="2400" b="1" dirty="0" err="1"/>
              <a:t>của</a:t>
            </a:r>
            <a:r>
              <a:rPr lang="en-US" sz="2400" b="1" dirty="0"/>
              <a:t> </a:t>
            </a:r>
            <a:r>
              <a:rPr lang="en-US" sz="2400" b="1" dirty="0" err="1"/>
              <a:t>tháp</a:t>
            </a:r>
            <a:r>
              <a:rPr lang="en-US" sz="2400" b="1" dirty="0"/>
              <a:t> </a:t>
            </a:r>
            <a:r>
              <a:rPr lang="en-US" sz="2400" b="1" dirty="0" err="1"/>
              <a:t>Ép-phen</a:t>
            </a:r>
            <a:r>
              <a:rPr lang="en-US" sz="2400" b="1" dirty="0"/>
              <a:t> </a:t>
            </a:r>
            <a:r>
              <a:rPr lang="en-US" sz="2400" b="1" dirty="0" err="1"/>
              <a:t>vào</a:t>
            </a:r>
            <a:r>
              <a:rPr lang="en-US" sz="2400" b="1" dirty="0"/>
              <a:t> </a:t>
            </a:r>
            <a:r>
              <a:rPr lang="en-US" sz="2400" b="1" dirty="0" err="1"/>
              <a:t>mùa</a:t>
            </a:r>
            <a:r>
              <a:rPr lang="en-US" sz="2400" b="1" dirty="0"/>
              <a:t> </a:t>
            </a:r>
            <a:r>
              <a:rPr lang="en-US" sz="2400" b="1" dirty="0" err="1"/>
              <a:t>đông</a:t>
            </a:r>
            <a:r>
              <a:rPr lang="en-US" sz="2400" b="1" dirty="0"/>
              <a:t> hay </a:t>
            </a:r>
            <a:r>
              <a:rPr lang="en-US" sz="2400" b="1" dirty="0" err="1"/>
              <a:t>mùa</a:t>
            </a:r>
            <a:r>
              <a:rPr lang="en-US" sz="2400" b="1" dirty="0"/>
              <a:t> </a:t>
            </a:r>
            <a:r>
              <a:rPr lang="en-US" sz="2400" b="1" dirty="0" err="1"/>
              <a:t>hè</a:t>
            </a:r>
            <a:r>
              <a:rPr lang="en-US" sz="2400" b="1" dirty="0"/>
              <a:t> </a:t>
            </a:r>
            <a:r>
              <a:rPr lang="en-US" sz="2400" b="1" dirty="0" err="1"/>
              <a:t>lớn</a:t>
            </a:r>
            <a:r>
              <a:rPr lang="en-US" sz="2400" b="1" dirty="0"/>
              <a:t> </a:t>
            </a:r>
            <a:r>
              <a:rPr lang="en-US" sz="2400" b="1" dirty="0" err="1"/>
              <a:t>hơn</a:t>
            </a:r>
            <a:r>
              <a:rPr lang="en-US" sz="2400" b="1" dirty="0"/>
              <a:t>? </a:t>
            </a:r>
            <a:r>
              <a:rPr lang="en-US" sz="2400" b="1" dirty="0" err="1"/>
              <a:t>Vì</a:t>
            </a:r>
            <a:r>
              <a:rPr lang="en-US" sz="2400" b="1" dirty="0"/>
              <a:t> </a:t>
            </a:r>
            <a:r>
              <a:rPr lang="en-US" sz="2400" b="1" dirty="0" err="1"/>
              <a:t>sao</a:t>
            </a:r>
            <a:r>
              <a:rPr lang="en-US" sz="24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50399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292080" cy="548680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I. </a:t>
            </a:r>
            <a:r>
              <a:rPr lang="en-US" sz="2000" b="1" dirty="0" err="1">
                <a:solidFill>
                  <a:srgbClr val="FF0000"/>
                </a:solidFill>
              </a:rPr>
              <a:t>Sự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nở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vì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nhiệt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của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chất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rắn</a:t>
            </a:r>
            <a:r>
              <a:rPr lang="en-US" sz="2000" b="1" dirty="0">
                <a:solidFill>
                  <a:srgbClr val="FF0000"/>
                </a:solidFill>
              </a:rPr>
              <a:t>, </a:t>
            </a:r>
            <a:r>
              <a:rPr lang="en-US" sz="2000" b="1" dirty="0" err="1">
                <a:solidFill>
                  <a:srgbClr val="FF0000"/>
                </a:solidFill>
              </a:rPr>
              <a:t>chất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lỏng</a:t>
            </a:r>
            <a:r>
              <a:rPr lang="en-US" sz="2000" b="1" dirty="0">
                <a:solidFill>
                  <a:srgbClr val="FF0000"/>
                </a:solidFill>
              </a:rPr>
              <a:t>, </a:t>
            </a:r>
            <a:r>
              <a:rPr lang="en-US" sz="2000" b="1" dirty="0" err="1">
                <a:solidFill>
                  <a:srgbClr val="FF0000"/>
                </a:solidFill>
              </a:rPr>
              <a:t>chất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khí</a:t>
            </a:r>
            <a:endParaRPr lang="en-US" sz="2000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0909667"/>
              </p:ext>
            </p:extLst>
          </p:nvPr>
        </p:nvGraphicFramePr>
        <p:xfrm>
          <a:off x="0" y="681429"/>
          <a:ext cx="9144000" cy="5464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1752">
                  <a:extLst>
                    <a:ext uri="{9D8B030D-6E8A-4147-A177-3AD203B41FA5}">
                      <a16:colId xmlns:a16="http://schemas.microsoft.com/office/drawing/2014/main" val="397328556"/>
                    </a:ext>
                  </a:extLst>
                </a:gridCol>
                <a:gridCol w="6812248">
                  <a:extLst>
                    <a:ext uri="{9D8B030D-6E8A-4147-A177-3AD203B41FA5}">
                      <a16:colId xmlns:a16="http://schemas.microsoft.com/office/drawing/2014/main" val="3915438402"/>
                    </a:ext>
                  </a:extLst>
                </a:gridCol>
              </a:tblGrid>
              <a:tr h="6071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SỰ</a:t>
                      </a:r>
                      <a:r>
                        <a:rPr lang="en-US" sz="1800" baseline="0" dirty="0"/>
                        <a:t> NỞ VÌ NHIỆT CỦA CHẤT LỎNG</a:t>
                      </a:r>
                      <a:endParaRPr lang="en-US" sz="1800" dirty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8340639"/>
                  </a:ext>
                </a:extLst>
              </a:tr>
              <a:tr h="86734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err="1"/>
                        <a:t>Dụng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cụ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thí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nghiệm</a:t>
                      </a:r>
                      <a:endParaRPr lang="en-US" sz="1800" b="1" dirty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kern="1200" dirty="0">
                          <a:effectLst/>
                        </a:rPr>
                        <a:t>- 3 </a:t>
                      </a:r>
                      <a:r>
                        <a:rPr lang="en-US" sz="1800" kern="1200" dirty="0" err="1">
                          <a:effectLst/>
                        </a:rPr>
                        <a:t>bình</a:t>
                      </a:r>
                      <a:r>
                        <a:rPr lang="en-US" sz="1800" kern="1200" dirty="0">
                          <a:effectLst/>
                        </a:rPr>
                        <a:t> </a:t>
                      </a:r>
                      <a:r>
                        <a:rPr lang="en-US" sz="1800" kern="1200" dirty="0" err="1">
                          <a:effectLst/>
                        </a:rPr>
                        <a:t>giống</a:t>
                      </a:r>
                      <a:r>
                        <a:rPr lang="en-US" sz="1800" kern="1200" dirty="0">
                          <a:effectLst/>
                        </a:rPr>
                        <a:t> </a:t>
                      </a:r>
                      <a:r>
                        <a:rPr lang="en-US" sz="1800" kern="1200" dirty="0" err="1">
                          <a:effectLst/>
                        </a:rPr>
                        <a:t>nhau</a:t>
                      </a:r>
                      <a:r>
                        <a:rPr lang="en-US" sz="1800" kern="1200" dirty="0">
                          <a:effectLst/>
                        </a:rPr>
                        <a:t> </a:t>
                      </a:r>
                      <a:r>
                        <a:rPr lang="en-US" sz="1800" kern="1200" dirty="0" err="1">
                          <a:effectLst/>
                        </a:rPr>
                        <a:t>có</a:t>
                      </a:r>
                      <a:r>
                        <a:rPr lang="en-US" sz="1800" kern="1200" dirty="0">
                          <a:effectLst/>
                        </a:rPr>
                        <a:t> </a:t>
                      </a:r>
                      <a:r>
                        <a:rPr lang="en-US" sz="1800" kern="1200" dirty="0" err="1">
                          <a:effectLst/>
                        </a:rPr>
                        <a:t>gắn</a:t>
                      </a:r>
                      <a:r>
                        <a:rPr lang="en-US" sz="1800" kern="1200" dirty="0">
                          <a:effectLst/>
                        </a:rPr>
                        <a:t> </a:t>
                      </a:r>
                      <a:r>
                        <a:rPr lang="en-US" sz="1800" kern="1200" dirty="0" err="1">
                          <a:effectLst/>
                        </a:rPr>
                        <a:t>ống</a:t>
                      </a:r>
                      <a:r>
                        <a:rPr lang="en-US" sz="1800" kern="1200" dirty="0">
                          <a:effectLst/>
                        </a:rPr>
                        <a:t> </a:t>
                      </a:r>
                      <a:r>
                        <a:rPr lang="en-US" sz="1800" kern="1200" dirty="0" err="1">
                          <a:effectLst/>
                        </a:rPr>
                        <a:t>thủy</a:t>
                      </a:r>
                      <a:r>
                        <a:rPr lang="en-US" sz="1800" kern="1200" dirty="0">
                          <a:effectLst/>
                        </a:rPr>
                        <a:t> </a:t>
                      </a:r>
                      <a:r>
                        <a:rPr lang="en-US" sz="1800" kern="1200" dirty="0" err="1">
                          <a:effectLst/>
                        </a:rPr>
                        <a:t>tinh</a:t>
                      </a:r>
                      <a:r>
                        <a:rPr lang="en-US" sz="1800" kern="1200" dirty="0">
                          <a:effectLst/>
                        </a:rPr>
                        <a:t> </a:t>
                      </a:r>
                      <a:r>
                        <a:rPr lang="en-US" sz="1800" kern="1200" dirty="0" err="1">
                          <a:effectLst/>
                        </a:rPr>
                        <a:t>chứa</a:t>
                      </a:r>
                      <a:r>
                        <a:rPr lang="en-US" sz="1800" kern="1200" dirty="0">
                          <a:effectLst/>
                        </a:rPr>
                        <a:t>: </a:t>
                      </a:r>
                      <a:r>
                        <a:rPr lang="en-US" sz="1800" kern="1200" dirty="0" err="1">
                          <a:effectLst/>
                        </a:rPr>
                        <a:t>Nước</a:t>
                      </a:r>
                      <a:r>
                        <a:rPr lang="en-US" sz="1800" kern="1200" dirty="0">
                          <a:effectLst/>
                        </a:rPr>
                        <a:t>, </a:t>
                      </a:r>
                      <a:r>
                        <a:rPr lang="en-US" sz="1800" kern="1200" dirty="0" err="1">
                          <a:effectLst/>
                        </a:rPr>
                        <a:t>rượu</a:t>
                      </a:r>
                      <a:r>
                        <a:rPr lang="en-US" sz="1800" kern="1200" dirty="0">
                          <a:effectLst/>
                        </a:rPr>
                        <a:t>, </a:t>
                      </a:r>
                      <a:r>
                        <a:rPr lang="en-US" sz="1800" kern="1200" dirty="0" err="1">
                          <a:effectLst/>
                        </a:rPr>
                        <a:t>dầu</a:t>
                      </a:r>
                      <a:endParaRPr lang="en-US" sz="1800" kern="1200" dirty="0">
                        <a:effectLst/>
                      </a:endParaRPr>
                    </a:p>
                    <a:p>
                      <a:pPr algn="just"/>
                      <a:r>
                        <a:rPr lang="en-US" sz="1800" kern="1200" dirty="0">
                          <a:effectLst/>
                        </a:rPr>
                        <a:t>- </a:t>
                      </a:r>
                      <a:r>
                        <a:rPr lang="en-US" sz="1800" kern="1200" dirty="0" err="1">
                          <a:effectLst/>
                        </a:rPr>
                        <a:t>Khay</a:t>
                      </a:r>
                      <a:endParaRPr lang="en-US" sz="1800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2182559"/>
                  </a:ext>
                </a:extLst>
              </a:tr>
              <a:tr h="138775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err="1"/>
                        <a:t>Các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bước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tiến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hành</a:t>
                      </a:r>
                      <a:endParaRPr lang="en-US" sz="1800" b="1" dirty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/>
                        <a:t>- </a:t>
                      </a:r>
                      <a:r>
                        <a:rPr lang="en-US" sz="1800" dirty="0" err="1"/>
                        <a:t>Điều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chỉnh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mực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chất</a:t>
                      </a:r>
                      <a:r>
                        <a:rPr lang="en-US" sz="1800" baseline="0" dirty="0"/>
                        <a:t>  </a:t>
                      </a:r>
                      <a:r>
                        <a:rPr lang="en-US" sz="1800" baseline="0" dirty="0" err="1"/>
                        <a:t>lỏng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trong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mỗi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bình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ngang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nhau</a:t>
                      </a:r>
                      <a:r>
                        <a:rPr lang="en-US" sz="1800" baseline="0" dirty="0"/>
                        <a:t> (</a:t>
                      </a:r>
                      <a:r>
                        <a:rPr lang="en-US" sz="1800" baseline="0" dirty="0" err="1"/>
                        <a:t>đánh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dấu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vị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trí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mực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chất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lỏng</a:t>
                      </a:r>
                      <a:r>
                        <a:rPr lang="en-US" sz="1800" baseline="0" dirty="0"/>
                        <a:t> ban </a:t>
                      </a:r>
                      <a:r>
                        <a:rPr lang="en-US" sz="1800" baseline="0" dirty="0" err="1"/>
                        <a:t>đầu</a:t>
                      </a:r>
                      <a:r>
                        <a:rPr lang="en-US" sz="1800" baseline="0" dirty="0"/>
                        <a:t>).</a:t>
                      </a:r>
                    </a:p>
                    <a:p>
                      <a:pPr algn="just"/>
                      <a:r>
                        <a:rPr lang="en-US" sz="1800" dirty="0"/>
                        <a:t>- </a:t>
                      </a:r>
                      <a:r>
                        <a:rPr lang="en-US" sz="1800" dirty="0" err="1"/>
                        <a:t>Đặt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ba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bình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chất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lỏng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vào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cùng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một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khay</a:t>
                      </a:r>
                      <a:r>
                        <a:rPr lang="en-US" sz="1800" baseline="0" dirty="0"/>
                        <a:t>, </a:t>
                      </a:r>
                      <a:r>
                        <a:rPr lang="en-US" sz="1800" baseline="0" dirty="0" err="1"/>
                        <a:t>từ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từ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đổ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nước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nóng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vào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khay</a:t>
                      </a:r>
                      <a:r>
                        <a:rPr lang="en-US" sz="1800" baseline="0" dirty="0"/>
                        <a:t>.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2204652"/>
                  </a:ext>
                </a:extLst>
              </a:tr>
              <a:tr h="24468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err="1"/>
                        <a:t>Phiếu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học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tập</a:t>
                      </a:r>
                      <a:endParaRPr lang="en-US" sz="1800" b="1" dirty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1" kern="1200" dirty="0" err="1">
                          <a:effectLst/>
                        </a:rPr>
                        <a:t>Phiếu</a:t>
                      </a:r>
                      <a:r>
                        <a:rPr lang="en-US" sz="1800" b="1" kern="1200" dirty="0">
                          <a:effectLst/>
                        </a:rPr>
                        <a:t> </a:t>
                      </a:r>
                      <a:r>
                        <a:rPr lang="en-US" sz="1800" b="1" kern="1200" dirty="0" err="1">
                          <a:effectLst/>
                        </a:rPr>
                        <a:t>học</a:t>
                      </a:r>
                      <a:r>
                        <a:rPr lang="en-US" sz="1800" b="1" kern="1200" dirty="0">
                          <a:effectLst/>
                        </a:rPr>
                        <a:t> </a:t>
                      </a:r>
                      <a:r>
                        <a:rPr lang="en-US" sz="1800" b="1" kern="1200" dirty="0" err="1">
                          <a:effectLst/>
                        </a:rPr>
                        <a:t>tập</a:t>
                      </a:r>
                      <a:r>
                        <a:rPr lang="en-US" sz="1800" b="1" kern="1200" dirty="0">
                          <a:effectLst/>
                        </a:rPr>
                        <a:t> 2</a:t>
                      </a:r>
                    </a:p>
                    <a:p>
                      <a:pPr algn="just"/>
                      <a:r>
                        <a:rPr lang="en-US" sz="1800" kern="1200" dirty="0">
                          <a:effectLst/>
                        </a:rPr>
                        <a:t>2.1. So </a:t>
                      </a:r>
                      <a:r>
                        <a:rPr lang="en-US" sz="1800" kern="1200" dirty="0" err="1">
                          <a:effectLst/>
                        </a:rPr>
                        <a:t>sánh</a:t>
                      </a:r>
                      <a:r>
                        <a:rPr lang="en-US" sz="1800" kern="1200" dirty="0">
                          <a:effectLst/>
                        </a:rPr>
                        <a:t> </a:t>
                      </a:r>
                      <a:r>
                        <a:rPr lang="en-US" sz="1800" kern="1200" dirty="0" err="1">
                          <a:effectLst/>
                        </a:rPr>
                        <a:t>mực</a:t>
                      </a:r>
                      <a:r>
                        <a:rPr lang="en-US" sz="1800" kern="1200" dirty="0">
                          <a:effectLst/>
                        </a:rPr>
                        <a:t> </a:t>
                      </a:r>
                      <a:r>
                        <a:rPr lang="en-US" sz="1800" kern="1200" dirty="0" err="1">
                          <a:effectLst/>
                        </a:rPr>
                        <a:t>chất</a:t>
                      </a:r>
                      <a:r>
                        <a:rPr lang="en-US" sz="1800" kern="1200" dirty="0">
                          <a:effectLst/>
                        </a:rPr>
                        <a:t> </a:t>
                      </a:r>
                      <a:r>
                        <a:rPr lang="en-US" sz="1800" kern="1200" dirty="0" err="1">
                          <a:effectLst/>
                        </a:rPr>
                        <a:t>lỏng</a:t>
                      </a:r>
                      <a:r>
                        <a:rPr lang="en-US" sz="1800" kern="1200" dirty="0">
                          <a:effectLst/>
                        </a:rPr>
                        <a:t> ở </a:t>
                      </a:r>
                      <a:r>
                        <a:rPr lang="en-US" sz="1800" kern="1200" dirty="0" err="1">
                          <a:effectLst/>
                        </a:rPr>
                        <a:t>mỗi</a:t>
                      </a:r>
                      <a:r>
                        <a:rPr lang="en-US" sz="1800" kern="1200" dirty="0">
                          <a:effectLst/>
                        </a:rPr>
                        <a:t> </a:t>
                      </a:r>
                      <a:r>
                        <a:rPr lang="en-US" sz="1800" kern="1200" dirty="0" err="1">
                          <a:effectLst/>
                        </a:rPr>
                        <a:t>bình</a:t>
                      </a:r>
                      <a:r>
                        <a:rPr lang="en-US" sz="1800" kern="1200" dirty="0">
                          <a:effectLst/>
                        </a:rPr>
                        <a:t> </a:t>
                      </a:r>
                      <a:r>
                        <a:rPr lang="en-US" sz="1800" kern="1200" dirty="0" err="1">
                          <a:effectLst/>
                        </a:rPr>
                        <a:t>sau</a:t>
                      </a:r>
                      <a:r>
                        <a:rPr lang="en-US" sz="1800" kern="1200" dirty="0">
                          <a:effectLst/>
                        </a:rPr>
                        <a:t> </a:t>
                      </a:r>
                      <a:r>
                        <a:rPr lang="en-US" sz="1800" kern="1200" dirty="0" err="1">
                          <a:effectLst/>
                        </a:rPr>
                        <a:t>khi</a:t>
                      </a:r>
                      <a:r>
                        <a:rPr lang="en-US" sz="1800" kern="1200" dirty="0">
                          <a:effectLst/>
                        </a:rPr>
                        <a:t> </a:t>
                      </a:r>
                      <a:r>
                        <a:rPr lang="en-US" sz="1800" kern="1200" dirty="0" err="1">
                          <a:effectLst/>
                        </a:rPr>
                        <a:t>đổ</a:t>
                      </a:r>
                      <a:r>
                        <a:rPr lang="en-US" sz="1800" kern="1200" dirty="0">
                          <a:effectLst/>
                        </a:rPr>
                        <a:t> </a:t>
                      </a:r>
                      <a:r>
                        <a:rPr lang="en-US" sz="1800" kern="1200" dirty="0" err="1">
                          <a:effectLst/>
                        </a:rPr>
                        <a:t>nước</a:t>
                      </a:r>
                      <a:r>
                        <a:rPr lang="en-US" sz="1800" kern="1200" dirty="0">
                          <a:effectLst/>
                        </a:rPr>
                        <a:t> </a:t>
                      </a:r>
                      <a:r>
                        <a:rPr lang="en-US" sz="1800" kern="1200" dirty="0" err="1">
                          <a:effectLst/>
                        </a:rPr>
                        <a:t>nóng</a:t>
                      </a:r>
                      <a:r>
                        <a:rPr lang="en-US" sz="1800" kern="1200" dirty="0">
                          <a:effectLst/>
                        </a:rPr>
                        <a:t> </a:t>
                      </a:r>
                      <a:r>
                        <a:rPr lang="en-US" sz="1800" kern="1200" dirty="0" err="1">
                          <a:effectLst/>
                        </a:rPr>
                        <a:t>vào</a:t>
                      </a:r>
                      <a:r>
                        <a:rPr lang="en-US" sz="1800" kern="1200" dirty="0">
                          <a:effectLst/>
                        </a:rPr>
                        <a:t> </a:t>
                      </a:r>
                      <a:r>
                        <a:rPr lang="en-US" sz="1800" kern="1200" dirty="0" err="1">
                          <a:effectLst/>
                        </a:rPr>
                        <a:t>khay</a:t>
                      </a:r>
                      <a:endParaRPr lang="en-US" sz="1800" kern="1200" dirty="0">
                        <a:effectLst/>
                      </a:endParaRPr>
                    </a:p>
                    <a:p>
                      <a:pPr algn="just"/>
                      <a:r>
                        <a:rPr lang="en-US" sz="1800" kern="1200" dirty="0">
                          <a:effectLst/>
                        </a:rPr>
                        <a:t>2.2. </a:t>
                      </a:r>
                      <a:r>
                        <a:rPr lang="en-US" sz="1800" kern="1200" dirty="0" err="1">
                          <a:effectLst/>
                        </a:rPr>
                        <a:t>Điền</a:t>
                      </a:r>
                      <a:r>
                        <a:rPr lang="en-US" sz="1800" kern="1200" dirty="0">
                          <a:effectLst/>
                        </a:rPr>
                        <a:t> </a:t>
                      </a:r>
                      <a:r>
                        <a:rPr lang="en-US" sz="1800" kern="1200" dirty="0" err="1">
                          <a:effectLst/>
                        </a:rPr>
                        <a:t>từ</a:t>
                      </a:r>
                      <a:r>
                        <a:rPr lang="en-US" sz="1800" kern="1200" dirty="0">
                          <a:effectLst/>
                        </a:rPr>
                        <a:t> </a:t>
                      </a:r>
                      <a:r>
                        <a:rPr lang="en-US" sz="1800" kern="1200" dirty="0" err="1">
                          <a:effectLst/>
                        </a:rPr>
                        <a:t>thích</a:t>
                      </a:r>
                      <a:r>
                        <a:rPr lang="en-US" sz="1800" kern="1200" dirty="0">
                          <a:effectLst/>
                        </a:rPr>
                        <a:t> </a:t>
                      </a:r>
                      <a:r>
                        <a:rPr lang="en-US" sz="1800" kern="1200" dirty="0" err="1">
                          <a:effectLst/>
                        </a:rPr>
                        <a:t>hợp</a:t>
                      </a:r>
                      <a:r>
                        <a:rPr lang="en-US" sz="1800" kern="1200" dirty="0">
                          <a:effectLst/>
                        </a:rPr>
                        <a:t> </a:t>
                      </a:r>
                      <a:r>
                        <a:rPr lang="en-US" sz="1800" kern="1200" dirty="0" err="1">
                          <a:effectLst/>
                        </a:rPr>
                        <a:t>vào</a:t>
                      </a:r>
                      <a:r>
                        <a:rPr lang="en-US" sz="1800" kern="1200" dirty="0">
                          <a:effectLst/>
                        </a:rPr>
                        <a:t> </a:t>
                      </a:r>
                      <a:r>
                        <a:rPr lang="en-US" sz="1800" kern="1200" dirty="0" err="1">
                          <a:effectLst/>
                        </a:rPr>
                        <a:t>chỗ</a:t>
                      </a:r>
                      <a:r>
                        <a:rPr lang="en-US" sz="1800" kern="1200" dirty="0">
                          <a:effectLst/>
                        </a:rPr>
                        <a:t> </a:t>
                      </a:r>
                      <a:r>
                        <a:rPr lang="en-US" sz="1800" kern="1200" dirty="0" err="1">
                          <a:effectLst/>
                        </a:rPr>
                        <a:t>trống</a:t>
                      </a:r>
                      <a:r>
                        <a:rPr lang="en-US" sz="1800" kern="1200" dirty="0">
                          <a:effectLst/>
                        </a:rPr>
                        <a:t>:</a:t>
                      </a:r>
                    </a:p>
                    <a:p>
                      <a:pPr algn="just"/>
                      <a:r>
                        <a:rPr lang="en-US" sz="1800" kern="1200" dirty="0" err="1">
                          <a:effectLst/>
                        </a:rPr>
                        <a:t>Chất</a:t>
                      </a:r>
                      <a:r>
                        <a:rPr lang="en-US" sz="1800" kern="1200" dirty="0">
                          <a:effectLst/>
                        </a:rPr>
                        <a:t> </a:t>
                      </a:r>
                      <a:r>
                        <a:rPr lang="en-US" sz="1800" kern="1200" dirty="0" err="1">
                          <a:effectLst/>
                        </a:rPr>
                        <a:t>lỏng</a:t>
                      </a:r>
                      <a:r>
                        <a:rPr lang="en-US" sz="1800" kern="1200" dirty="0">
                          <a:effectLst/>
                        </a:rPr>
                        <a:t> </a:t>
                      </a:r>
                      <a:r>
                        <a:rPr lang="en-US" sz="1800" kern="1200" dirty="0" err="1">
                          <a:effectLst/>
                        </a:rPr>
                        <a:t>khác</a:t>
                      </a:r>
                      <a:r>
                        <a:rPr lang="en-US" sz="1800" kern="1200" dirty="0">
                          <a:effectLst/>
                        </a:rPr>
                        <a:t> </a:t>
                      </a:r>
                      <a:r>
                        <a:rPr lang="en-US" sz="1800" kern="1200" dirty="0" err="1">
                          <a:effectLst/>
                        </a:rPr>
                        <a:t>nhau</a:t>
                      </a:r>
                      <a:r>
                        <a:rPr lang="en-US" sz="1800" kern="1200" dirty="0">
                          <a:effectLst/>
                        </a:rPr>
                        <a:t>……………. </a:t>
                      </a:r>
                      <a:r>
                        <a:rPr lang="en-US" sz="1800" kern="1200" dirty="0" err="1">
                          <a:effectLst/>
                        </a:rPr>
                        <a:t>khác</a:t>
                      </a:r>
                      <a:r>
                        <a:rPr lang="en-US" sz="1800" kern="1200" dirty="0">
                          <a:effectLst/>
                        </a:rPr>
                        <a:t> </a:t>
                      </a:r>
                      <a:r>
                        <a:rPr lang="en-US" sz="1800" kern="1200" dirty="0" err="1">
                          <a:effectLst/>
                        </a:rPr>
                        <a:t>nhau</a:t>
                      </a:r>
                      <a:r>
                        <a:rPr lang="en-US" sz="1800" kern="1200" dirty="0">
                          <a:effectLst/>
                        </a:rPr>
                        <a:t>.</a:t>
                      </a:r>
                    </a:p>
                    <a:p>
                      <a:pPr algn="just"/>
                      <a:r>
                        <a:rPr lang="en-US" sz="1800" kern="1200" dirty="0" err="1">
                          <a:effectLst/>
                        </a:rPr>
                        <a:t>Chất</a:t>
                      </a:r>
                      <a:r>
                        <a:rPr lang="en-US" sz="1800" kern="1200" dirty="0">
                          <a:effectLst/>
                        </a:rPr>
                        <a:t> </a:t>
                      </a:r>
                      <a:r>
                        <a:rPr lang="en-US" sz="1800" kern="1200" dirty="0" err="1">
                          <a:effectLst/>
                        </a:rPr>
                        <a:t>lỏng</a:t>
                      </a:r>
                      <a:r>
                        <a:rPr lang="en-US" sz="1800" kern="1200" dirty="0">
                          <a:effectLst/>
                        </a:rPr>
                        <a:t> ……………… </a:t>
                      </a:r>
                      <a:r>
                        <a:rPr lang="en-US" sz="1800" kern="1200" dirty="0" err="1">
                          <a:effectLst/>
                        </a:rPr>
                        <a:t>khi</a:t>
                      </a:r>
                      <a:r>
                        <a:rPr lang="en-US" sz="1800" kern="1200" dirty="0">
                          <a:effectLst/>
                        </a:rPr>
                        <a:t> </a:t>
                      </a:r>
                      <a:r>
                        <a:rPr lang="en-US" sz="1800" kern="1200" dirty="0" err="1">
                          <a:effectLst/>
                        </a:rPr>
                        <a:t>nóng</a:t>
                      </a:r>
                      <a:r>
                        <a:rPr lang="en-US" sz="1800" kern="1200" dirty="0">
                          <a:effectLst/>
                        </a:rPr>
                        <a:t> </a:t>
                      </a:r>
                      <a:r>
                        <a:rPr lang="en-US" sz="1800" kern="1200" dirty="0" err="1">
                          <a:effectLst/>
                        </a:rPr>
                        <a:t>lên</a:t>
                      </a:r>
                      <a:r>
                        <a:rPr lang="en-US" sz="1800" kern="1200" dirty="0">
                          <a:effectLst/>
                        </a:rPr>
                        <a:t>, ……………. </a:t>
                      </a:r>
                      <a:r>
                        <a:rPr lang="en-US" sz="1800" kern="1200" dirty="0" err="1">
                          <a:effectLst/>
                        </a:rPr>
                        <a:t>khi</a:t>
                      </a:r>
                      <a:r>
                        <a:rPr lang="en-US" sz="1800" kern="1200" dirty="0">
                          <a:effectLst/>
                        </a:rPr>
                        <a:t> </a:t>
                      </a:r>
                      <a:r>
                        <a:rPr lang="en-US" sz="1800" kern="1200" dirty="0" err="1">
                          <a:effectLst/>
                        </a:rPr>
                        <a:t>lạnh</a:t>
                      </a:r>
                      <a:r>
                        <a:rPr lang="en-US" sz="1800" kern="1200" dirty="0">
                          <a:effectLst/>
                        </a:rPr>
                        <a:t> </a:t>
                      </a:r>
                      <a:r>
                        <a:rPr lang="en-US" sz="1800" kern="1200" dirty="0" err="1">
                          <a:effectLst/>
                        </a:rPr>
                        <a:t>đi</a:t>
                      </a:r>
                      <a:r>
                        <a:rPr lang="en-US" sz="1800" kern="1200" dirty="0">
                          <a:effectLst/>
                        </a:rPr>
                        <a:t>.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5165731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0" y="32079"/>
            <a:ext cx="5292080" cy="432048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I. </a:t>
            </a:r>
            <a:r>
              <a:rPr lang="en-US" sz="2000" b="1" dirty="0" err="1"/>
              <a:t>Sự</a:t>
            </a:r>
            <a:r>
              <a:rPr lang="en-US" sz="2000" b="1" dirty="0"/>
              <a:t> </a:t>
            </a:r>
            <a:r>
              <a:rPr lang="en-US" sz="2000" b="1" dirty="0" err="1"/>
              <a:t>nở</a:t>
            </a:r>
            <a:r>
              <a:rPr lang="en-US" sz="2000" b="1" dirty="0"/>
              <a:t> </a:t>
            </a:r>
            <a:r>
              <a:rPr lang="en-US" sz="2000" b="1" dirty="0" err="1"/>
              <a:t>vì</a:t>
            </a:r>
            <a:r>
              <a:rPr lang="en-US" sz="2000" b="1" dirty="0"/>
              <a:t> </a:t>
            </a:r>
            <a:r>
              <a:rPr lang="en-US" sz="2000" b="1" dirty="0" err="1"/>
              <a:t>nhiệt</a:t>
            </a:r>
            <a:r>
              <a:rPr lang="en-US" sz="2000" b="1" dirty="0"/>
              <a:t> </a:t>
            </a:r>
            <a:r>
              <a:rPr lang="en-US" sz="2000" b="1" dirty="0" err="1"/>
              <a:t>của</a:t>
            </a:r>
            <a:r>
              <a:rPr lang="en-US" sz="2000" b="1" dirty="0"/>
              <a:t> </a:t>
            </a:r>
            <a:r>
              <a:rPr lang="en-US" sz="2000" b="1" dirty="0" err="1"/>
              <a:t>chất</a:t>
            </a:r>
            <a:r>
              <a:rPr lang="en-US" sz="2000" b="1" dirty="0"/>
              <a:t> </a:t>
            </a:r>
            <a:r>
              <a:rPr lang="en-US" sz="2000" b="1" dirty="0" err="1"/>
              <a:t>rắn</a:t>
            </a:r>
            <a:r>
              <a:rPr lang="en-US" sz="2000" b="1" dirty="0"/>
              <a:t>, </a:t>
            </a:r>
            <a:r>
              <a:rPr lang="en-US" sz="2000" b="1" dirty="0" err="1"/>
              <a:t>chất</a:t>
            </a:r>
            <a:r>
              <a:rPr lang="en-US" sz="2000" b="1" dirty="0"/>
              <a:t> </a:t>
            </a:r>
            <a:r>
              <a:rPr lang="en-US" sz="2000" b="1" dirty="0" err="1"/>
              <a:t>lỏng</a:t>
            </a:r>
            <a:r>
              <a:rPr lang="en-US" sz="2000" b="1" dirty="0"/>
              <a:t>, </a:t>
            </a:r>
            <a:r>
              <a:rPr lang="en-US" sz="2000" b="1" dirty="0" err="1"/>
              <a:t>chất</a:t>
            </a:r>
            <a:r>
              <a:rPr lang="en-US" sz="2000" b="1" dirty="0"/>
              <a:t> </a:t>
            </a:r>
            <a:r>
              <a:rPr lang="en-US" sz="2000" b="1" dirty="0" err="1"/>
              <a:t>khí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512447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72816"/>
            <a:ext cx="9036496" cy="3456384"/>
          </a:xfrm>
          <a:solidFill>
            <a:schemeClr val="accent3"/>
          </a:solidFill>
          <a:ln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000" dirty="0"/>
              <a:t>SỰ NỞ VÌ NHIỆT CỦA CHẤT LỎNG</a:t>
            </a:r>
          </a:p>
          <a:p>
            <a:pPr algn="ctr"/>
            <a:r>
              <a:rPr lang="en-US" sz="2000" b="1" dirty="0" err="1"/>
              <a:t>Phiếu</a:t>
            </a:r>
            <a:r>
              <a:rPr lang="en-US" sz="2000" b="1" dirty="0"/>
              <a:t> </a:t>
            </a:r>
            <a:r>
              <a:rPr lang="en-US" sz="2000" b="1" dirty="0" err="1"/>
              <a:t>học</a:t>
            </a:r>
            <a:r>
              <a:rPr lang="en-US" sz="2000" b="1" dirty="0"/>
              <a:t> </a:t>
            </a:r>
            <a:r>
              <a:rPr lang="en-US" sz="2000" b="1" dirty="0" err="1"/>
              <a:t>tập</a:t>
            </a:r>
            <a:r>
              <a:rPr lang="en-US" sz="2000" b="1" dirty="0"/>
              <a:t> 2</a:t>
            </a:r>
          </a:p>
          <a:p>
            <a:pPr marL="0" indent="0" algn="just">
              <a:buNone/>
            </a:pPr>
            <a:r>
              <a:rPr lang="en-US" sz="2000" dirty="0"/>
              <a:t>2.1. So </a:t>
            </a:r>
            <a:r>
              <a:rPr lang="en-US" sz="2000" dirty="0" err="1"/>
              <a:t>sánh</a:t>
            </a:r>
            <a:r>
              <a:rPr lang="en-US" sz="2000" dirty="0"/>
              <a:t> </a:t>
            </a:r>
            <a:r>
              <a:rPr lang="en-US" sz="2000" dirty="0" err="1"/>
              <a:t>mực</a:t>
            </a:r>
            <a:r>
              <a:rPr lang="en-US" sz="2000" dirty="0"/>
              <a:t> </a:t>
            </a:r>
            <a:r>
              <a:rPr lang="en-US" sz="2000" dirty="0" err="1"/>
              <a:t>chất</a:t>
            </a:r>
            <a:r>
              <a:rPr lang="en-US" sz="2000" dirty="0"/>
              <a:t> </a:t>
            </a:r>
            <a:r>
              <a:rPr lang="en-US" sz="2000" dirty="0" err="1"/>
              <a:t>lỏng</a:t>
            </a:r>
            <a:r>
              <a:rPr lang="en-US" sz="2000" dirty="0"/>
              <a:t> ở </a:t>
            </a:r>
            <a:r>
              <a:rPr lang="en-US" sz="2000" dirty="0" err="1"/>
              <a:t>mỗi</a:t>
            </a:r>
            <a:r>
              <a:rPr lang="en-US" sz="2000" dirty="0"/>
              <a:t> </a:t>
            </a:r>
            <a:r>
              <a:rPr lang="en-US" sz="2000" dirty="0" err="1"/>
              <a:t>bình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 </a:t>
            </a:r>
            <a:r>
              <a:rPr lang="en-US" sz="2000" dirty="0" err="1"/>
              <a:t>khi</a:t>
            </a:r>
            <a:r>
              <a:rPr lang="en-US" sz="2000" dirty="0"/>
              <a:t> </a:t>
            </a:r>
            <a:r>
              <a:rPr lang="en-US" sz="2000" dirty="0" err="1"/>
              <a:t>đổ</a:t>
            </a:r>
            <a:r>
              <a:rPr lang="en-US" sz="2000" dirty="0"/>
              <a:t> </a:t>
            </a:r>
            <a:r>
              <a:rPr lang="en-US" sz="2000" dirty="0" err="1"/>
              <a:t>nước</a:t>
            </a:r>
            <a:r>
              <a:rPr lang="en-US" sz="2000" dirty="0"/>
              <a:t> </a:t>
            </a:r>
            <a:r>
              <a:rPr lang="en-US" sz="2000" dirty="0" err="1"/>
              <a:t>nóng</a:t>
            </a:r>
            <a:r>
              <a:rPr lang="en-US" sz="2000" dirty="0"/>
              <a:t> </a:t>
            </a:r>
            <a:r>
              <a:rPr lang="en-US" sz="2000" dirty="0" err="1"/>
              <a:t>vào</a:t>
            </a:r>
            <a:r>
              <a:rPr lang="en-US" sz="2000" dirty="0"/>
              <a:t> </a:t>
            </a:r>
            <a:r>
              <a:rPr lang="en-US" sz="2000" dirty="0" err="1"/>
              <a:t>khay</a:t>
            </a:r>
            <a:endParaRPr lang="en-US" sz="2000" dirty="0"/>
          </a:p>
          <a:p>
            <a:pPr marL="0" indent="0" algn="just">
              <a:buNone/>
            </a:pPr>
            <a:r>
              <a:rPr lang="en-US" sz="2000" dirty="0"/>
              <a:t>2.2. </a:t>
            </a:r>
            <a:r>
              <a:rPr lang="en-US" sz="2000" dirty="0" err="1"/>
              <a:t>Điền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thích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 </a:t>
            </a:r>
            <a:r>
              <a:rPr lang="en-US" sz="2000" dirty="0" err="1"/>
              <a:t>vào</a:t>
            </a:r>
            <a:r>
              <a:rPr lang="en-US" sz="2000" dirty="0"/>
              <a:t> </a:t>
            </a:r>
            <a:r>
              <a:rPr lang="en-US" sz="2000" dirty="0" err="1"/>
              <a:t>chỗ</a:t>
            </a:r>
            <a:r>
              <a:rPr lang="en-US" sz="2000" dirty="0"/>
              <a:t> </a:t>
            </a:r>
            <a:r>
              <a:rPr lang="en-US" sz="2000" dirty="0" err="1"/>
              <a:t>trống</a:t>
            </a:r>
            <a:r>
              <a:rPr lang="en-US" sz="2000" dirty="0"/>
              <a:t>:</a:t>
            </a:r>
          </a:p>
          <a:p>
            <a:pPr marL="0" indent="0" algn="just">
              <a:buNone/>
            </a:pPr>
            <a:r>
              <a:rPr lang="en-US" sz="2000" dirty="0" err="1"/>
              <a:t>Chất</a:t>
            </a:r>
            <a:r>
              <a:rPr lang="en-US" sz="2000" dirty="0"/>
              <a:t> </a:t>
            </a:r>
            <a:r>
              <a:rPr lang="en-US" sz="2000" dirty="0" err="1"/>
              <a:t>lỏng</a:t>
            </a:r>
            <a:r>
              <a:rPr lang="en-US" sz="2000" dirty="0"/>
              <a:t> </a:t>
            </a:r>
            <a:r>
              <a:rPr lang="en-US" sz="2000" dirty="0" err="1"/>
              <a:t>khác</a:t>
            </a:r>
            <a:r>
              <a:rPr lang="en-US" sz="2000" dirty="0"/>
              <a:t> </a:t>
            </a:r>
            <a:r>
              <a:rPr lang="en-US" sz="2000" dirty="0" err="1"/>
              <a:t>nhau</a:t>
            </a:r>
            <a:r>
              <a:rPr lang="en-US" sz="2000" dirty="0"/>
              <a:t> </a:t>
            </a:r>
            <a:r>
              <a:rPr lang="en-US" sz="2000" b="1" u="sng" dirty="0" err="1"/>
              <a:t>nở</a:t>
            </a:r>
            <a:r>
              <a:rPr lang="en-US" sz="2000" b="1" u="sng" dirty="0"/>
              <a:t> </a:t>
            </a:r>
            <a:r>
              <a:rPr lang="en-US" sz="2000" b="1" u="sng" dirty="0" err="1"/>
              <a:t>vì</a:t>
            </a:r>
            <a:r>
              <a:rPr lang="en-US" sz="2000" b="1" u="sng" dirty="0"/>
              <a:t> </a:t>
            </a:r>
            <a:r>
              <a:rPr lang="en-US" sz="2000" b="1" u="sng" dirty="0" err="1"/>
              <a:t>nhiệt</a:t>
            </a:r>
            <a:r>
              <a:rPr lang="en-US" sz="2000" b="1" u="sng" dirty="0"/>
              <a:t> </a:t>
            </a:r>
            <a:r>
              <a:rPr lang="en-US" sz="2000" dirty="0" err="1"/>
              <a:t>khác</a:t>
            </a:r>
            <a:r>
              <a:rPr lang="en-US" sz="2000" dirty="0"/>
              <a:t> </a:t>
            </a:r>
            <a:r>
              <a:rPr lang="en-US" sz="2000" dirty="0" err="1"/>
              <a:t>nhau</a:t>
            </a:r>
            <a:r>
              <a:rPr lang="en-US" sz="2000" dirty="0"/>
              <a:t>.</a:t>
            </a:r>
          </a:p>
          <a:p>
            <a:pPr marL="0" indent="0" algn="just">
              <a:buNone/>
            </a:pPr>
            <a:r>
              <a:rPr lang="en-US" sz="2000" dirty="0" err="1"/>
              <a:t>Chất</a:t>
            </a:r>
            <a:r>
              <a:rPr lang="en-US" sz="2000" dirty="0"/>
              <a:t> </a:t>
            </a:r>
            <a:r>
              <a:rPr lang="en-US" sz="2000" dirty="0" err="1"/>
              <a:t>lỏng</a:t>
            </a:r>
            <a:r>
              <a:rPr lang="en-US" sz="2000" dirty="0"/>
              <a:t> </a:t>
            </a:r>
            <a:r>
              <a:rPr lang="en-US" sz="2000" b="1" u="sng" dirty="0" err="1"/>
              <a:t>nở</a:t>
            </a:r>
            <a:r>
              <a:rPr lang="en-US" sz="2000" b="1" u="sng" dirty="0"/>
              <a:t> </a:t>
            </a:r>
            <a:r>
              <a:rPr lang="en-US" sz="2000" b="1" u="sng" dirty="0" err="1"/>
              <a:t>ra</a:t>
            </a:r>
            <a:r>
              <a:rPr lang="en-US" sz="2000" b="1" u="sng" dirty="0"/>
              <a:t> </a:t>
            </a:r>
            <a:r>
              <a:rPr lang="en-US" sz="2000" dirty="0" err="1"/>
              <a:t>khi</a:t>
            </a:r>
            <a:r>
              <a:rPr lang="en-US" sz="2000" dirty="0"/>
              <a:t> </a:t>
            </a:r>
            <a:r>
              <a:rPr lang="en-US" sz="2000" dirty="0" err="1"/>
              <a:t>nóng</a:t>
            </a:r>
            <a:r>
              <a:rPr lang="en-US" sz="2000" dirty="0"/>
              <a:t> </a:t>
            </a:r>
            <a:r>
              <a:rPr lang="en-US" sz="2000" dirty="0" err="1"/>
              <a:t>lên</a:t>
            </a:r>
            <a:r>
              <a:rPr lang="en-US" sz="2000" dirty="0"/>
              <a:t>, </a:t>
            </a:r>
            <a:r>
              <a:rPr lang="en-US" sz="2000" b="1" u="sng" dirty="0"/>
              <a:t>co </a:t>
            </a:r>
            <a:r>
              <a:rPr lang="en-US" sz="2000" b="1" u="sng" dirty="0" err="1"/>
              <a:t>lại</a:t>
            </a:r>
            <a:r>
              <a:rPr lang="en-US" sz="2000" dirty="0"/>
              <a:t> </a:t>
            </a:r>
            <a:r>
              <a:rPr lang="en-US" sz="2000" dirty="0" err="1"/>
              <a:t>khi</a:t>
            </a:r>
            <a:r>
              <a:rPr lang="en-US" sz="2000" dirty="0"/>
              <a:t> </a:t>
            </a:r>
            <a:r>
              <a:rPr lang="en-US" sz="2000" dirty="0" err="1"/>
              <a:t>lạnh</a:t>
            </a:r>
            <a:r>
              <a:rPr lang="en-US" sz="2000" dirty="0"/>
              <a:t> </a:t>
            </a:r>
            <a:r>
              <a:rPr lang="en-US" sz="2000" dirty="0" err="1"/>
              <a:t>đi</a:t>
            </a:r>
            <a:r>
              <a:rPr lang="en-US" sz="2000"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32079"/>
            <a:ext cx="5292080" cy="432048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I. </a:t>
            </a:r>
            <a:r>
              <a:rPr lang="en-US" sz="2000" b="1" dirty="0" err="1"/>
              <a:t>Sự</a:t>
            </a:r>
            <a:r>
              <a:rPr lang="en-US" sz="2000" b="1" dirty="0"/>
              <a:t> </a:t>
            </a:r>
            <a:r>
              <a:rPr lang="en-US" sz="2000" b="1" dirty="0" err="1"/>
              <a:t>nở</a:t>
            </a:r>
            <a:r>
              <a:rPr lang="en-US" sz="2000" b="1" dirty="0"/>
              <a:t> </a:t>
            </a:r>
            <a:r>
              <a:rPr lang="en-US" sz="2000" b="1" dirty="0" err="1"/>
              <a:t>vì</a:t>
            </a:r>
            <a:r>
              <a:rPr lang="en-US" sz="2000" b="1" dirty="0"/>
              <a:t> </a:t>
            </a:r>
            <a:r>
              <a:rPr lang="en-US" sz="2000" b="1" dirty="0" err="1"/>
              <a:t>nhiệt</a:t>
            </a:r>
            <a:r>
              <a:rPr lang="en-US" sz="2000" b="1" dirty="0"/>
              <a:t> </a:t>
            </a:r>
            <a:r>
              <a:rPr lang="en-US" sz="2000" b="1" dirty="0" err="1"/>
              <a:t>của</a:t>
            </a:r>
            <a:r>
              <a:rPr lang="en-US" sz="2000" b="1" dirty="0"/>
              <a:t> </a:t>
            </a:r>
            <a:r>
              <a:rPr lang="en-US" sz="2000" b="1" dirty="0" err="1"/>
              <a:t>chất</a:t>
            </a:r>
            <a:r>
              <a:rPr lang="en-US" sz="2000" b="1" dirty="0"/>
              <a:t> </a:t>
            </a:r>
            <a:r>
              <a:rPr lang="en-US" sz="2000" b="1" dirty="0" err="1"/>
              <a:t>rắn</a:t>
            </a:r>
            <a:r>
              <a:rPr lang="en-US" sz="2000" b="1" dirty="0"/>
              <a:t>, </a:t>
            </a:r>
            <a:r>
              <a:rPr lang="en-US" sz="2000" b="1" dirty="0" err="1"/>
              <a:t>chất</a:t>
            </a:r>
            <a:r>
              <a:rPr lang="en-US" sz="2000" b="1" dirty="0"/>
              <a:t> </a:t>
            </a:r>
            <a:r>
              <a:rPr lang="en-US" sz="2000" b="1" dirty="0" err="1"/>
              <a:t>lỏng</a:t>
            </a:r>
            <a:r>
              <a:rPr lang="en-US" sz="2000" b="1" dirty="0"/>
              <a:t>, </a:t>
            </a:r>
            <a:r>
              <a:rPr lang="en-US" sz="2000" b="1" dirty="0" err="1"/>
              <a:t>chất</a:t>
            </a:r>
            <a:r>
              <a:rPr lang="en-US" sz="2000" b="1" dirty="0"/>
              <a:t> </a:t>
            </a:r>
            <a:r>
              <a:rPr lang="en-US" sz="2000" b="1" dirty="0" err="1"/>
              <a:t>khí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079925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2079"/>
            <a:ext cx="5292080" cy="432048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I. </a:t>
            </a:r>
            <a:r>
              <a:rPr lang="en-US" sz="2000" b="1" dirty="0" err="1"/>
              <a:t>Sự</a:t>
            </a:r>
            <a:r>
              <a:rPr lang="en-US" sz="2000" b="1" dirty="0"/>
              <a:t> </a:t>
            </a:r>
            <a:r>
              <a:rPr lang="en-US" sz="2000" b="1" dirty="0" err="1"/>
              <a:t>nở</a:t>
            </a:r>
            <a:r>
              <a:rPr lang="en-US" sz="2000" b="1" dirty="0"/>
              <a:t> </a:t>
            </a:r>
            <a:r>
              <a:rPr lang="en-US" sz="2000" b="1" dirty="0" err="1"/>
              <a:t>vì</a:t>
            </a:r>
            <a:r>
              <a:rPr lang="en-US" sz="2000" b="1" dirty="0"/>
              <a:t> </a:t>
            </a:r>
            <a:r>
              <a:rPr lang="en-US" sz="2000" b="1" dirty="0" err="1"/>
              <a:t>nhiệt</a:t>
            </a:r>
            <a:r>
              <a:rPr lang="en-US" sz="2000" b="1" dirty="0"/>
              <a:t> </a:t>
            </a:r>
            <a:r>
              <a:rPr lang="en-US" sz="2000" b="1" dirty="0" err="1"/>
              <a:t>của</a:t>
            </a:r>
            <a:r>
              <a:rPr lang="en-US" sz="2000" b="1" dirty="0"/>
              <a:t> </a:t>
            </a:r>
            <a:r>
              <a:rPr lang="en-US" sz="2000" b="1" dirty="0" err="1"/>
              <a:t>chất</a:t>
            </a:r>
            <a:r>
              <a:rPr lang="en-US" sz="2000" b="1" dirty="0"/>
              <a:t> </a:t>
            </a:r>
            <a:r>
              <a:rPr lang="en-US" sz="2000" b="1" dirty="0" err="1"/>
              <a:t>rắn</a:t>
            </a:r>
            <a:r>
              <a:rPr lang="en-US" sz="2000" b="1" dirty="0"/>
              <a:t>, </a:t>
            </a:r>
            <a:r>
              <a:rPr lang="en-US" sz="2000" b="1" dirty="0" err="1"/>
              <a:t>chất</a:t>
            </a:r>
            <a:r>
              <a:rPr lang="en-US" sz="2000" b="1" dirty="0"/>
              <a:t> </a:t>
            </a:r>
            <a:r>
              <a:rPr lang="en-US" sz="2000" b="1" dirty="0" err="1"/>
              <a:t>lỏng</a:t>
            </a:r>
            <a:r>
              <a:rPr lang="en-US" sz="2000" b="1" dirty="0"/>
              <a:t>, </a:t>
            </a:r>
            <a:r>
              <a:rPr lang="en-US" sz="2000" b="1" dirty="0" err="1"/>
              <a:t>chất</a:t>
            </a:r>
            <a:r>
              <a:rPr lang="en-US" sz="2000" b="1" dirty="0"/>
              <a:t> </a:t>
            </a:r>
            <a:r>
              <a:rPr lang="en-US" sz="2000" b="1" dirty="0" err="1"/>
              <a:t>khí</a:t>
            </a:r>
            <a:endParaRPr lang="en-US" sz="2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611560" y="1159584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hlinkClick r:id="rId2"/>
              </a:rPr>
              <a:t>https://www.youtube.com/watch?v=LKrAhd5r5EU</a:t>
            </a:r>
            <a:endParaRPr lang="en-US" dirty="0"/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51520" y="3751872"/>
            <a:ext cx="83529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/>
              <a:t>Phiếu</a:t>
            </a:r>
            <a:r>
              <a:rPr lang="en-US" b="1" dirty="0"/>
              <a:t> </a:t>
            </a:r>
            <a:r>
              <a:rPr lang="en-US" b="1" dirty="0" err="1"/>
              <a:t>học</a:t>
            </a:r>
            <a:r>
              <a:rPr lang="en-US" b="1" dirty="0"/>
              <a:t> </a:t>
            </a:r>
            <a:r>
              <a:rPr lang="en-US" b="1" dirty="0" err="1"/>
              <a:t>tập</a:t>
            </a:r>
            <a:r>
              <a:rPr lang="en-US" b="1" dirty="0"/>
              <a:t> 3</a:t>
            </a:r>
            <a:endParaRPr lang="en-US" dirty="0"/>
          </a:p>
          <a:p>
            <a:r>
              <a:rPr lang="en-US" dirty="0"/>
              <a:t>3.1.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khí</a:t>
            </a:r>
            <a:r>
              <a:rPr lang="en-US" dirty="0"/>
              <a:t> ……………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nóng</a:t>
            </a:r>
            <a:r>
              <a:rPr lang="en-US" dirty="0"/>
              <a:t> </a:t>
            </a:r>
            <a:r>
              <a:rPr lang="en-US" dirty="0" err="1"/>
              <a:t>lên</a:t>
            </a:r>
            <a:r>
              <a:rPr lang="en-US" dirty="0"/>
              <a:t>, …………..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lạnh</a:t>
            </a:r>
            <a:r>
              <a:rPr lang="en-US" dirty="0"/>
              <a:t> </a:t>
            </a:r>
            <a:r>
              <a:rPr lang="en-US" dirty="0" err="1"/>
              <a:t>đi</a:t>
            </a:r>
            <a:r>
              <a:rPr lang="en-US" dirty="0"/>
              <a:t>.</a:t>
            </a:r>
          </a:p>
          <a:p>
            <a:r>
              <a:rPr lang="en-US" dirty="0"/>
              <a:t>3.2.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sát</a:t>
            </a:r>
            <a:r>
              <a:rPr lang="en-US" dirty="0"/>
              <a:t> </a:t>
            </a:r>
            <a:r>
              <a:rPr lang="en-US" dirty="0" err="1"/>
              <a:t>bảng</a:t>
            </a:r>
            <a:r>
              <a:rPr lang="en-US" dirty="0"/>
              <a:t> 26.1, </a:t>
            </a:r>
            <a:r>
              <a:rPr lang="en-US" dirty="0" err="1"/>
              <a:t>điền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thích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chỗ</a:t>
            </a:r>
            <a:r>
              <a:rPr lang="en-US" dirty="0"/>
              <a:t> </a:t>
            </a:r>
            <a:r>
              <a:rPr lang="en-US" dirty="0" err="1"/>
              <a:t>trống</a:t>
            </a:r>
            <a:r>
              <a:rPr lang="en-US" dirty="0"/>
              <a:t>:</a:t>
            </a:r>
          </a:p>
          <a:p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khí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 </a:t>
            </a:r>
            <a:r>
              <a:rPr lang="en-US" dirty="0" err="1"/>
              <a:t>nở</a:t>
            </a:r>
            <a:r>
              <a:rPr lang="en-US" dirty="0"/>
              <a:t> </a:t>
            </a:r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nhiệt</a:t>
            </a:r>
            <a:r>
              <a:rPr lang="en-US" dirty="0"/>
              <a:t> …………..</a:t>
            </a:r>
          </a:p>
          <a:p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khí</a:t>
            </a:r>
            <a:r>
              <a:rPr lang="en-US" dirty="0"/>
              <a:t> </a:t>
            </a:r>
            <a:r>
              <a:rPr lang="en-US" dirty="0" err="1"/>
              <a:t>nở</a:t>
            </a:r>
            <a:r>
              <a:rPr lang="en-US" dirty="0"/>
              <a:t> </a:t>
            </a:r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nhiệt</a:t>
            </a:r>
            <a:r>
              <a:rPr lang="en-US" dirty="0"/>
              <a:t> </a:t>
            </a:r>
            <a:r>
              <a:rPr lang="en-US" dirty="0" err="1"/>
              <a:t>nhiều</a:t>
            </a:r>
            <a:r>
              <a:rPr lang="en-US" dirty="0"/>
              <a:t> </a:t>
            </a:r>
            <a:r>
              <a:rPr lang="en-US" dirty="0" err="1"/>
              <a:t>hơn</a:t>
            </a:r>
            <a:r>
              <a:rPr lang="en-US" dirty="0"/>
              <a:t> ………………,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lỏng</a:t>
            </a:r>
            <a:r>
              <a:rPr lang="en-US" dirty="0"/>
              <a:t> </a:t>
            </a:r>
            <a:r>
              <a:rPr lang="en-US" dirty="0" err="1"/>
              <a:t>nở</a:t>
            </a:r>
            <a:r>
              <a:rPr lang="en-US" dirty="0"/>
              <a:t> </a:t>
            </a:r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nhiệt</a:t>
            </a:r>
            <a:r>
              <a:rPr lang="en-US" dirty="0"/>
              <a:t> ………………..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rắn</a:t>
            </a:r>
            <a:r>
              <a:rPr lang="en-US" dirty="0"/>
              <a:t>.</a:t>
            </a:r>
          </a:p>
        </p:txBody>
      </p:sp>
      <p:pic>
        <p:nvPicPr>
          <p:cNvPr id="3074" name="Picture 2" descr="Giải KHTN 8 cánh diều bài 26 Sự nở vì nhiệt | KHTN 8 Cánh diều - Tech12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38166"/>
            <a:ext cx="5544616" cy="1874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75856" y="457183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err="1"/>
              <a:t>giống</a:t>
            </a:r>
            <a:r>
              <a:rPr lang="en-US" b="1" u="sng" dirty="0"/>
              <a:t> </a:t>
            </a:r>
            <a:r>
              <a:rPr lang="en-US" b="1" u="sng" dirty="0" err="1"/>
              <a:t>nhau</a:t>
            </a:r>
            <a:endParaRPr lang="en-US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1619672" y="399577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err="1"/>
              <a:t>nở</a:t>
            </a:r>
            <a:r>
              <a:rPr lang="en-US" b="1" u="sng" dirty="0"/>
              <a:t> </a:t>
            </a:r>
            <a:r>
              <a:rPr lang="en-US" b="1" u="sng" dirty="0" err="1"/>
              <a:t>ra</a:t>
            </a:r>
            <a:endParaRPr lang="en-US" b="1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3707904" y="399577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co </a:t>
            </a:r>
            <a:r>
              <a:rPr lang="en-US" b="1" u="sng" dirty="0" err="1"/>
              <a:t>lại</a:t>
            </a:r>
            <a:endParaRPr lang="en-US" b="1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3204383" y="479715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err="1"/>
              <a:t>chất</a:t>
            </a:r>
            <a:r>
              <a:rPr lang="en-US" b="1" u="sng" dirty="0"/>
              <a:t> </a:t>
            </a:r>
            <a:r>
              <a:rPr lang="en-US" b="1" u="sng" dirty="0" err="1"/>
              <a:t>lỏng</a:t>
            </a:r>
            <a:endParaRPr lang="en-US" b="1" u="sng" dirty="0"/>
          </a:p>
        </p:txBody>
      </p:sp>
      <p:sp>
        <p:nvSpPr>
          <p:cNvPr id="10" name="TextBox 9"/>
          <p:cNvSpPr txBox="1"/>
          <p:nvPr/>
        </p:nvSpPr>
        <p:spPr>
          <a:xfrm>
            <a:off x="6192180" y="479715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err="1"/>
              <a:t>nhiều</a:t>
            </a:r>
            <a:r>
              <a:rPr lang="en-US" b="1" u="sng" dirty="0"/>
              <a:t> </a:t>
            </a:r>
            <a:r>
              <a:rPr lang="en-US" b="1" u="sng" dirty="0" err="1"/>
              <a:t>hơn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2420985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2079"/>
            <a:ext cx="5292080" cy="432048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I. </a:t>
            </a:r>
            <a:r>
              <a:rPr lang="en-US" sz="2000" b="1" dirty="0" err="1"/>
              <a:t>Sự</a:t>
            </a:r>
            <a:r>
              <a:rPr lang="en-US" sz="2000" b="1" dirty="0"/>
              <a:t> </a:t>
            </a:r>
            <a:r>
              <a:rPr lang="en-US" sz="2000" b="1" dirty="0" err="1"/>
              <a:t>nở</a:t>
            </a:r>
            <a:r>
              <a:rPr lang="en-US" sz="2000" b="1" dirty="0"/>
              <a:t> </a:t>
            </a:r>
            <a:r>
              <a:rPr lang="en-US" sz="2000" b="1" dirty="0" err="1"/>
              <a:t>vì</a:t>
            </a:r>
            <a:r>
              <a:rPr lang="en-US" sz="2000" b="1" dirty="0"/>
              <a:t> </a:t>
            </a:r>
            <a:r>
              <a:rPr lang="en-US" sz="2000" b="1" dirty="0" err="1"/>
              <a:t>nhiệt</a:t>
            </a:r>
            <a:r>
              <a:rPr lang="en-US" sz="2000" b="1" dirty="0"/>
              <a:t> </a:t>
            </a:r>
            <a:r>
              <a:rPr lang="en-US" sz="2000" b="1" dirty="0" err="1"/>
              <a:t>của</a:t>
            </a:r>
            <a:r>
              <a:rPr lang="en-US" sz="2000" b="1" dirty="0"/>
              <a:t> </a:t>
            </a:r>
            <a:r>
              <a:rPr lang="en-US" sz="2000" b="1" dirty="0" err="1"/>
              <a:t>chất</a:t>
            </a:r>
            <a:r>
              <a:rPr lang="en-US" sz="2000" b="1" dirty="0"/>
              <a:t> </a:t>
            </a:r>
            <a:r>
              <a:rPr lang="en-US" sz="2000" b="1" dirty="0" err="1"/>
              <a:t>rắn</a:t>
            </a:r>
            <a:r>
              <a:rPr lang="en-US" sz="2000" b="1" dirty="0"/>
              <a:t>, </a:t>
            </a:r>
            <a:r>
              <a:rPr lang="en-US" sz="2000" b="1" dirty="0" err="1"/>
              <a:t>chất</a:t>
            </a:r>
            <a:r>
              <a:rPr lang="en-US" sz="2000" b="1" dirty="0"/>
              <a:t> </a:t>
            </a:r>
            <a:r>
              <a:rPr lang="en-US" sz="2000" b="1" dirty="0" err="1"/>
              <a:t>lỏng</a:t>
            </a:r>
            <a:r>
              <a:rPr lang="en-US" sz="2000" b="1" dirty="0"/>
              <a:t>, </a:t>
            </a:r>
            <a:r>
              <a:rPr lang="en-US" sz="2000" b="1" dirty="0" err="1"/>
              <a:t>chất</a:t>
            </a:r>
            <a:r>
              <a:rPr lang="en-US" sz="2000" b="1" dirty="0"/>
              <a:t> </a:t>
            </a:r>
            <a:r>
              <a:rPr lang="en-US" sz="2000" b="1" dirty="0" err="1"/>
              <a:t>khí</a:t>
            </a:r>
            <a:endParaRPr lang="en-US" sz="2000" b="1" dirty="0"/>
          </a:p>
        </p:txBody>
      </p:sp>
      <p:sp>
        <p:nvSpPr>
          <p:cNvPr id="5" name="Snip Diagonal Corner Rectangle 4"/>
          <p:cNvSpPr/>
          <p:nvPr/>
        </p:nvSpPr>
        <p:spPr>
          <a:xfrm>
            <a:off x="611560" y="1412776"/>
            <a:ext cx="7560840" cy="2376264"/>
          </a:xfrm>
          <a:prstGeom prst="snip2Diag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b="1" dirty="0"/>
              <a:t>- </a:t>
            </a:r>
            <a:r>
              <a:rPr lang="en-US" sz="2400" b="1" dirty="0" err="1"/>
              <a:t>Các</a:t>
            </a:r>
            <a:r>
              <a:rPr lang="en-US" sz="2400" b="1" dirty="0"/>
              <a:t> </a:t>
            </a:r>
            <a:r>
              <a:rPr lang="en-US" sz="2400" b="1" dirty="0" err="1"/>
              <a:t>chất</a:t>
            </a:r>
            <a:r>
              <a:rPr lang="en-US" sz="2400" b="1" dirty="0"/>
              <a:t> </a:t>
            </a:r>
            <a:r>
              <a:rPr lang="en-US" sz="2400" b="1" dirty="0" err="1"/>
              <a:t>lỏng</a:t>
            </a:r>
            <a:r>
              <a:rPr lang="en-US" sz="2400" b="1" dirty="0"/>
              <a:t> </a:t>
            </a:r>
            <a:r>
              <a:rPr lang="en-US" sz="2400" b="1" dirty="0" err="1"/>
              <a:t>và</a:t>
            </a:r>
            <a:r>
              <a:rPr lang="en-US" sz="2400" b="1" dirty="0"/>
              <a:t> </a:t>
            </a:r>
            <a:r>
              <a:rPr lang="en-US" sz="2400" b="1" dirty="0" err="1"/>
              <a:t>rắn</a:t>
            </a:r>
            <a:r>
              <a:rPr lang="en-US" sz="2400" b="1" dirty="0"/>
              <a:t> </a:t>
            </a:r>
            <a:r>
              <a:rPr lang="en-US" sz="2400" b="1" dirty="0" err="1"/>
              <a:t>khác</a:t>
            </a:r>
            <a:r>
              <a:rPr lang="en-US" sz="2400" b="1" dirty="0"/>
              <a:t> </a:t>
            </a:r>
            <a:r>
              <a:rPr lang="en-US" sz="2400" b="1" dirty="0" err="1"/>
              <a:t>nhau</a:t>
            </a:r>
            <a:r>
              <a:rPr lang="en-US" sz="2400" b="1" dirty="0"/>
              <a:t> </a:t>
            </a:r>
            <a:r>
              <a:rPr lang="en-US" sz="2400" b="1" dirty="0" err="1"/>
              <a:t>nở</a:t>
            </a:r>
            <a:r>
              <a:rPr lang="en-US" sz="2400" b="1" dirty="0"/>
              <a:t> </a:t>
            </a:r>
            <a:r>
              <a:rPr lang="en-US" sz="2400" b="1" dirty="0" err="1"/>
              <a:t>vì</a:t>
            </a:r>
            <a:r>
              <a:rPr lang="en-US" sz="2400" b="1" dirty="0"/>
              <a:t> </a:t>
            </a:r>
            <a:r>
              <a:rPr lang="en-US" sz="2400" b="1" dirty="0" err="1"/>
              <a:t>nhiệt</a:t>
            </a:r>
            <a:r>
              <a:rPr lang="en-US" sz="2400" b="1" dirty="0"/>
              <a:t> </a:t>
            </a:r>
            <a:r>
              <a:rPr lang="en-US" sz="2400" b="1" dirty="0" err="1"/>
              <a:t>khác</a:t>
            </a:r>
            <a:r>
              <a:rPr lang="en-US" sz="2400" b="1" dirty="0"/>
              <a:t> </a:t>
            </a:r>
            <a:r>
              <a:rPr lang="en-US" sz="2400" b="1" dirty="0" err="1"/>
              <a:t>nhau</a:t>
            </a:r>
            <a:r>
              <a:rPr lang="en-US" sz="2400" b="1" dirty="0"/>
              <a:t>.</a:t>
            </a:r>
          </a:p>
          <a:p>
            <a:pPr algn="just"/>
            <a:r>
              <a:rPr lang="en-US" sz="2400" b="1" dirty="0"/>
              <a:t>- </a:t>
            </a:r>
            <a:r>
              <a:rPr lang="en-US" sz="2400" b="1" dirty="0" err="1"/>
              <a:t>Các</a:t>
            </a:r>
            <a:r>
              <a:rPr lang="en-US" sz="2400" b="1" dirty="0"/>
              <a:t> </a:t>
            </a:r>
            <a:r>
              <a:rPr lang="en-US" sz="2400" b="1" dirty="0" err="1"/>
              <a:t>chất</a:t>
            </a:r>
            <a:r>
              <a:rPr lang="en-US" sz="2400" b="1" dirty="0"/>
              <a:t> </a:t>
            </a:r>
            <a:r>
              <a:rPr lang="en-US" sz="2400" b="1" dirty="0" err="1"/>
              <a:t>khí</a:t>
            </a:r>
            <a:r>
              <a:rPr lang="en-US" sz="2400" b="1" dirty="0"/>
              <a:t> </a:t>
            </a:r>
            <a:r>
              <a:rPr lang="en-US" sz="2400" b="1" dirty="0" err="1"/>
              <a:t>khác</a:t>
            </a:r>
            <a:r>
              <a:rPr lang="en-US" sz="2400" b="1" dirty="0"/>
              <a:t> </a:t>
            </a:r>
            <a:r>
              <a:rPr lang="en-US" sz="2400" b="1" dirty="0" err="1"/>
              <a:t>nhau</a:t>
            </a:r>
            <a:r>
              <a:rPr lang="en-US" sz="2400" b="1" dirty="0"/>
              <a:t> </a:t>
            </a:r>
            <a:r>
              <a:rPr lang="en-US" sz="2400" b="1" dirty="0" err="1"/>
              <a:t>nở</a:t>
            </a:r>
            <a:r>
              <a:rPr lang="en-US" sz="2400" b="1" dirty="0"/>
              <a:t> </a:t>
            </a:r>
            <a:r>
              <a:rPr lang="en-US" sz="2400" b="1" dirty="0" err="1"/>
              <a:t>vì</a:t>
            </a:r>
            <a:r>
              <a:rPr lang="en-US" sz="2400" b="1" dirty="0"/>
              <a:t> </a:t>
            </a:r>
            <a:r>
              <a:rPr lang="en-US" sz="2400" b="1" dirty="0" err="1"/>
              <a:t>nhiệt</a:t>
            </a:r>
            <a:r>
              <a:rPr lang="en-US" sz="2400" b="1" dirty="0"/>
              <a:t> </a:t>
            </a:r>
            <a:r>
              <a:rPr lang="en-US" sz="2400" b="1" dirty="0" err="1"/>
              <a:t>giống</a:t>
            </a:r>
            <a:r>
              <a:rPr lang="en-US" sz="2400" b="1" dirty="0"/>
              <a:t> </a:t>
            </a:r>
            <a:r>
              <a:rPr lang="en-US" sz="2400" b="1" dirty="0" err="1"/>
              <a:t>nhau</a:t>
            </a:r>
            <a:r>
              <a:rPr lang="en-US" sz="2400" b="1" dirty="0"/>
              <a:t>.</a:t>
            </a:r>
          </a:p>
          <a:p>
            <a:pPr algn="just"/>
            <a:r>
              <a:rPr lang="en-US" sz="2400" b="1" dirty="0"/>
              <a:t>- </a:t>
            </a:r>
            <a:r>
              <a:rPr lang="en-US" sz="2400" b="1" dirty="0" err="1"/>
              <a:t>Chất</a:t>
            </a:r>
            <a:r>
              <a:rPr lang="en-US" sz="2400" b="1" dirty="0"/>
              <a:t> </a:t>
            </a:r>
            <a:r>
              <a:rPr lang="en-US" sz="2400" b="1" dirty="0" err="1"/>
              <a:t>khí</a:t>
            </a:r>
            <a:r>
              <a:rPr lang="en-US" sz="2400" b="1" dirty="0"/>
              <a:t> </a:t>
            </a:r>
            <a:r>
              <a:rPr lang="en-US" sz="2400" b="1" dirty="0" err="1"/>
              <a:t>nở</a:t>
            </a:r>
            <a:r>
              <a:rPr lang="en-US" sz="2400" b="1" dirty="0"/>
              <a:t> </a:t>
            </a:r>
            <a:r>
              <a:rPr lang="en-US" sz="2400" b="1" dirty="0" err="1"/>
              <a:t>vì</a:t>
            </a:r>
            <a:r>
              <a:rPr lang="en-US" sz="2400" b="1" dirty="0"/>
              <a:t> </a:t>
            </a:r>
            <a:r>
              <a:rPr lang="en-US" sz="2400" b="1" dirty="0" err="1"/>
              <a:t>nhiệt</a:t>
            </a:r>
            <a:r>
              <a:rPr lang="en-US" sz="2400" b="1" dirty="0"/>
              <a:t> </a:t>
            </a:r>
            <a:r>
              <a:rPr lang="en-US" sz="2400" b="1" dirty="0" err="1"/>
              <a:t>nhiều</a:t>
            </a:r>
            <a:r>
              <a:rPr lang="en-US" sz="2400" b="1" dirty="0"/>
              <a:t> </a:t>
            </a:r>
            <a:r>
              <a:rPr lang="en-US" sz="2400" b="1" dirty="0" err="1"/>
              <a:t>hơn</a:t>
            </a:r>
            <a:r>
              <a:rPr lang="en-US" sz="2400" b="1" dirty="0"/>
              <a:t> </a:t>
            </a:r>
            <a:r>
              <a:rPr lang="en-US" sz="2400" b="1" dirty="0" err="1"/>
              <a:t>chất</a:t>
            </a:r>
            <a:r>
              <a:rPr lang="en-US" sz="2400" b="1" dirty="0"/>
              <a:t> </a:t>
            </a:r>
            <a:r>
              <a:rPr lang="en-US" sz="2400" b="1" dirty="0" err="1"/>
              <a:t>lỏng</a:t>
            </a:r>
            <a:r>
              <a:rPr lang="en-US" sz="2400" b="1" dirty="0"/>
              <a:t>, </a:t>
            </a:r>
            <a:r>
              <a:rPr lang="en-US" sz="2400" b="1" dirty="0" err="1"/>
              <a:t>chất</a:t>
            </a:r>
            <a:r>
              <a:rPr lang="en-US" sz="2400" b="1" dirty="0"/>
              <a:t> </a:t>
            </a:r>
            <a:r>
              <a:rPr lang="en-US" sz="2400" b="1" dirty="0" err="1"/>
              <a:t>lỏng</a:t>
            </a:r>
            <a:r>
              <a:rPr lang="en-US" sz="2400" b="1" dirty="0"/>
              <a:t> </a:t>
            </a:r>
            <a:r>
              <a:rPr lang="en-US" sz="2400" b="1" dirty="0" err="1"/>
              <a:t>nở</a:t>
            </a:r>
            <a:r>
              <a:rPr lang="en-US" sz="2400" b="1" dirty="0"/>
              <a:t> </a:t>
            </a:r>
            <a:r>
              <a:rPr lang="en-US" sz="2400" b="1" dirty="0" err="1"/>
              <a:t>vì</a:t>
            </a:r>
            <a:r>
              <a:rPr lang="en-US" sz="2400" b="1" dirty="0"/>
              <a:t> </a:t>
            </a:r>
            <a:r>
              <a:rPr lang="en-US" sz="2400" b="1" dirty="0" err="1"/>
              <a:t>nhiệt</a:t>
            </a:r>
            <a:r>
              <a:rPr lang="en-US" sz="2400" b="1" dirty="0"/>
              <a:t> </a:t>
            </a:r>
            <a:r>
              <a:rPr lang="en-US" sz="2400" b="1" dirty="0" err="1"/>
              <a:t>nhiều</a:t>
            </a:r>
            <a:r>
              <a:rPr lang="en-US" sz="2400" b="1" dirty="0"/>
              <a:t> </a:t>
            </a:r>
            <a:r>
              <a:rPr lang="en-US" sz="2400" b="1" dirty="0" err="1"/>
              <a:t>hơn</a:t>
            </a:r>
            <a:r>
              <a:rPr lang="en-US" sz="2400" b="1" dirty="0"/>
              <a:t> </a:t>
            </a:r>
            <a:r>
              <a:rPr lang="en-US" sz="2400" b="1" dirty="0" err="1"/>
              <a:t>chất</a:t>
            </a:r>
            <a:r>
              <a:rPr lang="en-US" sz="2400" b="1" dirty="0"/>
              <a:t> </a:t>
            </a:r>
            <a:r>
              <a:rPr lang="en-US" sz="2400" b="1" dirty="0" err="1"/>
              <a:t>rắn</a:t>
            </a:r>
            <a:r>
              <a:rPr lang="en-US" sz="2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816579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836</TotalTime>
  <Words>1362</Words>
  <Application>Microsoft Office PowerPoint</Application>
  <PresentationFormat>On-screen Show (4:3)</PresentationFormat>
  <Paragraphs>114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(Body)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I. Sự nở vì nhiệt của chất rắn, chất lỏng, chất khí</vt:lpstr>
      <vt:lpstr> </vt:lpstr>
      <vt:lpstr>PowerPoint Presentation</vt:lpstr>
      <vt:lpstr>PowerPoint Presentation</vt:lpstr>
      <vt:lpstr>Em có biết</vt:lpstr>
      <vt:lpstr> Nhiệm vụ</vt:lpstr>
      <vt:lpstr>II. Ứng dụng và tác hại của sự nở vì nhiệt</vt:lpstr>
      <vt:lpstr>II. Ứng dụng và tác hại của sự nở vì nhiệt</vt:lpstr>
      <vt:lpstr>II. Ứng dụng và tác hại của sự nở vì nhiệt</vt:lpstr>
      <vt:lpstr>II. Ứng dụng và tác hại của sự nở vì nhiệt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</dc:creator>
  <cp:keywords>VnTeach.Com</cp:keywords>
  <cp:lastModifiedBy>Admin</cp:lastModifiedBy>
  <cp:revision>1</cp:revision>
  <dcterms:created xsi:type="dcterms:W3CDTF">2023-05-25T12:37:08Z</dcterms:created>
  <dcterms:modified xsi:type="dcterms:W3CDTF">2023-10-02T07:40:37Z</dcterms:modified>
</cp:coreProperties>
</file>