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6" r:id="rId4"/>
    <p:sldId id="295" r:id="rId5"/>
    <p:sldId id="296" r:id="rId6"/>
    <p:sldId id="297" r:id="rId7"/>
    <p:sldId id="277" r:id="rId8"/>
    <p:sldId id="258" r:id="rId9"/>
    <p:sldId id="278" r:id="rId10"/>
    <p:sldId id="279" r:id="rId11"/>
    <p:sldId id="280" r:id="rId12"/>
    <p:sldId id="259" r:id="rId13"/>
    <p:sldId id="281" r:id="rId14"/>
    <p:sldId id="282" r:id="rId15"/>
    <p:sldId id="285" r:id="rId16"/>
    <p:sldId id="284" r:id="rId17"/>
    <p:sldId id="283" r:id="rId18"/>
    <p:sldId id="287" r:id="rId19"/>
    <p:sldId id="260" r:id="rId20"/>
    <p:sldId id="288" r:id="rId21"/>
    <p:sldId id="289" r:id="rId22"/>
    <p:sldId id="290" r:id="rId23"/>
    <p:sldId id="292" r:id="rId24"/>
    <p:sldId id="291" r:id="rId25"/>
    <p:sldId id="261" r:id="rId26"/>
    <p:sldId id="293" r:id="rId27"/>
    <p:sldId id="294" r:id="rId28"/>
    <p:sldId id="266" r:id="rId29"/>
    <p:sldId id="274" r:id="rId30"/>
    <p:sldId id="275" r:id="rId31"/>
    <p:sldId id="271" r:id="rId32"/>
  </p:sldIdLst>
  <p:sldSz cx="8229600" cy="4572000"/>
  <p:notesSz cx="6858000" cy="9144000"/>
  <p:defaultTextStyle>
    <a:defPPr>
      <a:defRPr lang="en-US"/>
    </a:defPPr>
    <a:lvl1pPr marL="0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339608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679216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018824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358433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1698041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037649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2377257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2716865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40">
          <p15:clr>
            <a:srgbClr val="A4A3A4"/>
          </p15:clr>
        </p15:guide>
        <p15:guide id="2" pos="259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774" y="120"/>
      </p:cViewPr>
      <p:guideLst>
        <p:guide orient="horz" pos="1440"/>
        <p:guide pos="25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1420284"/>
            <a:ext cx="6995160" cy="9800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4440" y="2590800"/>
            <a:ext cx="576072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39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79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58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98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77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16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216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55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73455" y="121710"/>
            <a:ext cx="1481614" cy="260138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8614" y="121710"/>
            <a:ext cx="4307681" cy="260138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210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58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081" y="2937934"/>
            <a:ext cx="6995160" cy="908050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081" y="1937810"/>
            <a:ext cx="6995160" cy="1000125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3960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2pPr>
            <a:lvl3pPr marL="67921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18824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4pPr>
            <a:lvl5pPr marL="1358433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5pPr>
            <a:lvl6pPr marL="1698041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6pPr>
            <a:lvl7pPr marL="2037649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7pPr>
            <a:lvl8pPr marL="2377257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8pPr>
            <a:lvl9pPr marL="2716865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633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8612" y="711200"/>
            <a:ext cx="2894648" cy="201189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60420" y="711200"/>
            <a:ext cx="2894648" cy="201189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12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" y="183092"/>
            <a:ext cx="7406640" cy="762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1023409"/>
            <a:ext cx="3636169" cy="426508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39608" indent="0">
              <a:buNone/>
              <a:defRPr sz="1500" b="1"/>
            </a:lvl2pPr>
            <a:lvl3pPr marL="679216" indent="0">
              <a:buNone/>
              <a:defRPr sz="1300" b="1"/>
            </a:lvl3pPr>
            <a:lvl4pPr marL="1018824" indent="0">
              <a:buNone/>
              <a:defRPr sz="1200" b="1"/>
            </a:lvl4pPr>
            <a:lvl5pPr marL="1358433" indent="0">
              <a:buNone/>
              <a:defRPr sz="1200" b="1"/>
            </a:lvl5pPr>
            <a:lvl6pPr marL="1698041" indent="0">
              <a:buNone/>
              <a:defRPr sz="1200" b="1"/>
            </a:lvl6pPr>
            <a:lvl7pPr marL="2037649" indent="0">
              <a:buNone/>
              <a:defRPr sz="1200" b="1"/>
            </a:lvl7pPr>
            <a:lvl8pPr marL="2377257" indent="0">
              <a:buNone/>
              <a:defRPr sz="1200" b="1"/>
            </a:lvl8pPr>
            <a:lvl9pPr marL="2716865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" y="1449917"/>
            <a:ext cx="3636169" cy="263419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80522" y="1023409"/>
            <a:ext cx="3637598" cy="426508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39608" indent="0">
              <a:buNone/>
              <a:defRPr sz="1500" b="1"/>
            </a:lvl2pPr>
            <a:lvl3pPr marL="679216" indent="0">
              <a:buNone/>
              <a:defRPr sz="1300" b="1"/>
            </a:lvl3pPr>
            <a:lvl4pPr marL="1018824" indent="0">
              <a:buNone/>
              <a:defRPr sz="1200" b="1"/>
            </a:lvl4pPr>
            <a:lvl5pPr marL="1358433" indent="0">
              <a:buNone/>
              <a:defRPr sz="1200" b="1"/>
            </a:lvl5pPr>
            <a:lvl6pPr marL="1698041" indent="0">
              <a:buNone/>
              <a:defRPr sz="1200" b="1"/>
            </a:lvl6pPr>
            <a:lvl7pPr marL="2037649" indent="0">
              <a:buNone/>
              <a:defRPr sz="1200" b="1"/>
            </a:lvl7pPr>
            <a:lvl8pPr marL="2377257" indent="0">
              <a:buNone/>
              <a:defRPr sz="1200" b="1"/>
            </a:lvl8pPr>
            <a:lvl9pPr marL="2716865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80522" y="1449917"/>
            <a:ext cx="3637598" cy="263419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192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751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440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1" y="182033"/>
            <a:ext cx="2707481" cy="77470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7545" y="182035"/>
            <a:ext cx="4600575" cy="390207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1481" y="956735"/>
            <a:ext cx="2707481" cy="3127375"/>
          </a:xfrm>
        </p:spPr>
        <p:txBody>
          <a:bodyPr/>
          <a:lstStyle>
            <a:lvl1pPr marL="0" indent="0">
              <a:buNone/>
              <a:defRPr sz="1000"/>
            </a:lvl1pPr>
            <a:lvl2pPr marL="339608" indent="0">
              <a:buNone/>
              <a:defRPr sz="900"/>
            </a:lvl2pPr>
            <a:lvl3pPr marL="679216" indent="0">
              <a:buNone/>
              <a:defRPr sz="700"/>
            </a:lvl3pPr>
            <a:lvl4pPr marL="1018824" indent="0">
              <a:buNone/>
              <a:defRPr sz="700"/>
            </a:lvl4pPr>
            <a:lvl5pPr marL="1358433" indent="0">
              <a:buNone/>
              <a:defRPr sz="700"/>
            </a:lvl5pPr>
            <a:lvl6pPr marL="1698041" indent="0">
              <a:buNone/>
              <a:defRPr sz="700"/>
            </a:lvl6pPr>
            <a:lvl7pPr marL="2037649" indent="0">
              <a:buNone/>
              <a:defRPr sz="700"/>
            </a:lvl7pPr>
            <a:lvl8pPr marL="2377257" indent="0">
              <a:buNone/>
              <a:defRPr sz="700"/>
            </a:lvl8pPr>
            <a:lvl9pPr marL="2716865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791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3059" y="3200401"/>
            <a:ext cx="4937760" cy="377825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13059" y="408517"/>
            <a:ext cx="4937760" cy="2743200"/>
          </a:xfrm>
        </p:spPr>
        <p:txBody>
          <a:bodyPr/>
          <a:lstStyle>
            <a:lvl1pPr marL="0" indent="0">
              <a:buNone/>
              <a:defRPr sz="2400"/>
            </a:lvl1pPr>
            <a:lvl2pPr marL="339608" indent="0">
              <a:buNone/>
              <a:defRPr sz="2100"/>
            </a:lvl2pPr>
            <a:lvl3pPr marL="679216" indent="0">
              <a:buNone/>
              <a:defRPr sz="1800"/>
            </a:lvl3pPr>
            <a:lvl4pPr marL="1018824" indent="0">
              <a:buNone/>
              <a:defRPr sz="1500"/>
            </a:lvl4pPr>
            <a:lvl5pPr marL="1358433" indent="0">
              <a:buNone/>
              <a:defRPr sz="1500"/>
            </a:lvl5pPr>
            <a:lvl6pPr marL="1698041" indent="0">
              <a:buNone/>
              <a:defRPr sz="1500"/>
            </a:lvl6pPr>
            <a:lvl7pPr marL="2037649" indent="0">
              <a:buNone/>
              <a:defRPr sz="1500"/>
            </a:lvl7pPr>
            <a:lvl8pPr marL="2377257" indent="0">
              <a:buNone/>
              <a:defRPr sz="1500"/>
            </a:lvl8pPr>
            <a:lvl9pPr marL="2716865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3059" y="3578226"/>
            <a:ext cx="4937760" cy="536575"/>
          </a:xfrm>
        </p:spPr>
        <p:txBody>
          <a:bodyPr/>
          <a:lstStyle>
            <a:lvl1pPr marL="0" indent="0">
              <a:buNone/>
              <a:defRPr sz="1000"/>
            </a:lvl1pPr>
            <a:lvl2pPr marL="339608" indent="0">
              <a:buNone/>
              <a:defRPr sz="900"/>
            </a:lvl2pPr>
            <a:lvl3pPr marL="679216" indent="0">
              <a:buNone/>
              <a:defRPr sz="700"/>
            </a:lvl3pPr>
            <a:lvl4pPr marL="1018824" indent="0">
              <a:buNone/>
              <a:defRPr sz="700"/>
            </a:lvl4pPr>
            <a:lvl5pPr marL="1358433" indent="0">
              <a:buNone/>
              <a:defRPr sz="700"/>
            </a:lvl5pPr>
            <a:lvl6pPr marL="1698041" indent="0">
              <a:buNone/>
              <a:defRPr sz="700"/>
            </a:lvl6pPr>
            <a:lvl7pPr marL="2037649" indent="0">
              <a:buNone/>
              <a:defRPr sz="700"/>
            </a:lvl7pPr>
            <a:lvl8pPr marL="2377257" indent="0">
              <a:buNone/>
              <a:defRPr sz="700"/>
            </a:lvl8pPr>
            <a:lvl9pPr marL="2716865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284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480" y="183092"/>
            <a:ext cx="7406640" cy="762000"/>
          </a:xfrm>
          <a:prstGeom prst="rect">
            <a:avLst/>
          </a:prstGeom>
        </p:spPr>
        <p:txBody>
          <a:bodyPr vert="horz" lIns="67922" tIns="33961" rIns="67922" bIns="3396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1066801"/>
            <a:ext cx="7406640" cy="3017309"/>
          </a:xfrm>
          <a:prstGeom prst="rect">
            <a:avLst/>
          </a:prstGeom>
        </p:spPr>
        <p:txBody>
          <a:bodyPr vert="horz" lIns="67922" tIns="33961" rIns="67922" bIns="3396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1480" y="4237568"/>
            <a:ext cx="1920240" cy="243417"/>
          </a:xfrm>
          <a:prstGeom prst="rect">
            <a:avLst/>
          </a:prstGeom>
        </p:spPr>
        <p:txBody>
          <a:bodyPr vert="horz" lIns="67922" tIns="33961" rIns="67922" bIns="33961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B18E7-283B-44E2-9AFD-97A1B6C20222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11780" y="4237568"/>
            <a:ext cx="2606040" cy="243417"/>
          </a:xfrm>
          <a:prstGeom prst="rect">
            <a:avLst/>
          </a:prstGeom>
        </p:spPr>
        <p:txBody>
          <a:bodyPr vert="horz" lIns="67922" tIns="33961" rIns="67922" bIns="33961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97880" y="4237568"/>
            <a:ext cx="1920240" cy="243417"/>
          </a:xfrm>
          <a:prstGeom prst="rect">
            <a:avLst/>
          </a:prstGeom>
        </p:spPr>
        <p:txBody>
          <a:bodyPr vert="horz" lIns="67922" tIns="33961" rIns="67922" bIns="33961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415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79216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4706" indent="-254706" algn="l" defTabSz="67921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1863" indent="-212255" algn="l" defTabSz="679216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49020" indent="-169804" algn="l" defTabSz="67921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629" indent="-169804" algn="l" defTabSz="679216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8237" indent="-169804" algn="l" defTabSz="679216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67845" indent="-169804" algn="l" defTabSz="67921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07453" indent="-169804" algn="l" defTabSz="67921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47061" indent="-169804" algn="l" defTabSz="67921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886669" indent="-169804" algn="l" defTabSz="67921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39608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79216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18824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58433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98041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37649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77257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16865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2.jpg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-13855"/>
            <a:ext cx="6324600" cy="4572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" y="76200"/>
            <a:ext cx="1743456" cy="24384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057400" y="609600"/>
            <a:ext cx="6039492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9: </a:t>
            </a:r>
          </a:p>
          <a:p>
            <a:pPr algn="ctr"/>
            <a:r>
              <a:rPr lang="en-US" sz="19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TÔN TRỌNG NGƯỜI LAO ĐỘNG</a:t>
            </a:r>
            <a:endParaRPr lang="en-US" sz="19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136" y="1491576"/>
            <a:ext cx="3505200" cy="26076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5" descr="FLOWERS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269747"/>
            <a:ext cx="960533" cy="1302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FLOWERS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626425"/>
            <a:ext cx="1101725" cy="94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8908336"/>
              </p:ext>
            </p:extLst>
          </p:nvPr>
        </p:nvGraphicFramePr>
        <p:xfrm>
          <a:off x="2057400" y="3291840"/>
          <a:ext cx="1066800" cy="1280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Clip" r:id="rId8" imgW="3531960" imgH="4445640" progId="MS_ClipArt_Gallery.2">
                  <p:embed/>
                </p:oleObj>
              </mc:Choice>
              <mc:Fallback>
                <p:oleObj name="Clip" r:id="rId8" imgW="3531960" imgH="444564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291840"/>
                        <a:ext cx="1066800" cy="12801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3392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3270457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nghề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Group 60"/>
          <p:cNvGrpSpPr>
            <a:grpSpLocks/>
          </p:cNvGrpSpPr>
          <p:nvPr/>
        </p:nvGrpSpPr>
        <p:grpSpPr bwMode="auto">
          <a:xfrm>
            <a:off x="685800" y="762000"/>
            <a:ext cx="381000" cy="381000"/>
            <a:chOff x="2078" y="1680"/>
            <a:chExt cx="1615" cy="1615"/>
          </a:xfrm>
        </p:grpSpPr>
        <p:sp>
          <p:nvSpPr>
            <p:cNvPr id="23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722744" y="787358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29292" y="0"/>
            <a:ext cx="7600308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TÔN TRỌNG NGƯỜI LAO ĐỘNG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38200" y="1295400"/>
            <a:ext cx="2438400" cy="457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 NHÓM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0" y="1981200"/>
            <a:ext cx="6172200" cy="20313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ớp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chữa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ý: 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chữa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chữa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61304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3270457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nghề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Group 60"/>
          <p:cNvGrpSpPr>
            <a:grpSpLocks/>
          </p:cNvGrpSpPr>
          <p:nvPr/>
        </p:nvGrpSpPr>
        <p:grpSpPr bwMode="auto">
          <a:xfrm>
            <a:off x="685800" y="762000"/>
            <a:ext cx="381000" cy="381000"/>
            <a:chOff x="2078" y="1680"/>
            <a:chExt cx="1615" cy="1615"/>
          </a:xfrm>
        </p:grpSpPr>
        <p:sp>
          <p:nvSpPr>
            <p:cNvPr id="23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722744" y="787358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29292" y="0"/>
            <a:ext cx="7600308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TÔN TRỌNG NGƯỜI LAO ĐỘNG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70974" y="1828800"/>
            <a:ext cx="7053826" cy="258532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1, 2,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77 SGK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ý: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838200" y="1295400"/>
            <a:ext cx="2438400" cy="457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 NHÓM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304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67559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nghề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Group 67"/>
          <p:cNvGrpSpPr>
            <a:grpSpLocks/>
          </p:cNvGrpSpPr>
          <p:nvPr/>
        </p:nvGrpSpPr>
        <p:grpSpPr bwMode="auto">
          <a:xfrm>
            <a:off x="668023" y="727868"/>
            <a:ext cx="381000" cy="381000"/>
            <a:chOff x="2078" y="1680"/>
            <a:chExt cx="1615" cy="1615"/>
          </a:xfrm>
        </p:grpSpPr>
        <p:sp>
          <p:nvSpPr>
            <p:cNvPr id="17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98269" y="75114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29292" y="0"/>
            <a:ext cx="7600308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TÔN TRỌNG NGƯỜI LAO ĐỘNG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49022" y="1446919"/>
            <a:ext cx="6723377" cy="203132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chuyên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Chuyên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chuyên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vững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kịp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644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67559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nghề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Group 67"/>
          <p:cNvGrpSpPr>
            <a:grpSpLocks/>
          </p:cNvGrpSpPr>
          <p:nvPr/>
        </p:nvGrpSpPr>
        <p:grpSpPr bwMode="auto">
          <a:xfrm>
            <a:off x="668023" y="727868"/>
            <a:ext cx="381000" cy="381000"/>
            <a:chOff x="2078" y="1680"/>
            <a:chExt cx="1615" cy="1615"/>
          </a:xfrm>
        </p:grpSpPr>
        <p:sp>
          <p:nvSpPr>
            <p:cNvPr id="17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98269" y="75114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29292" y="0"/>
            <a:ext cx="7600308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TÔN TRỌNG NGƯỜI LAO ĐỘNG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274" y="1524000"/>
            <a:ext cx="7114344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8887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67559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nghề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Group 67"/>
          <p:cNvGrpSpPr>
            <a:grpSpLocks/>
          </p:cNvGrpSpPr>
          <p:nvPr/>
        </p:nvGrpSpPr>
        <p:grpSpPr bwMode="auto">
          <a:xfrm>
            <a:off x="668023" y="727868"/>
            <a:ext cx="381000" cy="381000"/>
            <a:chOff x="2078" y="1680"/>
            <a:chExt cx="1615" cy="1615"/>
          </a:xfrm>
        </p:grpSpPr>
        <p:sp>
          <p:nvSpPr>
            <p:cNvPr id="17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98269" y="75114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29292" y="0"/>
            <a:ext cx="7600308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TÔN TRỌNG NGƯỜI LAO ĐỘNG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609" y="1371600"/>
            <a:ext cx="6543674" cy="2979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4077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67559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nghề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Group 67"/>
          <p:cNvGrpSpPr>
            <a:grpSpLocks/>
          </p:cNvGrpSpPr>
          <p:nvPr/>
        </p:nvGrpSpPr>
        <p:grpSpPr bwMode="auto">
          <a:xfrm>
            <a:off x="668023" y="727868"/>
            <a:ext cx="381000" cy="381000"/>
            <a:chOff x="2078" y="1680"/>
            <a:chExt cx="1615" cy="1615"/>
          </a:xfrm>
        </p:grpSpPr>
        <p:sp>
          <p:nvSpPr>
            <p:cNvPr id="17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98269" y="75114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29292" y="0"/>
            <a:ext cx="7600308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TÔN TRỌNG NGƯỜI LAO ĐỘNG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523" y="1524000"/>
            <a:ext cx="7055190" cy="2625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1306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67559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nghề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Group 67"/>
          <p:cNvGrpSpPr>
            <a:grpSpLocks/>
          </p:cNvGrpSpPr>
          <p:nvPr/>
        </p:nvGrpSpPr>
        <p:grpSpPr bwMode="auto">
          <a:xfrm>
            <a:off x="668023" y="727868"/>
            <a:ext cx="381000" cy="381000"/>
            <a:chOff x="2078" y="1680"/>
            <a:chExt cx="1615" cy="1615"/>
          </a:xfrm>
        </p:grpSpPr>
        <p:sp>
          <p:nvSpPr>
            <p:cNvPr id="17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98269" y="75114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29292" y="0"/>
            <a:ext cx="7600308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TÔN TRỌNG NGƯỜI LAO ĐỘNG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625" y="1254125"/>
            <a:ext cx="3120448" cy="1066800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625" y="2320925"/>
            <a:ext cx="3152775" cy="209867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534025" y="1600200"/>
            <a:ext cx="2206048" cy="304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534025" y="1953491"/>
            <a:ext cx="2206048" cy="304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538643" y="2667000"/>
            <a:ext cx="2206048" cy="304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549467" y="2971800"/>
            <a:ext cx="2206048" cy="3984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549467" y="3411538"/>
            <a:ext cx="2206048" cy="39846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547879" y="3826812"/>
            <a:ext cx="2206048" cy="5165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loud Callout 27"/>
          <p:cNvSpPr/>
          <p:nvPr/>
        </p:nvSpPr>
        <p:spPr>
          <a:xfrm>
            <a:off x="228600" y="1371600"/>
            <a:ext cx="4495800" cy="1447800"/>
          </a:xfrm>
          <a:prstGeom prst="cloudCallout">
            <a:avLst>
              <a:gd name="adj1" fmla="val -36782"/>
              <a:gd name="adj2" fmla="val 6780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306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6" grpId="0" animBg="1"/>
      <p:bldP spid="26" grpId="1" animBg="1"/>
      <p:bldP spid="27" grpId="0" animBg="1"/>
      <p:bldP spid="27" grpId="1" animBg="1"/>
      <p:bldP spid="2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67559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nghề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Group 67"/>
          <p:cNvGrpSpPr>
            <a:grpSpLocks/>
          </p:cNvGrpSpPr>
          <p:nvPr/>
        </p:nvGrpSpPr>
        <p:grpSpPr bwMode="auto">
          <a:xfrm>
            <a:off x="668023" y="727868"/>
            <a:ext cx="381000" cy="381000"/>
            <a:chOff x="2078" y="1680"/>
            <a:chExt cx="1615" cy="1615"/>
          </a:xfrm>
        </p:grpSpPr>
        <p:sp>
          <p:nvSpPr>
            <p:cNvPr id="17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98269" y="75114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29292" y="0"/>
            <a:ext cx="7600308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TÔN TRỌNG NGƯỜI LAO ĐỘNG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2057400" y="1219200"/>
            <a:ext cx="4495800" cy="1447800"/>
          </a:xfrm>
          <a:prstGeom prst="cloudCallout">
            <a:avLst>
              <a:gd name="adj1" fmla="val -36782"/>
              <a:gd name="adj2" fmla="val 6780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71600" y="2721352"/>
            <a:ext cx="5323622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gian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Kiên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gàng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nắp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thận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24077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67559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nghề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Group 67"/>
          <p:cNvGrpSpPr>
            <a:grpSpLocks/>
          </p:cNvGrpSpPr>
          <p:nvPr/>
        </p:nvGrpSpPr>
        <p:grpSpPr bwMode="auto">
          <a:xfrm>
            <a:off x="668023" y="727868"/>
            <a:ext cx="381000" cy="381000"/>
            <a:chOff x="2078" y="1680"/>
            <a:chExt cx="1615" cy="1615"/>
          </a:xfrm>
        </p:grpSpPr>
        <p:sp>
          <p:nvSpPr>
            <p:cNvPr id="17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98269" y="75114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29292" y="0"/>
            <a:ext cx="7600308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TÔN TRỌNG NGƯỜI LAO ĐỘNG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77916" y="1371600"/>
            <a:ext cx="6970684" cy="1477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b="1" i="1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1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1800" b="1" i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hạng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khang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Do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láng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xi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măng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phẳng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" name="Cloud Callout 14"/>
          <p:cNvSpPr/>
          <p:nvPr/>
        </p:nvSpPr>
        <p:spPr>
          <a:xfrm>
            <a:off x="2133600" y="2819400"/>
            <a:ext cx="4495800" cy="1447800"/>
          </a:xfrm>
          <a:prstGeom prst="cloudCallout">
            <a:avLst>
              <a:gd name="adj1" fmla="val -40069"/>
              <a:gd name="adj2" fmla="val 58234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khoá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258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6" y="685800"/>
            <a:ext cx="4546164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629292" y="727868"/>
            <a:ext cx="381000" cy="381000"/>
            <a:chOff x="2078" y="1680"/>
            <a:chExt cx="1615" cy="1615"/>
          </a:xfrm>
        </p:grpSpPr>
        <p:sp>
          <p:nvSpPr>
            <p:cNvPr id="1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62268" y="74855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29292" y="0"/>
            <a:ext cx="7600308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TÔN TRỌNG NGƯỜI LAO ĐỘNG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1866900" y="1219200"/>
            <a:ext cx="4686300" cy="1447800"/>
          </a:xfrm>
          <a:prstGeom prst="cloudCallout">
            <a:avLst>
              <a:gd name="adj1" fmla="val -40069"/>
              <a:gd name="adj2" fmla="val 5823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H.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2" name="Rectangle 1"/>
          <p:cNvSpPr/>
          <p:nvPr/>
        </p:nvSpPr>
        <p:spPr>
          <a:xfrm>
            <a:off x="1369352" y="2819400"/>
            <a:ext cx="6098248" cy="1477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Cởi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Sẵn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sàng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hỗ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ngợi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82644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29292" y="0"/>
            <a:ext cx="7600308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TÔN TRỌNG NGƯỜI LAO ĐỘNG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7" y="685800"/>
            <a:ext cx="2426418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Kể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tên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số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nghề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3" name="Group 53"/>
          <p:cNvGrpSpPr>
            <a:grpSpLocks/>
          </p:cNvGrpSpPr>
          <p:nvPr/>
        </p:nvGrpSpPr>
        <p:grpSpPr bwMode="auto">
          <a:xfrm>
            <a:off x="685800" y="743381"/>
            <a:ext cx="381000" cy="381000"/>
            <a:chOff x="2078" y="1680"/>
            <a:chExt cx="1615" cy="1615"/>
          </a:xfrm>
        </p:grpSpPr>
        <p:sp>
          <p:nvSpPr>
            <p:cNvPr id="14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5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8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0" name="Text Box 9"/>
          <p:cNvSpPr txBox="1">
            <a:spLocks noChangeArrowheads="1"/>
          </p:cNvSpPr>
          <p:nvPr/>
        </p:nvSpPr>
        <p:spPr bwMode="gray">
          <a:xfrm>
            <a:off x="724104" y="74930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838200" y="1295400"/>
            <a:ext cx="1943100" cy="457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 CHƠI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4600" y="1981200"/>
            <a:ext cx="5257800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rò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85776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6" y="685800"/>
            <a:ext cx="4546164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629292" y="727868"/>
            <a:ext cx="381000" cy="381000"/>
            <a:chOff x="2078" y="1680"/>
            <a:chExt cx="1615" cy="1615"/>
          </a:xfrm>
        </p:grpSpPr>
        <p:sp>
          <p:nvSpPr>
            <p:cNvPr id="1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62268" y="74855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29292" y="0"/>
            <a:ext cx="7600308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TÔN TRỌNG NGƯỜI LAO ĐỘNG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636" y="1524000"/>
            <a:ext cx="6603564" cy="2441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164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6" y="685800"/>
            <a:ext cx="4546164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629292" y="727868"/>
            <a:ext cx="381000" cy="381000"/>
            <a:chOff x="2078" y="1680"/>
            <a:chExt cx="1615" cy="1615"/>
          </a:xfrm>
        </p:grpSpPr>
        <p:sp>
          <p:nvSpPr>
            <p:cNvPr id="1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62268" y="74855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29292" y="0"/>
            <a:ext cx="7600308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TÔN TRỌNG NGƯỜI LAO ĐỘNG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25" y="1295400"/>
            <a:ext cx="3181350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792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6" y="685800"/>
            <a:ext cx="4546164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629292" y="727868"/>
            <a:ext cx="381000" cy="381000"/>
            <a:chOff x="2078" y="1680"/>
            <a:chExt cx="1615" cy="1615"/>
          </a:xfrm>
        </p:grpSpPr>
        <p:sp>
          <p:nvSpPr>
            <p:cNvPr id="1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62268" y="74855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29292" y="0"/>
            <a:ext cx="7600308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TÔN TRỌNG NGƯỜI LAO ĐỘNG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2057400" y="1162482"/>
            <a:ext cx="4495800" cy="1447800"/>
          </a:xfrm>
          <a:prstGeom prst="cloudCallout">
            <a:avLst>
              <a:gd name="adj1" fmla="val -40069"/>
              <a:gd name="adj2" fmla="val 58234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96396" y="1681877"/>
            <a:ext cx="6952204" cy="258532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Dành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Cởi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hoà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chừa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Sẵn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sàng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hỗ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chữa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kiệm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phâm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đụng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phâm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Quảng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phấm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99792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6" y="685800"/>
            <a:ext cx="4546164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629292" y="727868"/>
            <a:ext cx="381000" cy="381000"/>
            <a:chOff x="2078" y="1680"/>
            <a:chExt cx="1615" cy="1615"/>
          </a:xfrm>
        </p:grpSpPr>
        <p:sp>
          <p:nvSpPr>
            <p:cNvPr id="1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62268" y="74855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29292" y="0"/>
            <a:ext cx="7600308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TÔN TRỌNG NGƯỜI LAO ĐỘNG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90600" y="1295400"/>
            <a:ext cx="6894001" cy="1477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b="1" i="1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1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1800" b="1" i="1" dirty="0">
                <a:latin typeface="Times New Roman" pitchFamily="18" charset="0"/>
                <a:cs typeface="Times New Roman" pitchFamily="18" charset="0"/>
              </a:rPr>
              <a:t> 1: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C.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cẩn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thận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dang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dọn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N, di gang qua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A.: “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C.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lai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thảy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chứ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”. 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Cloud Callout 14"/>
          <p:cNvSpPr/>
          <p:nvPr/>
        </p:nvSpPr>
        <p:spPr>
          <a:xfrm>
            <a:off x="1752600" y="2610282"/>
            <a:ext cx="4495800" cy="1447800"/>
          </a:xfrm>
          <a:prstGeom prst="cloudCallout">
            <a:avLst>
              <a:gd name="adj1" fmla="val -40069"/>
              <a:gd name="adj2" fmla="val 58234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N.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A.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3635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6" y="685800"/>
            <a:ext cx="4546164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629292" y="727868"/>
            <a:ext cx="381000" cy="381000"/>
            <a:chOff x="2078" y="1680"/>
            <a:chExt cx="1615" cy="1615"/>
          </a:xfrm>
        </p:grpSpPr>
        <p:sp>
          <p:nvSpPr>
            <p:cNvPr id="1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62268" y="74855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29292" y="0"/>
            <a:ext cx="7600308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TÔN TRỌNG NGƯỜI LAO ĐỘNG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72046" y="1371600"/>
            <a:ext cx="6800354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b="1" i="1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1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1800" b="1" i="1" dirty="0">
                <a:latin typeface="Times New Roman" pitchFamily="18" charset="0"/>
                <a:cs typeface="Times New Roman" pitchFamily="18" charset="0"/>
              </a:rPr>
              <a:t> 2: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T.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cổng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chép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,...</a:t>
            </a:r>
          </a:p>
        </p:txBody>
      </p:sp>
      <p:sp>
        <p:nvSpPr>
          <p:cNvPr id="15" name="Cloud Callout 14"/>
          <p:cNvSpPr/>
          <p:nvPr/>
        </p:nvSpPr>
        <p:spPr>
          <a:xfrm>
            <a:off x="1752600" y="2610282"/>
            <a:ext cx="4572000" cy="1580718"/>
          </a:xfrm>
          <a:prstGeom prst="cloudCallout">
            <a:avLst>
              <a:gd name="adj1" fmla="val -40069"/>
              <a:gd name="adj2" fmla="val 58234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T.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chia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43635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6" y="685800"/>
            <a:ext cx="3022164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Trân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Group 81"/>
          <p:cNvGrpSpPr>
            <a:grpSpLocks/>
          </p:cNvGrpSpPr>
          <p:nvPr/>
        </p:nvGrpSpPr>
        <p:grpSpPr bwMode="auto">
          <a:xfrm>
            <a:off x="669026" y="737610"/>
            <a:ext cx="355600" cy="381000"/>
            <a:chOff x="2078" y="1680"/>
            <a:chExt cx="1615" cy="1615"/>
          </a:xfrm>
        </p:grpSpPr>
        <p:sp>
          <p:nvSpPr>
            <p:cNvPr id="23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689283" y="759159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en-US" altLang="en-US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29292" y="0"/>
            <a:ext cx="7600308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TÔN TRỌNG NGƯỜI LAO ĐỘNG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38200" y="1295400"/>
            <a:ext cx="2438400" cy="457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 NHÓM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467" y="1905000"/>
            <a:ext cx="6962774" cy="2546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960811" y="2743200"/>
            <a:ext cx="6977430" cy="1477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T.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toan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tụy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T.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6470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6" y="685800"/>
            <a:ext cx="3022164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Trân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Group 81"/>
          <p:cNvGrpSpPr>
            <a:grpSpLocks/>
          </p:cNvGrpSpPr>
          <p:nvPr/>
        </p:nvGrpSpPr>
        <p:grpSpPr bwMode="auto">
          <a:xfrm>
            <a:off x="669026" y="737610"/>
            <a:ext cx="355600" cy="381000"/>
            <a:chOff x="2078" y="1680"/>
            <a:chExt cx="1615" cy="1615"/>
          </a:xfrm>
        </p:grpSpPr>
        <p:sp>
          <p:nvSpPr>
            <p:cNvPr id="23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689283" y="759159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en-US" altLang="en-US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29292" y="0"/>
            <a:ext cx="7600308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TÔN TRỌNG NGƯỜI LAO ĐỘNG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Cloud Callout 15"/>
          <p:cNvSpPr/>
          <p:nvPr/>
        </p:nvSpPr>
        <p:spPr>
          <a:xfrm>
            <a:off x="1752600" y="1371600"/>
            <a:ext cx="5105400" cy="1580718"/>
          </a:xfrm>
          <a:prstGeom prst="cloudCallout">
            <a:avLst>
              <a:gd name="adj1" fmla="val -40069"/>
              <a:gd name="adj2" fmla="val 5823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trân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46418" y="3200400"/>
            <a:ext cx="591776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29854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6" y="685800"/>
            <a:ext cx="3022164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Trân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Group 81"/>
          <p:cNvGrpSpPr>
            <a:grpSpLocks/>
          </p:cNvGrpSpPr>
          <p:nvPr/>
        </p:nvGrpSpPr>
        <p:grpSpPr bwMode="auto">
          <a:xfrm>
            <a:off x="669026" y="737610"/>
            <a:ext cx="355600" cy="381000"/>
            <a:chOff x="2078" y="1680"/>
            <a:chExt cx="1615" cy="1615"/>
          </a:xfrm>
        </p:grpSpPr>
        <p:sp>
          <p:nvSpPr>
            <p:cNvPr id="23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689283" y="759159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en-US" altLang="en-US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29292" y="0"/>
            <a:ext cx="7600308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TÔN TRỌNG NGƯỜI LAO ĐỘNG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26054" y="1524000"/>
            <a:ext cx="7370838" cy="20313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, video clip,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,... 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đem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trân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70517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6" y="685800"/>
            <a:ext cx="6527364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Tuyên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truyền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vận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động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mọi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người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“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Tôn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trọng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người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lao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động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”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67"/>
          <p:cNvGrpSpPr>
            <a:grpSpLocks/>
          </p:cNvGrpSpPr>
          <p:nvPr/>
        </p:nvGrpSpPr>
        <p:grpSpPr bwMode="auto">
          <a:xfrm>
            <a:off x="668023" y="727868"/>
            <a:ext cx="381000" cy="381000"/>
            <a:chOff x="2078" y="1680"/>
            <a:chExt cx="1615" cy="1615"/>
          </a:xfrm>
        </p:grpSpPr>
        <p:sp>
          <p:nvSpPr>
            <p:cNvPr id="17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98269" y="75114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29292" y="0"/>
            <a:ext cx="7600308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TÔN TRỌNG NGƯỜI LAO ĐỘNG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1828800" y="1219200"/>
            <a:ext cx="4191000" cy="1066800"/>
          </a:xfrm>
          <a:prstGeom prst="cloudCallout">
            <a:avLst>
              <a:gd name="adj1" fmla="val -40069"/>
              <a:gd name="adj2" fmla="val 5823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29126" y="2362200"/>
            <a:ext cx="7271874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ràng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tỏa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98905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21077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tôi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Group 67"/>
          <p:cNvGrpSpPr>
            <a:grpSpLocks/>
          </p:cNvGrpSpPr>
          <p:nvPr/>
        </p:nvGrpSpPr>
        <p:grpSpPr bwMode="auto">
          <a:xfrm>
            <a:off x="668023" y="727868"/>
            <a:ext cx="381000" cy="381000"/>
            <a:chOff x="2078" y="1680"/>
            <a:chExt cx="1615" cy="1615"/>
          </a:xfrm>
        </p:grpSpPr>
        <p:sp>
          <p:nvSpPr>
            <p:cNvPr id="17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98269" y="751142"/>
            <a:ext cx="39436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29292" y="0"/>
            <a:ext cx="7600308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TÔN TRỌNG NGƯỜI LAO ĐỘNG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2667000" y="1048002"/>
            <a:ext cx="4495800" cy="1390397"/>
          </a:xfrm>
          <a:prstGeom prst="cloudCallout">
            <a:avLst>
              <a:gd name="adj1" fmla="val -40069"/>
              <a:gd name="adj2" fmla="val 5823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Cloud Callout 14"/>
          <p:cNvSpPr/>
          <p:nvPr/>
        </p:nvSpPr>
        <p:spPr>
          <a:xfrm>
            <a:off x="2146516" y="1447800"/>
            <a:ext cx="5473484" cy="1828800"/>
          </a:xfrm>
          <a:prstGeom prst="cloudCallout">
            <a:avLst>
              <a:gd name="adj1" fmla="val -40069"/>
              <a:gd name="adj2" fmla="val 58234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92998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29292" y="0"/>
            <a:ext cx="7600308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TÔN TRỌNG NGƯỜI LAO ĐỘNG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7" y="685800"/>
            <a:ext cx="2426418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Kể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tên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số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nghề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3" name="Group 53"/>
          <p:cNvGrpSpPr>
            <a:grpSpLocks/>
          </p:cNvGrpSpPr>
          <p:nvPr/>
        </p:nvGrpSpPr>
        <p:grpSpPr bwMode="auto">
          <a:xfrm>
            <a:off x="685800" y="743381"/>
            <a:ext cx="381000" cy="381000"/>
            <a:chOff x="2078" y="1680"/>
            <a:chExt cx="1615" cy="1615"/>
          </a:xfrm>
        </p:grpSpPr>
        <p:sp>
          <p:nvSpPr>
            <p:cNvPr id="14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5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8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0" name="Text Box 9"/>
          <p:cNvSpPr txBox="1">
            <a:spLocks noChangeArrowheads="1"/>
          </p:cNvSpPr>
          <p:nvPr/>
        </p:nvSpPr>
        <p:spPr bwMode="gray">
          <a:xfrm>
            <a:off x="724104" y="74930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862" y="1295400"/>
            <a:ext cx="5495168" cy="30960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7180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6" y="685800"/>
            <a:ext cx="2564964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Phản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hồi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cuối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chủ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đề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629292" y="727868"/>
            <a:ext cx="381000" cy="381000"/>
            <a:chOff x="2078" y="1680"/>
            <a:chExt cx="1615" cy="1615"/>
          </a:xfrm>
        </p:grpSpPr>
        <p:sp>
          <p:nvSpPr>
            <p:cNvPr id="1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34560" y="748554"/>
            <a:ext cx="45807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8</a:t>
            </a:r>
            <a:endParaRPr lang="en-US" altLang="en-US" sz="14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Cloud Callout 22"/>
          <p:cNvSpPr/>
          <p:nvPr/>
        </p:nvSpPr>
        <p:spPr>
          <a:xfrm>
            <a:off x="76200" y="1219200"/>
            <a:ext cx="4191000" cy="1371600"/>
          </a:xfrm>
          <a:prstGeom prst="cloudCallout">
            <a:avLst>
              <a:gd name="adj1" fmla="val -35143"/>
              <a:gd name="adj2" fmla="val 5913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09782" y="2886670"/>
            <a:ext cx="2519218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29292" y="0"/>
            <a:ext cx="7600308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TÔN TRỌNG NGƯỜI LAO ĐỘNG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236" y="1159317"/>
            <a:ext cx="4323192" cy="3209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2475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3" grpId="0" animBg="1"/>
      <p:bldP spid="2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47747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Rèn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luyện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tiếp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theo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chuẩn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bị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chủ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đề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mới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2" name="Group 81"/>
          <p:cNvGrpSpPr>
            <a:grpSpLocks/>
          </p:cNvGrpSpPr>
          <p:nvPr/>
        </p:nvGrpSpPr>
        <p:grpSpPr bwMode="auto">
          <a:xfrm>
            <a:off x="669026" y="737610"/>
            <a:ext cx="355600" cy="381000"/>
            <a:chOff x="2078" y="1680"/>
            <a:chExt cx="1615" cy="1615"/>
          </a:xfrm>
        </p:grpSpPr>
        <p:sp>
          <p:nvSpPr>
            <p:cNvPr id="23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689283" y="759159"/>
            <a:ext cx="3685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endParaRPr lang="en-US" altLang="en-US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92634" y="1447800"/>
            <a:ext cx="6527365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29292" y="0"/>
            <a:ext cx="7600308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TÔN TRỌNG NGƯỜI LAO ĐỘNG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307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29292" y="0"/>
            <a:ext cx="7600308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TÔN TRỌNG NGƯỜI LAO ĐỘNG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7" y="685800"/>
            <a:ext cx="2426418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Kể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tên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số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nghề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3" name="Group 53"/>
          <p:cNvGrpSpPr>
            <a:grpSpLocks/>
          </p:cNvGrpSpPr>
          <p:nvPr/>
        </p:nvGrpSpPr>
        <p:grpSpPr bwMode="auto">
          <a:xfrm>
            <a:off x="685800" y="743381"/>
            <a:ext cx="381000" cy="381000"/>
            <a:chOff x="2078" y="1680"/>
            <a:chExt cx="1615" cy="1615"/>
          </a:xfrm>
        </p:grpSpPr>
        <p:sp>
          <p:nvSpPr>
            <p:cNvPr id="14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5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8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0" name="Text Box 9"/>
          <p:cNvSpPr txBox="1">
            <a:spLocks noChangeArrowheads="1"/>
          </p:cNvSpPr>
          <p:nvPr/>
        </p:nvSpPr>
        <p:spPr bwMode="gray">
          <a:xfrm>
            <a:off x="724104" y="74930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48" y="1224972"/>
            <a:ext cx="4392152" cy="31184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520" y="1050636"/>
            <a:ext cx="2239080" cy="329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832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29292" y="0"/>
            <a:ext cx="7600308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TÔN TRỌNG NGƯỜI LAO ĐỘNG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7" y="685800"/>
            <a:ext cx="2426418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Kể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tên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số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nghề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3" name="Group 53"/>
          <p:cNvGrpSpPr>
            <a:grpSpLocks/>
          </p:cNvGrpSpPr>
          <p:nvPr/>
        </p:nvGrpSpPr>
        <p:grpSpPr bwMode="auto">
          <a:xfrm>
            <a:off x="685800" y="743381"/>
            <a:ext cx="381000" cy="381000"/>
            <a:chOff x="2078" y="1680"/>
            <a:chExt cx="1615" cy="1615"/>
          </a:xfrm>
        </p:grpSpPr>
        <p:sp>
          <p:nvSpPr>
            <p:cNvPr id="14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5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8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0" name="Text Box 9"/>
          <p:cNvSpPr txBox="1">
            <a:spLocks noChangeArrowheads="1"/>
          </p:cNvSpPr>
          <p:nvPr/>
        </p:nvSpPr>
        <p:spPr bwMode="gray">
          <a:xfrm>
            <a:off x="724104" y="74930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562" y="1464426"/>
            <a:ext cx="4572638" cy="2667372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685800"/>
            <a:ext cx="2124075" cy="379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9451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29292" y="0"/>
            <a:ext cx="7600308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TÔN TRỌNG NGƯỜI LAO ĐỘNG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7" y="685800"/>
            <a:ext cx="2426418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Kể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tên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số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nghề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3" name="Group 53"/>
          <p:cNvGrpSpPr>
            <a:grpSpLocks/>
          </p:cNvGrpSpPr>
          <p:nvPr/>
        </p:nvGrpSpPr>
        <p:grpSpPr bwMode="auto">
          <a:xfrm>
            <a:off x="685800" y="743381"/>
            <a:ext cx="381000" cy="381000"/>
            <a:chOff x="2078" y="1680"/>
            <a:chExt cx="1615" cy="1615"/>
          </a:xfrm>
        </p:grpSpPr>
        <p:sp>
          <p:nvSpPr>
            <p:cNvPr id="14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5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8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0" name="Text Box 9"/>
          <p:cNvSpPr txBox="1">
            <a:spLocks noChangeArrowheads="1"/>
          </p:cNvSpPr>
          <p:nvPr/>
        </p:nvSpPr>
        <p:spPr bwMode="gray">
          <a:xfrm>
            <a:off x="724104" y="74930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656" y="1290145"/>
            <a:ext cx="4742872" cy="3159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499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29292" y="0"/>
            <a:ext cx="7600308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TÔN TRỌNG NGƯỜI LAO ĐỘNG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7" y="685800"/>
            <a:ext cx="2426418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Kể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tên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số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nghề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3" name="Group 53"/>
          <p:cNvGrpSpPr>
            <a:grpSpLocks/>
          </p:cNvGrpSpPr>
          <p:nvPr/>
        </p:nvGrpSpPr>
        <p:grpSpPr bwMode="auto">
          <a:xfrm>
            <a:off x="685800" y="743381"/>
            <a:ext cx="381000" cy="381000"/>
            <a:chOff x="2078" y="1680"/>
            <a:chExt cx="1615" cy="1615"/>
          </a:xfrm>
        </p:grpSpPr>
        <p:sp>
          <p:nvSpPr>
            <p:cNvPr id="14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5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8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0" name="Text Box 9"/>
          <p:cNvSpPr txBox="1">
            <a:spLocks noChangeArrowheads="1"/>
          </p:cNvSpPr>
          <p:nvPr/>
        </p:nvSpPr>
        <p:spPr bwMode="gray">
          <a:xfrm>
            <a:off x="724104" y="74930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" name="Cloud Callout 1"/>
          <p:cNvSpPr/>
          <p:nvPr/>
        </p:nvSpPr>
        <p:spPr>
          <a:xfrm>
            <a:off x="3124200" y="933999"/>
            <a:ext cx="4343400" cy="1219200"/>
          </a:xfrm>
          <a:prstGeom prst="cloudCallout">
            <a:avLst>
              <a:gd name="adj1" fmla="val -36782"/>
              <a:gd name="adj2" fmla="val 6780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1" name="Cloud Callout 20"/>
          <p:cNvSpPr/>
          <p:nvPr/>
        </p:nvSpPr>
        <p:spPr>
          <a:xfrm>
            <a:off x="2057400" y="1150937"/>
            <a:ext cx="4343400" cy="1219200"/>
          </a:xfrm>
          <a:prstGeom prst="cloudCallout">
            <a:avLst>
              <a:gd name="adj1" fmla="val -36782"/>
              <a:gd name="adj2" fmla="val 67803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1 – 2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22" name="Picture 2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118" y="1316182"/>
            <a:ext cx="6510656" cy="307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013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3270457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nghề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Group 60"/>
          <p:cNvGrpSpPr>
            <a:grpSpLocks/>
          </p:cNvGrpSpPr>
          <p:nvPr/>
        </p:nvGrpSpPr>
        <p:grpSpPr bwMode="auto">
          <a:xfrm>
            <a:off x="685800" y="762000"/>
            <a:ext cx="381000" cy="381000"/>
            <a:chOff x="2078" y="1680"/>
            <a:chExt cx="1615" cy="1615"/>
          </a:xfrm>
        </p:grpSpPr>
        <p:sp>
          <p:nvSpPr>
            <p:cNvPr id="23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722744" y="787358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29292" y="0"/>
            <a:ext cx="7600308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TÔN TRỌNG NGƯỜI LAO ĐỘNG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38200" y="1295400"/>
            <a:ext cx="1943100" cy="457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 CHƠI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33600" y="2057400"/>
            <a:ext cx="5562600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chữa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”.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GV chia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sắm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hỏng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chữa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chữa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chóng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chữa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65115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3270457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nghề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Group 60"/>
          <p:cNvGrpSpPr>
            <a:grpSpLocks/>
          </p:cNvGrpSpPr>
          <p:nvPr/>
        </p:nvGrpSpPr>
        <p:grpSpPr bwMode="auto">
          <a:xfrm>
            <a:off x="685800" y="762000"/>
            <a:ext cx="381000" cy="381000"/>
            <a:chOff x="2078" y="1680"/>
            <a:chExt cx="1615" cy="1615"/>
          </a:xfrm>
        </p:grpSpPr>
        <p:sp>
          <p:nvSpPr>
            <p:cNvPr id="23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722744" y="787358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29292" y="0"/>
            <a:ext cx="7600308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TÔN TRỌNG NGƯỜI LAO ĐỘNG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236344"/>
            <a:ext cx="3505200" cy="744856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981200"/>
            <a:ext cx="3505200" cy="228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90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</TotalTime>
  <Words>2105</Words>
  <PresentationFormat>Custom</PresentationFormat>
  <Paragraphs>165</Paragraphs>
  <Slides>31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Times New Roman</vt:lpstr>
      <vt:lpstr>Office Theme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2021-08-05T08:35:56Z</dcterms:created>
  <dcterms:modified xsi:type="dcterms:W3CDTF">2021-09-30T13:20:23Z</dcterms:modified>
</cp:coreProperties>
</file>