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341" r:id="rId3"/>
    <p:sldId id="342" r:id="rId4"/>
    <p:sldId id="343" r:id="rId5"/>
    <p:sldId id="360" r:id="rId6"/>
    <p:sldId id="349" r:id="rId7"/>
    <p:sldId id="351" r:id="rId8"/>
    <p:sldId id="352" r:id="rId9"/>
    <p:sldId id="353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laptop" initials="Ml" lastIdx="1" clrIdx="0">
    <p:extLst>
      <p:ext uri="{19B8F6BF-5375-455C-9EA6-DF929625EA0E}">
        <p15:presenceInfo xmlns:p15="http://schemas.microsoft.com/office/powerpoint/2012/main" userId="My 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2" autoAdjust="0"/>
    <p:restoredTop sz="94660"/>
  </p:normalViewPr>
  <p:slideViewPr>
    <p:cSldViewPr snapToGrid="0">
      <p:cViewPr varScale="1">
        <p:scale>
          <a:sx n="91" d="100"/>
          <a:sy n="91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FFAA-6108-4E8B-B644-3C95480B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E6598-3C5D-4AB1-B398-F468F9705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134A9-8E9C-47BE-9799-704370B0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7114-7401-4972-A065-53DF4DB3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4D923-D0BA-4B92-A815-24051AC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0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9661-BF4C-4FD0-9D90-41670F28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5EF2F-1DAB-491D-9457-7DB7394CD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F5341-01D6-47AA-994D-5BE6CE7D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EE1A-D709-4CEA-853A-EFA026B0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4D21-ED6C-4FA7-80C6-A8B4A8B9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2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D9D85-B3A8-4CC7-8247-82B671EF5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D3F9A-CA67-4498-BDF3-099BC7E54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6E760-E2B9-4D2B-B275-C34E2053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5EE35-B517-46A2-AAAF-6533817C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CF10D-6025-48BA-824B-3A118C74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3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EA2-4D45-4655-8DEB-5F176C1D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75E3-CE6D-407E-BC51-A140FAAE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452D0-0A46-43F4-A989-11A63D08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1A80E-66CF-49B9-B358-1144561A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3358A-FD3A-42AD-8A56-FAF81DD0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8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4BE7-4DE0-405B-ACFD-57D8BE3B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AF3CF-CC7F-48CD-BAB5-42DE16318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CDC6-9EF4-4CB6-97ED-D47DFF17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BCA68-7C26-4422-A865-A7D99856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4D6FE-01CD-4046-9306-2A29AA4F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B27C-D2AA-45CC-BBF0-81A7F427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C710-D507-404C-A17C-9A891FFB9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FF892-D99A-4C04-BE6C-FE6FBD50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B5C3F-BDD3-4E0B-8A05-0A78B183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9BC03-5970-4AA3-944B-3EB3D62C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0DA83-21F9-4489-8E7E-BB732B92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7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B1D7-52E1-49CE-8A19-6C9A8BD3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7ED99-D6B0-43A5-A285-08B8A3716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BB0BC-96C4-4E92-96DF-17F43AAAB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A561C-17B0-4580-B2AF-233C13B4E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4DD5D-D7C2-40CE-9280-D05D56838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15181-00F2-4DE7-96D2-279E7B49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8A1CD-66E1-4D22-95C9-DA32BF66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9578F-256F-4160-8A45-970A0E4B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5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12C4-1BEC-49EE-985B-C750C4FA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7940B-A048-4A18-9794-DF96D729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317AD-20C7-4D43-BAE4-57ED6B7C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A0B8A-5CFD-46FF-8C27-579F748D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555D0-EDA1-4B7D-AE84-9474402C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C813E-CB95-409D-98CB-070F263E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5AB7B-5D69-4679-BA91-9E6202EE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2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8287-C57D-44BD-AB71-A37953D2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1861-BA4A-4488-8206-AD721974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837E4-4A89-4BB9-ABE9-B5449CEB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0CFA-5BF8-4F91-83D3-96E02257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31404-B16C-45AE-8670-0060691E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FEBB0-2AC7-499F-881B-F0B1726C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1CA0-9EB2-4807-BE62-2971FBA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8EB1-C620-48EE-8D97-90A236B3C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DF5D0-DF7E-464F-9428-DD4F43C72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4EB07-C976-47D5-AF96-15EB6147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4299B-31EF-4EC1-845C-C937B576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B75C-F794-4E53-A787-169F569D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AF2F7-9440-498B-8673-CB44E587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90C79-90FA-4C81-8FAD-FF8A3B888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54AEC-35D3-4C55-AA50-E9A80593B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8C55-DC70-4834-83B4-76CF1E1CF3B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CFA8-6AAD-426F-8ADE-A8FA3FAA3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6C58-42E2-4A8B-A9B1-91B6900FD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7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6EB66-A435-4190-8F8E-AC3399B71AD7}"/>
              </a:ext>
            </a:extLst>
          </p:cNvPr>
          <p:cNvSpPr txBox="1"/>
          <p:nvPr/>
        </p:nvSpPr>
        <p:spPr>
          <a:xfrm>
            <a:off x="604157" y="472949"/>
            <a:ext cx="108724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Chu vi,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thang: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74">
            <a:extLst>
              <a:ext uri="{FF2B5EF4-FFF2-40B4-BE49-F238E27FC236}">
                <a16:creationId xmlns:a16="http://schemas.microsoft.com/office/drawing/2014/main" id="{3E777E10-E2F3-490F-93F9-33313120DCA0}"/>
              </a:ext>
            </a:extLst>
          </p:cNvPr>
          <p:cNvGrpSpPr/>
          <p:nvPr/>
        </p:nvGrpSpPr>
        <p:grpSpPr>
          <a:xfrm>
            <a:off x="3046215" y="1946338"/>
            <a:ext cx="3522847" cy="1692070"/>
            <a:chOff x="4197797" y="5068115"/>
            <a:chExt cx="3522819" cy="1692455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4" name="Group 81">
              <a:extLst>
                <a:ext uri="{FF2B5EF4-FFF2-40B4-BE49-F238E27FC236}">
                  <a16:creationId xmlns:a16="http://schemas.microsoft.com/office/drawing/2014/main" id="{727D2CF7-E8AB-418F-840D-A7F7A3ABA512}"/>
                </a:ext>
              </a:extLst>
            </p:cNvPr>
            <p:cNvGrpSpPr/>
            <p:nvPr/>
          </p:nvGrpSpPr>
          <p:grpSpPr>
            <a:xfrm>
              <a:off x="4197797" y="5085102"/>
              <a:ext cx="1600350" cy="1675468"/>
              <a:chOff x="4059857" y="5138028"/>
              <a:chExt cx="1600350" cy="1675468"/>
            </a:xfrm>
            <a:grpFill/>
          </p:grpSpPr>
          <p:sp>
            <p:nvSpPr>
              <p:cNvPr id="31" name="Text Box 73">
                <a:extLst>
                  <a:ext uri="{FF2B5EF4-FFF2-40B4-BE49-F238E27FC236}">
                    <a16:creationId xmlns:a16="http://schemas.microsoft.com/office/drawing/2014/main" id="{B8819EBC-740F-4B54-A8AE-14F24BF3FDA4}"/>
                  </a:ext>
                </a:extLst>
              </p:cNvPr>
              <p:cNvSpPr txBox="1"/>
              <p:nvPr/>
            </p:nvSpPr>
            <p:spPr>
              <a:xfrm>
                <a:off x="4619691" y="6290157"/>
                <a:ext cx="456364" cy="5233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vi-V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32" name="Group 89">
                <a:extLst>
                  <a:ext uri="{FF2B5EF4-FFF2-40B4-BE49-F238E27FC236}">
                    <a16:creationId xmlns:a16="http://schemas.microsoft.com/office/drawing/2014/main" id="{4FAA9EB8-A9B9-4256-A876-E8D830B5C05E}"/>
                  </a:ext>
                </a:extLst>
              </p:cNvPr>
              <p:cNvGrpSpPr/>
              <p:nvPr/>
            </p:nvGrpSpPr>
            <p:grpSpPr>
              <a:xfrm>
                <a:off x="4059857" y="5138028"/>
                <a:ext cx="1600350" cy="1243300"/>
                <a:chOff x="4059857" y="5138028"/>
                <a:chExt cx="1600350" cy="1243300"/>
              </a:xfrm>
              <a:grpFill/>
            </p:grpSpPr>
            <p:sp>
              <p:nvSpPr>
                <p:cNvPr id="33" name="Text Box 74">
                  <a:extLst>
                    <a:ext uri="{FF2B5EF4-FFF2-40B4-BE49-F238E27FC236}">
                      <a16:creationId xmlns:a16="http://schemas.microsoft.com/office/drawing/2014/main" id="{A8942E47-CD38-42D6-BAEC-45C32AF9CC96}"/>
                    </a:ext>
                  </a:extLst>
                </p:cNvPr>
                <p:cNvSpPr txBox="1"/>
                <p:nvPr/>
              </p:nvSpPr>
              <p:spPr>
                <a:xfrm>
                  <a:off x="4562648" y="5138028"/>
                  <a:ext cx="684548" cy="5233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indent="0" eaLnBrk="1" hangingPunct="1">
                    <a:spcBef>
                      <a:spcPct val="50000"/>
                    </a:spcBef>
                    <a:buNone/>
                  </a:pPr>
                  <a:r>
                    <a:rPr lang="vi-VN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vi-VN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34" name="Group 91">
                  <a:extLst>
                    <a:ext uri="{FF2B5EF4-FFF2-40B4-BE49-F238E27FC236}">
                      <a16:creationId xmlns:a16="http://schemas.microsoft.com/office/drawing/2014/main" id="{52542AF6-B5D1-4768-8FE7-C9C16EFD643D}"/>
                    </a:ext>
                  </a:extLst>
                </p:cNvPr>
                <p:cNvGrpSpPr/>
                <p:nvPr/>
              </p:nvGrpSpPr>
              <p:grpSpPr>
                <a:xfrm>
                  <a:off x="4059857" y="5569307"/>
                  <a:ext cx="1600350" cy="812021"/>
                  <a:chOff x="4059857" y="5569307"/>
                  <a:chExt cx="1600350" cy="812021"/>
                </a:xfrm>
                <a:grpFill/>
              </p:grpSpPr>
              <p:sp>
                <p:nvSpPr>
                  <p:cNvPr id="35" name="AutoShape 69">
                    <a:extLst>
                      <a:ext uri="{FF2B5EF4-FFF2-40B4-BE49-F238E27FC236}">
                        <a16:creationId xmlns:a16="http://schemas.microsoft.com/office/drawing/2014/main" id="{2529E573-776E-4616-870A-9D2A2771E5B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59857" y="5569307"/>
                    <a:ext cx="1592263" cy="678534"/>
                  </a:xfrm>
                  <a:custGeom>
                    <a:avLst/>
                    <a:gdLst>
                      <a:gd name="txL" fmla="*/ 4500 w 21600"/>
                      <a:gd name="txT" fmla="*/ 4500 h 21600"/>
                      <a:gd name="txR" fmla="*/ 17100 w 21600"/>
                      <a:gd name="txB" fmla="*/ 17100 h 21600"/>
                    </a:gdLst>
                    <a:ahLst/>
                    <a:cxnLst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 sz="1351"/>
                  </a:p>
                </p:txBody>
              </p:sp>
              <p:sp>
                <p:nvSpPr>
                  <p:cNvPr id="36" name="Line 70">
                    <a:extLst>
                      <a:ext uri="{FF2B5EF4-FFF2-40B4-BE49-F238E27FC236}">
                        <a16:creationId xmlns:a16="http://schemas.microsoft.com/office/drawing/2014/main" id="{288B2C04-9186-4979-A617-FFBF31DEEDFF}"/>
                      </a:ext>
                    </a:extLst>
                  </p:cNvPr>
                  <p:cNvSpPr/>
                  <p:nvPr/>
                </p:nvSpPr>
                <p:spPr>
                  <a:xfrm>
                    <a:off x="4457873" y="5569307"/>
                    <a:ext cx="0" cy="680674"/>
                  </a:xfrm>
                  <a:prstGeom prst="line">
                    <a:avLst/>
                  </a:prstGeom>
                  <a:grpFill/>
                  <a:ln w="12700" cap="flat" cmpd="sng">
                    <a:solidFill>
                      <a:srgbClr val="FF0000"/>
                    </a:solidFill>
                    <a:prstDash val="dash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7" name="Rectangle 71">
                    <a:extLst>
                      <a:ext uri="{FF2B5EF4-FFF2-40B4-BE49-F238E27FC236}">
                        <a16:creationId xmlns:a16="http://schemas.microsoft.com/office/drawing/2014/main" id="{AE6877A6-AFD1-47FE-83BB-29759D1899AF}"/>
                      </a:ext>
                    </a:extLst>
                  </p:cNvPr>
                  <p:cNvSpPr/>
                  <p:nvPr/>
                </p:nvSpPr>
                <p:spPr>
                  <a:xfrm>
                    <a:off x="4457873" y="6001107"/>
                    <a:ext cx="225675" cy="98462"/>
                  </a:xfrm>
                  <a:prstGeom prst="rect">
                    <a:avLst/>
                  </a:prstGeom>
                  <a:grpFill/>
                  <a:ln w="9525" cap="flat" cmpd="sng">
                    <a:solidFill>
                      <a:srgbClr val="FF000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indent="0" eaLnBrk="1" hangingPunct="1">
                      <a:spcBef>
                        <a:spcPct val="0"/>
                      </a:spcBef>
                      <a:buNone/>
                    </a:pPr>
                    <a:endParaRPr lang="en-US" altLang="en-U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Arc 72">
                    <a:extLst>
                      <a:ext uri="{FF2B5EF4-FFF2-40B4-BE49-F238E27FC236}">
                        <a16:creationId xmlns:a16="http://schemas.microsoft.com/office/drawing/2014/main" id="{56B33C77-4349-45B2-9086-91ECEF55AF48}"/>
                      </a:ext>
                    </a:extLst>
                  </p:cNvPr>
                  <p:cNvSpPr/>
                  <p:nvPr/>
                </p:nvSpPr>
                <p:spPr>
                  <a:xfrm flipV="1">
                    <a:off x="4067944" y="6278585"/>
                    <a:ext cx="1592263" cy="102743"/>
                  </a:xfrm>
                  <a:custGeom>
                    <a:avLst/>
                    <a:gdLst/>
                    <a:ahLst/>
                    <a:cxnLst>
                      <a:cxn ang="0">
                        <a:pos x="0" y="5562011"/>
                      </a:cxn>
                      <a:cxn ang="0">
                        <a:pos x="2147483646" y="6082100"/>
                      </a:cxn>
                      <a:cxn ang="0">
                        <a:pos x="2147483646" y="6082100"/>
                      </a:cxn>
                    </a:cxnLst>
                    <a:rect l="0" t="0" r="0" b="0"/>
                    <a:pathLst>
                      <a:path w="43121" h="21600" fill="none">
                        <a:moveTo>
                          <a:pt x="0" y="19753"/>
                        </a:moveTo>
                        <a:cubicBezTo>
                          <a:pt x="958" y="8580"/>
                          <a:pt x="10307" y="0"/>
                          <a:pt x="21521" y="0"/>
                        </a:cubicBezTo>
                        <a:cubicBezTo>
                          <a:pt x="33450" y="0"/>
                          <a:pt x="43121" y="9670"/>
                          <a:pt x="43121" y="21600"/>
                        </a:cubicBezTo>
                      </a:path>
                      <a:path w="43121" h="21600" stroke="0">
                        <a:moveTo>
                          <a:pt x="0" y="19753"/>
                        </a:moveTo>
                        <a:cubicBezTo>
                          <a:pt x="958" y="8580"/>
                          <a:pt x="10307" y="0"/>
                          <a:pt x="21521" y="0"/>
                        </a:cubicBezTo>
                        <a:cubicBezTo>
                          <a:pt x="33450" y="0"/>
                          <a:pt x="43121" y="9670"/>
                          <a:pt x="43121" y="21600"/>
                        </a:cubicBezTo>
                        <a:lnTo>
                          <a:pt x="21521" y="21600"/>
                        </a:lnTo>
                        <a:lnTo>
                          <a:pt x="0" y="19753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FF0000">
                        <a:alpha val="100000"/>
                      </a:srgb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 sz="1351"/>
                  </a:p>
                </p:txBody>
              </p:sp>
              <p:sp>
                <p:nvSpPr>
                  <p:cNvPr id="39" name="Text Box 75">
                    <a:extLst>
                      <a:ext uri="{FF2B5EF4-FFF2-40B4-BE49-F238E27FC236}">
                        <a16:creationId xmlns:a16="http://schemas.microsoft.com/office/drawing/2014/main" id="{AE07A86B-31A8-4502-AAC3-F0078D914F5A}"/>
                      </a:ext>
                    </a:extLst>
                  </p:cNvPr>
                  <p:cNvSpPr txBox="1"/>
                  <p:nvPr/>
                </p:nvSpPr>
                <p:spPr>
                  <a:xfrm>
                    <a:off x="4486732" y="5709777"/>
                    <a:ext cx="369157" cy="52333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indent="0" eaLnBrk="1" hangingPunct="1">
                      <a:spcBef>
                        <a:spcPct val="0"/>
                      </a:spcBef>
                      <a:buNone/>
                    </a:pPr>
                    <a:r>
                      <a:rPr lang="en-US" alt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  <a:endParaRPr lang="vi-VN" altLang="en-U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25" name="Text Box 76">
              <a:extLst>
                <a:ext uri="{FF2B5EF4-FFF2-40B4-BE49-F238E27FC236}">
                  <a16:creationId xmlns:a16="http://schemas.microsoft.com/office/drawing/2014/main" id="{6B77BE88-EF71-4F68-8D20-0F8FA7069C4D}"/>
                </a:ext>
              </a:extLst>
            </p:cNvPr>
            <p:cNvSpPr txBox="1"/>
            <p:nvPr/>
          </p:nvSpPr>
          <p:spPr>
            <a:xfrm>
              <a:off x="5559152" y="5068115"/>
              <a:ext cx="2161464" cy="5233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vi-V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thang</a:t>
              </a:r>
              <a:endPara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0F885CA-DAC2-451F-AD09-14C7E1350283}"/>
              </a:ext>
            </a:extLst>
          </p:cNvPr>
          <p:cNvGrpSpPr/>
          <p:nvPr/>
        </p:nvGrpSpPr>
        <p:grpSpPr>
          <a:xfrm>
            <a:off x="2507791" y="3992810"/>
            <a:ext cx="2652893" cy="1021338"/>
            <a:chOff x="7575749" y="5215798"/>
            <a:chExt cx="2652893" cy="1021339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092A5DD-97A6-4F85-84CB-3F0EF6C0BC6E}"/>
                </a:ext>
              </a:extLst>
            </p:cNvPr>
            <p:cNvSpPr/>
            <p:nvPr/>
          </p:nvSpPr>
          <p:spPr>
            <a:xfrm>
              <a:off x="7744190" y="5251508"/>
              <a:ext cx="1855396" cy="98550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50000"/>
                </a:spcBef>
              </a:pPr>
              <a:endParaRPr lang="vi-V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Text Box 78">
              <a:extLst>
                <a:ext uri="{FF2B5EF4-FFF2-40B4-BE49-F238E27FC236}">
                  <a16:creationId xmlns:a16="http://schemas.microsoft.com/office/drawing/2014/main" id="{8476AE7C-69A8-40C1-8D12-3AEA764B5B29}"/>
                </a:ext>
              </a:extLst>
            </p:cNvPr>
            <p:cNvSpPr txBox="1"/>
            <p:nvPr/>
          </p:nvSpPr>
          <p:spPr>
            <a:xfrm>
              <a:off x="8030096" y="5215798"/>
              <a:ext cx="219854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vi-V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a + b) 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Text Box 80">
              <a:extLst>
                <a:ext uri="{FF2B5EF4-FFF2-40B4-BE49-F238E27FC236}">
                  <a16:creationId xmlns:a16="http://schemas.microsoft.com/office/drawing/2014/main" id="{5CE4A592-00C1-4856-AB64-A1155A5CE252}"/>
                </a:ext>
              </a:extLst>
            </p:cNvPr>
            <p:cNvSpPr txBox="1"/>
            <p:nvPr/>
          </p:nvSpPr>
          <p:spPr>
            <a:xfrm>
              <a:off x="8618570" y="5713917"/>
              <a:ext cx="682045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vi-V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4" name="Text Box 77">
              <a:extLst>
                <a:ext uri="{FF2B5EF4-FFF2-40B4-BE49-F238E27FC236}">
                  <a16:creationId xmlns:a16="http://schemas.microsoft.com/office/drawing/2014/main" id="{FD899549-6B3F-4706-A2E1-D96169662833}"/>
                </a:ext>
              </a:extLst>
            </p:cNvPr>
            <p:cNvSpPr txBox="1"/>
            <p:nvPr/>
          </p:nvSpPr>
          <p:spPr>
            <a:xfrm>
              <a:off x="7575749" y="5416693"/>
              <a:ext cx="941151" cy="523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S=</a:t>
              </a:r>
              <a:endPara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Line 79">
              <a:extLst>
                <a:ext uri="{FF2B5EF4-FFF2-40B4-BE49-F238E27FC236}">
                  <a16:creationId xmlns:a16="http://schemas.microsoft.com/office/drawing/2014/main" id="{73EA364E-8A48-4A79-90A3-3A9B406E16C0}"/>
                </a:ext>
              </a:extLst>
            </p:cNvPr>
            <p:cNvSpPr/>
            <p:nvPr/>
          </p:nvSpPr>
          <p:spPr>
            <a:xfrm>
              <a:off x="8255140" y="5708321"/>
              <a:ext cx="125125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F4B7543-9084-4F27-968F-F9E22FC69C2B}"/>
              </a:ext>
            </a:extLst>
          </p:cNvPr>
          <p:cNvSpPr/>
          <p:nvPr/>
        </p:nvSpPr>
        <p:spPr>
          <a:xfrm>
            <a:off x="5826932" y="3962560"/>
            <a:ext cx="3275027" cy="9855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c + d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B92AD1E-B221-49E5-85E3-B4F8D054D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" y="891103"/>
            <a:ext cx="657664" cy="1055235"/>
          </a:xfrm>
          <a:prstGeom prst="rect">
            <a:avLst/>
          </a:prstGeom>
        </p:spPr>
      </p:pic>
      <p:sp>
        <p:nvSpPr>
          <p:cNvPr id="27" name="Text Box 73">
            <a:extLst>
              <a:ext uri="{FF2B5EF4-FFF2-40B4-BE49-F238E27FC236}">
                <a16:creationId xmlns:a16="http://schemas.microsoft.com/office/drawing/2014/main" id="{B8819EBC-740F-4B54-A8AE-14F24BF3FDA4}"/>
              </a:ext>
            </a:extLst>
          </p:cNvPr>
          <p:cNvSpPr txBox="1"/>
          <p:nvPr/>
        </p:nvSpPr>
        <p:spPr>
          <a:xfrm>
            <a:off x="4384587" y="2343578"/>
            <a:ext cx="45636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 Box 73">
            <a:extLst>
              <a:ext uri="{FF2B5EF4-FFF2-40B4-BE49-F238E27FC236}">
                <a16:creationId xmlns:a16="http://schemas.microsoft.com/office/drawing/2014/main" id="{B8819EBC-740F-4B54-A8AE-14F24BF3FDA4}"/>
              </a:ext>
            </a:extLst>
          </p:cNvPr>
          <p:cNvSpPr txBox="1"/>
          <p:nvPr/>
        </p:nvSpPr>
        <p:spPr>
          <a:xfrm>
            <a:off x="2992574" y="2314895"/>
            <a:ext cx="45636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7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3079 L -0.30403 -0.1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60664 -0.210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3393" y="2073165"/>
            <a:ext cx="8229600" cy="1994338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4.19; 4.20; 4.21</a:t>
            </a:r>
          </a:p>
          <a:p>
            <a:pPr eaLnBrk="1" hangingPunct="1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3437917" y="381000"/>
            <a:ext cx="5316166" cy="604736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DẶN DÒ:</a:t>
            </a:r>
          </a:p>
        </p:txBody>
      </p:sp>
      <p:pic>
        <p:nvPicPr>
          <p:cNvPr id="46088" name="Picture 8" descr="santwav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5638800"/>
            <a:ext cx="220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7 0.00556 L -0.87917 -0.02777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-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4B17B98-4C31-40FA-A3B9-BC0F64139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83" y="1366346"/>
            <a:ext cx="4216980" cy="3319724"/>
          </a:xfrm>
          <a:prstGeom prst="rect">
            <a:avLst/>
          </a:prstGeom>
        </p:spPr>
      </p:pic>
      <p:sp>
        <p:nvSpPr>
          <p:cNvPr id="3" name="Trapezoid 2">
            <a:extLst>
              <a:ext uri="{FF2B5EF4-FFF2-40B4-BE49-F238E27FC236}">
                <a16:creationId xmlns:a16="http://schemas.microsoft.com/office/drawing/2014/main" id="{D3E51245-122F-4202-A847-BA78C39BE110}"/>
              </a:ext>
            </a:extLst>
          </p:cNvPr>
          <p:cNvSpPr/>
          <p:nvPr/>
        </p:nvSpPr>
        <p:spPr>
          <a:xfrm>
            <a:off x="851338" y="924910"/>
            <a:ext cx="7206581" cy="3468414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mm, 600 mm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 mm.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730 mm.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B341AED-907A-42DC-B5BE-66EB0C40D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15" y="726776"/>
            <a:ext cx="4180447" cy="2749303"/>
          </a:xfrm>
          <a:prstGeom prst="rect">
            <a:avLst/>
          </a:prstGeom>
        </p:spPr>
      </p:pic>
      <p:sp>
        <p:nvSpPr>
          <p:cNvPr id="2" name="Pentagon 1">
            <a:extLst>
              <a:ext uri="{FF2B5EF4-FFF2-40B4-BE49-F238E27FC236}">
                <a16:creationId xmlns:a16="http://schemas.microsoft.com/office/drawing/2014/main" id="{E326E421-B0E8-4861-91CA-AE5002B319B3}"/>
              </a:ext>
            </a:extLst>
          </p:cNvPr>
          <p:cNvSpPr/>
          <p:nvPr/>
        </p:nvSpPr>
        <p:spPr>
          <a:xfrm>
            <a:off x="1646611" y="39018"/>
            <a:ext cx="5816304" cy="4417368"/>
          </a:xfrm>
          <a:prstGeom prst="pen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0,8 kg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kilôgam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01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010120-317B-4CC8-B973-D038F4D24349}"/>
              </a:ext>
            </a:extLst>
          </p:cNvPr>
          <p:cNvSpPr txBox="1"/>
          <p:nvPr/>
        </p:nvSpPr>
        <p:spPr>
          <a:xfrm>
            <a:off x="873163" y="1071854"/>
            <a:ext cx="1044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NHỎ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7EA00-2666-401D-BC52-9D2F15EF6170}"/>
              </a:ext>
            </a:extLst>
          </p:cNvPr>
          <p:cNvSpPr txBox="1"/>
          <p:nvPr/>
        </p:nvSpPr>
        <p:spPr>
          <a:xfrm>
            <a:off x="565264" y="2095459"/>
            <a:ext cx="6683432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60cm.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15cm,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25cm,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7cm.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D5C49-101D-4FAA-8FCC-EEC3AC739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02" y="1978429"/>
            <a:ext cx="4277119" cy="36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6EB66-A435-4190-8F8E-AC3399B71AD7}"/>
              </a:ext>
            </a:extLst>
          </p:cNvPr>
          <p:cNvSpPr txBox="1"/>
          <p:nvPr/>
        </p:nvSpPr>
        <p:spPr>
          <a:xfrm>
            <a:off x="659752" y="68119"/>
            <a:ext cx="108724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 vi,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7F0459-B92E-4483-A9C3-87EA5F5F6EC8}"/>
              </a:ext>
            </a:extLst>
          </p:cNvPr>
          <p:cNvSpPr txBox="1"/>
          <p:nvPr/>
        </p:nvSpPr>
        <p:spPr>
          <a:xfrm>
            <a:off x="974967" y="728150"/>
            <a:ext cx="108724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Chu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77EF55-124A-4CDC-A1A7-8901A16643AE}"/>
              </a:ext>
            </a:extLst>
          </p:cNvPr>
          <p:cNvSpPr/>
          <p:nvPr/>
        </p:nvSpPr>
        <p:spPr>
          <a:xfrm>
            <a:off x="200223" y="4475995"/>
            <a:ext cx="6661507" cy="18104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377365-448C-4791-9D6D-2B1597531D61}"/>
              </a:ext>
            </a:extLst>
          </p:cNvPr>
          <p:cNvSpPr txBox="1"/>
          <p:nvPr/>
        </p:nvSpPr>
        <p:spPr>
          <a:xfrm>
            <a:off x="801279" y="1332806"/>
            <a:ext cx="6023728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vi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4FA5E9-72AE-4BFA-A26A-E7B1CB664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5" y="1406254"/>
            <a:ext cx="657664" cy="1055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D7321-B2E7-4780-9E1B-8BD0944B5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63" y="672810"/>
            <a:ext cx="5150715" cy="238058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D205BF-C703-4AC0-A454-9CD8DB7AD722}"/>
              </a:ext>
            </a:extLst>
          </p:cNvPr>
          <p:cNvSpPr/>
          <p:nvPr/>
        </p:nvSpPr>
        <p:spPr>
          <a:xfrm>
            <a:off x="200223" y="3243823"/>
            <a:ext cx="6620979" cy="10552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VD3(SGK/98):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5cm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B2A78-EBC2-43FD-8B53-76FAB438F529}"/>
              </a:ext>
            </a:extLst>
          </p:cNvPr>
          <p:cNvSpPr txBox="1"/>
          <p:nvPr/>
        </p:nvSpPr>
        <p:spPr>
          <a:xfrm>
            <a:off x="659752" y="4475995"/>
            <a:ext cx="6033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Chu vi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2.(3 + 5) = 2 . 8 = 16 (cm)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68E935-ED2A-4F3C-A522-7C5477A70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259" y="2750546"/>
            <a:ext cx="3765290" cy="23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7" grpId="0" animBg="1"/>
      <p:bldP spid="13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6EB66-A435-4190-8F8E-AC3399B71AD7}"/>
              </a:ext>
            </a:extLst>
          </p:cNvPr>
          <p:cNvSpPr txBox="1"/>
          <p:nvPr/>
        </p:nvSpPr>
        <p:spPr>
          <a:xfrm>
            <a:off x="557023" y="57791"/>
            <a:ext cx="108724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 vi,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7F0459-B92E-4483-A9C3-87EA5F5F6EC8}"/>
              </a:ext>
            </a:extLst>
          </p:cNvPr>
          <p:cNvSpPr txBox="1"/>
          <p:nvPr/>
        </p:nvSpPr>
        <p:spPr>
          <a:xfrm>
            <a:off x="762481" y="529451"/>
            <a:ext cx="108724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Chu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chuan video hinh dong hbh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25331387-4B2C-44E7-854A-A54FA3CFEA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92365" y="3287396"/>
            <a:ext cx="5705654" cy="3293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CD596B-3B59-4191-AD62-15FCF5490E7B}"/>
              </a:ext>
            </a:extLst>
          </p:cNvPr>
          <p:cNvSpPr/>
          <p:nvPr/>
        </p:nvSpPr>
        <p:spPr>
          <a:xfrm>
            <a:off x="0" y="1721114"/>
            <a:ext cx="6966408" cy="19705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7A8C80-8789-4904-A7FF-C75F18169777}"/>
              </a:ext>
            </a:extLst>
          </p:cNvPr>
          <p:cNvSpPr/>
          <p:nvPr/>
        </p:nvSpPr>
        <p:spPr>
          <a:xfrm>
            <a:off x="0" y="3817852"/>
            <a:ext cx="6966408" cy="29682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F0D5A-4670-442F-89C3-CD1B97BB5944}"/>
              </a:ext>
            </a:extLst>
          </p:cNvPr>
          <p:cNvSpPr/>
          <p:nvPr/>
        </p:nvSpPr>
        <p:spPr>
          <a:xfrm>
            <a:off x="7098384" y="1065230"/>
            <a:ext cx="5093616" cy="187593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8HS/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ồng hồ đếm ngược 3 phút có âm thanh - 3 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DFFEF186-3166-4457-BDE4-D9BC40B438C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08159" y="16868"/>
            <a:ext cx="1498999" cy="8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6EB66-A435-4190-8F8E-AC3399B71AD7}"/>
              </a:ext>
            </a:extLst>
          </p:cNvPr>
          <p:cNvSpPr txBox="1"/>
          <p:nvPr/>
        </p:nvSpPr>
        <p:spPr>
          <a:xfrm>
            <a:off x="604157" y="472949"/>
            <a:ext cx="108724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 vi,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8EF99-8A60-4890-AEED-DDB454858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7" y="2953540"/>
            <a:ext cx="9970301" cy="2391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AEDF2D-A55E-4419-89F5-5BE0DC6A9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5" y="1406254"/>
            <a:ext cx="657664" cy="1055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340481-022C-4888-9634-DCCB8E3E39FB}"/>
              </a:ext>
            </a:extLst>
          </p:cNvPr>
          <p:cNvSpPr txBox="1"/>
          <p:nvPr/>
        </p:nvSpPr>
        <p:spPr>
          <a:xfrm>
            <a:off x="604157" y="2068240"/>
            <a:ext cx="1062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6EB66-A435-4190-8F8E-AC3399B71AD7}"/>
              </a:ext>
            </a:extLst>
          </p:cNvPr>
          <p:cNvSpPr txBox="1"/>
          <p:nvPr/>
        </p:nvSpPr>
        <p:spPr>
          <a:xfrm>
            <a:off x="714516" y="998583"/>
            <a:ext cx="108724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DD3D6A-8784-4FC0-944D-E1DA24802150}"/>
              </a:ext>
            </a:extLst>
          </p:cNvPr>
          <p:cNvSpPr/>
          <p:nvPr/>
        </p:nvSpPr>
        <p:spPr>
          <a:xfrm>
            <a:off x="411480" y="536864"/>
            <a:ext cx="10879702" cy="13300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VD5: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15BFB5-94B3-46C1-A203-7771B777B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68" y="2586832"/>
            <a:ext cx="4561732" cy="26527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A7D779-C4D4-48C8-9632-BC55ED2B75AF}"/>
              </a:ext>
            </a:extLst>
          </p:cNvPr>
          <p:cNvSpPr/>
          <p:nvPr/>
        </p:nvSpPr>
        <p:spPr>
          <a:xfrm>
            <a:off x="411480" y="3048693"/>
            <a:ext cx="6941399" cy="13300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30 = 600 (cm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DD3D6A-8784-4FC0-944D-E1DA24802150}"/>
              </a:ext>
            </a:extLst>
          </p:cNvPr>
          <p:cNvSpPr/>
          <p:nvPr/>
        </p:nvSpPr>
        <p:spPr>
          <a:xfrm>
            <a:off x="124690" y="157202"/>
            <a:ext cx="7694363" cy="37465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LT2(SGK/99):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12m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10m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AMCN,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50 000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40 000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37F58-DBDB-4C82-90CF-2454381B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39" y="516928"/>
            <a:ext cx="4543501" cy="267392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E31D5C-35F9-4EAC-97B8-67F19D7C7AE6}"/>
              </a:ext>
            </a:extLst>
          </p:cNvPr>
          <p:cNvSpPr/>
          <p:nvPr/>
        </p:nvSpPr>
        <p:spPr>
          <a:xfrm>
            <a:off x="1598009" y="4026871"/>
            <a:ext cx="8995981" cy="26739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12. 10 = 120 m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. 10 = 60 m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120 – 60 = 60 m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. 50.000 = 3 000 000 đ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. 40 000 = 2 400 000đ</a:t>
            </a:r>
          </a:p>
        </p:txBody>
      </p:sp>
    </p:spTree>
    <p:extLst>
      <p:ext uri="{BB962C8B-B14F-4D97-AF65-F5344CB8AC3E}">
        <p14:creationId xmlns:p14="http://schemas.microsoft.com/office/powerpoint/2010/main" val="26013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7767</TotalTime>
  <Words>622</Words>
  <Application>Microsoft Office PowerPoint</Application>
  <PresentationFormat>Widescreen</PresentationFormat>
  <Paragraphs>52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laptop</dc:creator>
  <cp:lastModifiedBy>Windows User</cp:lastModifiedBy>
  <cp:revision>49</cp:revision>
  <dcterms:created xsi:type="dcterms:W3CDTF">2021-08-12T07:56:24Z</dcterms:created>
  <dcterms:modified xsi:type="dcterms:W3CDTF">2021-11-11T09:01:23Z</dcterms:modified>
</cp:coreProperties>
</file>