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6" name="TextBox 75"/>
          <p:cNvSpPr txBox="1"/>
          <p:nvPr/>
        </p:nvSpPr>
        <p:spPr>
          <a:xfrm>
            <a:off x="2648952" y="1524000"/>
            <a:ext cx="96041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đọc bảng số liệu và trả lời câu hỏi sau: 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259009"/>
              </p:ext>
            </p:extLst>
          </p:nvPr>
        </p:nvGraphicFramePr>
        <p:xfrm>
          <a:off x="2704730" y="2362200"/>
          <a:ext cx="9497637" cy="3124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165879"/>
                <a:gridCol w="3165879"/>
                <a:gridCol w="3165879"/>
              </a:tblGrid>
              <a:tr h="990600">
                <a:tc>
                  <a:txBody>
                    <a:bodyPr/>
                    <a:lstStyle/>
                    <a:p>
                      <a:pPr algn="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lượng</a:t>
                      </a:r>
                    </a:p>
                    <a:p>
                      <a:pPr algn="l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nam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sinh nữ</a:t>
                      </a:r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3B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3C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48952" y="57698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 </a:t>
            </a:r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học sinh nam nhiều nhất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3552" y="6696908"/>
            <a:ext cx="1066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3C (26 em)</a:t>
            </a:r>
            <a:endParaRPr lang="en-US" sz="3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54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157</cp:revision>
  <dcterms:created xsi:type="dcterms:W3CDTF">2022-07-10T01:37:20Z</dcterms:created>
  <dcterms:modified xsi:type="dcterms:W3CDTF">2022-08-06T15:44:19Z</dcterms:modified>
</cp:coreProperties>
</file>