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Nixie One"/>
      <p:regular r:id="rId36"/>
    </p:embeddedFont>
    <p:embeddedFont>
      <p:font typeface="Montserrat"/>
      <p:regular r:id="rId37"/>
      <p:bold r:id="rId38"/>
      <p:italic r:id="rId39"/>
      <p:boldItalic r:id="rId40"/>
    </p:embeddedFont>
    <p:embeddedFont>
      <p:font typeface="Varela Round"/>
      <p:regular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F7D3741-02DA-4B00-B5DE-5E230C1C2047}">
  <a:tblStyle styleId="{EF7D3741-02DA-4B00-B5DE-5E230C1C204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Montserrat-boldItalic.fntdata"/><Relationship Id="rId20" Type="http://schemas.openxmlformats.org/officeDocument/2006/relationships/slide" Target="slides/slide15.xml"/><Relationship Id="rId41" Type="http://schemas.openxmlformats.org/officeDocument/2006/relationships/font" Target="fonts/VarelaRound-regular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36" Type="http://schemas.openxmlformats.org/officeDocument/2006/relationships/font" Target="fonts/NixieOne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italic.fntdata"/><Relationship Id="rId16" Type="http://schemas.openxmlformats.org/officeDocument/2006/relationships/slide" Target="slides/slide11.xml"/><Relationship Id="rId38" Type="http://schemas.openxmlformats.org/officeDocument/2006/relationships/font" Target="fonts/Montserrat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d22b52997_14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d22b52997_14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3" name="Google Shape;423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2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g146c432066_613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4" name="Google Shape;744;g146c432066_61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g73d26f0f7c_17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2" name="Google Shape;752;g73d26f0f7c_17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209425" y="50220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267550" y="-88675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348875" y="2882375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255425" y="541800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752750" y="34651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37775" y="3193200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376550" y="4217275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244625" y="25419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7598775" y="-300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8244625" y="802850"/>
            <a:ext cx="657600" cy="6576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13975" y="695900"/>
            <a:ext cx="871500" cy="8715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-122175" y="2933250"/>
            <a:ext cx="1177500" cy="11775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8150075" y="708300"/>
            <a:ext cx="846600" cy="846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055325" y="3904575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1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1"/>
          <p:cNvSpPr/>
          <p:nvPr/>
        </p:nvSpPr>
        <p:spPr>
          <a:xfrm>
            <a:off x="-164200" y="6861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1"/>
          <p:cNvSpPr/>
          <p:nvPr/>
        </p:nvSpPr>
        <p:spPr>
          <a:xfrm>
            <a:off x="8204500" y="3898800"/>
            <a:ext cx="447000" cy="4470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"/>
          <p:cNvSpPr/>
          <p:nvPr/>
        </p:nvSpPr>
        <p:spPr>
          <a:xfrm>
            <a:off x="100425" y="-196925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1"/>
          <p:cNvSpPr/>
          <p:nvPr/>
        </p:nvSpPr>
        <p:spPr>
          <a:xfrm>
            <a:off x="419100" y="6861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1"/>
          <p:cNvSpPr/>
          <p:nvPr/>
        </p:nvSpPr>
        <p:spPr>
          <a:xfrm>
            <a:off x="8333725" y="44825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"/>
          <p:cNvSpPr/>
          <p:nvPr/>
        </p:nvSpPr>
        <p:spPr>
          <a:xfrm>
            <a:off x="741750" y="4449750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1"/>
          <p:cNvSpPr/>
          <p:nvPr/>
        </p:nvSpPr>
        <p:spPr>
          <a:xfrm>
            <a:off x="8956300" y="4058696"/>
            <a:ext cx="287100" cy="287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1"/>
          <p:cNvSpPr/>
          <p:nvPr/>
        </p:nvSpPr>
        <p:spPr>
          <a:xfrm>
            <a:off x="-164200" y="427770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"/>
          <p:cNvSpPr/>
          <p:nvPr/>
        </p:nvSpPr>
        <p:spPr>
          <a:xfrm>
            <a:off x="8568725" y="4717500"/>
            <a:ext cx="508500" cy="508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"/>
          <p:cNvSpPr/>
          <p:nvPr/>
        </p:nvSpPr>
        <p:spPr>
          <a:xfrm>
            <a:off x="8077475" y="224125"/>
            <a:ext cx="304800" cy="3048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1"/>
          <p:cNvSpPr/>
          <p:nvPr/>
        </p:nvSpPr>
        <p:spPr>
          <a:xfrm>
            <a:off x="8553248" y="328373"/>
            <a:ext cx="585600" cy="585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1"/>
          <p:cNvSpPr/>
          <p:nvPr/>
        </p:nvSpPr>
        <p:spPr>
          <a:xfrm>
            <a:off x="8876350" y="1187325"/>
            <a:ext cx="447000" cy="4470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1"/>
          <p:cNvSpPr/>
          <p:nvPr/>
        </p:nvSpPr>
        <p:spPr>
          <a:xfrm>
            <a:off x="8449000" y="224125"/>
            <a:ext cx="794400" cy="794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1"/>
          <p:cNvSpPr/>
          <p:nvPr/>
        </p:nvSpPr>
        <p:spPr>
          <a:xfrm>
            <a:off x="100425" y="3830625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letely blank">
  <p:cSld name="BLANK_1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/>
          <p:nvPr/>
        </p:nvSpPr>
        <p:spPr>
          <a:xfrm>
            <a:off x="419100" y="-1581150"/>
            <a:ext cx="8305800" cy="83058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3058200" y="-295450"/>
            <a:ext cx="3027600" cy="30279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3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9" name="Google Shape;29;p3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None/>
              <a:defRPr b="1">
                <a:solidFill>
                  <a:srgbClr val="A1BECC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3000"/>
              <a:buNone/>
              <a:defRPr b="1" sz="3000">
                <a:solidFill>
                  <a:srgbClr val="A1BECC"/>
                </a:solidFill>
              </a:defRPr>
            </a:lvl9pPr>
          </a:lstStyle>
          <a:p/>
        </p:txBody>
      </p:sp>
      <p:sp>
        <p:nvSpPr>
          <p:cNvPr id="30" name="Google Shape;30;p3"/>
          <p:cNvSpPr/>
          <p:nvPr/>
        </p:nvSpPr>
        <p:spPr>
          <a:xfrm>
            <a:off x="1414538" y="3988225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7630150" y="2469625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76550" y="1139200"/>
            <a:ext cx="978600" cy="9786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240275" y="4662700"/>
            <a:ext cx="657600" cy="6576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231175" y="-571700"/>
            <a:ext cx="2284200" cy="2284200"/>
          </a:xfrm>
          <a:prstGeom prst="donut">
            <a:avLst>
              <a:gd fmla="val 11909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7507625" y="917475"/>
            <a:ext cx="657600" cy="6576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8065925" y="-295450"/>
            <a:ext cx="1207800" cy="12078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1417200" y="20526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>
            <a:off x="246046" y="33655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>
            <a:off x="7072325" y="4494725"/>
            <a:ext cx="993600" cy="9933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7370250" y="780100"/>
            <a:ext cx="932400" cy="9324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180500" y="3300000"/>
            <a:ext cx="586800" cy="5868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7733375" y="467300"/>
            <a:ext cx="206100" cy="2061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598175" y="-204700"/>
            <a:ext cx="1550100" cy="15501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8334450" y="4139625"/>
            <a:ext cx="424800" cy="42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4308288" y="-1078650"/>
            <a:ext cx="2347200" cy="2347200"/>
          </a:xfrm>
          <a:prstGeom prst="donut">
            <a:avLst>
              <a:gd fmla="val 1710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047750" y="805125"/>
            <a:ext cx="1048500" cy="10485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◎"/>
              <a:defRPr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52" name="Google Shape;52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96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  <p:sp>
        <p:nvSpPr>
          <p:cNvPr id="53" name="Google Shape;53;p4"/>
          <p:cNvSpPr/>
          <p:nvPr/>
        </p:nvSpPr>
        <p:spPr>
          <a:xfrm>
            <a:off x="229225" y="2988350"/>
            <a:ext cx="802800" cy="8031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4"/>
          <p:cNvSpPr/>
          <p:nvPr/>
        </p:nvSpPr>
        <p:spPr>
          <a:xfrm>
            <a:off x="-442225" y="3999900"/>
            <a:ext cx="1695900" cy="1695900"/>
          </a:xfrm>
          <a:prstGeom prst="donut">
            <a:avLst>
              <a:gd fmla="val 1008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4"/>
          <p:cNvSpPr/>
          <p:nvPr/>
        </p:nvSpPr>
        <p:spPr>
          <a:xfrm>
            <a:off x="1334025" y="-231725"/>
            <a:ext cx="1666800" cy="1666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4"/>
          <p:cNvSpPr/>
          <p:nvPr/>
        </p:nvSpPr>
        <p:spPr>
          <a:xfrm>
            <a:off x="550525" y="710300"/>
            <a:ext cx="481500" cy="481800"/>
          </a:xfrm>
          <a:prstGeom prst="donut">
            <a:avLst>
              <a:gd fmla="val 3727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4"/>
          <p:cNvSpPr/>
          <p:nvPr/>
        </p:nvSpPr>
        <p:spPr>
          <a:xfrm>
            <a:off x="1032025" y="3791450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/>
          <p:nvPr/>
        </p:nvSpPr>
        <p:spPr>
          <a:xfrm>
            <a:off x="1217050" y="1311325"/>
            <a:ext cx="304800" cy="304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4"/>
          <p:cNvSpPr/>
          <p:nvPr/>
        </p:nvSpPr>
        <p:spPr>
          <a:xfrm>
            <a:off x="7744475" y="1473300"/>
            <a:ext cx="1048500" cy="1048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4"/>
          <p:cNvSpPr/>
          <p:nvPr/>
        </p:nvSpPr>
        <p:spPr>
          <a:xfrm>
            <a:off x="8050675" y="2042175"/>
            <a:ext cx="1520100" cy="1520100"/>
          </a:xfrm>
          <a:prstGeom prst="donut">
            <a:avLst>
              <a:gd fmla="val 5022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>
            <a:off x="7969775" y="3713850"/>
            <a:ext cx="597900" cy="598200"/>
          </a:xfrm>
          <a:prstGeom prst="donut">
            <a:avLst>
              <a:gd fmla="val 43984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/>
          <p:nvPr/>
        </p:nvSpPr>
        <p:spPr>
          <a:xfrm>
            <a:off x="8608775" y="1192100"/>
            <a:ext cx="184200" cy="184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/>
          <p:nvPr/>
        </p:nvSpPr>
        <p:spPr>
          <a:xfrm>
            <a:off x="1144200" y="2698575"/>
            <a:ext cx="893700" cy="8937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5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◎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68" name="Google Shape;68;p5"/>
          <p:cNvSpPr/>
          <p:nvPr/>
        </p:nvSpPr>
        <p:spPr>
          <a:xfrm>
            <a:off x="259925" y="-206300"/>
            <a:ext cx="2347200" cy="2347200"/>
          </a:xfrm>
          <a:prstGeom prst="donut">
            <a:avLst>
              <a:gd fmla="val 29778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-152925" y="1360050"/>
            <a:ext cx="978600" cy="978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339600" y="243625"/>
            <a:ext cx="657600" cy="6576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788725" y="2338650"/>
            <a:ext cx="811200" cy="811200"/>
          </a:xfrm>
          <a:prstGeom prst="donut">
            <a:avLst>
              <a:gd fmla="val 22275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153675" y="4149950"/>
            <a:ext cx="1207800" cy="12078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"/>
          <p:cNvSpPr/>
          <p:nvPr/>
        </p:nvSpPr>
        <p:spPr>
          <a:xfrm>
            <a:off x="1315800" y="3860975"/>
            <a:ext cx="550500" cy="550500"/>
          </a:xfrm>
          <a:prstGeom prst="donut">
            <a:avLst>
              <a:gd fmla="val 42915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5"/>
          <p:cNvSpPr/>
          <p:nvPr/>
        </p:nvSpPr>
        <p:spPr>
          <a:xfrm>
            <a:off x="438575" y="2993025"/>
            <a:ext cx="304800" cy="3048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5"/>
          <p:cNvSpPr/>
          <p:nvPr/>
        </p:nvSpPr>
        <p:spPr>
          <a:xfrm>
            <a:off x="7744850" y="42047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5"/>
          <p:cNvSpPr/>
          <p:nvPr/>
        </p:nvSpPr>
        <p:spPr>
          <a:xfrm>
            <a:off x="8839500" y="1019775"/>
            <a:ext cx="397500" cy="397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8295350" y="-321125"/>
            <a:ext cx="741600" cy="741600"/>
          </a:xfrm>
          <a:prstGeom prst="donut">
            <a:avLst>
              <a:gd fmla="val 31897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8651500" y="161632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2179100" y="83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8062825" y="688875"/>
            <a:ext cx="449700" cy="449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 column + image">
  <p:cSld name="TITLE_AND_BODY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"/>
          <p:cNvSpPr txBox="1"/>
          <p:nvPr>
            <p:ph type="title"/>
          </p:nvPr>
        </p:nvSpPr>
        <p:spPr>
          <a:xfrm>
            <a:off x="4572000" y="9090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6"/>
          <p:cNvSpPr txBox="1"/>
          <p:nvPr>
            <p:ph idx="1" type="body"/>
          </p:nvPr>
        </p:nvSpPr>
        <p:spPr>
          <a:xfrm>
            <a:off x="4572000" y="1525754"/>
            <a:ext cx="36396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￮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85" name="Google Shape;85;p6"/>
          <p:cNvSpPr/>
          <p:nvPr/>
        </p:nvSpPr>
        <p:spPr>
          <a:xfrm>
            <a:off x="580275" y="751950"/>
            <a:ext cx="3639600" cy="3639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-295650" y="-356450"/>
            <a:ext cx="1057800" cy="105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6"/>
          <p:cNvSpPr/>
          <p:nvPr/>
        </p:nvSpPr>
        <p:spPr>
          <a:xfrm>
            <a:off x="2836600" y="179825"/>
            <a:ext cx="978600" cy="978600"/>
          </a:xfrm>
          <a:prstGeom prst="donut">
            <a:avLst>
              <a:gd fmla="val 39527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6"/>
          <p:cNvSpPr/>
          <p:nvPr/>
        </p:nvSpPr>
        <p:spPr>
          <a:xfrm>
            <a:off x="465975" y="3692750"/>
            <a:ext cx="1019400" cy="10194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1485375" y="4559750"/>
            <a:ext cx="361500" cy="361500"/>
          </a:xfrm>
          <a:prstGeom prst="donut">
            <a:avLst>
              <a:gd fmla="val 29951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2364800" y="346950"/>
            <a:ext cx="274200" cy="2739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-472600" y="-533400"/>
            <a:ext cx="1411800" cy="1411800"/>
          </a:xfrm>
          <a:prstGeom prst="ellipse">
            <a:avLst/>
          </a:prstGeom>
          <a:noFill/>
          <a:ln cap="flat" cmpd="sng" w="9525">
            <a:solidFill>
              <a:srgbClr val="00ACC3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6"/>
          <p:cNvSpPr/>
          <p:nvPr/>
        </p:nvSpPr>
        <p:spPr>
          <a:xfrm>
            <a:off x="2899000" y="242225"/>
            <a:ext cx="853800" cy="8538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6"/>
          <p:cNvSpPr/>
          <p:nvPr/>
        </p:nvSpPr>
        <p:spPr>
          <a:xfrm>
            <a:off x="1061150" y="142950"/>
            <a:ext cx="538500" cy="5382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7" name="Google Shape;97;p7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8" name="Google Shape;98;p7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◎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◉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￮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99" name="Google Shape;99;p7"/>
          <p:cNvSpPr/>
          <p:nvPr/>
        </p:nvSpPr>
        <p:spPr>
          <a:xfrm>
            <a:off x="-358950" y="2194400"/>
            <a:ext cx="2347200" cy="2347200"/>
          </a:xfrm>
          <a:prstGeom prst="donut">
            <a:avLst>
              <a:gd fmla="val 36789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7"/>
          <p:cNvSpPr/>
          <p:nvPr/>
        </p:nvSpPr>
        <p:spPr>
          <a:xfrm>
            <a:off x="198450" y="-3211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8004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7"/>
          <p:cNvSpPr/>
          <p:nvPr/>
        </p:nvSpPr>
        <p:spPr>
          <a:xfrm>
            <a:off x="198450" y="420475"/>
            <a:ext cx="657600" cy="6576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7"/>
          <p:cNvSpPr/>
          <p:nvPr/>
        </p:nvSpPr>
        <p:spPr>
          <a:xfrm>
            <a:off x="1177051" y="657475"/>
            <a:ext cx="846900" cy="846900"/>
          </a:xfrm>
          <a:prstGeom prst="donut">
            <a:avLst>
              <a:gd fmla="val 22275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"/>
          <p:cNvSpPr/>
          <p:nvPr/>
        </p:nvSpPr>
        <p:spPr>
          <a:xfrm>
            <a:off x="887650" y="4142300"/>
            <a:ext cx="1207800" cy="12078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"/>
          <p:cNvSpPr/>
          <p:nvPr/>
        </p:nvSpPr>
        <p:spPr>
          <a:xfrm>
            <a:off x="153675" y="4799600"/>
            <a:ext cx="550500" cy="550500"/>
          </a:xfrm>
          <a:prstGeom prst="donut">
            <a:avLst>
              <a:gd fmla="val 18606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"/>
          <p:cNvSpPr/>
          <p:nvPr/>
        </p:nvSpPr>
        <p:spPr>
          <a:xfrm>
            <a:off x="1172525" y="1696950"/>
            <a:ext cx="304800" cy="3048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7"/>
          <p:cNvSpPr/>
          <p:nvPr/>
        </p:nvSpPr>
        <p:spPr>
          <a:xfrm>
            <a:off x="7844250" y="61927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7"/>
          <p:cNvSpPr/>
          <p:nvPr/>
        </p:nvSpPr>
        <p:spPr>
          <a:xfrm>
            <a:off x="7515500" y="-72500"/>
            <a:ext cx="397500" cy="3975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8651500" y="1030850"/>
            <a:ext cx="304800" cy="3048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/>
          <p:nvPr/>
        </p:nvSpPr>
        <p:spPr>
          <a:xfrm>
            <a:off x="8097900" y="167450"/>
            <a:ext cx="741600" cy="741600"/>
          </a:xfrm>
          <a:prstGeom prst="donut">
            <a:avLst>
              <a:gd fmla="val 8064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"/>
          <p:cNvSpPr/>
          <p:nvPr/>
        </p:nvSpPr>
        <p:spPr>
          <a:xfrm>
            <a:off x="8394750" y="15043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7"/>
          <p:cNvSpPr/>
          <p:nvPr/>
        </p:nvSpPr>
        <p:spPr>
          <a:xfrm>
            <a:off x="-205625" y="2347725"/>
            <a:ext cx="2040600" cy="20406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7"/>
          <p:cNvSpPr/>
          <p:nvPr/>
        </p:nvSpPr>
        <p:spPr>
          <a:xfrm>
            <a:off x="305125" y="-214450"/>
            <a:ext cx="765300" cy="7653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7"/>
          <p:cNvSpPr/>
          <p:nvPr/>
        </p:nvSpPr>
        <p:spPr>
          <a:xfrm>
            <a:off x="8532600" y="911950"/>
            <a:ext cx="542700" cy="5427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/>
          <p:nvPr/>
        </p:nvSpPr>
        <p:spPr>
          <a:xfrm>
            <a:off x="8638525" y="1472600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8" name="Google Shape;118;p8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19" name="Google Shape;119;p8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0" name="Google Shape;120;p8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◎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◉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21" name="Google Shape;121;p8"/>
          <p:cNvSpPr/>
          <p:nvPr/>
        </p:nvSpPr>
        <p:spPr>
          <a:xfrm>
            <a:off x="1016475" y="2981600"/>
            <a:ext cx="440400" cy="4404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"/>
          <p:cNvSpPr/>
          <p:nvPr/>
        </p:nvSpPr>
        <p:spPr>
          <a:xfrm>
            <a:off x="-68725" y="3346150"/>
            <a:ext cx="819600" cy="819600"/>
          </a:xfrm>
          <a:prstGeom prst="ellipse">
            <a:avLst/>
          </a:prstGeom>
          <a:noFill/>
          <a:ln cap="flat" cmpd="sng" w="9525">
            <a:solidFill>
              <a:srgbClr val="00D1C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"/>
          <p:cNvSpPr/>
          <p:nvPr/>
        </p:nvSpPr>
        <p:spPr>
          <a:xfrm>
            <a:off x="1361475" y="140725"/>
            <a:ext cx="862800" cy="863400"/>
          </a:xfrm>
          <a:prstGeom prst="donut">
            <a:avLst>
              <a:gd fmla="val 43200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"/>
          <p:cNvSpPr/>
          <p:nvPr/>
        </p:nvSpPr>
        <p:spPr>
          <a:xfrm>
            <a:off x="1438125" y="3422000"/>
            <a:ext cx="1062000" cy="1062000"/>
          </a:xfrm>
          <a:prstGeom prst="donut">
            <a:avLst>
              <a:gd fmla="val 9905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"/>
          <p:cNvSpPr/>
          <p:nvPr/>
        </p:nvSpPr>
        <p:spPr>
          <a:xfrm>
            <a:off x="2059425" y="1112475"/>
            <a:ext cx="304800" cy="3048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"/>
          <p:cNvSpPr/>
          <p:nvPr/>
        </p:nvSpPr>
        <p:spPr>
          <a:xfrm>
            <a:off x="8723500" y="270225"/>
            <a:ext cx="550500" cy="5505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8546800" y="608625"/>
            <a:ext cx="397500" cy="3975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/>
          <p:nvPr/>
        </p:nvSpPr>
        <p:spPr>
          <a:xfrm>
            <a:off x="8211275" y="1152650"/>
            <a:ext cx="397500" cy="3975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"/>
          <p:cNvSpPr/>
          <p:nvPr/>
        </p:nvSpPr>
        <p:spPr>
          <a:xfrm>
            <a:off x="7599600" y="-275250"/>
            <a:ext cx="741600" cy="7416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"/>
          <p:cNvSpPr/>
          <p:nvPr/>
        </p:nvSpPr>
        <p:spPr>
          <a:xfrm>
            <a:off x="9033775" y="1867850"/>
            <a:ext cx="188100" cy="1881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21094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8"/>
          <p:cNvSpPr/>
          <p:nvPr/>
        </p:nvSpPr>
        <p:spPr>
          <a:xfrm>
            <a:off x="1016475" y="4091700"/>
            <a:ext cx="1207800" cy="12078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"/>
          <p:cNvSpPr/>
          <p:nvPr/>
        </p:nvSpPr>
        <p:spPr>
          <a:xfrm>
            <a:off x="204075" y="927925"/>
            <a:ext cx="978600" cy="978600"/>
          </a:xfrm>
          <a:prstGeom prst="ellipse">
            <a:avLst/>
          </a:prstGeom>
          <a:noFill/>
          <a:ln cap="flat" cmpd="sng" w="9525">
            <a:solidFill>
              <a:srgbClr val="BBCD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37" name="Google Shape;137;p9"/>
          <p:cNvSpPr/>
          <p:nvPr/>
        </p:nvSpPr>
        <p:spPr>
          <a:xfrm>
            <a:off x="1280688" y="3669150"/>
            <a:ext cx="206100" cy="2061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"/>
          <p:cNvSpPr/>
          <p:nvPr/>
        </p:nvSpPr>
        <p:spPr>
          <a:xfrm>
            <a:off x="180500" y="4023250"/>
            <a:ext cx="1370700" cy="13707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/>
          <p:nvPr/>
        </p:nvSpPr>
        <p:spPr>
          <a:xfrm>
            <a:off x="246046" y="3213146"/>
            <a:ext cx="456000" cy="456000"/>
          </a:xfrm>
          <a:prstGeom prst="ellipse">
            <a:avLst/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71500" y="3038600"/>
            <a:ext cx="804900" cy="804900"/>
          </a:xfrm>
          <a:prstGeom prst="ellipse">
            <a:avLst/>
          </a:prstGeom>
          <a:noFill/>
          <a:ln cap="flat" cmpd="sng" w="9525">
            <a:solidFill>
              <a:srgbClr val="65BB48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/>
          <p:nvPr/>
        </p:nvSpPr>
        <p:spPr>
          <a:xfrm>
            <a:off x="1280700" y="1608475"/>
            <a:ext cx="1043400" cy="1044000"/>
          </a:xfrm>
          <a:prstGeom prst="donut">
            <a:avLst>
              <a:gd fmla="val 43200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"/>
          <p:cNvSpPr/>
          <p:nvPr/>
        </p:nvSpPr>
        <p:spPr>
          <a:xfrm>
            <a:off x="1640475" y="-201875"/>
            <a:ext cx="750300" cy="7503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/>
          <p:nvPr/>
        </p:nvSpPr>
        <p:spPr>
          <a:xfrm>
            <a:off x="-480225" y="243625"/>
            <a:ext cx="2347200" cy="2347200"/>
          </a:xfrm>
          <a:prstGeom prst="donut">
            <a:avLst>
              <a:gd fmla="val 6129" name="adj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"/>
          <p:cNvSpPr/>
          <p:nvPr/>
        </p:nvSpPr>
        <p:spPr>
          <a:xfrm>
            <a:off x="-222975" y="500875"/>
            <a:ext cx="1832700" cy="18327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1280700" y="3950125"/>
            <a:ext cx="750300" cy="750300"/>
          </a:xfrm>
          <a:prstGeom prst="ellipse">
            <a:avLst/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/>
          <p:nvPr/>
        </p:nvSpPr>
        <p:spPr>
          <a:xfrm>
            <a:off x="7913000" y="600225"/>
            <a:ext cx="550500" cy="5505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9"/>
          <p:cNvSpPr/>
          <p:nvPr/>
        </p:nvSpPr>
        <p:spPr>
          <a:xfrm>
            <a:off x="8703400" y="1608475"/>
            <a:ext cx="287100" cy="287100"/>
          </a:xfrm>
          <a:prstGeom prst="donut">
            <a:avLst>
              <a:gd fmla="val 18608" name="adj"/>
            </a:avLst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9"/>
          <p:cNvSpPr/>
          <p:nvPr/>
        </p:nvSpPr>
        <p:spPr>
          <a:xfrm>
            <a:off x="8809377" y="886439"/>
            <a:ext cx="416400" cy="4164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"/>
          <p:cNvSpPr/>
          <p:nvPr/>
        </p:nvSpPr>
        <p:spPr>
          <a:xfrm>
            <a:off x="8118000" y="-244550"/>
            <a:ext cx="741600" cy="74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"/>
          <p:cNvSpPr/>
          <p:nvPr/>
        </p:nvSpPr>
        <p:spPr>
          <a:xfrm>
            <a:off x="7813725" y="312775"/>
            <a:ext cx="188100" cy="188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9"/>
          <p:cNvSpPr/>
          <p:nvPr/>
        </p:nvSpPr>
        <p:spPr>
          <a:xfrm>
            <a:off x="8646900" y="723963"/>
            <a:ext cx="741600" cy="7416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/>
          <p:nvPr/>
        </p:nvSpPr>
        <p:spPr>
          <a:xfrm>
            <a:off x="1197475" y="-802775"/>
            <a:ext cx="6749100" cy="6749100"/>
          </a:xfrm>
          <a:prstGeom prst="ellipse">
            <a:avLst/>
          </a:prstGeom>
          <a:noFill/>
          <a:ln cap="flat" cmpd="sng" w="9525">
            <a:solidFill>
              <a:srgbClr val="A1BECC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  <p:sp>
        <p:nvSpPr>
          <p:cNvPr id="156" name="Google Shape;156;p10"/>
          <p:cNvSpPr/>
          <p:nvPr/>
        </p:nvSpPr>
        <p:spPr>
          <a:xfrm rot="10800000">
            <a:off x="8705950" y="3777263"/>
            <a:ext cx="617400" cy="6174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"/>
          <p:cNvSpPr/>
          <p:nvPr/>
        </p:nvSpPr>
        <p:spPr>
          <a:xfrm rot="10800000">
            <a:off x="608750" y="841361"/>
            <a:ext cx="515400" cy="515400"/>
          </a:xfrm>
          <a:prstGeom prst="donut">
            <a:avLst>
              <a:gd fmla="val 186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0"/>
          <p:cNvSpPr/>
          <p:nvPr/>
        </p:nvSpPr>
        <p:spPr>
          <a:xfrm rot="10800000">
            <a:off x="8195021" y="4553300"/>
            <a:ext cx="831600" cy="831600"/>
          </a:xfrm>
          <a:prstGeom prst="donut">
            <a:avLst>
              <a:gd fmla="val 37879" name="adj"/>
            </a:avLst>
          </a:prstGeom>
          <a:solidFill>
            <a:srgbClr val="00ACC3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0"/>
          <p:cNvSpPr/>
          <p:nvPr/>
        </p:nvSpPr>
        <p:spPr>
          <a:xfrm rot="10800000">
            <a:off x="8458384" y="4183763"/>
            <a:ext cx="210900" cy="2109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"/>
          <p:cNvSpPr/>
          <p:nvPr/>
        </p:nvSpPr>
        <p:spPr>
          <a:xfrm rot="10800000">
            <a:off x="-153147" y="-444547"/>
            <a:ext cx="1128300" cy="1128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"/>
          <p:cNvSpPr/>
          <p:nvPr/>
        </p:nvSpPr>
        <p:spPr>
          <a:xfrm rot="10800000">
            <a:off x="8012016" y="133391"/>
            <a:ext cx="434700" cy="434700"/>
          </a:xfrm>
          <a:prstGeom prst="donut">
            <a:avLst>
              <a:gd fmla="val 8754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0"/>
          <p:cNvSpPr/>
          <p:nvPr/>
        </p:nvSpPr>
        <p:spPr>
          <a:xfrm rot="10800000">
            <a:off x="-73577" y="841500"/>
            <a:ext cx="330900" cy="330900"/>
          </a:xfrm>
          <a:prstGeom prst="ellipse">
            <a:avLst/>
          </a:prstGeom>
          <a:solidFill>
            <a:srgbClr val="ED4A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"/>
          <p:cNvSpPr/>
          <p:nvPr/>
        </p:nvSpPr>
        <p:spPr>
          <a:xfrm rot="10800000">
            <a:off x="8512150" y="133404"/>
            <a:ext cx="811200" cy="811200"/>
          </a:xfrm>
          <a:prstGeom prst="donut">
            <a:avLst>
              <a:gd fmla="val 39163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"/>
          <p:cNvSpPr/>
          <p:nvPr/>
        </p:nvSpPr>
        <p:spPr>
          <a:xfrm rot="10800000">
            <a:off x="117998" y="-173402"/>
            <a:ext cx="586200" cy="5862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0"/>
          <p:cNvSpPr/>
          <p:nvPr/>
        </p:nvSpPr>
        <p:spPr>
          <a:xfrm rot="10800000">
            <a:off x="748825" y="4695050"/>
            <a:ext cx="345000" cy="345000"/>
          </a:xfrm>
          <a:prstGeom prst="donut">
            <a:avLst>
              <a:gd fmla="val 3056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0"/>
          <p:cNvSpPr/>
          <p:nvPr/>
        </p:nvSpPr>
        <p:spPr>
          <a:xfrm rot="10800000">
            <a:off x="-107786" y="4259033"/>
            <a:ext cx="663000" cy="6630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0"/>
          <p:cNvSpPr/>
          <p:nvPr/>
        </p:nvSpPr>
        <p:spPr>
          <a:xfrm rot="10800000">
            <a:off x="-316662" y="3443534"/>
            <a:ext cx="506100" cy="506100"/>
          </a:xfrm>
          <a:prstGeom prst="ellipse">
            <a:avLst/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"/>
          <p:cNvSpPr/>
          <p:nvPr/>
        </p:nvSpPr>
        <p:spPr>
          <a:xfrm rot="10800000">
            <a:off x="-226170" y="4140650"/>
            <a:ext cx="899400" cy="899400"/>
          </a:xfrm>
          <a:prstGeom prst="ellipse">
            <a:avLst/>
          </a:prstGeom>
          <a:noFill/>
          <a:ln cap="flat" cmpd="sng" w="9525">
            <a:solidFill>
              <a:srgbClr val="F8BB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"/>
          <p:cNvSpPr/>
          <p:nvPr/>
        </p:nvSpPr>
        <p:spPr>
          <a:xfrm rot="10800000">
            <a:off x="8700641" y="1100250"/>
            <a:ext cx="333300" cy="333300"/>
          </a:xfrm>
          <a:prstGeom prst="ellipse">
            <a:avLst/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/>
            </a:lvl1pPr>
            <a:lvl2pPr lvl="1" rtl="0" algn="ctr">
              <a:buNone/>
              <a:defRPr/>
            </a:lvl2pPr>
            <a:lvl3pPr lvl="2" rtl="0" algn="ctr">
              <a:buNone/>
              <a:defRPr/>
            </a:lvl3pPr>
            <a:lvl4pPr lvl="3" rtl="0" algn="ctr">
              <a:buNone/>
              <a:defRPr/>
            </a:lvl4pPr>
            <a:lvl5pPr lvl="4" rtl="0" algn="ctr">
              <a:buNone/>
              <a:defRPr/>
            </a:lvl5pPr>
            <a:lvl6pPr lvl="5" rtl="0" algn="ctr">
              <a:buNone/>
              <a:defRPr/>
            </a:lvl6pPr>
            <a:lvl7pPr lvl="6" rtl="0" algn="ctr">
              <a:buNone/>
              <a:defRPr/>
            </a:lvl7pPr>
            <a:lvl8pPr lvl="7" rtl="0" algn="ctr">
              <a:buNone/>
              <a:defRPr/>
            </a:lvl8pPr>
            <a:lvl9pPr lvl="8" rtl="0" algn="ctr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1800"/>
              <a:buFont typeface="Nixie One"/>
              <a:buNone/>
              <a:defRPr sz="1800">
                <a:solidFill>
                  <a:srgbClr val="617A86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◎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◉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￮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●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○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A1BECC"/>
              </a:buClr>
              <a:buSzPts val="2400"/>
              <a:buFont typeface="Varela Round"/>
              <a:buChar char="■"/>
              <a:defRPr sz="24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r">
              <a:buNone/>
              <a:defRPr sz="1200">
                <a:solidFill>
                  <a:srgbClr val="A1BECC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slidemodel.com" TargetMode="External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nixie-one" TargetMode="External"/><Relationship Id="rId4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"/>
          <p:cNvSpPr txBox="1"/>
          <p:nvPr>
            <p:ph type="ctrTitle"/>
          </p:nvPr>
        </p:nvSpPr>
        <p:spPr>
          <a:xfrm>
            <a:off x="2255425" y="1991825"/>
            <a:ext cx="46332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"/>
          <p:cNvSpPr txBox="1"/>
          <p:nvPr>
            <p:ph type="title"/>
          </p:nvPr>
        </p:nvSpPr>
        <p:spPr>
          <a:xfrm>
            <a:off x="4572000" y="1366250"/>
            <a:ext cx="36396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73" name="Google Shape;273;p22"/>
          <p:cNvSpPr txBox="1"/>
          <p:nvPr>
            <p:ph idx="1" type="body"/>
          </p:nvPr>
        </p:nvSpPr>
        <p:spPr>
          <a:xfrm>
            <a:off x="4572000" y="1982951"/>
            <a:ext cx="3639600" cy="19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 complex idea can be conveyed with just a single still image, namely making it possible to absorb large amounts of data quickly.</a:t>
            </a:r>
            <a:endParaRPr/>
          </a:p>
        </p:txBody>
      </p:sp>
      <p:pic>
        <p:nvPicPr>
          <p:cNvPr descr="coffee.jpg" id="274" name="Google Shape;27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7000" y="1033650"/>
            <a:ext cx="3076200" cy="3076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75" name="Google Shape;275;p22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"/>
          <p:cNvSpPr txBox="1"/>
          <p:nvPr>
            <p:ph idx="4294967295" type="title"/>
          </p:nvPr>
        </p:nvSpPr>
        <p:spPr>
          <a:xfrm>
            <a:off x="723900" y="247650"/>
            <a:ext cx="7696200" cy="79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Want big impact?</a:t>
            </a:r>
            <a:endParaRPr>
              <a:solidFill>
                <a:srgbClr val="617A8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Use big image.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281" name="Google Shape;281;p2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/>
          <p:nvPr/>
        </p:nvSpPr>
        <p:spPr>
          <a:xfrm>
            <a:off x="1722113" y="1507650"/>
            <a:ext cx="2128200" cy="2128200"/>
          </a:xfrm>
          <a:prstGeom prst="ellipse">
            <a:avLst/>
          </a:prstGeom>
          <a:solidFill>
            <a:srgbClr val="F8BB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7" name="Google Shape;287;p24"/>
          <p:cNvSpPr/>
          <p:nvPr/>
        </p:nvSpPr>
        <p:spPr>
          <a:xfrm>
            <a:off x="5293686" y="1507650"/>
            <a:ext cx="2128200" cy="2128200"/>
          </a:xfrm>
          <a:prstGeom prst="ellipse">
            <a:avLst/>
          </a:prstGeom>
          <a:solidFill>
            <a:srgbClr val="E8004C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88" name="Google Shape;288;p24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289" name="Google Shape;289;p24"/>
          <p:cNvSpPr/>
          <p:nvPr/>
        </p:nvSpPr>
        <p:spPr>
          <a:xfrm>
            <a:off x="3507899" y="1507650"/>
            <a:ext cx="2128200" cy="2128200"/>
          </a:xfrm>
          <a:prstGeom prst="ellipse">
            <a:avLst/>
          </a:prstGeom>
          <a:solidFill>
            <a:srgbClr val="ED4A00">
              <a:alpha val="86670"/>
            </a:srgbClr>
          </a:solidFill>
          <a:ln cap="flat" cmpd="sng" w="9525">
            <a:solidFill>
              <a:srgbClr val="617A86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 b="1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90" name="Google Shape;290;p2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 txBox="1"/>
          <p:nvPr>
            <p:ph type="title"/>
          </p:nvPr>
        </p:nvSpPr>
        <p:spPr>
          <a:xfrm>
            <a:off x="2502525" y="24390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Use Diagrams to break down your message</a:t>
            </a:r>
            <a:endParaRPr/>
          </a:p>
        </p:txBody>
      </p:sp>
      <p:sp>
        <p:nvSpPr>
          <p:cNvPr id="296" name="Google Shape;296;p25"/>
          <p:cNvSpPr txBox="1"/>
          <p:nvPr/>
        </p:nvSpPr>
        <p:spPr>
          <a:xfrm>
            <a:off x="5903700" y="4684500"/>
            <a:ext cx="28593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Diagram featured by </a:t>
            </a:r>
            <a:r>
              <a:rPr b="1" lang="en" sz="1000" u="sng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http://slidemodel.com</a:t>
            </a:r>
            <a:endParaRPr sz="10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grpSp>
        <p:nvGrpSpPr>
          <p:cNvPr id="297" name="Google Shape;297;p25"/>
          <p:cNvGrpSpPr/>
          <p:nvPr/>
        </p:nvGrpSpPr>
        <p:grpSpPr>
          <a:xfrm>
            <a:off x="3538042" y="908482"/>
            <a:ext cx="4506314" cy="4318581"/>
            <a:chOff x="3473491" y="908480"/>
            <a:chExt cx="4400268" cy="4216953"/>
          </a:xfrm>
        </p:grpSpPr>
        <p:pic>
          <p:nvPicPr>
            <p:cNvPr id="298" name="Google Shape;298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193424">
              <a:off x="3501925" y="3870729"/>
              <a:ext cx="4343400" cy="11334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9" name="Google Shape;299;p25"/>
            <p:cNvGrpSpPr/>
            <p:nvPr/>
          </p:nvGrpSpPr>
          <p:grpSpPr>
            <a:xfrm>
              <a:off x="3491049" y="908480"/>
              <a:ext cx="4244249" cy="3840573"/>
              <a:chOff x="832502" y="1450779"/>
              <a:chExt cx="5137694" cy="4649042"/>
            </a:xfrm>
          </p:grpSpPr>
          <p:sp>
            <p:nvSpPr>
              <p:cNvPr id="300" name="Google Shape;300;p25"/>
              <p:cNvSpPr/>
              <p:nvPr/>
            </p:nvSpPr>
            <p:spPr>
              <a:xfrm>
                <a:off x="1301214" y="3484499"/>
                <a:ext cx="3843744" cy="1543617"/>
              </a:xfrm>
              <a:custGeom>
                <a:rect b="b" l="l" r="r" t="t"/>
                <a:pathLst>
                  <a:path extrusionOk="0" h="1075691" w="2678567">
                    <a:moveTo>
                      <a:pt x="0" y="267280"/>
                    </a:moveTo>
                    <a:lnTo>
                      <a:pt x="213477" y="1075691"/>
                    </a:lnTo>
                    <a:lnTo>
                      <a:pt x="2678567" y="643046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6F0000"/>
                  </a:gs>
                  <a:gs pos="50000">
                    <a:srgbClr val="A10002"/>
                  </a:gs>
                  <a:gs pos="100000">
                    <a:srgbClr val="C1000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5"/>
              <p:cNvSpPr/>
              <p:nvPr/>
            </p:nvSpPr>
            <p:spPr>
              <a:xfrm>
                <a:off x="832502" y="3836338"/>
                <a:ext cx="784879" cy="2263483"/>
              </a:xfrm>
              <a:custGeom>
                <a:rect b="b" l="l" r="r" t="t"/>
                <a:pathLst>
                  <a:path extrusionOk="0" h="1577340" w="546954">
                    <a:moveTo>
                      <a:pt x="346373" y="0"/>
                    </a:moveTo>
                    <a:lnTo>
                      <a:pt x="546954" y="790165"/>
                    </a:lnTo>
                    <a:lnTo>
                      <a:pt x="541863" y="789979"/>
                    </a:lnTo>
                    <a:lnTo>
                      <a:pt x="215744" y="1577340"/>
                    </a:lnTo>
                    <a:lnTo>
                      <a:pt x="0" y="522350"/>
                    </a:lnTo>
                    <a:lnTo>
                      <a:pt x="34637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2;p25"/>
              <p:cNvSpPr/>
              <p:nvPr/>
            </p:nvSpPr>
            <p:spPr>
              <a:xfrm>
                <a:off x="1137388" y="4390371"/>
                <a:ext cx="4832807" cy="1700037"/>
              </a:xfrm>
              <a:custGeom>
                <a:rect b="b" l="l" r="r" t="t"/>
                <a:pathLst>
                  <a:path extrusionOk="0" h="1184695" w="3367810">
                    <a:moveTo>
                      <a:pt x="0" y="1184695"/>
                    </a:moveTo>
                    <a:lnTo>
                      <a:pt x="3367810" y="822992"/>
                    </a:lnTo>
                    <a:lnTo>
                      <a:pt x="2778260" y="0"/>
                    </a:lnTo>
                    <a:lnTo>
                      <a:pt x="329993" y="398308"/>
                    </a:lnTo>
                    <a:lnTo>
                      <a:pt x="0" y="1184695"/>
                    </a:lnTo>
                    <a:close/>
                  </a:path>
                </a:pathLst>
              </a:custGeom>
              <a:gradFill>
                <a:gsLst>
                  <a:gs pos="0">
                    <a:srgbClr val="8C1531"/>
                  </a:gs>
                  <a:gs pos="50000">
                    <a:srgbClr val="BF1C42"/>
                  </a:gs>
                  <a:gs pos="100000">
                    <a:srgbClr val="F32454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Google Shape;303;p25"/>
              <p:cNvSpPr/>
              <p:nvPr/>
            </p:nvSpPr>
            <p:spPr>
              <a:xfrm rot="-545807">
                <a:off x="1609085" y="4351947"/>
                <a:ext cx="1823693" cy="900583"/>
              </a:xfrm>
              <a:custGeom>
                <a:rect b="b" l="l" r="r" t="t"/>
                <a:pathLst>
                  <a:path extrusionOk="0" h="517762" w="1048475">
                    <a:moveTo>
                      <a:pt x="23521" y="0"/>
                    </a:moveTo>
                    <a:lnTo>
                      <a:pt x="0" y="517762"/>
                    </a:lnTo>
                    <a:lnTo>
                      <a:pt x="1048475" y="248242"/>
                    </a:lnTo>
                    <a:lnTo>
                      <a:pt x="23521" y="0"/>
                    </a:lnTo>
                    <a:close/>
                  </a:path>
                </a:pathLst>
              </a:custGeom>
              <a:solidFill>
                <a:srgbClr val="0C0C0C">
                  <a:alpha val="63919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25"/>
              <p:cNvSpPr/>
              <p:nvPr/>
            </p:nvSpPr>
            <p:spPr>
              <a:xfrm>
                <a:off x="1623309" y="3108363"/>
                <a:ext cx="2998678" cy="913376"/>
              </a:xfrm>
              <a:custGeom>
                <a:rect b="b" l="l" r="r" t="t"/>
                <a:pathLst>
                  <a:path extrusionOk="0" h="1152525" w="3783821">
                    <a:moveTo>
                      <a:pt x="0" y="213297"/>
                    </a:moveTo>
                    <a:lnTo>
                      <a:pt x="2183621" y="0"/>
                    </a:lnTo>
                    <a:lnTo>
                      <a:pt x="3783821" y="695325"/>
                    </a:lnTo>
                    <a:lnTo>
                      <a:pt x="659621" y="1152525"/>
                    </a:lnTo>
                    <a:lnTo>
                      <a:pt x="0" y="213297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5"/>
              <p:cNvSpPr/>
              <p:nvPr/>
            </p:nvSpPr>
            <p:spPr>
              <a:xfrm>
                <a:off x="1243017" y="3783232"/>
                <a:ext cx="268261" cy="484729"/>
              </a:xfrm>
              <a:custGeom>
                <a:rect b="b" l="l" r="r" t="t"/>
                <a:pathLst>
                  <a:path extrusionOk="0" h="243277" w="160395">
                    <a:moveTo>
                      <a:pt x="0" y="124097"/>
                    </a:moveTo>
                    <a:lnTo>
                      <a:pt x="65314" y="0"/>
                    </a:lnTo>
                    <a:lnTo>
                      <a:pt x="160395" y="243277"/>
                    </a:lnTo>
                    <a:lnTo>
                      <a:pt x="0" y="124097"/>
                    </a:lnTo>
                    <a:close/>
                  </a:path>
                </a:pathLst>
              </a:custGeom>
              <a:solidFill>
                <a:srgbClr val="0C0C0C">
                  <a:alpha val="2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5"/>
              <p:cNvSpPr/>
              <p:nvPr/>
            </p:nvSpPr>
            <p:spPr>
              <a:xfrm>
                <a:off x="1270851" y="3274233"/>
                <a:ext cx="892470" cy="1887141"/>
              </a:xfrm>
              <a:custGeom>
                <a:rect b="b" l="l" r="r" t="t"/>
                <a:pathLst>
                  <a:path extrusionOk="0" h="2381250" w="1126145">
                    <a:moveTo>
                      <a:pt x="447675" y="0"/>
                    </a:moveTo>
                    <a:lnTo>
                      <a:pt x="1126145" y="935772"/>
                    </a:lnTo>
                    <a:lnTo>
                      <a:pt x="623887" y="2381250"/>
                    </a:lnTo>
                    <a:lnTo>
                      <a:pt x="0" y="571500"/>
                    </a:lnTo>
                    <a:lnTo>
                      <a:pt x="447675" y="0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5"/>
              <p:cNvSpPr/>
              <p:nvPr/>
            </p:nvSpPr>
            <p:spPr>
              <a:xfrm>
                <a:off x="1760918" y="3658746"/>
                <a:ext cx="3381756" cy="1502164"/>
              </a:xfrm>
              <a:custGeom>
                <a:rect b="b" l="l" r="r" t="t"/>
                <a:pathLst>
                  <a:path extrusionOk="0" h="1895475" w="4267200">
                    <a:moveTo>
                      <a:pt x="0" y="1895475"/>
                    </a:moveTo>
                    <a:lnTo>
                      <a:pt x="504825" y="438150"/>
                    </a:lnTo>
                    <a:lnTo>
                      <a:pt x="3609975" y="0"/>
                    </a:lnTo>
                    <a:lnTo>
                      <a:pt x="4267200" y="923925"/>
                    </a:lnTo>
                    <a:lnTo>
                      <a:pt x="0" y="1895475"/>
                    </a:lnTo>
                    <a:close/>
                  </a:path>
                </a:pathLst>
              </a:custGeom>
              <a:gradFill>
                <a:gsLst>
                  <a:gs pos="0">
                    <a:srgbClr val="BF8F15"/>
                  </a:gs>
                  <a:gs pos="50000">
                    <a:srgbClr val="D9A217"/>
                  </a:gs>
                  <a:gs pos="100000">
                    <a:srgbClr val="F8B91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Google Shape;308;p25"/>
              <p:cNvSpPr/>
              <p:nvPr/>
            </p:nvSpPr>
            <p:spPr>
              <a:xfrm>
                <a:off x="2081181" y="2512890"/>
                <a:ext cx="1990353" cy="505838"/>
              </a:xfrm>
              <a:custGeom>
                <a:rect b="b" l="l" r="r" t="t"/>
                <a:pathLst>
                  <a:path extrusionOk="0" h="638281" w="2511486">
                    <a:moveTo>
                      <a:pt x="0" y="267280"/>
                    </a:moveTo>
                    <a:lnTo>
                      <a:pt x="376433" y="638281"/>
                    </a:lnTo>
                    <a:lnTo>
                      <a:pt x="2511486" y="540841"/>
                    </a:lnTo>
                    <a:lnTo>
                      <a:pt x="862548" y="0"/>
                    </a:lnTo>
                    <a:lnTo>
                      <a:pt x="0" y="267280"/>
                    </a:lnTo>
                    <a:close/>
                  </a:path>
                </a:pathLst>
              </a:custGeom>
              <a:gradFill>
                <a:gsLst>
                  <a:gs pos="0">
                    <a:srgbClr val="547D28"/>
                  </a:gs>
                  <a:gs pos="50000">
                    <a:srgbClr val="7AB73A"/>
                  </a:gs>
                  <a:gs pos="100000">
                    <a:srgbClr val="92DA46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9" name="Google Shape;309;p25"/>
              <p:cNvSpPr/>
              <p:nvPr/>
            </p:nvSpPr>
            <p:spPr>
              <a:xfrm>
                <a:off x="3510399" y="3674020"/>
                <a:ext cx="1086993" cy="143423"/>
              </a:xfrm>
              <a:custGeom>
                <a:rect b="b" l="l" r="r" t="t"/>
                <a:pathLst>
                  <a:path extrusionOk="0" h="180975" w="1371600">
                    <a:moveTo>
                      <a:pt x="0" y="142875"/>
                    </a:moveTo>
                    <a:lnTo>
                      <a:pt x="1371600" y="180975"/>
                    </a:lnTo>
                    <a:lnTo>
                      <a:pt x="1295400" y="0"/>
                    </a:lnTo>
                    <a:lnTo>
                      <a:pt x="0" y="142875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0" name="Google Shape;310;p25"/>
              <p:cNvSpPr/>
              <p:nvPr/>
            </p:nvSpPr>
            <p:spPr>
              <a:xfrm>
                <a:off x="1835305" y="3530764"/>
                <a:ext cx="286845" cy="618982"/>
              </a:xfrm>
              <a:custGeom>
                <a:rect b="b" l="l" r="r" t="t"/>
                <a:pathLst>
                  <a:path extrusionOk="0" h="781050" w="361950">
                    <a:moveTo>
                      <a:pt x="361950" y="495300"/>
                    </a:moveTo>
                    <a:lnTo>
                      <a:pt x="171450" y="781050"/>
                    </a:lnTo>
                    <a:lnTo>
                      <a:pt x="0" y="0"/>
                    </a:lnTo>
                    <a:lnTo>
                      <a:pt x="361950" y="495300"/>
                    </a:lnTo>
                    <a:close/>
                  </a:path>
                </a:pathLst>
              </a:custGeom>
              <a:solidFill>
                <a:srgbClr val="0C0C0C">
                  <a:alpha val="43920"/>
                </a:srgbClr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1" name="Google Shape;311;p25"/>
              <p:cNvSpPr/>
              <p:nvPr/>
            </p:nvSpPr>
            <p:spPr>
              <a:xfrm>
                <a:off x="1727127" y="2706986"/>
                <a:ext cx="665137" cy="1250042"/>
              </a:xfrm>
              <a:custGeom>
                <a:rect b="b" l="l" r="r" t="t"/>
                <a:pathLst>
                  <a:path extrusionOk="0" h="1577340" w="839289">
                    <a:moveTo>
                      <a:pt x="466998" y="0"/>
                    </a:moveTo>
                    <a:lnTo>
                      <a:pt x="839289" y="378823"/>
                    </a:lnTo>
                    <a:lnTo>
                      <a:pt x="831547" y="399623"/>
                    </a:lnTo>
                    <a:lnTo>
                      <a:pt x="336369" y="1577340"/>
                    </a:lnTo>
                    <a:lnTo>
                      <a:pt x="0" y="653143"/>
                    </a:lnTo>
                    <a:lnTo>
                      <a:pt x="466998" y="0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2" name="Google Shape;312;p25"/>
              <p:cNvSpPr/>
              <p:nvPr/>
            </p:nvSpPr>
            <p:spPr>
              <a:xfrm>
                <a:off x="1990804" y="2939643"/>
                <a:ext cx="2601019" cy="1011939"/>
              </a:xfrm>
              <a:custGeom>
                <a:rect b="b" l="l" r="r" t="t"/>
                <a:pathLst>
                  <a:path extrusionOk="0" h="1276894" w="3282043">
                    <a:moveTo>
                      <a:pt x="0" y="1276894"/>
                    </a:moveTo>
                    <a:lnTo>
                      <a:pt x="3282043" y="966651"/>
                    </a:lnTo>
                    <a:lnTo>
                      <a:pt x="2625635" y="0"/>
                    </a:lnTo>
                    <a:lnTo>
                      <a:pt x="499655" y="84909"/>
                    </a:lnTo>
                    <a:lnTo>
                      <a:pt x="0" y="1276894"/>
                    </a:lnTo>
                    <a:close/>
                  </a:path>
                </a:pathLst>
              </a:custGeom>
              <a:gradFill>
                <a:gsLst>
                  <a:gs pos="0">
                    <a:srgbClr val="7E8C12"/>
                  </a:gs>
                  <a:gs pos="50000">
                    <a:srgbClr val="ACBF18"/>
                  </a:gs>
                  <a:gs pos="100000">
                    <a:srgbClr val="DAF31F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13" name="Google Shape;313;p25"/>
              <p:cNvGrpSpPr/>
              <p:nvPr/>
            </p:nvGrpSpPr>
            <p:grpSpPr>
              <a:xfrm>
                <a:off x="2053959" y="1450779"/>
                <a:ext cx="2007594" cy="1676211"/>
                <a:chOff x="5445997" y="2184629"/>
                <a:chExt cx="1754890" cy="1465219"/>
              </a:xfrm>
            </p:grpSpPr>
            <p:sp>
              <p:nvSpPr>
                <p:cNvPr id="314" name="Google Shape;314;p25"/>
                <p:cNvSpPr/>
                <p:nvPr/>
              </p:nvSpPr>
              <p:spPr>
                <a:xfrm>
                  <a:off x="5804127" y="3492862"/>
                  <a:ext cx="798281" cy="156986"/>
                </a:xfrm>
                <a:custGeom>
                  <a:rect b="b" l="l" r="r" t="t"/>
                  <a:pathLst>
                    <a:path extrusionOk="0" h="226695" w="1152752">
                      <a:moveTo>
                        <a:pt x="0" y="20955"/>
                      </a:moveTo>
                      <a:lnTo>
                        <a:pt x="78377" y="226695"/>
                      </a:lnTo>
                      <a:lnTo>
                        <a:pt x="1152752" y="0"/>
                      </a:lnTo>
                      <a:lnTo>
                        <a:pt x="0" y="20955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5" name="Google Shape;315;p25"/>
                <p:cNvSpPr/>
                <p:nvPr/>
              </p:nvSpPr>
              <p:spPr>
                <a:xfrm>
                  <a:off x="5445997" y="3284407"/>
                  <a:ext cx="205797" cy="126644"/>
                </a:xfrm>
                <a:custGeom>
                  <a:rect b="b" l="l" r="r" t="t"/>
                  <a:pathLst>
                    <a:path extrusionOk="0" h="182880" w="297180">
                      <a:moveTo>
                        <a:pt x="0" y="124097"/>
                      </a:moveTo>
                      <a:lnTo>
                        <a:pt x="65314" y="0"/>
                      </a:lnTo>
                      <a:lnTo>
                        <a:pt x="297180" y="182880"/>
                      </a:lnTo>
                      <a:lnTo>
                        <a:pt x="0" y="124097"/>
                      </a:lnTo>
                      <a:close/>
                    </a:path>
                  </a:pathLst>
                </a:custGeom>
                <a:solidFill>
                  <a:srgbClr val="0C0C0C">
                    <a:alpha val="63919"/>
                  </a:srgbClr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6" name="Google Shape;316;p25"/>
                <p:cNvSpPr/>
                <p:nvPr/>
              </p:nvSpPr>
              <p:spPr>
                <a:xfrm>
                  <a:off x="5844738" y="2184629"/>
                  <a:ext cx="1356149" cy="1353515"/>
                </a:xfrm>
                <a:custGeom>
                  <a:rect b="b" l="l" r="r" t="t"/>
                  <a:pathLst>
                    <a:path extrusionOk="0" h="1954534" w="1958338">
                      <a:moveTo>
                        <a:pt x="0" y="1954534"/>
                      </a:moveTo>
                      <a:lnTo>
                        <a:pt x="658822" y="0"/>
                      </a:lnTo>
                      <a:lnTo>
                        <a:pt x="1958338" y="1843822"/>
                      </a:lnTo>
                      <a:lnTo>
                        <a:pt x="0" y="1954534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197B8C"/>
                    </a:gs>
                    <a:gs pos="50000">
                      <a:srgbClr val="22A8BF"/>
                    </a:gs>
                    <a:gs pos="100000">
                      <a:srgbClr val="2BD5F3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anchorCtr="1" anchor="b" bIns="2286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100" u="none" cap="none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17" name="Google Shape;317;p25"/>
              <p:cNvSpPr/>
              <p:nvPr/>
            </p:nvSpPr>
            <p:spPr>
              <a:xfrm>
                <a:off x="2050261" y="1451896"/>
                <a:ext cx="988998" cy="1552074"/>
              </a:xfrm>
              <a:custGeom>
                <a:rect b="b" l="l" r="r" t="t"/>
                <a:pathLst>
                  <a:path extrusionOk="0" h="1958453" w="1247947">
                    <a:moveTo>
                      <a:pt x="588532" y="1958453"/>
                    </a:moveTo>
                    <a:lnTo>
                      <a:pt x="0" y="1598612"/>
                    </a:lnTo>
                    <a:lnTo>
                      <a:pt x="1247947" y="0"/>
                    </a:lnTo>
                    <a:lnTo>
                      <a:pt x="588532" y="1958453"/>
                    </a:lnTo>
                    <a:close/>
                  </a:path>
                </a:pathLst>
              </a:custGeom>
              <a:gradFill>
                <a:gsLst>
                  <a:gs pos="0">
                    <a:srgbClr val="197B8C"/>
                  </a:gs>
                  <a:gs pos="50000">
                    <a:srgbClr val="22A8BF"/>
                  </a:gs>
                  <a:gs pos="100000">
                    <a:srgbClr val="2BD5F3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1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25"/>
              <p:cNvSpPr txBox="1"/>
              <p:nvPr/>
            </p:nvSpPr>
            <p:spPr>
              <a:xfrm rot="-314756">
                <a:off x="2861738" y="50184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19" name="Google Shape;319;p25"/>
              <p:cNvSpPr txBox="1"/>
              <p:nvPr/>
            </p:nvSpPr>
            <p:spPr>
              <a:xfrm rot="-667019">
                <a:off x="2664813" y="4089996"/>
                <a:ext cx="1450111" cy="3693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0" name="Google Shape;320;p25"/>
              <p:cNvSpPr txBox="1"/>
              <p:nvPr/>
            </p:nvSpPr>
            <p:spPr>
              <a:xfrm rot="-314756">
                <a:off x="2524112" y="3189636"/>
                <a:ext cx="1450275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 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  <p:sp>
            <p:nvSpPr>
              <p:cNvPr id="321" name="Google Shape;321;p25"/>
              <p:cNvSpPr txBox="1"/>
              <p:nvPr/>
            </p:nvSpPr>
            <p:spPr>
              <a:xfrm rot="-203867">
                <a:off x="2737706" y="2249326"/>
                <a:ext cx="966800" cy="64644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Sample</a:t>
                </a:r>
                <a:endParaRPr sz="1100">
                  <a:latin typeface="Varela Round"/>
                  <a:ea typeface="Varela Round"/>
                  <a:cs typeface="Varela Round"/>
                  <a:sym typeface="Varela Round"/>
                </a:endParaRPr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" sz="1100" u="none" cap="none" strike="noStrike">
                    <a:solidFill>
                      <a:srgbClr val="FFFFFF"/>
                    </a:solidFill>
                    <a:latin typeface="Varela Round"/>
                    <a:ea typeface="Varela Round"/>
                    <a:cs typeface="Varela Round"/>
                    <a:sym typeface="Varela Round"/>
                  </a:rPr>
                  <a:t>Text</a:t>
                </a:r>
                <a:endParaRPr b="0" i="0" sz="1100" u="none" cap="none" strike="noStrike">
                  <a:solidFill>
                    <a:srgbClr val="FFFFFF"/>
                  </a:solidFill>
                  <a:latin typeface="Varela Round"/>
                  <a:ea typeface="Varela Round"/>
                  <a:cs typeface="Varela Round"/>
                  <a:sym typeface="Varela Round"/>
                </a:endParaRPr>
              </a:p>
            </p:txBody>
          </p:sp>
        </p:grpSp>
      </p:grpSp>
      <p:sp>
        <p:nvSpPr>
          <p:cNvPr id="322" name="Google Shape;322;p25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6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28" name="Google Shape;328;p26"/>
          <p:cNvGraphicFramePr/>
          <p:nvPr/>
        </p:nvGraphicFramePr>
        <p:xfrm>
          <a:off x="3024200" y="16787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{EF7D3741-02DA-4B00-B5DE-5E230C1C2047}</a:tableStyleId>
              </a:tblPr>
              <a:tblGrid>
                <a:gridCol w="1291825"/>
                <a:gridCol w="1291825"/>
                <a:gridCol w="1291825"/>
                <a:gridCol w="1291825"/>
              </a:tblGrid>
              <a:tr h="68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b="1"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rgbClr val="617A86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sz="1800">
                        <a:solidFill>
                          <a:srgbClr val="617A86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1BECC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1BE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9" name="Google Shape;329;p26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pa_linea_n-01.png" id="334" name="Google Shape;334;p2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294125" y="677150"/>
            <a:ext cx="8555749" cy="43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7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36" name="Google Shape;336;p27"/>
          <p:cNvSpPr/>
          <p:nvPr/>
        </p:nvSpPr>
        <p:spPr>
          <a:xfrm>
            <a:off x="1666875" y="1118625"/>
            <a:ext cx="819300" cy="786300"/>
          </a:xfrm>
          <a:prstGeom prst="wedgeEllipseCallout">
            <a:avLst>
              <a:gd fmla="val 1153" name="adj1"/>
              <a:gd fmla="val 66969" name="adj2"/>
            </a:avLst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b="1" sz="8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37" name="Google Shape;337;p27"/>
          <p:cNvSpPr/>
          <p:nvPr/>
        </p:nvSpPr>
        <p:spPr>
          <a:xfrm>
            <a:off x="1009650" y="2019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7"/>
          <p:cNvSpPr/>
          <p:nvPr/>
        </p:nvSpPr>
        <p:spPr>
          <a:xfrm>
            <a:off x="2714625" y="36291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7"/>
          <p:cNvSpPr/>
          <p:nvPr/>
        </p:nvSpPr>
        <p:spPr>
          <a:xfrm>
            <a:off x="3771900" y="185752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7"/>
          <p:cNvSpPr/>
          <p:nvPr/>
        </p:nvSpPr>
        <p:spPr>
          <a:xfrm>
            <a:off x="4448250" y="392445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7"/>
          <p:cNvSpPr/>
          <p:nvPr/>
        </p:nvSpPr>
        <p:spPr>
          <a:xfrm>
            <a:off x="6629400" y="2343300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7"/>
          <p:cNvSpPr/>
          <p:nvPr/>
        </p:nvSpPr>
        <p:spPr>
          <a:xfrm>
            <a:off x="7581900" y="4086375"/>
            <a:ext cx="247500" cy="247500"/>
          </a:xfrm>
          <a:prstGeom prst="donut">
            <a:avLst>
              <a:gd fmla="val 37980" name="adj"/>
            </a:avLst>
          </a:pr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8"/>
          <p:cNvSpPr txBox="1"/>
          <p:nvPr>
            <p:ph idx="4294967295" type="ctrTitle"/>
          </p:nvPr>
        </p:nvSpPr>
        <p:spPr>
          <a:xfrm>
            <a:off x="685800" y="18881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</a:t>
            </a:r>
            <a:endParaRPr b="1" sz="96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49" name="Google Shape;349;p28"/>
          <p:cNvSpPr txBox="1"/>
          <p:nvPr>
            <p:ph idx="4294967295" type="subTitle"/>
          </p:nvPr>
        </p:nvSpPr>
        <p:spPr>
          <a:xfrm>
            <a:off x="685800" y="29162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Whoa! That’s a big number, aren’t you proud?</a:t>
            </a:r>
            <a:endParaRPr/>
          </a:p>
        </p:txBody>
      </p:sp>
      <p:sp>
        <p:nvSpPr>
          <p:cNvPr id="350" name="Google Shape;350;p28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9"/>
          <p:cNvSpPr txBox="1"/>
          <p:nvPr>
            <p:ph idx="4294967295" type="ctrTitle"/>
          </p:nvPr>
        </p:nvSpPr>
        <p:spPr>
          <a:xfrm>
            <a:off x="685800" y="4956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89,526,124$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6" name="Google Shape;356;p29"/>
          <p:cNvSpPr txBox="1"/>
          <p:nvPr>
            <p:ph idx="4294967295" type="subTitle"/>
          </p:nvPr>
        </p:nvSpPr>
        <p:spPr>
          <a:xfrm>
            <a:off x="685800" y="11065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That’s a lot of money</a:t>
            </a:r>
            <a:endParaRPr sz="2400"/>
          </a:p>
        </p:txBody>
      </p:sp>
      <p:sp>
        <p:nvSpPr>
          <p:cNvPr id="357" name="Google Shape;357;p29"/>
          <p:cNvSpPr txBox="1"/>
          <p:nvPr>
            <p:ph idx="4294967295" type="ctrTitle"/>
          </p:nvPr>
        </p:nvSpPr>
        <p:spPr>
          <a:xfrm>
            <a:off x="685800" y="358170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100%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8" name="Google Shape;358;p29"/>
          <p:cNvSpPr txBox="1"/>
          <p:nvPr>
            <p:ph idx="4294967295" type="subTitle"/>
          </p:nvPr>
        </p:nvSpPr>
        <p:spPr>
          <a:xfrm>
            <a:off x="685800" y="419260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Total success!</a:t>
            </a:r>
            <a:endParaRPr sz="2400"/>
          </a:p>
        </p:txBody>
      </p:sp>
      <p:sp>
        <p:nvSpPr>
          <p:cNvPr id="359" name="Google Shape;359;p29"/>
          <p:cNvSpPr txBox="1"/>
          <p:nvPr>
            <p:ph idx="4294967295" type="ctrTitle"/>
          </p:nvPr>
        </p:nvSpPr>
        <p:spPr>
          <a:xfrm>
            <a:off x="685800" y="2038650"/>
            <a:ext cx="7772400" cy="8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185,244 users</a:t>
            </a:r>
            <a:endParaRPr b="1" sz="6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9"/>
          <p:cNvSpPr txBox="1"/>
          <p:nvPr>
            <p:ph idx="4294967295" type="subTitle"/>
          </p:nvPr>
        </p:nvSpPr>
        <p:spPr>
          <a:xfrm>
            <a:off x="685800" y="2649559"/>
            <a:ext cx="77724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And a lot of users</a:t>
            </a:r>
            <a:endParaRPr sz="2400"/>
          </a:p>
        </p:txBody>
      </p:sp>
      <p:sp>
        <p:nvSpPr>
          <p:cNvPr id="361" name="Google Shape;361;p2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6" name="Google Shape;366;p30"/>
          <p:cNvCxnSpPr/>
          <p:nvPr/>
        </p:nvCxnSpPr>
        <p:spPr>
          <a:xfrm>
            <a:off x="-4800" y="25717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617A86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67" name="Google Shape;367;p30"/>
          <p:cNvSpPr txBox="1"/>
          <p:nvPr>
            <p:ph idx="4294967295" type="title"/>
          </p:nvPr>
        </p:nvSpPr>
        <p:spPr>
          <a:xfrm>
            <a:off x="1934250" y="1545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sp>
        <p:nvSpPr>
          <p:cNvPr id="368" name="Google Shape;368;p30"/>
          <p:cNvSpPr/>
          <p:nvPr/>
        </p:nvSpPr>
        <p:spPr>
          <a:xfrm>
            <a:off x="189532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9" name="Google Shape;369;p30"/>
          <p:cNvCxnSpPr/>
          <p:nvPr/>
        </p:nvCxnSpPr>
        <p:spPr>
          <a:xfrm rot="10800000">
            <a:off x="210502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0" name="Google Shape;370;p30"/>
          <p:cNvSpPr/>
          <p:nvPr/>
        </p:nvSpPr>
        <p:spPr>
          <a:xfrm>
            <a:off x="4362450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30"/>
          <p:cNvSpPr/>
          <p:nvPr/>
        </p:nvSpPr>
        <p:spPr>
          <a:xfrm>
            <a:off x="6829275" y="2362050"/>
            <a:ext cx="419100" cy="419400"/>
          </a:xfrm>
          <a:prstGeom prst="donut">
            <a:avLst>
              <a:gd fmla="val 24108" name="adj"/>
            </a:avLst>
          </a:prstGeom>
          <a:solidFill>
            <a:srgbClr val="65BB48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2" name="Google Shape;372;p30"/>
          <p:cNvCxnSpPr/>
          <p:nvPr/>
        </p:nvCxnSpPr>
        <p:spPr>
          <a:xfrm>
            <a:off x="4572000" y="2524125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73" name="Google Shape;373;p30"/>
          <p:cNvCxnSpPr/>
          <p:nvPr/>
        </p:nvCxnSpPr>
        <p:spPr>
          <a:xfrm rot="10800000">
            <a:off x="7038975" y="1733550"/>
            <a:ext cx="0" cy="876300"/>
          </a:xfrm>
          <a:prstGeom prst="straightConnector1">
            <a:avLst/>
          </a:prstGeom>
          <a:noFill/>
          <a:ln cap="flat" cmpd="sng" w="19050">
            <a:solidFill>
              <a:srgbClr val="617A86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4" name="Google Shape;374;p30"/>
          <p:cNvSpPr txBox="1"/>
          <p:nvPr/>
        </p:nvSpPr>
        <p:spPr>
          <a:xfrm>
            <a:off x="148117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5" name="Google Shape;375;p30"/>
          <p:cNvSpPr txBox="1"/>
          <p:nvPr/>
        </p:nvSpPr>
        <p:spPr>
          <a:xfrm>
            <a:off x="3948150" y="3346450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6" name="Google Shape;376;p30"/>
          <p:cNvSpPr txBox="1"/>
          <p:nvPr/>
        </p:nvSpPr>
        <p:spPr>
          <a:xfrm>
            <a:off x="6415125" y="13366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77" name="Google Shape;377;p3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83" name="Google Shape;383;p31"/>
          <p:cNvSpPr txBox="1"/>
          <p:nvPr>
            <p:ph idx="1" type="body"/>
          </p:nvPr>
        </p:nvSpPr>
        <p:spPr>
          <a:xfrm>
            <a:off x="2935875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4" name="Google Shape;384;p31"/>
          <p:cNvSpPr txBox="1"/>
          <p:nvPr>
            <p:ph idx="2" type="body"/>
          </p:nvPr>
        </p:nvSpPr>
        <p:spPr>
          <a:xfrm>
            <a:off x="4862768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5" name="Google Shape;385;p31"/>
          <p:cNvSpPr txBox="1"/>
          <p:nvPr>
            <p:ph idx="3" type="body"/>
          </p:nvPr>
        </p:nvSpPr>
        <p:spPr>
          <a:xfrm>
            <a:off x="6789661" y="1587856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6" name="Google Shape;386;p31"/>
          <p:cNvSpPr txBox="1"/>
          <p:nvPr>
            <p:ph idx="1" type="body"/>
          </p:nvPr>
        </p:nvSpPr>
        <p:spPr>
          <a:xfrm>
            <a:off x="2935875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Yellow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gold, butter and ripe lemons. In the spectrum of visible light, yellow is found between green and orange.</a:t>
            </a:r>
            <a:endParaRPr sz="1100"/>
          </a:p>
        </p:txBody>
      </p:sp>
      <p:sp>
        <p:nvSpPr>
          <p:cNvPr id="387" name="Google Shape;387;p31"/>
          <p:cNvSpPr txBox="1"/>
          <p:nvPr>
            <p:ph idx="2" type="body"/>
          </p:nvPr>
        </p:nvSpPr>
        <p:spPr>
          <a:xfrm>
            <a:off x="4862768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Blue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colour of the clear sky and the deep sea. It is located between violet and green on the optical spectrum.</a:t>
            </a:r>
            <a:endParaRPr sz="1100"/>
          </a:p>
        </p:txBody>
      </p:sp>
      <p:sp>
        <p:nvSpPr>
          <p:cNvPr id="388" name="Google Shape;388;p31"/>
          <p:cNvSpPr txBox="1"/>
          <p:nvPr>
            <p:ph idx="3" type="body"/>
          </p:nvPr>
        </p:nvSpPr>
        <p:spPr>
          <a:xfrm>
            <a:off x="6789661" y="3206110"/>
            <a:ext cx="1832700" cy="90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Red</a:t>
            </a:r>
            <a:endParaRPr b="1"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Is the color of blood, and because of this it has historically been associated with sacrifice, danger and courage. 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Instructions for use</a:t>
            </a:r>
            <a:endParaRPr sz="3000"/>
          </a:p>
        </p:txBody>
      </p:sp>
      <p:sp>
        <p:nvSpPr>
          <p:cNvPr id="201" name="Google Shape;201;p14"/>
          <p:cNvSpPr txBox="1"/>
          <p:nvPr/>
        </p:nvSpPr>
        <p:spPr>
          <a:xfrm>
            <a:off x="2953325" y="1730550"/>
            <a:ext cx="23823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GOOGLE SLIDES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"Use as Google Slides Theme".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will get a copy of this document on your Google Drive and will be able to edit, add or delete slides.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have to be signed in to your Google account.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2" name="Google Shape;202;p14"/>
          <p:cNvSpPr txBox="1"/>
          <p:nvPr/>
        </p:nvSpPr>
        <p:spPr>
          <a:xfrm>
            <a:off x="5657958" y="1730550"/>
            <a:ext cx="24864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E8004C"/>
                </a:solidFill>
                <a:latin typeface="Varela Round"/>
                <a:ea typeface="Varela Round"/>
                <a:cs typeface="Varela Round"/>
                <a:sym typeface="Varela Round"/>
              </a:rPr>
              <a:t>EDIT IN POWERPOINT®</a:t>
            </a:r>
            <a:endParaRPr sz="1000">
              <a:solidFill>
                <a:srgbClr val="E8004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Click on the button under the presentation preview that says "Download as PowerPoint template". You will get a .pptx file that you can edit in PowerPoint.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Remember to download and install the fonts used in this presentation (you’ll find the links to the font files needed in the </a:t>
            </a:r>
            <a:r>
              <a:rPr lang="en" sz="10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action="ppaction://hlinksldjump" r:id="rId3"/>
              </a:rPr>
              <a:t>Presentation design slide</a:t>
            </a:r>
            <a:r>
              <a:rPr lang="en" sz="10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)</a:t>
            </a:r>
            <a:endParaRPr sz="10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3" name="Google Shape;203;p14"/>
          <p:cNvSpPr txBox="1"/>
          <p:nvPr/>
        </p:nvSpPr>
        <p:spPr>
          <a:xfrm>
            <a:off x="2953325" y="4134525"/>
            <a:ext cx="51909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More info on how to use this template at </a:t>
            </a:r>
            <a:r>
              <a:rPr b="1"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4"/>
              </a:rPr>
              <a:t>www.slidescarnival.com/help-use-presentation-template</a:t>
            </a:r>
            <a:endParaRPr b="1"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This template is free to use under </a:t>
            </a:r>
            <a:r>
              <a:rPr lang="en" sz="800" u="sng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  <a:hlinkClick r:id="rId5"/>
              </a:rPr>
              <a:t>Creative Commons Attribution license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You can keep the Credits slide or mention SlidesCarnival and other resources used in a slide footer</a:t>
            </a:r>
            <a:r>
              <a:rPr lang="en" sz="800">
                <a:solidFill>
                  <a:srgbClr val="617A86"/>
                </a:solidFill>
                <a:latin typeface="Varela Round"/>
                <a:ea typeface="Varela Round"/>
                <a:cs typeface="Varela Round"/>
                <a:sym typeface="Varela Round"/>
              </a:rPr>
              <a:t>.</a:t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800">
              <a:solidFill>
                <a:srgbClr val="617A86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04" name="Google Shape;204;p14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 txBox="1"/>
          <p:nvPr>
            <p:ph idx="1" type="body"/>
          </p:nvPr>
        </p:nvSpPr>
        <p:spPr>
          <a:xfrm>
            <a:off x="1246225" y="4177700"/>
            <a:ext cx="6651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You can copy&amp;paste graphs from </a:t>
            </a:r>
            <a:r>
              <a:rPr lang="en" u="sng">
                <a:solidFill>
                  <a:srgbClr val="617A86"/>
                </a:solidFill>
                <a:hlinkClick r:id="rId3"/>
              </a:rPr>
              <a:t>Google Sheets</a:t>
            </a:r>
            <a:endParaRPr>
              <a:solidFill>
                <a:srgbClr val="617A86"/>
              </a:solidFill>
            </a:endParaRPr>
          </a:p>
        </p:txBody>
      </p:sp>
      <p:pic>
        <p:nvPicPr>
          <p:cNvPr id="395" name="Google Shape;395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5150" y="735125"/>
            <a:ext cx="3733751" cy="3096774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32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3"/>
          <p:cNvSpPr/>
          <p:nvPr/>
        </p:nvSpPr>
        <p:spPr>
          <a:xfrm>
            <a:off x="3710416" y="395275"/>
            <a:ext cx="1723167" cy="3457530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2" name="Google Shape;402;p33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Android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03" name="Google Shape;403;p33"/>
          <p:cNvSpPr/>
          <p:nvPr/>
        </p:nvSpPr>
        <p:spPr>
          <a:xfrm>
            <a:off x="3790577" y="685225"/>
            <a:ext cx="1568100" cy="27870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4" name="Google Shape;404;p33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34"/>
          <p:cNvSpPr/>
          <p:nvPr/>
        </p:nvSpPr>
        <p:spPr>
          <a:xfrm>
            <a:off x="3788232" y="501312"/>
            <a:ext cx="1590814" cy="3347752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34"/>
          <p:cNvSpPr/>
          <p:nvPr/>
        </p:nvSpPr>
        <p:spPr>
          <a:xfrm>
            <a:off x="3899464" y="979924"/>
            <a:ext cx="1364700" cy="2413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1" name="Google Shape;411;p34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iPhone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12" name="Google Shape;412;p34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5"/>
          <p:cNvSpPr/>
          <p:nvPr/>
        </p:nvSpPr>
        <p:spPr>
          <a:xfrm>
            <a:off x="3299799" y="285749"/>
            <a:ext cx="2554445" cy="361241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5"/>
          <p:cNvSpPr/>
          <p:nvPr/>
        </p:nvSpPr>
        <p:spPr>
          <a:xfrm>
            <a:off x="3471076" y="621678"/>
            <a:ext cx="2211900" cy="29571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9" name="Google Shape;419;p35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Tablet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0" name="Google Shape;420;p3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36"/>
          <p:cNvSpPr/>
          <p:nvPr/>
        </p:nvSpPr>
        <p:spPr>
          <a:xfrm>
            <a:off x="2222325" y="250226"/>
            <a:ext cx="4699257" cy="3658425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A1BE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6"/>
          <p:cNvSpPr/>
          <p:nvPr/>
        </p:nvSpPr>
        <p:spPr>
          <a:xfrm>
            <a:off x="2418946" y="442756"/>
            <a:ext cx="4305900" cy="27495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999999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999999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27" name="Google Shape;427;p36"/>
          <p:cNvSpPr txBox="1"/>
          <p:nvPr>
            <p:ph idx="4294967295" type="body"/>
          </p:nvPr>
        </p:nvSpPr>
        <p:spPr>
          <a:xfrm>
            <a:off x="2085975" y="3843000"/>
            <a:ext cx="4972200" cy="12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latin typeface="Nixie One"/>
                <a:ea typeface="Nixie One"/>
                <a:cs typeface="Nixie One"/>
                <a:sym typeface="Nixie One"/>
              </a:rPr>
              <a:t>Desktop project</a:t>
            </a:r>
            <a:endParaRPr sz="1800">
              <a:latin typeface="Nixie One"/>
              <a:ea typeface="Nixie One"/>
              <a:cs typeface="Nixie One"/>
              <a:sym typeface="Nixie One"/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Show and explain your web, app or software projects using these gadget templates.</a:t>
            </a:r>
            <a:endParaRPr sz="1400"/>
          </a:p>
        </p:txBody>
      </p:sp>
      <p:sp>
        <p:nvSpPr>
          <p:cNvPr id="428" name="Google Shape;428;p3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7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Thanks!</a:t>
            </a:r>
            <a:endParaRPr sz="4800"/>
          </a:p>
        </p:txBody>
      </p:sp>
      <p:sp>
        <p:nvSpPr>
          <p:cNvPr id="434" name="Google Shape;434;p37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Any questions?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435" name="Google Shape;435;p37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 &amp; user@mail.me</a:t>
            </a:r>
            <a:endParaRPr sz="1400"/>
          </a:p>
        </p:txBody>
      </p:sp>
      <p:sp>
        <p:nvSpPr>
          <p:cNvPr id="436" name="Google Shape;436;p37"/>
          <p:cNvSpPr/>
          <p:nvPr/>
        </p:nvSpPr>
        <p:spPr>
          <a:xfrm>
            <a:off x="4073931" y="2091663"/>
            <a:ext cx="996143" cy="996143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00D1C6">
              <a:alpha val="8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7" name="Google Shape;437;p3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3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43" name="Google Shape;443;p38"/>
          <p:cNvSpPr txBox="1"/>
          <p:nvPr>
            <p:ph idx="1" type="body"/>
          </p:nvPr>
        </p:nvSpPr>
        <p:spPr>
          <a:xfrm>
            <a:off x="2935875" y="1550150"/>
            <a:ext cx="5751000" cy="27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This presentation uses the following typographies and colors: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Titles: </a:t>
            </a:r>
            <a:r>
              <a:rPr b="1" lang="en" sz="1200"/>
              <a:t>Nixie One</a:t>
            </a:r>
            <a:endParaRPr b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◎"/>
            </a:pPr>
            <a:r>
              <a:rPr lang="en" sz="1200"/>
              <a:t>Body copy: </a:t>
            </a:r>
            <a:r>
              <a:rPr b="1" lang="en" sz="1200"/>
              <a:t>Varela Round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You can download the fonts on these pages: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3"/>
              </a:rPr>
              <a:t>https://www.fontsquirrel.com/fonts/nixie-one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00ACC3"/>
                </a:solidFill>
                <a:hlinkClick r:id="rId4"/>
              </a:rPr>
              <a:t>https://www.fontsquirrel.com/fonts/varela-round</a:t>
            </a:r>
            <a:endParaRPr sz="1200">
              <a:solidFill>
                <a:srgbClr val="00ACC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Yellow </a:t>
            </a:r>
            <a:r>
              <a:rPr b="1" lang="en" sz="1200">
                <a:solidFill>
                  <a:srgbClr val="F8BB00"/>
                </a:solidFill>
              </a:rPr>
              <a:t>#f8bb00</a:t>
            </a:r>
            <a:r>
              <a:rPr lang="en" sz="1200"/>
              <a:t>		Orange </a:t>
            </a:r>
            <a:r>
              <a:rPr b="1" lang="en" sz="1200">
                <a:solidFill>
                  <a:srgbClr val="ED4A00"/>
                </a:solidFill>
              </a:rPr>
              <a:t>#ed4a00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Fucsia </a:t>
            </a:r>
            <a:r>
              <a:rPr b="1" lang="en" sz="1200">
                <a:solidFill>
                  <a:srgbClr val="E8004C"/>
                </a:solidFill>
              </a:rPr>
              <a:t>#e8004c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Blue </a:t>
            </a:r>
            <a:r>
              <a:rPr b="1" lang="en" sz="1200">
                <a:solidFill>
                  <a:srgbClr val="00ACC3"/>
                </a:solidFill>
              </a:rPr>
              <a:t>#00acc3		</a:t>
            </a:r>
            <a:r>
              <a:rPr lang="en" sz="1200"/>
              <a:t>Aqua </a:t>
            </a:r>
            <a:r>
              <a:rPr b="1" lang="en" sz="1200">
                <a:solidFill>
                  <a:srgbClr val="00D1C6"/>
                </a:solidFill>
              </a:rPr>
              <a:t>#00d1c6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Lime </a:t>
            </a:r>
            <a:r>
              <a:rPr b="1" lang="en" sz="1200">
                <a:solidFill>
                  <a:srgbClr val="BBCD00"/>
                </a:solidFill>
              </a:rPr>
              <a:t>#bbcd00</a:t>
            </a:r>
            <a:endParaRPr b="1" sz="1200">
              <a:solidFill>
                <a:srgbClr val="3D85C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Green </a:t>
            </a:r>
            <a:r>
              <a:rPr b="1" lang="en" sz="1200">
                <a:solidFill>
                  <a:srgbClr val="65BB48"/>
                </a:solidFill>
              </a:rPr>
              <a:t>#65bb48</a:t>
            </a:r>
            <a:r>
              <a:rPr b="1" lang="en" sz="1200">
                <a:solidFill>
                  <a:srgbClr val="3D85C6"/>
                </a:solidFill>
              </a:rPr>
              <a:t>		</a:t>
            </a:r>
            <a:r>
              <a:rPr lang="en" sz="1200"/>
              <a:t>Gray </a:t>
            </a:r>
            <a:r>
              <a:rPr b="1" lang="en" sz="1200">
                <a:solidFill>
                  <a:srgbClr val="617A86"/>
                </a:solidFill>
              </a:rPr>
              <a:t>#617a86		</a:t>
            </a:r>
            <a:r>
              <a:rPr lang="en" sz="1200"/>
              <a:t>Light Gray </a:t>
            </a:r>
            <a:r>
              <a:rPr b="1" lang="en" sz="1200">
                <a:solidFill>
                  <a:srgbClr val="A1BECC"/>
                </a:solidFill>
              </a:rPr>
              <a:t>#a1becc</a:t>
            </a:r>
            <a:endParaRPr b="1" sz="1200">
              <a:solidFill>
                <a:srgbClr val="A1BECC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3D85C6"/>
              </a:solidFill>
            </a:endParaRPr>
          </a:p>
        </p:txBody>
      </p:sp>
      <p:sp>
        <p:nvSpPr>
          <p:cNvPr id="444" name="Google Shape;444;p38"/>
          <p:cNvSpPr txBox="1"/>
          <p:nvPr/>
        </p:nvSpPr>
        <p:spPr>
          <a:xfrm>
            <a:off x="2935875" y="4096217"/>
            <a:ext cx="5751000" cy="4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A1BECC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A1BEC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45" name="Google Shape;445;p3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9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51" name="Google Shape;451;p39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17A86"/>
                </a:solidFill>
              </a:rPr>
              <a:t>Special thanks to all the people who made and released these awesome resources for free: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Presentation template by </a:t>
            </a:r>
            <a:r>
              <a:rPr lang="en" u="sng">
                <a:solidFill>
                  <a:srgbClr val="617A86"/>
                </a:solidFill>
                <a:hlinkClick r:id="rId3"/>
              </a:rPr>
              <a:t>SlidesCarnival</a:t>
            </a:r>
            <a:endParaRPr>
              <a:solidFill>
                <a:srgbClr val="617A86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7A86"/>
              </a:buClr>
              <a:buSzPts val="2400"/>
              <a:buChar char="◎"/>
            </a:pPr>
            <a:r>
              <a:rPr lang="en">
                <a:solidFill>
                  <a:srgbClr val="617A86"/>
                </a:solidFill>
              </a:rPr>
              <a:t>Photographs by </a:t>
            </a:r>
            <a:r>
              <a:rPr lang="en" u="sng">
                <a:solidFill>
                  <a:srgbClr val="617A86"/>
                </a:solidFill>
                <a:hlinkClick r:id="rId4"/>
              </a:rPr>
              <a:t>Unsplash</a:t>
            </a:r>
            <a:endParaRPr>
              <a:solidFill>
                <a:srgbClr val="617A86"/>
              </a:solidFill>
            </a:endParaRPr>
          </a:p>
        </p:txBody>
      </p:sp>
      <p:sp>
        <p:nvSpPr>
          <p:cNvPr id="452" name="Google Shape;452;p39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1BECC"/>
        </a:solidFill>
      </p:bgPr>
    </p:bg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oogle Shape;457;p40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58" name="Google Shape;458;p40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4" name="Google Shape;464;p40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65" name="Google Shape;465;p40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7" name="Google Shape;467;p40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68" name="Google Shape;468;p40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0" name="Google Shape;470;p40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40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2" name="Google Shape;472;p40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73" name="Google Shape;473;p40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6" name="Google Shape;476;p40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77" name="Google Shape;477;p40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1" name="Google Shape;481;p40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82" name="Google Shape;482;p40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83" name="Google Shape;483;p40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40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40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40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40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40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3" name="Google Shape;503;p40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504" name="Google Shape;504;p40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6" name="Google Shape;506;p40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507" name="Google Shape;507;p40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0" name="Google Shape;510;p40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511" name="Google Shape;511;p40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4" name="Google Shape;514;p40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15" name="Google Shape;515;p40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19" name="Google Shape;519;p40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40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1" name="Google Shape;521;p40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2" name="Google Shape;522;p40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23" name="Google Shape;523;p40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24" name="Google Shape;524;p40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6" name="Google Shape;526;p40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27" name="Google Shape;52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9" name="Google Shape;529;p40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30" name="Google Shape;530;p40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2" name="Google Shape;532;p40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33" name="Google Shape;533;p40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5" name="Google Shape;535;p40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36" name="Google Shape;536;p40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0" name="Google Shape;540;p40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41" name="Google Shape;541;p40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3" name="Google Shape;543;p40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44" name="Google Shape;544;p40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7" name="Google Shape;547;p40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48" name="Google Shape;548;p40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49" name="Google Shape;549;p40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1" name="Google Shape;551;p40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52" name="Google Shape;552;p40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40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7" name="Google Shape;557;p40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58" name="Google Shape;558;p40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0" name="Google Shape;560;p40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61" name="Google Shape;561;p40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6" name="Google Shape;566;p40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67" name="Google Shape;567;p40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2" name="Google Shape;572;p40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73" name="Google Shape;573;p40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7" name="Google Shape;577;p40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40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40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80" name="Google Shape;580;p40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81" name="Google Shape;581;p40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3" name="Google Shape;583;p40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84" name="Google Shape;584;p40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40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87" name="Google Shape;587;p40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40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0" name="Google Shape;590;p40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91" name="Google Shape;591;p40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3" name="Google Shape;593;p40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94" name="Google Shape;594;p40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9" name="Google Shape;599;p40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600" name="Google Shape;600;p40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2" name="Google Shape;602;p40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40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4" name="Google Shape;604;p40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605" name="Google Shape;605;p40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7" name="Google Shape;607;p40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608" name="Google Shape;608;p40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0" name="Google Shape;610;p40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1" name="Google Shape;611;p40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612" name="Google Shape;612;p40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0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4" name="Google Shape;614;p40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15" name="Google Shape;615;p40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0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0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8" name="Google Shape;618;p40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9" name="Google Shape;619;p40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20" name="Google Shape;620;p40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21" name="Google Shape;621;p40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3" name="Google Shape;623;p40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24" name="Google Shape;624;p40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8" name="Google Shape;628;p40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29" name="Google Shape;629;p40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40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33" name="Google Shape;633;p40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40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36" name="Google Shape;636;p40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9" name="Google Shape;639;p40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40" name="Google Shape;640;p40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40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46" name="Google Shape;646;p40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8" name="Google Shape;648;p40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49" name="Google Shape;649;p40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0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0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0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4" name="Google Shape;654;p40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5" name="Google Shape;655;p40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56" name="Google Shape;656;p40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0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8" name="Google Shape;658;p40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59" name="Google Shape;659;p40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0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0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0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3" name="Google Shape;663;p40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4" name="Google Shape;664;p40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65" name="Google Shape;665;p40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0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0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8" name="Google Shape;668;p40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69" name="Google Shape;669;p40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0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0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2" name="Google Shape;672;p40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3" name="Google Shape;673;p40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40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5" name="Google Shape;675;p40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76" name="Google Shape;676;p40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0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0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9" name="Google Shape;679;p40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0" name="Google Shape;680;p40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81" name="Google Shape;681;p40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0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0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4" name="Google Shape;684;p40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5" name="Google Shape;685;p40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86" name="Google Shape;686;p40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0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0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0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40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1" name="Google Shape;691;p40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92" name="Google Shape;692;p40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0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0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5" name="Google Shape;695;p40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96" name="Google Shape;696;p40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0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40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9" name="Google Shape;699;p40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700" name="Google Shape;700;p40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0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0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0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0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5" name="Google Shape;705;p40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706" name="Google Shape;706;p40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0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40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40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40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1" name="Google Shape;711;p40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712" name="Google Shape;712;p40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40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4" name="Google Shape;714;p40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15" name="Google Shape;715;p40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40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40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40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40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40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1" name="Google Shape;721;p40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2" name="Google Shape;722;p40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23" name="Google Shape;723;p40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40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40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40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40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8" name="Google Shape;728;p40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29" name="Google Shape;729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30" name="Google Shape;730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31" name="Google Shape;731;p40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2" name="Google Shape;732;p40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33" name="Google Shape;733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5" name="Google Shape;735;p40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6" name="Google Shape;736;p40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37" name="Google Shape;737;p40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40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0000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9" name="Google Shape;739;p40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40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1" name="Google Shape;741;p40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1BECC"/>
        </a:solidFill>
      </p:bgPr>
    </p:bg>
    <p:spTree>
      <p:nvGrpSpPr>
        <p:cNvPr id="745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41"/>
          <p:cNvSpPr txBox="1"/>
          <p:nvPr/>
        </p:nvSpPr>
        <p:spPr>
          <a:xfrm>
            <a:off x="2087650" y="9142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/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7" name="Google Shape;747;p41"/>
          <p:cNvSpPr txBox="1"/>
          <p:nvPr/>
        </p:nvSpPr>
        <p:spPr>
          <a:xfrm>
            <a:off x="731900" y="23742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E8004C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E8004C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8" name="Google Shape;748;p41"/>
          <p:cNvSpPr txBox="1"/>
          <p:nvPr/>
        </p:nvSpPr>
        <p:spPr>
          <a:xfrm>
            <a:off x="572775" y="8564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9600">
                <a:solidFill>
                  <a:srgbClr val="197B8C"/>
                </a:solidFill>
                <a:latin typeface="Varela Round"/>
                <a:ea typeface="Varela Round"/>
                <a:cs typeface="Varela Round"/>
                <a:sym typeface="Varela Round"/>
              </a:rPr>
              <a:t>😉</a:t>
            </a:r>
            <a:endParaRPr sz="9600">
              <a:solidFill>
                <a:srgbClr val="197B8C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49" name="Google Shape;749;p41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"/>
          <p:cNvSpPr txBox="1"/>
          <p:nvPr>
            <p:ph idx="4294967295" type="ctrTitle"/>
          </p:nvPr>
        </p:nvSpPr>
        <p:spPr>
          <a:xfrm>
            <a:off x="685800" y="6689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Hello!</a:t>
            </a:r>
            <a:endParaRPr sz="4800"/>
          </a:p>
        </p:txBody>
      </p:sp>
      <p:sp>
        <p:nvSpPr>
          <p:cNvPr id="210" name="Google Shape;210;p15"/>
          <p:cNvSpPr txBox="1"/>
          <p:nvPr>
            <p:ph idx="4294967295" type="subTitle"/>
          </p:nvPr>
        </p:nvSpPr>
        <p:spPr>
          <a:xfrm>
            <a:off x="1275150" y="3229400"/>
            <a:ext cx="6593700" cy="7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ACC3"/>
                </a:solidFill>
              </a:rPr>
              <a:t>I am Jayden Smith</a:t>
            </a:r>
            <a:endParaRPr b="1" sz="3600">
              <a:solidFill>
                <a:srgbClr val="00ACC3"/>
              </a:solidFill>
            </a:endParaRPr>
          </a:p>
        </p:txBody>
      </p:sp>
      <p:sp>
        <p:nvSpPr>
          <p:cNvPr id="211" name="Google Shape;211;p15"/>
          <p:cNvSpPr txBox="1"/>
          <p:nvPr>
            <p:ph idx="4294967295" type="body"/>
          </p:nvPr>
        </p:nvSpPr>
        <p:spPr>
          <a:xfrm>
            <a:off x="1275150" y="3905252"/>
            <a:ext cx="65937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I am here because I love to give presentations. </a:t>
            </a:r>
            <a:endParaRPr sz="14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/>
              <a:t>You can find me at @username</a:t>
            </a:r>
            <a:endParaRPr sz="1400"/>
          </a:p>
        </p:txBody>
      </p:sp>
      <p:pic>
        <p:nvPicPr>
          <p:cNvPr id="212" name="Google Shape;21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6675" y="1876425"/>
            <a:ext cx="1390500" cy="13908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13" name="Google Shape;213;p15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53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4" name="Google Shape;754;p4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55" name="Google Shape;755;p42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56" name="Google Shape;756;p42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757" name="Google Shape;757;p42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758" name="Google Shape;758;p42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59" name="Google Shape;759;p42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60" name="Google Shape;760;p42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761" name="Google Shape;761;p42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62" name="Google Shape;762;p42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63" name="Google Shape;763;p42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764" name="Google Shape;764;p42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65" name="Google Shape;765;p42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766" name="Google Shape;766;p42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767" name="Google Shape;767;p42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768" name="Google Shape;768;p42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/>
          <p:nvPr>
            <p:ph type="ctrTitle"/>
          </p:nvPr>
        </p:nvSpPr>
        <p:spPr>
          <a:xfrm>
            <a:off x="1773750" y="2421550"/>
            <a:ext cx="559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19" name="Google Shape;219;p16"/>
          <p:cNvSpPr txBox="1"/>
          <p:nvPr>
            <p:ph idx="1" type="subTitle"/>
          </p:nvPr>
        </p:nvSpPr>
        <p:spPr>
          <a:xfrm>
            <a:off x="1773750" y="3449654"/>
            <a:ext cx="5596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0" name="Google Shape;220;p16"/>
          <p:cNvSpPr txBox="1"/>
          <p:nvPr/>
        </p:nvSpPr>
        <p:spPr>
          <a:xfrm>
            <a:off x="3050275" y="47550"/>
            <a:ext cx="2975400" cy="19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600">
                <a:solidFill>
                  <a:srgbClr val="00ACC3"/>
                </a:solidFill>
                <a:latin typeface="Varela Round"/>
                <a:ea typeface="Varela Round"/>
                <a:cs typeface="Varela Round"/>
                <a:sym typeface="Varela Round"/>
              </a:rPr>
              <a:t>1</a:t>
            </a:r>
            <a:endParaRPr b="1" sz="9600">
              <a:solidFill>
                <a:srgbClr val="00ACC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221" name="Google Shape;221;p16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"/>
          <p:cNvSpPr txBox="1"/>
          <p:nvPr>
            <p:ph idx="1" type="body"/>
          </p:nvPr>
        </p:nvSpPr>
        <p:spPr>
          <a:xfrm>
            <a:off x="1880850" y="1920300"/>
            <a:ext cx="5382300" cy="20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27" name="Google Shape;227;p17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3" name="Google Shape;233;p18"/>
          <p:cNvSpPr txBox="1"/>
          <p:nvPr>
            <p:ph idx="1" type="body"/>
          </p:nvPr>
        </p:nvSpPr>
        <p:spPr>
          <a:xfrm>
            <a:off x="2935875" y="1525758"/>
            <a:ext cx="5275500" cy="27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Here you have a list of items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And some text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◎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34" name="Google Shape;234;p18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9"/>
          <p:cNvSpPr txBox="1"/>
          <p:nvPr>
            <p:ph idx="4294967295" type="ctrTitle"/>
          </p:nvPr>
        </p:nvSpPr>
        <p:spPr>
          <a:xfrm>
            <a:off x="1304925" y="135550"/>
            <a:ext cx="6534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40" name="Google Shape;240;p19"/>
          <p:cNvSpPr txBox="1"/>
          <p:nvPr>
            <p:ph idx="4294967295" type="subTitle"/>
          </p:nvPr>
        </p:nvSpPr>
        <p:spPr>
          <a:xfrm>
            <a:off x="1304925" y="3868755"/>
            <a:ext cx="6534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1BECC"/>
                </a:solidFill>
              </a:rPr>
              <a:t>Bring the attention of your audience over a key concept using icons or illustrations</a:t>
            </a:r>
            <a:endParaRPr>
              <a:solidFill>
                <a:srgbClr val="A1BECC"/>
              </a:solidFill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3333750" y="1333500"/>
            <a:ext cx="2476500" cy="2476500"/>
          </a:xfrm>
          <a:prstGeom prst="ellipse">
            <a:avLst/>
          </a:prstGeom>
          <a:solidFill>
            <a:srgbClr val="E8004C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9"/>
          <p:cNvSpPr/>
          <p:nvPr/>
        </p:nvSpPr>
        <p:spPr>
          <a:xfrm>
            <a:off x="3209925" y="1209675"/>
            <a:ext cx="2724300" cy="2724300"/>
          </a:xfrm>
          <a:prstGeom prst="ellipse">
            <a:avLst/>
          </a:prstGeom>
          <a:noFill/>
          <a:ln cap="flat" cmpd="sng" w="9525">
            <a:solidFill>
              <a:srgbClr val="ED4A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9"/>
          <p:cNvSpPr/>
          <p:nvPr/>
        </p:nvSpPr>
        <p:spPr>
          <a:xfrm>
            <a:off x="2962275" y="1543050"/>
            <a:ext cx="704700" cy="704700"/>
          </a:xfrm>
          <a:prstGeom prst="ellipse">
            <a:avLst/>
          </a:prstGeom>
          <a:solidFill>
            <a:srgbClr val="F8BB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9"/>
          <p:cNvSpPr/>
          <p:nvPr/>
        </p:nvSpPr>
        <p:spPr>
          <a:xfrm>
            <a:off x="5295900" y="2897050"/>
            <a:ext cx="971700" cy="971700"/>
          </a:xfrm>
          <a:prstGeom prst="donut">
            <a:avLst>
              <a:gd fmla="val 12811" name="adj"/>
            </a:avLst>
          </a:prstGeom>
          <a:solidFill>
            <a:srgbClr val="BBCD00">
              <a:alpha val="866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5" name="Google Shape;245;p19"/>
          <p:cNvGrpSpPr/>
          <p:nvPr/>
        </p:nvGrpSpPr>
        <p:grpSpPr>
          <a:xfrm>
            <a:off x="3990646" y="2000576"/>
            <a:ext cx="1162865" cy="1162930"/>
            <a:chOff x="570875" y="4322250"/>
            <a:chExt cx="443300" cy="443325"/>
          </a:xfrm>
        </p:grpSpPr>
        <p:sp>
          <p:nvSpPr>
            <p:cNvPr id="246" name="Google Shape;246;p19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9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 cap="flat" cmpd="sng" w="9525">
              <a:solidFill>
                <a:srgbClr val="617A86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0" name="Google Shape;250;p19"/>
          <p:cNvSpPr txBox="1"/>
          <p:nvPr>
            <p:ph idx="12" type="sldNum"/>
          </p:nvPr>
        </p:nvSpPr>
        <p:spPr>
          <a:xfrm>
            <a:off x="4337100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"/>
          <p:cNvSpPr txBox="1"/>
          <p:nvPr>
            <p:ph idx="1" type="body"/>
          </p:nvPr>
        </p:nvSpPr>
        <p:spPr>
          <a:xfrm>
            <a:off x="2935875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White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56" name="Google Shape;256;p20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57" name="Google Shape;257;p20"/>
          <p:cNvSpPr txBox="1"/>
          <p:nvPr>
            <p:ph idx="2" type="body"/>
          </p:nvPr>
        </p:nvSpPr>
        <p:spPr>
          <a:xfrm>
            <a:off x="5650849" y="1550150"/>
            <a:ext cx="2560500" cy="33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Black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coal, ebony, and of outer space. It is the darkest color, the result of the absence of or complete absorption of light.</a:t>
            </a:r>
            <a:endParaRPr/>
          </a:p>
        </p:txBody>
      </p:sp>
      <p:sp>
        <p:nvSpPr>
          <p:cNvPr id="258" name="Google Shape;258;p20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/>
          <p:nvPr>
            <p:ph type="title"/>
          </p:nvPr>
        </p:nvSpPr>
        <p:spPr>
          <a:xfrm>
            <a:off x="2935875" y="909050"/>
            <a:ext cx="5275500" cy="64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64" name="Google Shape;264;p21"/>
          <p:cNvSpPr txBox="1"/>
          <p:nvPr>
            <p:ph idx="1" type="body"/>
          </p:nvPr>
        </p:nvSpPr>
        <p:spPr>
          <a:xfrm>
            <a:off x="2935875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65" name="Google Shape;265;p21"/>
          <p:cNvSpPr txBox="1"/>
          <p:nvPr>
            <p:ph idx="2" type="body"/>
          </p:nvPr>
        </p:nvSpPr>
        <p:spPr>
          <a:xfrm>
            <a:off x="4723373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66" name="Google Shape;266;p21"/>
          <p:cNvSpPr txBox="1"/>
          <p:nvPr>
            <p:ph idx="3" type="body"/>
          </p:nvPr>
        </p:nvSpPr>
        <p:spPr>
          <a:xfrm>
            <a:off x="6510871" y="1550150"/>
            <a:ext cx="1700400" cy="33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1"/>
          <p:cNvSpPr txBox="1"/>
          <p:nvPr>
            <p:ph idx="12" type="sldNum"/>
          </p:nvPr>
        </p:nvSpPr>
        <p:spPr>
          <a:xfrm>
            <a:off x="8635625" y="4751625"/>
            <a:ext cx="469800" cy="39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u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</cp:coreProperties>
</file>