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</p:sldMasterIdLst>
  <p:notesMasterIdLst>
    <p:notesMasterId r:id="rId17"/>
  </p:notesMasterIdLst>
  <p:sldIdLst>
    <p:sldId id="256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68" r:id="rId11"/>
    <p:sldId id="265" r:id="rId12"/>
    <p:sldId id="267" r:id="rId13"/>
    <p:sldId id="269" r:id="rId14"/>
    <p:sldId id="272" r:id="rId15"/>
    <p:sldId id="27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.VnTime" panose="020B7200000000000000" pitchFamily="34" charset="0"/>
      <p:regular r:id="rId22"/>
      <p:bold r:id="rId23"/>
      <p:italic r:id="rId24"/>
      <p:boldItalic r:id="rId25"/>
    </p:embeddedFont>
    <p:embeddedFont>
      <p:font typeface="SimSun" panose="02010600030101010101" pitchFamily="2" charset="-12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Ye7dJnGfhmg82z+Cn598tSMq+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44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自定义版式">
  <p:cSld name="4_自定义版式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自定义版式">
  <p:cSld name="5_自定义版式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自定义版式">
  <p:cSld name="6_自定义版式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自定义版式">
  <p:cSld name="7_自定义版式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41"/>
          <p:cNvSpPr txBox="1"/>
          <p:nvPr/>
        </p:nvSpPr>
        <p:spPr>
          <a:xfrm>
            <a:off x="107505" y="6577469"/>
            <a:ext cx="1800200" cy="11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PPT模板</a:t>
            </a:r>
            <a:r>
              <a:rPr lang="en-US" sz="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http://www.1ppt.com/moban/ </a:t>
            </a:r>
            <a:endParaRPr sz="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自定义版式">
  <p:cSld name="8_自定义版式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自定义版式">
  <p:cSld name="9_自定义版式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自定义版式">
  <p:cSld name="10_自定义版式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7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8"/>
          <p:cNvGrpSpPr/>
          <p:nvPr/>
        </p:nvGrpSpPr>
        <p:grpSpPr>
          <a:xfrm>
            <a:off x="344626" y="232814"/>
            <a:ext cx="919610" cy="787790"/>
            <a:chOff x="2650777" y="1555153"/>
            <a:chExt cx="543423" cy="465527"/>
          </a:xfrm>
        </p:grpSpPr>
        <p:sp>
          <p:nvSpPr>
            <p:cNvPr id="13" name="Google Shape;13;p28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0">
                  <a:srgbClr val="F3E513">
                    <a:alpha val="0"/>
                  </a:srgbClr>
                </a:gs>
                <a:gs pos="100000">
                  <a:srgbClr val="A4CC41"/>
                </a:gs>
              </a:gsLst>
              <a:lin ang="16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8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/>
              <a:ahLst/>
              <a:cxnLst/>
              <a:rect l="l" t="t" r="r" b="b"/>
              <a:pathLst>
                <a:path w="486273" h="422590" extrusionOk="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25400" cap="flat" cmpd="sng">
              <a:solidFill>
                <a:srgbClr val="F3E51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1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7947" y="0"/>
            <a:ext cx="3854053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8"/>
          <p:cNvGrpSpPr/>
          <p:nvPr/>
        </p:nvGrpSpPr>
        <p:grpSpPr>
          <a:xfrm>
            <a:off x="708263" y="1059134"/>
            <a:ext cx="10825161" cy="5366441"/>
            <a:chOff x="708263" y="1059134"/>
            <a:chExt cx="10825161" cy="5366441"/>
          </a:xfrm>
        </p:grpSpPr>
        <p:sp>
          <p:nvSpPr>
            <p:cNvPr id="17" name="Google Shape;17;p28"/>
            <p:cNvSpPr/>
            <p:nvPr/>
          </p:nvSpPr>
          <p:spPr>
            <a:xfrm>
              <a:off x="708263" y="1059134"/>
              <a:ext cx="10728993" cy="5237220"/>
            </a:xfrm>
            <a:custGeom>
              <a:avLst/>
              <a:gdLst/>
              <a:ahLst/>
              <a:cxnLst/>
              <a:rect l="l" t="t" r="r" b="b"/>
              <a:pathLst>
                <a:path w="8407400" h="4654547" extrusionOk="0">
                  <a:moveTo>
                    <a:pt x="0" y="210210"/>
                  </a:moveTo>
                  <a:cubicBezTo>
                    <a:pt x="0" y="114870"/>
                    <a:pt x="77288" y="37582"/>
                    <a:pt x="172628" y="37582"/>
                  </a:cubicBezTo>
                  <a:cubicBezTo>
                    <a:pt x="1579819" y="37755"/>
                    <a:pt x="1031209" y="-173"/>
                    <a:pt x="2438400" y="0"/>
                  </a:cubicBezTo>
                  <a:lnTo>
                    <a:pt x="8234772" y="37582"/>
                  </a:lnTo>
                  <a:cubicBezTo>
                    <a:pt x="8330112" y="37582"/>
                    <a:pt x="8407400" y="114870"/>
                    <a:pt x="8407400" y="210210"/>
                  </a:cubicBezTo>
                  <a:lnTo>
                    <a:pt x="8407400" y="4481919"/>
                  </a:lnTo>
                  <a:cubicBezTo>
                    <a:pt x="8407400" y="4577259"/>
                    <a:pt x="8330112" y="4654547"/>
                    <a:pt x="8234772" y="4654547"/>
                  </a:cubicBezTo>
                  <a:cubicBezTo>
                    <a:pt x="7737748" y="4652431"/>
                    <a:pt x="6935924" y="4586816"/>
                    <a:pt x="6438900" y="4584700"/>
                  </a:cubicBezTo>
                  <a:lnTo>
                    <a:pt x="172628" y="4654547"/>
                  </a:lnTo>
                  <a:cubicBezTo>
                    <a:pt x="77288" y="4654547"/>
                    <a:pt x="0" y="4577259"/>
                    <a:pt x="0" y="4481919"/>
                  </a:cubicBezTo>
                  <a:lnTo>
                    <a:pt x="0" y="210210"/>
                  </a:lnTo>
                  <a:close/>
                </a:path>
              </a:pathLst>
            </a:custGeom>
            <a:solidFill>
              <a:schemeClr val="lt1">
                <a:alpha val="80784"/>
              </a:schemeClr>
            </a:solidFill>
            <a:ln w="25400" cap="flat" cmpd="sng">
              <a:solidFill>
                <a:srgbClr val="0608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804431" y="1188355"/>
              <a:ext cx="10728993" cy="5237220"/>
            </a:xfrm>
            <a:custGeom>
              <a:avLst/>
              <a:gdLst/>
              <a:ahLst/>
              <a:cxnLst/>
              <a:rect l="l" t="t" r="r" b="b"/>
              <a:pathLst>
                <a:path w="8407400" h="4654547" extrusionOk="0">
                  <a:moveTo>
                    <a:pt x="0" y="210210"/>
                  </a:moveTo>
                  <a:cubicBezTo>
                    <a:pt x="0" y="114870"/>
                    <a:pt x="77288" y="37582"/>
                    <a:pt x="172628" y="37582"/>
                  </a:cubicBezTo>
                  <a:cubicBezTo>
                    <a:pt x="1579819" y="37755"/>
                    <a:pt x="1031209" y="-173"/>
                    <a:pt x="2438400" y="0"/>
                  </a:cubicBezTo>
                  <a:lnTo>
                    <a:pt x="8234772" y="37582"/>
                  </a:lnTo>
                  <a:cubicBezTo>
                    <a:pt x="8330112" y="37582"/>
                    <a:pt x="8407400" y="114870"/>
                    <a:pt x="8407400" y="210210"/>
                  </a:cubicBezTo>
                  <a:lnTo>
                    <a:pt x="8407400" y="4481919"/>
                  </a:lnTo>
                  <a:cubicBezTo>
                    <a:pt x="8407400" y="4577259"/>
                    <a:pt x="8330112" y="4654547"/>
                    <a:pt x="8234772" y="4654547"/>
                  </a:cubicBezTo>
                  <a:cubicBezTo>
                    <a:pt x="7737748" y="4652431"/>
                    <a:pt x="6935924" y="4586816"/>
                    <a:pt x="6438900" y="4584700"/>
                  </a:cubicBezTo>
                  <a:lnTo>
                    <a:pt x="172628" y="4654547"/>
                  </a:lnTo>
                  <a:cubicBezTo>
                    <a:pt x="77288" y="4654547"/>
                    <a:pt x="0" y="4577259"/>
                    <a:pt x="0" y="4481919"/>
                  </a:cubicBezTo>
                  <a:lnTo>
                    <a:pt x="0" y="210210"/>
                  </a:lnTo>
                  <a:close/>
                </a:path>
              </a:pathLst>
            </a:custGeom>
            <a:noFill/>
            <a:ln w="12700" cap="flat" cmpd="sng">
              <a:solidFill>
                <a:srgbClr val="0608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28"/>
          <p:cNvGrpSpPr/>
          <p:nvPr/>
        </p:nvGrpSpPr>
        <p:grpSpPr>
          <a:xfrm>
            <a:off x="986896" y="5625002"/>
            <a:ext cx="4306173" cy="790349"/>
            <a:chOff x="986896" y="5625002"/>
            <a:chExt cx="4306173" cy="790349"/>
          </a:xfrm>
        </p:grpSpPr>
        <p:pic>
          <p:nvPicPr>
            <p:cNvPr id="20" name="Google Shape;20;p28"/>
            <p:cNvPicPr preferRelativeResize="0"/>
            <p:nvPr/>
          </p:nvPicPr>
          <p:blipFill rotWithShape="1">
            <a:blip r:embed="rId3">
              <a:alphaModFix/>
            </a:blip>
            <a:srcRect r="55852" b="51281"/>
            <a:stretch/>
          </p:blipFill>
          <p:spPr>
            <a:xfrm>
              <a:off x="986896" y="5657499"/>
              <a:ext cx="1117676" cy="681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8"/>
            <p:cNvPicPr preferRelativeResize="0"/>
            <p:nvPr/>
          </p:nvPicPr>
          <p:blipFill rotWithShape="1">
            <a:blip r:embed="rId3">
              <a:alphaModFix/>
            </a:blip>
            <a:srcRect l="50452" t="3113" r="-1101" b="48168"/>
            <a:stretch/>
          </p:blipFill>
          <p:spPr>
            <a:xfrm>
              <a:off x="2343972" y="5733775"/>
              <a:ext cx="1282279" cy="681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8"/>
            <p:cNvPicPr preferRelativeResize="0"/>
            <p:nvPr/>
          </p:nvPicPr>
          <p:blipFill rotWithShape="1">
            <a:blip r:embed="rId3">
              <a:alphaModFix/>
            </a:blip>
            <a:srcRect l="-416" t="50500" r="49766" b="780"/>
            <a:stretch/>
          </p:blipFill>
          <p:spPr>
            <a:xfrm>
              <a:off x="4010790" y="5625002"/>
              <a:ext cx="1282279" cy="6815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oogle Shape;23;p28"/>
          <p:cNvGrpSpPr/>
          <p:nvPr/>
        </p:nvGrpSpPr>
        <p:grpSpPr>
          <a:xfrm>
            <a:off x="8510909" y="103214"/>
            <a:ext cx="3113563" cy="1134764"/>
            <a:chOff x="8510909" y="103214"/>
            <a:chExt cx="3113563" cy="1134764"/>
          </a:xfrm>
        </p:grpSpPr>
        <p:pic>
          <p:nvPicPr>
            <p:cNvPr id="24" name="Google Shape;24;p28"/>
            <p:cNvPicPr preferRelativeResize="0"/>
            <p:nvPr/>
          </p:nvPicPr>
          <p:blipFill rotWithShape="1">
            <a:blip r:embed="rId4">
              <a:alphaModFix/>
            </a:blip>
            <a:srcRect b="41798"/>
            <a:stretch/>
          </p:blipFill>
          <p:spPr>
            <a:xfrm>
              <a:off x="9674742" y="103214"/>
              <a:ext cx="1949730" cy="113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8"/>
            <p:cNvPicPr preferRelativeResize="0"/>
            <p:nvPr/>
          </p:nvPicPr>
          <p:blipFill rotWithShape="1">
            <a:blip r:embed="rId5">
              <a:alphaModFix/>
            </a:blip>
            <a:srcRect b="44127"/>
            <a:stretch/>
          </p:blipFill>
          <p:spPr>
            <a:xfrm>
              <a:off x="8510909" y="154668"/>
              <a:ext cx="1938879" cy="10833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项内容">
  <p:cSld name="两项内容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自定义版式">
  <p:cSld name="1_自定义版式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1105" y="0"/>
            <a:ext cx="36308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/>
          <p:nvPr/>
        </p:nvSpPr>
        <p:spPr>
          <a:xfrm>
            <a:off x="972457" y="1259111"/>
            <a:ext cx="7257143" cy="4368800"/>
          </a:xfrm>
          <a:prstGeom prst="cloudCallout">
            <a:avLst>
              <a:gd name="adj1" fmla="val 61167"/>
              <a:gd name="adj2" fmla="val 3957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493487" y="362857"/>
            <a:ext cx="7924800" cy="6158332"/>
          </a:xfrm>
          <a:prstGeom prst="cloudCallout">
            <a:avLst>
              <a:gd name="adj1" fmla="val 61167"/>
              <a:gd name="adj2" fmla="val 39576"/>
            </a:avLst>
          </a:prstGeom>
          <a:solidFill>
            <a:schemeClr val="lt1"/>
          </a:solidFill>
          <a:ln w="25400" cap="flat" cmpd="sng">
            <a:solidFill>
              <a:srgbClr val="A4CC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2074380" y="934177"/>
            <a:ext cx="641531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 smtClean="0">
                <a:solidFill>
                  <a:srgbClr val="3A383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  <a:endParaRPr sz="5000" b="0" i="0" u="none" strike="noStrike" cap="none" dirty="0">
              <a:solidFill>
                <a:srgbClr val="3A383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729582" y="3207162"/>
            <a:ext cx="5646057" cy="87581"/>
          </a:xfrm>
          <a:custGeom>
            <a:avLst/>
            <a:gdLst/>
            <a:ahLst/>
            <a:cxnLst/>
            <a:rect l="l" t="t" r="r" b="b"/>
            <a:pathLst>
              <a:path w="5646057" h="87581" extrusionOk="0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 w="12700" cap="flat" cmpd="sng">
            <a:solidFill>
              <a:srgbClr val="060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944914" y="3887756"/>
            <a:ext cx="4905829" cy="137349"/>
          </a:xfrm>
          <a:custGeom>
            <a:avLst/>
            <a:gdLst/>
            <a:ahLst/>
            <a:cxnLst/>
            <a:rect l="l" t="t" r="r" b="b"/>
            <a:pathLst>
              <a:path w="5646057" h="87581" extrusionOk="0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 w="12700" cap="flat" cmpd="sng">
            <a:solidFill>
              <a:srgbClr val="060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943928" y="24246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lt1">
              <a:alpha val="0"/>
            </a:schemeClr>
          </a:solidFill>
          <a:ln w="158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 sz="27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>
            <a:hlinkClick r:id="rId4"/>
          </p:cNvPr>
          <p:cNvSpPr txBox="1"/>
          <p:nvPr/>
        </p:nvSpPr>
        <p:spPr>
          <a:xfrm>
            <a:off x="6850743" y="6566484"/>
            <a:ext cx="51696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sz="10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9829" y="1688371"/>
            <a:ext cx="648788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Khi </a:t>
            </a:r>
            <a:r>
              <a:rPr lang="de-DE" sz="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chúng ta có </a:t>
            </a:r>
            <a:r>
              <a:rPr lang="de-DE" sz="50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ý kiến, nguyện vọng muốn được giải </a:t>
            </a:r>
            <a:r>
              <a:rPr lang="de-DE" sz="50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de-DE" sz="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chúng </a:t>
            </a:r>
            <a:r>
              <a:rPr lang="de-DE" sz="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sẽ làm </a:t>
            </a:r>
            <a:endParaRPr lang="de-DE" sz="5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DE" sz="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 </a:t>
            </a:r>
            <a:r>
              <a:rPr lang="de-DE" sz="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thế nào?</a:t>
            </a:r>
            <a:endParaRPr lang="en-US" sz="5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"/>
          <p:cNvSpPr/>
          <p:nvPr/>
        </p:nvSpPr>
        <p:spPr>
          <a:xfrm>
            <a:off x="1474944" y="2354234"/>
            <a:ext cx="2653003" cy="3146679"/>
          </a:xfrm>
          <a:prstGeom prst="roundRect">
            <a:avLst>
              <a:gd name="adj" fmla="val 16667"/>
            </a:avLst>
          </a:prstGeom>
          <a:solidFill>
            <a:srgbClr val="0F802E"/>
          </a:solidFill>
          <a:ln>
            <a:noFill/>
          </a:ln>
          <a:effectLst>
            <a:outerShdw blurRad="101600" dist="762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0"/>
          <p:cNvSpPr/>
          <p:nvPr/>
        </p:nvSpPr>
        <p:spPr>
          <a:xfrm>
            <a:off x="4546652" y="2354233"/>
            <a:ext cx="2751575" cy="3146679"/>
          </a:xfrm>
          <a:prstGeom prst="roundRect">
            <a:avLst>
              <a:gd name="adj" fmla="val 16667"/>
            </a:avLst>
          </a:prstGeom>
          <a:solidFill>
            <a:srgbClr val="0F802E"/>
          </a:solidFill>
          <a:ln>
            <a:noFill/>
          </a:ln>
          <a:effectLst>
            <a:outerShdw blurRad="101600" dist="762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1943539" y="1342331"/>
            <a:ext cx="4208169" cy="3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312" name="Google Shape;312;p10"/>
          <p:cNvSpPr txBox="1"/>
          <p:nvPr/>
        </p:nvSpPr>
        <p:spPr>
          <a:xfrm>
            <a:off x="531942" y="290448"/>
            <a:ext cx="65915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dk1"/>
                </a:solidFill>
              </a:rPr>
              <a:t>4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0"/>
          <p:cNvSpPr/>
          <p:nvPr/>
        </p:nvSpPr>
        <p:spPr>
          <a:xfrm>
            <a:off x="1400630" y="212594"/>
            <a:ext cx="3549370" cy="7078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4000" u="sng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sz="4000" u="sng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314" name="Google Shape;314;p10"/>
          <p:cNvPicPr preferRelativeResize="0"/>
          <p:nvPr/>
        </p:nvPicPr>
        <p:blipFill rotWithShape="1">
          <a:blip r:embed="rId3">
            <a:alphaModFix/>
          </a:blip>
          <a:srcRect l="30951" r="32950"/>
          <a:stretch/>
        </p:blipFill>
        <p:spPr>
          <a:xfrm>
            <a:off x="7492912" y="1957603"/>
            <a:ext cx="2206171" cy="413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0"/>
          <p:cNvPicPr preferRelativeResize="0"/>
          <p:nvPr/>
        </p:nvPicPr>
        <p:blipFill rotWithShape="1">
          <a:blip r:embed="rId4">
            <a:alphaModFix/>
          </a:blip>
          <a:srcRect l="36040" r="35788"/>
          <a:stretch/>
        </p:blipFill>
        <p:spPr>
          <a:xfrm>
            <a:off x="9314313" y="1510318"/>
            <a:ext cx="2093915" cy="5032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24983" y="327511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6465" y="1224458"/>
            <a:ext cx="7941598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559476" y="3136675"/>
            <a:ext cx="24221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ờ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ả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ơ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6886" y="2555320"/>
            <a:ext cx="24220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4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endParaRPr lang="en-US" sz="4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animBg="1"/>
      <p:bldP spid="310" grpId="0" animBg="1"/>
      <p:bldP spid="312" grpId="0"/>
      <p:bldP spid="313" grpId="0" animBg="1"/>
      <p:bldP spid="5" grpId="0" animBg="1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2"/>
          <p:cNvSpPr/>
          <p:nvPr/>
        </p:nvSpPr>
        <p:spPr>
          <a:xfrm>
            <a:off x="4747610" y="4778792"/>
            <a:ext cx="472674" cy="544286"/>
          </a:xfrm>
          <a:custGeom>
            <a:avLst/>
            <a:gdLst/>
            <a:ahLst/>
            <a:cxnLst/>
            <a:rect l="l" t="t" r="r" b="b"/>
            <a:pathLst>
              <a:path w="292270" h="336550" extrusionOk="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2"/>
          <p:cNvSpPr/>
          <p:nvPr/>
        </p:nvSpPr>
        <p:spPr>
          <a:xfrm>
            <a:off x="6945035" y="4778792"/>
            <a:ext cx="526032" cy="544286"/>
          </a:xfrm>
          <a:custGeom>
            <a:avLst/>
            <a:gdLst/>
            <a:ahLst/>
            <a:cxnLst/>
            <a:rect l="l" t="t" r="r" b="b"/>
            <a:pathLst>
              <a:path w="317452" h="328468" extrusionOk="0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12"/>
          <p:cNvGrpSpPr/>
          <p:nvPr/>
        </p:nvGrpSpPr>
        <p:grpSpPr>
          <a:xfrm>
            <a:off x="2379887" y="1721756"/>
            <a:ext cx="7359200" cy="687811"/>
            <a:chOff x="4239571" y="1678126"/>
            <a:chExt cx="7359200" cy="687811"/>
          </a:xfrm>
        </p:grpSpPr>
        <p:sp>
          <p:nvSpPr>
            <p:cNvPr id="380" name="Google Shape;380;p12"/>
            <p:cNvSpPr/>
            <p:nvPr/>
          </p:nvSpPr>
          <p:spPr>
            <a:xfrm>
              <a:off x="4239571" y="2033579"/>
              <a:ext cx="7359200" cy="332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2"/>
            <p:cNvSpPr/>
            <p:nvPr/>
          </p:nvSpPr>
          <p:spPr>
            <a:xfrm>
              <a:off x="6798184" y="1678126"/>
              <a:ext cx="224197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82" name="Google Shape;382;p12"/>
          <p:cNvSpPr txBox="1"/>
          <p:nvPr/>
        </p:nvSpPr>
        <p:spPr>
          <a:xfrm>
            <a:off x="531942" y="290448"/>
            <a:ext cx="86868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III</a:t>
            </a:r>
            <a:endParaRPr sz="4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3" name="Google Shape;383;p12"/>
          <p:cNvSpPr/>
          <p:nvPr/>
        </p:nvSpPr>
        <p:spPr>
          <a:xfrm>
            <a:off x="1400630" y="212594"/>
            <a:ext cx="46776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u="sng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u="sng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b="1" u="sng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4" name="Google Shape;384;p12"/>
          <p:cNvSpPr txBox="1"/>
          <p:nvPr/>
        </p:nvSpPr>
        <p:spPr>
          <a:xfrm>
            <a:off x="82420" y="6602869"/>
            <a:ext cx="1800200" cy="11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PPT模板 http://www.1ppt.com/moban/ </a:t>
            </a:r>
            <a:endParaRPr sz="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9303" y="1440909"/>
            <a:ext cx="104647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3" name="Google Shape;403;p14"/>
          <p:cNvCxnSpPr/>
          <p:nvPr/>
        </p:nvCxnSpPr>
        <p:spPr>
          <a:xfrm>
            <a:off x="3628086" y="1688043"/>
            <a:ext cx="6567477" cy="0"/>
          </a:xfrm>
          <a:prstGeom prst="straightConnector1">
            <a:avLst/>
          </a:prstGeom>
          <a:noFill/>
          <a:ln w="9525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4" name="Google Shape;404;p14"/>
          <p:cNvSpPr/>
          <p:nvPr/>
        </p:nvSpPr>
        <p:spPr>
          <a:xfrm>
            <a:off x="3983022" y="1416527"/>
            <a:ext cx="543029" cy="543034"/>
          </a:xfrm>
          <a:prstGeom prst="ellipse">
            <a:avLst/>
          </a:prstGeom>
          <a:solidFill>
            <a:srgbClr val="0F802E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dist="762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Q1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4"/>
          <p:cNvSpPr/>
          <p:nvPr/>
        </p:nvSpPr>
        <p:spPr>
          <a:xfrm>
            <a:off x="5755836" y="1416527"/>
            <a:ext cx="543029" cy="543034"/>
          </a:xfrm>
          <a:prstGeom prst="ellipse">
            <a:avLst/>
          </a:prstGeom>
          <a:solidFill>
            <a:srgbClr val="A4CC4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dist="762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Q2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7528650" y="1416527"/>
            <a:ext cx="543029" cy="543034"/>
          </a:xfrm>
          <a:prstGeom prst="ellipse">
            <a:avLst/>
          </a:prstGeom>
          <a:solidFill>
            <a:srgbClr val="0F802E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dist="762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Q3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4"/>
          <p:cNvSpPr/>
          <p:nvPr/>
        </p:nvSpPr>
        <p:spPr>
          <a:xfrm>
            <a:off x="9301464" y="1416527"/>
            <a:ext cx="543029" cy="543033"/>
          </a:xfrm>
          <a:prstGeom prst="ellipse">
            <a:avLst/>
          </a:prstGeom>
          <a:solidFill>
            <a:srgbClr val="A4CC4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dist="762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Q4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8" name="Google Shape;408;p14"/>
          <p:cNvCxnSpPr/>
          <p:nvPr/>
        </p:nvCxnSpPr>
        <p:spPr>
          <a:xfrm>
            <a:off x="5199783" y="2029984"/>
            <a:ext cx="0" cy="867148"/>
          </a:xfrm>
          <a:prstGeom prst="straightConnector1">
            <a:avLst/>
          </a:prstGeom>
          <a:noFill/>
          <a:ln w="9525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9" name="Google Shape;409;p14"/>
          <p:cNvCxnSpPr/>
          <p:nvPr/>
        </p:nvCxnSpPr>
        <p:spPr>
          <a:xfrm>
            <a:off x="6954664" y="2029984"/>
            <a:ext cx="0" cy="867148"/>
          </a:xfrm>
          <a:prstGeom prst="straightConnector1">
            <a:avLst/>
          </a:prstGeom>
          <a:noFill/>
          <a:ln w="9525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0" name="Google Shape;410;p14"/>
          <p:cNvCxnSpPr/>
          <p:nvPr/>
        </p:nvCxnSpPr>
        <p:spPr>
          <a:xfrm>
            <a:off x="8680518" y="2029984"/>
            <a:ext cx="0" cy="867148"/>
          </a:xfrm>
          <a:prstGeom prst="straightConnector1">
            <a:avLst/>
          </a:prstGeom>
          <a:noFill/>
          <a:ln w="9525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2" name="Google Shape;412;p14"/>
          <p:cNvSpPr/>
          <p:nvPr/>
        </p:nvSpPr>
        <p:spPr>
          <a:xfrm>
            <a:off x="3672870" y="2845930"/>
            <a:ext cx="1436222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5437334" y="2845930"/>
            <a:ext cx="1436222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7143318" y="2076676"/>
            <a:ext cx="1436222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8927437" y="2845930"/>
            <a:ext cx="1436222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201" y="1723642"/>
            <a:ext cx="2548408" cy="39877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04105" y="2199559"/>
            <a:ext cx="1667211" cy="349627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8291" y="2199559"/>
            <a:ext cx="1366172" cy="193899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0321" y="2238238"/>
            <a:ext cx="1179686" cy="144655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70051" y="2199690"/>
            <a:ext cx="1617686" cy="341632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 animBg="1"/>
      <p:bldP spid="405" grpId="0" animBg="1"/>
      <p:bldP spid="406" grpId="0" animBg="1"/>
      <p:bldP spid="407" grpId="0" animBg="1"/>
      <p:bldP spid="3" grpId="0" animBg="1"/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7947" y="0"/>
            <a:ext cx="3854053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6" name="Google Shape;496;p17"/>
          <p:cNvGrpSpPr/>
          <p:nvPr/>
        </p:nvGrpSpPr>
        <p:grpSpPr>
          <a:xfrm>
            <a:off x="0" y="154535"/>
            <a:ext cx="1930277" cy="1653585"/>
            <a:chOff x="2650777" y="1555153"/>
            <a:chExt cx="543423" cy="465527"/>
          </a:xfrm>
        </p:grpSpPr>
        <p:sp>
          <p:nvSpPr>
            <p:cNvPr id="497" name="Google Shape;497;p17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0">
                  <a:srgbClr val="F3E513">
                    <a:alpha val="0"/>
                  </a:srgbClr>
                </a:gs>
                <a:gs pos="100000">
                  <a:srgbClr val="A4CC41"/>
                </a:gs>
              </a:gsLst>
              <a:lin ang="16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/>
              <a:ahLst/>
              <a:cxnLst/>
              <a:rect l="l" t="t" r="r" b="b"/>
              <a:pathLst>
                <a:path w="486273" h="422590" extrusionOk="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25400" cap="flat" cmpd="sng">
              <a:solidFill>
                <a:srgbClr val="F3E51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7151" y="107568"/>
            <a:ext cx="11538857" cy="6463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–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—————–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     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…,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 KIẾN NGHỊ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chức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ngoại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khóa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:..........................................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 smtClean="0">
                <a:latin typeface="Open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Giám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chức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ngoại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khóa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085" y="594519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>
              <a:latin typeface="Open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7947" y="0"/>
            <a:ext cx="38540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21"/>
          <p:cNvSpPr/>
          <p:nvPr/>
        </p:nvSpPr>
        <p:spPr>
          <a:xfrm>
            <a:off x="972457" y="1259111"/>
            <a:ext cx="7257143" cy="4368800"/>
          </a:xfrm>
          <a:prstGeom prst="cloudCallout">
            <a:avLst>
              <a:gd name="adj1" fmla="val 61167"/>
              <a:gd name="adj2" fmla="val 3957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1"/>
          <p:cNvSpPr/>
          <p:nvPr/>
        </p:nvSpPr>
        <p:spPr>
          <a:xfrm>
            <a:off x="972457" y="1001486"/>
            <a:ext cx="7257143" cy="4368800"/>
          </a:xfrm>
          <a:prstGeom prst="cloudCallout">
            <a:avLst>
              <a:gd name="adj1" fmla="val 61167"/>
              <a:gd name="adj2" fmla="val 39576"/>
            </a:avLst>
          </a:prstGeom>
          <a:solidFill>
            <a:schemeClr val="lt1"/>
          </a:solidFill>
          <a:ln w="25400" cap="flat" cmpd="sng">
            <a:solidFill>
              <a:srgbClr val="A4CC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1"/>
          <p:cNvSpPr txBox="1"/>
          <p:nvPr/>
        </p:nvSpPr>
        <p:spPr>
          <a:xfrm>
            <a:off x="1120046" y="2109707"/>
            <a:ext cx="610539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</a:t>
            </a:r>
            <a:endParaRPr sz="6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1"/>
          <p:cNvSpPr/>
          <p:nvPr/>
        </p:nvSpPr>
        <p:spPr>
          <a:xfrm>
            <a:off x="1729582" y="3207162"/>
            <a:ext cx="5646057" cy="87581"/>
          </a:xfrm>
          <a:custGeom>
            <a:avLst/>
            <a:gdLst/>
            <a:ahLst/>
            <a:cxnLst/>
            <a:rect l="l" t="t" r="r" b="b"/>
            <a:pathLst>
              <a:path w="5646057" h="87581" extrusionOk="0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 w="12700" cap="flat" cmpd="sng">
            <a:solidFill>
              <a:srgbClr val="060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1"/>
          <p:cNvSpPr/>
          <p:nvPr/>
        </p:nvSpPr>
        <p:spPr>
          <a:xfrm>
            <a:off x="1944914" y="3887756"/>
            <a:ext cx="4905829" cy="137349"/>
          </a:xfrm>
          <a:custGeom>
            <a:avLst/>
            <a:gdLst/>
            <a:ahLst/>
            <a:cxnLst/>
            <a:rect l="l" t="t" r="r" b="b"/>
            <a:pathLst>
              <a:path w="5646057" h="87581" extrusionOk="0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 w="12700" cap="flat" cmpd="sng">
            <a:solidFill>
              <a:srgbClr val="060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7947" y="0"/>
            <a:ext cx="38540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8;p2"/>
          <p:cNvSpPr/>
          <p:nvPr/>
        </p:nvSpPr>
        <p:spPr>
          <a:xfrm>
            <a:off x="1140891" y="395381"/>
            <a:ext cx="2843192" cy="1539190"/>
          </a:xfrm>
          <a:custGeom>
            <a:avLst/>
            <a:gdLst/>
            <a:ahLst/>
            <a:cxnLst/>
            <a:rect l="l" t="t" r="r" b="b"/>
            <a:pathLst>
              <a:path w="48060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8060" h="43219" extrusionOk="0">
                <a:moveTo>
                  <a:pt x="47338" y="38556"/>
                </a:moveTo>
                <a:lnTo>
                  <a:pt x="48060" y="39756"/>
                </a:lnTo>
                <a:lnTo>
                  <a:pt x="47338" y="38556"/>
                </a:lnTo>
                <a:close/>
              </a:path>
              <a:path w="48060" h="43219" extrusionOk="0">
                <a:moveTo>
                  <a:pt x="44301" y="37058"/>
                </a:moveTo>
                <a:lnTo>
                  <a:pt x="45746" y="39458"/>
                </a:lnTo>
                <a:lnTo>
                  <a:pt x="44301" y="37058"/>
                </a:lnTo>
                <a:close/>
              </a:path>
              <a:path w="48060" h="43219" extrusionOk="0">
                <a:moveTo>
                  <a:pt x="39918" y="34690"/>
                </a:moveTo>
                <a:lnTo>
                  <a:pt x="42085" y="38290"/>
                </a:lnTo>
                <a:cubicBezTo>
                  <a:pt x="40888" y="38290"/>
                  <a:pt x="39918" y="36678"/>
                  <a:pt x="39918" y="34690"/>
                </a:cubicBezTo>
                <a:close/>
              </a:path>
              <a:path w="48060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9;p2"/>
          <p:cNvSpPr/>
          <p:nvPr/>
        </p:nvSpPr>
        <p:spPr>
          <a:xfrm>
            <a:off x="1376253" y="693507"/>
            <a:ext cx="211121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172" y="1720840"/>
            <a:ext cx="976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VIẾT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VĂN BẢN KIẾN NGHỊ VỀ MỘT VẤN ĐỀ CỦA ĐỜI SỐNG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1515687" y="1129767"/>
            <a:ext cx="51028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b="1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sz="4400" b="1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400630" y="212594"/>
            <a:ext cx="450668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4000" b="1" u="sng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u="sng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u="sng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sz="4000" b="1" u="sng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350" y="1626838"/>
            <a:ext cx="994954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4000"/>
              </a:lnSpc>
              <a:spcAft>
                <a:spcPts val="50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thẩm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i="1" dirty="0">
              <a:solidFill>
                <a:srgbClr val="50482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5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5"/>
          <p:cNvGrpSpPr/>
          <p:nvPr/>
        </p:nvGrpSpPr>
        <p:grpSpPr>
          <a:xfrm>
            <a:off x="1016000" y="1752886"/>
            <a:ext cx="8782228" cy="2263300"/>
            <a:chOff x="996649" y="1966092"/>
            <a:chExt cx="9390921" cy="2589497"/>
          </a:xfrm>
        </p:grpSpPr>
        <p:cxnSp>
          <p:nvCxnSpPr>
            <p:cNvPr id="160" name="Google Shape;160;p5"/>
            <p:cNvCxnSpPr/>
            <p:nvPr/>
          </p:nvCxnSpPr>
          <p:spPr>
            <a:xfrm>
              <a:off x="996649" y="1966092"/>
              <a:ext cx="0" cy="2589497"/>
            </a:xfrm>
            <a:prstGeom prst="straightConnector1">
              <a:avLst/>
            </a:prstGeom>
            <a:solidFill>
              <a:srgbClr val="00A39E"/>
            </a:solidFill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1" name="Google Shape;161;p5"/>
            <p:cNvSpPr/>
            <p:nvPr/>
          </p:nvSpPr>
          <p:spPr>
            <a:xfrm>
              <a:off x="996649" y="1966092"/>
              <a:ext cx="39426" cy="1182779"/>
            </a:xfrm>
            <a:prstGeom prst="rect">
              <a:avLst/>
            </a:prstGeom>
            <a:solidFill>
              <a:srgbClr val="A4CC41"/>
            </a:solidFill>
            <a:ln w="127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7105540" y="3760875"/>
              <a:ext cx="626806" cy="496179"/>
            </a:xfrm>
            <a:custGeom>
              <a:avLst/>
              <a:gdLst/>
              <a:ahLst/>
              <a:cxnLst/>
              <a:rect l="l" t="t" r="r" b="b"/>
              <a:pathLst>
                <a:path w="3573" h="2827" extrusionOk="0">
                  <a:moveTo>
                    <a:pt x="2378" y="555"/>
                  </a:moveTo>
                  <a:lnTo>
                    <a:pt x="2404" y="559"/>
                  </a:lnTo>
                  <a:lnTo>
                    <a:pt x="2431" y="567"/>
                  </a:lnTo>
                  <a:lnTo>
                    <a:pt x="2455" y="579"/>
                  </a:lnTo>
                  <a:lnTo>
                    <a:pt x="2476" y="595"/>
                  </a:lnTo>
                  <a:lnTo>
                    <a:pt x="2495" y="614"/>
                  </a:lnTo>
                  <a:lnTo>
                    <a:pt x="2551" y="686"/>
                  </a:lnTo>
                  <a:lnTo>
                    <a:pt x="2600" y="760"/>
                  </a:lnTo>
                  <a:lnTo>
                    <a:pt x="2643" y="837"/>
                  </a:lnTo>
                  <a:lnTo>
                    <a:pt x="2680" y="916"/>
                  </a:lnTo>
                  <a:lnTo>
                    <a:pt x="2713" y="998"/>
                  </a:lnTo>
                  <a:lnTo>
                    <a:pt x="2739" y="1081"/>
                  </a:lnTo>
                  <a:lnTo>
                    <a:pt x="2761" y="1166"/>
                  </a:lnTo>
                  <a:lnTo>
                    <a:pt x="2775" y="1253"/>
                  </a:lnTo>
                  <a:lnTo>
                    <a:pt x="2784" y="1342"/>
                  </a:lnTo>
                  <a:lnTo>
                    <a:pt x="2787" y="1432"/>
                  </a:lnTo>
                  <a:lnTo>
                    <a:pt x="2785" y="1516"/>
                  </a:lnTo>
                  <a:lnTo>
                    <a:pt x="2776" y="1598"/>
                  </a:lnTo>
                  <a:lnTo>
                    <a:pt x="2763" y="1681"/>
                  </a:lnTo>
                  <a:lnTo>
                    <a:pt x="2745" y="1761"/>
                  </a:lnTo>
                  <a:lnTo>
                    <a:pt x="2722" y="1840"/>
                  </a:lnTo>
                  <a:lnTo>
                    <a:pt x="2693" y="1918"/>
                  </a:lnTo>
                  <a:lnTo>
                    <a:pt x="2660" y="1993"/>
                  </a:lnTo>
                  <a:lnTo>
                    <a:pt x="2621" y="2067"/>
                  </a:lnTo>
                  <a:lnTo>
                    <a:pt x="2578" y="2137"/>
                  </a:lnTo>
                  <a:lnTo>
                    <a:pt x="2529" y="2206"/>
                  </a:lnTo>
                  <a:lnTo>
                    <a:pt x="2510" y="2226"/>
                  </a:lnTo>
                  <a:lnTo>
                    <a:pt x="2489" y="2244"/>
                  </a:lnTo>
                  <a:lnTo>
                    <a:pt x="2464" y="2257"/>
                  </a:lnTo>
                  <a:lnTo>
                    <a:pt x="2438" y="2267"/>
                  </a:lnTo>
                  <a:lnTo>
                    <a:pt x="2411" y="2271"/>
                  </a:lnTo>
                  <a:lnTo>
                    <a:pt x="2399" y="2271"/>
                  </a:lnTo>
                  <a:lnTo>
                    <a:pt x="2374" y="2269"/>
                  </a:lnTo>
                  <a:lnTo>
                    <a:pt x="2349" y="2263"/>
                  </a:lnTo>
                  <a:lnTo>
                    <a:pt x="2326" y="2254"/>
                  </a:lnTo>
                  <a:lnTo>
                    <a:pt x="2304" y="2241"/>
                  </a:lnTo>
                  <a:lnTo>
                    <a:pt x="2284" y="2224"/>
                  </a:lnTo>
                  <a:lnTo>
                    <a:pt x="2263" y="2202"/>
                  </a:lnTo>
                  <a:lnTo>
                    <a:pt x="2244" y="2180"/>
                  </a:lnTo>
                  <a:lnTo>
                    <a:pt x="2230" y="2155"/>
                  </a:lnTo>
                  <a:lnTo>
                    <a:pt x="2220" y="2128"/>
                  </a:lnTo>
                  <a:lnTo>
                    <a:pt x="2216" y="2099"/>
                  </a:lnTo>
                  <a:lnTo>
                    <a:pt x="2216" y="2071"/>
                  </a:lnTo>
                  <a:lnTo>
                    <a:pt x="2221" y="2044"/>
                  </a:lnTo>
                  <a:lnTo>
                    <a:pt x="2232" y="2017"/>
                  </a:lnTo>
                  <a:lnTo>
                    <a:pt x="2247" y="1992"/>
                  </a:lnTo>
                  <a:lnTo>
                    <a:pt x="2290" y="1929"/>
                  </a:lnTo>
                  <a:lnTo>
                    <a:pt x="2327" y="1864"/>
                  </a:lnTo>
                  <a:lnTo>
                    <a:pt x="2360" y="1796"/>
                  </a:lnTo>
                  <a:lnTo>
                    <a:pt x="2386" y="1727"/>
                  </a:lnTo>
                  <a:lnTo>
                    <a:pt x="2407" y="1655"/>
                  </a:lnTo>
                  <a:lnTo>
                    <a:pt x="2421" y="1582"/>
                  </a:lnTo>
                  <a:lnTo>
                    <a:pt x="2429" y="1507"/>
                  </a:lnTo>
                  <a:lnTo>
                    <a:pt x="2433" y="1432"/>
                  </a:lnTo>
                  <a:lnTo>
                    <a:pt x="2431" y="1359"/>
                  </a:lnTo>
                  <a:lnTo>
                    <a:pt x="2422" y="1289"/>
                  </a:lnTo>
                  <a:lnTo>
                    <a:pt x="2409" y="1219"/>
                  </a:lnTo>
                  <a:lnTo>
                    <a:pt x="2390" y="1151"/>
                  </a:lnTo>
                  <a:lnTo>
                    <a:pt x="2366" y="1085"/>
                  </a:lnTo>
                  <a:lnTo>
                    <a:pt x="2338" y="1020"/>
                  </a:lnTo>
                  <a:lnTo>
                    <a:pt x="2304" y="957"/>
                  </a:lnTo>
                  <a:lnTo>
                    <a:pt x="2266" y="898"/>
                  </a:lnTo>
                  <a:lnTo>
                    <a:pt x="2222" y="840"/>
                  </a:lnTo>
                  <a:lnTo>
                    <a:pt x="2205" y="815"/>
                  </a:lnTo>
                  <a:lnTo>
                    <a:pt x="2194" y="788"/>
                  </a:lnTo>
                  <a:lnTo>
                    <a:pt x="2187" y="759"/>
                  </a:lnTo>
                  <a:lnTo>
                    <a:pt x="2186" y="730"/>
                  </a:lnTo>
                  <a:lnTo>
                    <a:pt x="2191" y="701"/>
                  </a:lnTo>
                  <a:lnTo>
                    <a:pt x="2199" y="674"/>
                  </a:lnTo>
                  <a:lnTo>
                    <a:pt x="2213" y="648"/>
                  </a:lnTo>
                  <a:lnTo>
                    <a:pt x="2233" y="624"/>
                  </a:lnTo>
                  <a:lnTo>
                    <a:pt x="2255" y="602"/>
                  </a:lnTo>
                  <a:lnTo>
                    <a:pt x="2276" y="585"/>
                  </a:lnTo>
                  <a:lnTo>
                    <a:pt x="2299" y="571"/>
                  </a:lnTo>
                  <a:lnTo>
                    <a:pt x="2324" y="562"/>
                  </a:lnTo>
                  <a:lnTo>
                    <a:pt x="2350" y="557"/>
                  </a:lnTo>
                  <a:lnTo>
                    <a:pt x="2378" y="555"/>
                  </a:lnTo>
                  <a:close/>
                  <a:moveTo>
                    <a:pt x="1635" y="180"/>
                  </a:moveTo>
                  <a:lnTo>
                    <a:pt x="1665" y="184"/>
                  </a:lnTo>
                  <a:lnTo>
                    <a:pt x="1694" y="195"/>
                  </a:lnTo>
                  <a:lnTo>
                    <a:pt x="1720" y="210"/>
                  </a:lnTo>
                  <a:lnTo>
                    <a:pt x="1743" y="231"/>
                  </a:lnTo>
                  <a:lnTo>
                    <a:pt x="1762" y="255"/>
                  </a:lnTo>
                  <a:lnTo>
                    <a:pt x="1776" y="282"/>
                  </a:lnTo>
                  <a:lnTo>
                    <a:pt x="1785" y="310"/>
                  </a:lnTo>
                  <a:lnTo>
                    <a:pt x="1787" y="341"/>
                  </a:lnTo>
                  <a:lnTo>
                    <a:pt x="1787" y="2523"/>
                  </a:lnTo>
                  <a:lnTo>
                    <a:pt x="1785" y="2553"/>
                  </a:lnTo>
                  <a:lnTo>
                    <a:pt x="1776" y="2583"/>
                  </a:lnTo>
                  <a:lnTo>
                    <a:pt x="1762" y="2610"/>
                  </a:lnTo>
                  <a:lnTo>
                    <a:pt x="1743" y="2634"/>
                  </a:lnTo>
                  <a:lnTo>
                    <a:pt x="1720" y="2653"/>
                  </a:lnTo>
                  <a:lnTo>
                    <a:pt x="1694" y="2670"/>
                  </a:lnTo>
                  <a:lnTo>
                    <a:pt x="1671" y="2678"/>
                  </a:lnTo>
                  <a:lnTo>
                    <a:pt x="1648" y="2683"/>
                  </a:lnTo>
                  <a:lnTo>
                    <a:pt x="1625" y="2685"/>
                  </a:lnTo>
                  <a:lnTo>
                    <a:pt x="1597" y="2683"/>
                  </a:lnTo>
                  <a:lnTo>
                    <a:pt x="1571" y="2675"/>
                  </a:lnTo>
                  <a:lnTo>
                    <a:pt x="1545" y="2663"/>
                  </a:lnTo>
                  <a:lnTo>
                    <a:pt x="1522" y="2647"/>
                  </a:lnTo>
                  <a:lnTo>
                    <a:pt x="635" y="1916"/>
                  </a:lnTo>
                  <a:lnTo>
                    <a:pt x="163" y="1916"/>
                  </a:lnTo>
                  <a:lnTo>
                    <a:pt x="130" y="1912"/>
                  </a:lnTo>
                  <a:lnTo>
                    <a:pt x="99" y="1903"/>
                  </a:lnTo>
                  <a:lnTo>
                    <a:pt x="72" y="1887"/>
                  </a:lnTo>
                  <a:lnTo>
                    <a:pt x="48" y="1868"/>
                  </a:lnTo>
                  <a:lnTo>
                    <a:pt x="27" y="1844"/>
                  </a:lnTo>
                  <a:lnTo>
                    <a:pt x="13" y="1817"/>
                  </a:lnTo>
                  <a:lnTo>
                    <a:pt x="3" y="1786"/>
                  </a:lnTo>
                  <a:lnTo>
                    <a:pt x="0" y="1754"/>
                  </a:lnTo>
                  <a:lnTo>
                    <a:pt x="0" y="1111"/>
                  </a:lnTo>
                  <a:lnTo>
                    <a:pt x="3" y="1078"/>
                  </a:lnTo>
                  <a:lnTo>
                    <a:pt x="13" y="1048"/>
                  </a:lnTo>
                  <a:lnTo>
                    <a:pt x="27" y="1019"/>
                  </a:lnTo>
                  <a:lnTo>
                    <a:pt x="48" y="995"/>
                  </a:lnTo>
                  <a:lnTo>
                    <a:pt x="72" y="976"/>
                  </a:lnTo>
                  <a:lnTo>
                    <a:pt x="99" y="961"/>
                  </a:lnTo>
                  <a:lnTo>
                    <a:pt x="130" y="952"/>
                  </a:lnTo>
                  <a:lnTo>
                    <a:pt x="163" y="949"/>
                  </a:lnTo>
                  <a:lnTo>
                    <a:pt x="635" y="949"/>
                  </a:lnTo>
                  <a:lnTo>
                    <a:pt x="1522" y="216"/>
                  </a:lnTo>
                  <a:lnTo>
                    <a:pt x="1547" y="199"/>
                  </a:lnTo>
                  <a:lnTo>
                    <a:pt x="1575" y="187"/>
                  </a:lnTo>
                  <a:lnTo>
                    <a:pt x="1605" y="181"/>
                  </a:lnTo>
                  <a:lnTo>
                    <a:pt x="1635" y="180"/>
                  </a:lnTo>
                  <a:close/>
                  <a:moveTo>
                    <a:pt x="2931" y="0"/>
                  </a:moveTo>
                  <a:lnTo>
                    <a:pt x="2957" y="4"/>
                  </a:lnTo>
                  <a:lnTo>
                    <a:pt x="2983" y="11"/>
                  </a:lnTo>
                  <a:lnTo>
                    <a:pt x="3007" y="22"/>
                  </a:lnTo>
                  <a:lnTo>
                    <a:pt x="3028" y="37"/>
                  </a:lnTo>
                  <a:lnTo>
                    <a:pt x="3048" y="55"/>
                  </a:lnTo>
                  <a:lnTo>
                    <a:pt x="3118" y="138"/>
                  </a:lnTo>
                  <a:lnTo>
                    <a:pt x="3183" y="224"/>
                  </a:lnTo>
                  <a:lnTo>
                    <a:pt x="3244" y="313"/>
                  </a:lnTo>
                  <a:lnTo>
                    <a:pt x="3300" y="406"/>
                  </a:lnTo>
                  <a:lnTo>
                    <a:pt x="3350" y="499"/>
                  </a:lnTo>
                  <a:lnTo>
                    <a:pt x="3396" y="597"/>
                  </a:lnTo>
                  <a:lnTo>
                    <a:pt x="3437" y="696"/>
                  </a:lnTo>
                  <a:lnTo>
                    <a:pt x="3472" y="797"/>
                  </a:lnTo>
                  <a:lnTo>
                    <a:pt x="3503" y="899"/>
                  </a:lnTo>
                  <a:lnTo>
                    <a:pt x="3528" y="1003"/>
                  </a:lnTo>
                  <a:lnTo>
                    <a:pt x="3548" y="1108"/>
                  </a:lnTo>
                  <a:lnTo>
                    <a:pt x="3562" y="1216"/>
                  </a:lnTo>
                  <a:lnTo>
                    <a:pt x="3569" y="1324"/>
                  </a:lnTo>
                  <a:lnTo>
                    <a:pt x="3573" y="1432"/>
                  </a:lnTo>
                  <a:lnTo>
                    <a:pt x="3569" y="1545"/>
                  </a:lnTo>
                  <a:lnTo>
                    <a:pt x="3561" y="1656"/>
                  </a:lnTo>
                  <a:lnTo>
                    <a:pt x="3545" y="1768"/>
                  </a:lnTo>
                  <a:lnTo>
                    <a:pt x="3524" y="1877"/>
                  </a:lnTo>
                  <a:lnTo>
                    <a:pt x="3497" y="1985"/>
                  </a:lnTo>
                  <a:lnTo>
                    <a:pt x="3465" y="2092"/>
                  </a:lnTo>
                  <a:lnTo>
                    <a:pt x="3427" y="2196"/>
                  </a:lnTo>
                  <a:lnTo>
                    <a:pt x="3382" y="2299"/>
                  </a:lnTo>
                  <a:lnTo>
                    <a:pt x="3333" y="2399"/>
                  </a:lnTo>
                  <a:lnTo>
                    <a:pt x="3278" y="2496"/>
                  </a:lnTo>
                  <a:lnTo>
                    <a:pt x="3218" y="2590"/>
                  </a:lnTo>
                  <a:lnTo>
                    <a:pt x="3153" y="2682"/>
                  </a:lnTo>
                  <a:lnTo>
                    <a:pt x="3082" y="2770"/>
                  </a:lnTo>
                  <a:lnTo>
                    <a:pt x="3062" y="2789"/>
                  </a:lnTo>
                  <a:lnTo>
                    <a:pt x="3040" y="2804"/>
                  </a:lnTo>
                  <a:lnTo>
                    <a:pt x="3017" y="2816"/>
                  </a:lnTo>
                  <a:lnTo>
                    <a:pt x="2991" y="2824"/>
                  </a:lnTo>
                  <a:lnTo>
                    <a:pt x="2965" y="2827"/>
                  </a:lnTo>
                  <a:lnTo>
                    <a:pt x="2957" y="2827"/>
                  </a:lnTo>
                  <a:lnTo>
                    <a:pt x="2932" y="2825"/>
                  </a:lnTo>
                  <a:lnTo>
                    <a:pt x="2907" y="2820"/>
                  </a:lnTo>
                  <a:lnTo>
                    <a:pt x="2884" y="2810"/>
                  </a:lnTo>
                  <a:lnTo>
                    <a:pt x="2863" y="2797"/>
                  </a:lnTo>
                  <a:lnTo>
                    <a:pt x="2843" y="2780"/>
                  </a:lnTo>
                  <a:lnTo>
                    <a:pt x="2822" y="2759"/>
                  </a:lnTo>
                  <a:lnTo>
                    <a:pt x="2801" y="2735"/>
                  </a:lnTo>
                  <a:lnTo>
                    <a:pt x="2787" y="2709"/>
                  </a:lnTo>
                  <a:lnTo>
                    <a:pt x="2779" y="2681"/>
                  </a:lnTo>
                  <a:lnTo>
                    <a:pt x="2774" y="2651"/>
                  </a:lnTo>
                  <a:lnTo>
                    <a:pt x="2775" y="2622"/>
                  </a:lnTo>
                  <a:lnTo>
                    <a:pt x="2783" y="2594"/>
                  </a:lnTo>
                  <a:lnTo>
                    <a:pt x="2795" y="2565"/>
                  </a:lnTo>
                  <a:lnTo>
                    <a:pt x="2812" y="2540"/>
                  </a:lnTo>
                  <a:lnTo>
                    <a:pt x="2876" y="2461"/>
                  </a:lnTo>
                  <a:lnTo>
                    <a:pt x="2933" y="2378"/>
                  </a:lnTo>
                  <a:lnTo>
                    <a:pt x="2986" y="2294"/>
                  </a:lnTo>
                  <a:lnTo>
                    <a:pt x="3034" y="2206"/>
                  </a:lnTo>
                  <a:lnTo>
                    <a:pt x="3076" y="2114"/>
                  </a:lnTo>
                  <a:lnTo>
                    <a:pt x="3113" y="2022"/>
                  </a:lnTo>
                  <a:lnTo>
                    <a:pt x="3145" y="1927"/>
                  </a:lnTo>
                  <a:lnTo>
                    <a:pt x="3171" y="1831"/>
                  </a:lnTo>
                  <a:lnTo>
                    <a:pt x="3191" y="1732"/>
                  </a:lnTo>
                  <a:lnTo>
                    <a:pt x="3206" y="1633"/>
                  </a:lnTo>
                  <a:lnTo>
                    <a:pt x="3215" y="1533"/>
                  </a:lnTo>
                  <a:lnTo>
                    <a:pt x="3218" y="1432"/>
                  </a:lnTo>
                  <a:lnTo>
                    <a:pt x="3215" y="1336"/>
                  </a:lnTo>
                  <a:lnTo>
                    <a:pt x="3207" y="1239"/>
                  </a:lnTo>
                  <a:lnTo>
                    <a:pt x="3194" y="1144"/>
                  </a:lnTo>
                  <a:lnTo>
                    <a:pt x="3175" y="1050"/>
                  </a:lnTo>
                  <a:lnTo>
                    <a:pt x="3152" y="957"/>
                  </a:lnTo>
                  <a:lnTo>
                    <a:pt x="3122" y="866"/>
                  </a:lnTo>
                  <a:lnTo>
                    <a:pt x="3088" y="777"/>
                  </a:lnTo>
                  <a:lnTo>
                    <a:pt x="3049" y="690"/>
                  </a:lnTo>
                  <a:lnTo>
                    <a:pt x="3005" y="604"/>
                  </a:lnTo>
                  <a:lnTo>
                    <a:pt x="2957" y="522"/>
                  </a:lnTo>
                  <a:lnTo>
                    <a:pt x="2904" y="442"/>
                  </a:lnTo>
                  <a:lnTo>
                    <a:pt x="2846" y="365"/>
                  </a:lnTo>
                  <a:lnTo>
                    <a:pt x="2784" y="290"/>
                  </a:lnTo>
                  <a:lnTo>
                    <a:pt x="2767" y="269"/>
                  </a:lnTo>
                  <a:lnTo>
                    <a:pt x="2755" y="244"/>
                  </a:lnTo>
                  <a:lnTo>
                    <a:pt x="2747" y="219"/>
                  </a:lnTo>
                  <a:lnTo>
                    <a:pt x="2743" y="191"/>
                  </a:lnTo>
                  <a:lnTo>
                    <a:pt x="2744" y="165"/>
                  </a:lnTo>
                  <a:lnTo>
                    <a:pt x="2749" y="139"/>
                  </a:lnTo>
                  <a:lnTo>
                    <a:pt x="2758" y="114"/>
                  </a:lnTo>
                  <a:lnTo>
                    <a:pt x="2772" y="90"/>
                  </a:lnTo>
                  <a:lnTo>
                    <a:pt x="2791" y="70"/>
                  </a:lnTo>
                  <a:lnTo>
                    <a:pt x="2811" y="48"/>
                  </a:lnTo>
                  <a:lnTo>
                    <a:pt x="2831" y="31"/>
                  </a:lnTo>
                  <a:lnTo>
                    <a:pt x="2854" y="18"/>
                  </a:lnTo>
                  <a:lnTo>
                    <a:pt x="2878" y="8"/>
                  </a:lnTo>
                  <a:lnTo>
                    <a:pt x="2904" y="2"/>
                  </a:lnTo>
                  <a:lnTo>
                    <a:pt x="29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899598" y="3784011"/>
              <a:ext cx="493864" cy="493365"/>
              <a:chOff x="5516" y="3626"/>
              <a:chExt cx="1981" cy="1979"/>
            </a:xfrm>
          </p:grpSpPr>
          <p:sp>
            <p:nvSpPr>
              <p:cNvPr id="172" name="Google Shape;172;p5"/>
              <p:cNvSpPr/>
              <p:nvPr/>
            </p:nvSpPr>
            <p:spPr>
              <a:xfrm>
                <a:off x="5524" y="4270"/>
                <a:ext cx="491" cy="498"/>
              </a:xfrm>
              <a:custGeom>
                <a:avLst/>
                <a:gdLst/>
                <a:ahLst/>
                <a:cxnLst/>
                <a:rect l="l" t="t" r="r" b="b"/>
                <a:pathLst>
                  <a:path w="980" h="996" extrusionOk="0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6"/>
                    </a:lnTo>
                    <a:lnTo>
                      <a:pt x="696" y="444"/>
                    </a:lnTo>
                    <a:lnTo>
                      <a:pt x="649" y="514"/>
                    </a:lnTo>
                    <a:lnTo>
                      <a:pt x="599" y="588"/>
                    </a:lnTo>
                    <a:lnTo>
                      <a:pt x="546" y="665"/>
                    </a:lnTo>
                    <a:lnTo>
                      <a:pt x="491" y="748"/>
                    </a:lnTo>
                    <a:lnTo>
                      <a:pt x="431" y="834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6"/>
                    </a:lnTo>
                    <a:lnTo>
                      <a:pt x="0" y="666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09"/>
                    </a:lnTo>
                    <a:lnTo>
                      <a:pt x="66" y="588"/>
                    </a:lnTo>
                    <a:lnTo>
                      <a:pt x="89" y="561"/>
                    </a:lnTo>
                    <a:lnTo>
                      <a:pt x="115" y="533"/>
                    </a:lnTo>
                    <a:lnTo>
                      <a:pt x="144" y="503"/>
                    </a:lnTo>
                    <a:lnTo>
                      <a:pt x="174" y="471"/>
                    </a:lnTo>
                    <a:lnTo>
                      <a:pt x="208" y="438"/>
                    </a:lnTo>
                    <a:lnTo>
                      <a:pt x="244" y="403"/>
                    </a:lnTo>
                    <a:lnTo>
                      <a:pt x="283" y="368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0"/>
                    </a:lnTo>
                    <a:lnTo>
                      <a:pt x="603" y="130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4"/>
                    </a:lnTo>
                    <a:lnTo>
                      <a:pt x="815" y="35"/>
                    </a:lnTo>
                    <a:lnTo>
                      <a:pt x="870" y="19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6354" y="5106"/>
                <a:ext cx="498" cy="489"/>
              </a:xfrm>
              <a:custGeom>
                <a:avLst/>
                <a:gdLst/>
                <a:ahLst/>
                <a:cxnLst/>
                <a:rect l="l" t="t" r="r" b="b"/>
                <a:pathLst>
                  <a:path w="998" h="979" extrusionOk="0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6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6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49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90"/>
                    </a:lnTo>
                    <a:lnTo>
                      <a:pt x="330" y="433"/>
                    </a:lnTo>
                    <a:lnTo>
                      <a:pt x="409" y="381"/>
                    </a:lnTo>
                    <a:lnTo>
                      <a:pt x="483" y="332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5516" y="4987"/>
                <a:ext cx="618" cy="618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235" extrusionOk="0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8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3"/>
                    </a:lnTo>
                    <a:lnTo>
                      <a:pt x="647" y="874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7"/>
                    </a:lnTo>
                    <a:lnTo>
                      <a:pt x="858" y="1062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6"/>
                    </a:lnTo>
                    <a:lnTo>
                      <a:pt x="386" y="1217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5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7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4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1"/>
                    </a:lnTo>
                    <a:lnTo>
                      <a:pt x="6" y="947"/>
                    </a:lnTo>
                    <a:lnTo>
                      <a:pt x="18" y="855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5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4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5766" y="3626"/>
                <a:ext cx="1731" cy="1729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3456" extrusionOk="0">
                    <a:moveTo>
                      <a:pt x="2076" y="928"/>
                    </a:moveTo>
                    <a:lnTo>
                      <a:pt x="2026" y="931"/>
                    </a:lnTo>
                    <a:lnTo>
                      <a:pt x="1977" y="939"/>
                    </a:lnTo>
                    <a:lnTo>
                      <a:pt x="1928" y="952"/>
                    </a:lnTo>
                    <a:lnTo>
                      <a:pt x="1881" y="972"/>
                    </a:lnTo>
                    <a:lnTo>
                      <a:pt x="1837" y="996"/>
                    </a:lnTo>
                    <a:lnTo>
                      <a:pt x="1794" y="1026"/>
                    </a:lnTo>
                    <a:lnTo>
                      <a:pt x="1754" y="1061"/>
                    </a:lnTo>
                    <a:lnTo>
                      <a:pt x="1719" y="1101"/>
                    </a:lnTo>
                    <a:lnTo>
                      <a:pt x="1689" y="1143"/>
                    </a:lnTo>
                    <a:lnTo>
                      <a:pt x="1665" y="1188"/>
                    </a:lnTo>
                    <a:lnTo>
                      <a:pt x="1646" y="1235"/>
                    </a:lnTo>
                    <a:lnTo>
                      <a:pt x="1632" y="1283"/>
                    </a:lnTo>
                    <a:lnTo>
                      <a:pt x="1624" y="1333"/>
                    </a:lnTo>
                    <a:lnTo>
                      <a:pt x="1621" y="1382"/>
                    </a:lnTo>
                    <a:lnTo>
                      <a:pt x="1624" y="1433"/>
                    </a:lnTo>
                    <a:lnTo>
                      <a:pt x="1632" y="1481"/>
                    </a:lnTo>
                    <a:lnTo>
                      <a:pt x="1646" y="1529"/>
                    </a:lnTo>
                    <a:lnTo>
                      <a:pt x="1665" y="1577"/>
                    </a:lnTo>
                    <a:lnTo>
                      <a:pt x="1689" y="1622"/>
                    </a:lnTo>
                    <a:lnTo>
                      <a:pt x="1719" y="1665"/>
                    </a:lnTo>
                    <a:lnTo>
                      <a:pt x="1754" y="1705"/>
                    </a:lnTo>
                    <a:lnTo>
                      <a:pt x="1794" y="1740"/>
                    </a:lnTo>
                    <a:lnTo>
                      <a:pt x="1837" y="1770"/>
                    </a:lnTo>
                    <a:lnTo>
                      <a:pt x="1881" y="1794"/>
                    </a:lnTo>
                    <a:lnTo>
                      <a:pt x="1928" y="1813"/>
                    </a:lnTo>
                    <a:lnTo>
                      <a:pt x="1977" y="1826"/>
                    </a:lnTo>
                    <a:lnTo>
                      <a:pt x="2026" y="1835"/>
                    </a:lnTo>
                    <a:lnTo>
                      <a:pt x="2076" y="1837"/>
                    </a:lnTo>
                    <a:lnTo>
                      <a:pt x="2127" y="1835"/>
                    </a:lnTo>
                    <a:lnTo>
                      <a:pt x="2175" y="1826"/>
                    </a:lnTo>
                    <a:lnTo>
                      <a:pt x="2225" y="1813"/>
                    </a:lnTo>
                    <a:lnTo>
                      <a:pt x="2270" y="1794"/>
                    </a:lnTo>
                    <a:lnTo>
                      <a:pt x="2316" y="1770"/>
                    </a:lnTo>
                    <a:lnTo>
                      <a:pt x="2359" y="1740"/>
                    </a:lnTo>
                    <a:lnTo>
                      <a:pt x="2399" y="1705"/>
                    </a:lnTo>
                    <a:lnTo>
                      <a:pt x="2434" y="1665"/>
                    </a:lnTo>
                    <a:lnTo>
                      <a:pt x="2464" y="1622"/>
                    </a:lnTo>
                    <a:lnTo>
                      <a:pt x="2488" y="1577"/>
                    </a:lnTo>
                    <a:lnTo>
                      <a:pt x="2507" y="1529"/>
                    </a:lnTo>
                    <a:lnTo>
                      <a:pt x="2521" y="1481"/>
                    </a:lnTo>
                    <a:lnTo>
                      <a:pt x="2529" y="1433"/>
                    </a:lnTo>
                    <a:lnTo>
                      <a:pt x="2532" y="1382"/>
                    </a:lnTo>
                    <a:lnTo>
                      <a:pt x="2529" y="1333"/>
                    </a:lnTo>
                    <a:lnTo>
                      <a:pt x="2521" y="1283"/>
                    </a:lnTo>
                    <a:lnTo>
                      <a:pt x="2507" y="1235"/>
                    </a:lnTo>
                    <a:lnTo>
                      <a:pt x="2488" y="1188"/>
                    </a:lnTo>
                    <a:lnTo>
                      <a:pt x="2464" y="1143"/>
                    </a:lnTo>
                    <a:lnTo>
                      <a:pt x="2434" y="1101"/>
                    </a:lnTo>
                    <a:lnTo>
                      <a:pt x="2399" y="1061"/>
                    </a:lnTo>
                    <a:lnTo>
                      <a:pt x="2359" y="1026"/>
                    </a:lnTo>
                    <a:lnTo>
                      <a:pt x="2316" y="996"/>
                    </a:lnTo>
                    <a:lnTo>
                      <a:pt x="2270" y="972"/>
                    </a:lnTo>
                    <a:lnTo>
                      <a:pt x="2225" y="952"/>
                    </a:lnTo>
                    <a:lnTo>
                      <a:pt x="2175" y="939"/>
                    </a:lnTo>
                    <a:lnTo>
                      <a:pt x="2127" y="931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2"/>
                    </a:lnTo>
                    <a:lnTo>
                      <a:pt x="3377" y="10"/>
                    </a:lnTo>
                    <a:lnTo>
                      <a:pt x="3401" y="23"/>
                    </a:lnTo>
                    <a:lnTo>
                      <a:pt x="3421" y="40"/>
                    </a:lnTo>
                    <a:lnTo>
                      <a:pt x="3438" y="60"/>
                    </a:lnTo>
                    <a:lnTo>
                      <a:pt x="3451" y="86"/>
                    </a:lnTo>
                    <a:lnTo>
                      <a:pt x="3459" y="111"/>
                    </a:lnTo>
                    <a:lnTo>
                      <a:pt x="3461" y="139"/>
                    </a:lnTo>
                    <a:lnTo>
                      <a:pt x="3460" y="194"/>
                    </a:lnTo>
                    <a:lnTo>
                      <a:pt x="3457" y="256"/>
                    </a:lnTo>
                    <a:lnTo>
                      <a:pt x="3454" y="323"/>
                    </a:lnTo>
                    <a:lnTo>
                      <a:pt x="3450" y="395"/>
                    </a:lnTo>
                    <a:lnTo>
                      <a:pt x="3444" y="471"/>
                    </a:lnTo>
                    <a:lnTo>
                      <a:pt x="3437" y="552"/>
                    </a:lnTo>
                    <a:lnTo>
                      <a:pt x="3427" y="635"/>
                    </a:lnTo>
                    <a:lnTo>
                      <a:pt x="3416" y="722"/>
                    </a:lnTo>
                    <a:lnTo>
                      <a:pt x="3404" y="811"/>
                    </a:lnTo>
                    <a:lnTo>
                      <a:pt x="3389" y="903"/>
                    </a:lnTo>
                    <a:lnTo>
                      <a:pt x="3372" y="997"/>
                    </a:lnTo>
                    <a:lnTo>
                      <a:pt x="3351" y="1091"/>
                    </a:lnTo>
                    <a:lnTo>
                      <a:pt x="3329" y="1187"/>
                    </a:lnTo>
                    <a:lnTo>
                      <a:pt x="3304" y="1283"/>
                    </a:lnTo>
                    <a:lnTo>
                      <a:pt x="3275" y="1380"/>
                    </a:lnTo>
                    <a:lnTo>
                      <a:pt x="3244" y="1475"/>
                    </a:lnTo>
                    <a:lnTo>
                      <a:pt x="3210" y="1569"/>
                    </a:lnTo>
                    <a:lnTo>
                      <a:pt x="3171" y="1663"/>
                    </a:lnTo>
                    <a:lnTo>
                      <a:pt x="3129" y="1755"/>
                    </a:lnTo>
                    <a:lnTo>
                      <a:pt x="3083" y="1845"/>
                    </a:lnTo>
                    <a:lnTo>
                      <a:pt x="3033" y="1932"/>
                    </a:lnTo>
                    <a:lnTo>
                      <a:pt x="2980" y="2015"/>
                    </a:lnTo>
                    <a:lnTo>
                      <a:pt x="2922" y="2094"/>
                    </a:lnTo>
                    <a:lnTo>
                      <a:pt x="2859" y="2172"/>
                    </a:lnTo>
                    <a:lnTo>
                      <a:pt x="2793" y="2243"/>
                    </a:lnTo>
                    <a:lnTo>
                      <a:pt x="2738" y="2296"/>
                    </a:lnTo>
                    <a:lnTo>
                      <a:pt x="2686" y="2346"/>
                    </a:lnTo>
                    <a:lnTo>
                      <a:pt x="2638" y="2390"/>
                    </a:lnTo>
                    <a:lnTo>
                      <a:pt x="2592" y="2431"/>
                    </a:lnTo>
                    <a:lnTo>
                      <a:pt x="2546" y="2469"/>
                    </a:lnTo>
                    <a:lnTo>
                      <a:pt x="2501" y="2504"/>
                    </a:lnTo>
                    <a:lnTo>
                      <a:pt x="2457" y="2538"/>
                    </a:lnTo>
                    <a:lnTo>
                      <a:pt x="2412" y="2571"/>
                    </a:lnTo>
                    <a:lnTo>
                      <a:pt x="2366" y="2603"/>
                    </a:lnTo>
                    <a:lnTo>
                      <a:pt x="2318" y="2635"/>
                    </a:lnTo>
                    <a:lnTo>
                      <a:pt x="2267" y="2668"/>
                    </a:lnTo>
                    <a:lnTo>
                      <a:pt x="2214" y="2702"/>
                    </a:lnTo>
                    <a:lnTo>
                      <a:pt x="2156" y="2738"/>
                    </a:lnTo>
                    <a:lnTo>
                      <a:pt x="2094" y="2777"/>
                    </a:lnTo>
                    <a:lnTo>
                      <a:pt x="2050" y="2804"/>
                    </a:lnTo>
                    <a:lnTo>
                      <a:pt x="2003" y="2833"/>
                    </a:lnTo>
                    <a:lnTo>
                      <a:pt x="1955" y="2865"/>
                    </a:lnTo>
                    <a:lnTo>
                      <a:pt x="1903" y="2897"/>
                    </a:lnTo>
                    <a:lnTo>
                      <a:pt x="1849" y="2931"/>
                    </a:lnTo>
                    <a:lnTo>
                      <a:pt x="1791" y="2969"/>
                    </a:lnTo>
                    <a:lnTo>
                      <a:pt x="1729" y="3007"/>
                    </a:lnTo>
                    <a:lnTo>
                      <a:pt x="1665" y="3049"/>
                    </a:lnTo>
                    <a:lnTo>
                      <a:pt x="1597" y="3094"/>
                    </a:lnTo>
                    <a:lnTo>
                      <a:pt x="1525" y="3142"/>
                    </a:lnTo>
                    <a:lnTo>
                      <a:pt x="1449" y="3193"/>
                    </a:lnTo>
                    <a:lnTo>
                      <a:pt x="1368" y="3247"/>
                    </a:lnTo>
                    <a:lnTo>
                      <a:pt x="1283" y="3304"/>
                    </a:lnTo>
                    <a:lnTo>
                      <a:pt x="1193" y="3366"/>
                    </a:lnTo>
                    <a:lnTo>
                      <a:pt x="1099" y="3431"/>
                    </a:lnTo>
                    <a:lnTo>
                      <a:pt x="1074" y="3445"/>
                    </a:lnTo>
                    <a:lnTo>
                      <a:pt x="1048" y="3453"/>
                    </a:lnTo>
                    <a:lnTo>
                      <a:pt x="1021" y="3456"/>
                    </a:lnTo>
                    <a:lnTo>
                      <a:pt x="994" y="3454"/>
                    </a:lnTo>
                    <a:lnTo>
                      <a:pt x="969" y="3445"/>
                    </a:lnTo>
                    <a:lnTo>
                      <a:pt x="946" y="3433"/>
                    </a:lnTo>
                    <a:lnTo>
                      <a:pt x="924" y="3415"/>
                    </a:lnTo>
                    <a:lnTo>
                      <a:pt x="40" y="2534"/>
                    </a:lnTo>
                    <a:lnTo>
                      <a:pt x="23" y="2512"/>
                    </a:lnTo>
                    <a:lnTo>
                      <a:pt x="10" y="2488"/>
                    </a:lnTo>
                    <a:lnTo>
                      <a:pt x="3" y="2463"/>
                    </a:lnTo>
                    <a:lnTo>
                      <a:pt x="0" y="2436"/>
                    </a:lnTo>
                    <a:lnTo>
                      <a:pt x="3" y="2408"/>
                    </a:lnTo>
                    <a:lnTo>
                      <a:pt x="11" y="2383"/>
                    </a:lnTo>
                    <a:lnTo>
                      <a:pt x="25" y="2359"/>
                    </a:lnTo>
                    <a:lnTo>
                      <a:pt x="90" y="2265"/>
                    </a:lnTo>
                    <a:lnTo>
                      <a:pt x="152" y="2175"/>
                    </a:lnTo>
                    <a:lnTo>
                      <a:pt x="210" y="2090"/>
                    </a:lnTo>
                    <a:lnTo>
                      <a:pt x="264" y="2010"/>
                    </a:lnTo>
                    <a:lnTo>
                      <a:pt x="315" y="1934"/>
                    </a:lnTo>
                    <a:lnTo>
                      <a:pt x="362" y="1861"/>
                    </a:lnTo>
                    <a:lnTo>
                      <a:pt x="407" y="1794"/>
                    </a:lnTo>
                    <a:lnTo>
                      <a:pt x="449" y="1729"/>
                    </a:lnTo>
                    <a:lnTo>
                      <a:pt x="489" y="1668"/>
                    </a:lnTo>
                    <a:lnTo>
                      <a:pt x="525" y="1610"/>
                    </a:lnTo>
                    <a:lnTo>
                      <a:pt x="560" y="1556"/>
                    </a:lnTo>
                    <a:lnTo>
                      <a:pt x="593" y="1504"/>
                    </a:lnTo>
                    <a:lnTo>
                      <a:pt x="624" y="1456"/>
                    </a:lnTo>
                    <a:lnTo>
                      <a:pt x="653" y="1409"/>
                    </a:lnTo>
                    <a:lnTo>
                      <a:pt x="681" y="1365"/>
                    </a:lnTo>
                    <a:lnTo>
                      <a:pt x="718" y="1303"/>
                    </a:lnTo>
                    <a:lnTo>
                      <a:pt x="755" y="1246"/>
                    </a:lnTo>
                    <a:lnTo>
                      <a:pt x="790" y="1193"/>
                    </a:lnTo>
                    <a:lnTo>
                      <a:pt x="822" y="1142"/>
                    </a:lnTo>
                    <a:lnTo>
                      <a:pt x="855" y="1094"/>
                    </a:lnTo>
                    <a:lnTo>
                      <a:pt x="886" y="1048"/>
                    </a:lnTo>
                    <a:lnTo>
                      <a:pt x="919" y="1002"/>
                    </a:lnTo>
                    <a:lnTo>
                      <a:pt x="953" y="957"/>
                    </a:lnTo>
                    <a:lnTo>
                      <a:pt x="989" y="914"/>
                    </a:lnTo>
                    <a:lnTo>
                      <a:pt x="1027" y="868"/>
                    </a:lnTo>
                    <a:lnTo>
                      <a:pt x="1068" y="822"/>
                    </a:lnTo>
                    <a:lnTo>
                      <a:pt x="1112" y="773"/>
                    </a:lnTo>
                    <a:lnTo>
                      <a:pt x="1161" y="722"/>
                    </a:lnTo>
                    <a:lnTo>
                      <a:pt x="1215" y="667"/>
                    </a:lnTo>
                    <a:lnTo>
                      <a:pt x="1287" y="601"/>
                    </a:lnTo>
                    <a:lnTo>
                      <a:pt x="1363" y="538"/>
                    </a:lnTo>
                    <a:lnTo>
                      <a:pt x="1442" y="480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2"/>
                    </a:lnTo>
                    <a:lnTo>
                      <a:pt x="1794" y="290"/>
                    </a:lnTo>
                    <a:lnTo>
                      <a:pt x="1889" y="252"/>
                    </a:lnTo>
                    <a:lnTo>
                      <a:pt x="1983" y="217"/>
                    </a:lnTo>
                    <a:lnTo>
                      <a:pt x="2080" y="186"/>
                    </a:lnTo>
                    <a:lnTo>
                      <a:pt x="2175" y="157"/>
                    </a:lnTo>
                    <a:lnTo>
                      <a:pt x="2272" y="131"/>
                    </a:lnTo>
                    <a:lnTo>
                      <a:pt x="2367" y="110"/>
                    </a:lnTo>
                    <a:lnTo>
                      <a:pt x="2463" y="89"/>
                    </a:lnTo>
                    <a:lnTo>
                      <a:pt x="2556" y="72"/>
                    </a:lnTo>
                    <a:lnTo>
                      <a:pt x="2648" y="57"/>
                    </a:lnTo>
                    <a:lnTo>
                      <a:pt x="2737" y="45"/>
                    </a:lnTo>
                    <a:lnTo>
                      <a:pt x="2824" y="34"/>
                    </a:lnTo>
                    <a:lnTo>
                      <a:pt x="2909" y="24"/>
                    </a:lnTo>
                    <a:lnTo>
                      <a:pt x="2988" y="17"/>
                    </a:lnTo>
                    <a:lnTo>
                      <a:pt x="3065" y="11"/>
                    </a:lnTo>
                    <a:lnTo>
                      <a:pt x="3137" y="6"/>
                    </a:lnTo>
                    <a:lnTo>
                      <a:pt x="3204" y="3"/>
                    </a:lnTo>
                    <a:lnTo>
                      <a:pt x="3265" y="1"/>
                    </a:lnTo>
                    <a:lnTo>
                      <a:pt x="33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p5"/>
            <p:cNvGrpSpPr/>
            <p:nvPr/>
          </p:nvGrpSpPr>
          <p:grpSpPr>
            <a:xfrm>
              <a:off x="9878574" y="3763687"/>
              <a:ext cx="508996" cy="505898"/>
              <a:chOff x="9876" y="-1946"/>
              <a:chExt cx="822" cy="817"/>
            </a:xfrm>
          </p:grpSpPr>
          <p:sp>
            <p:nvSpPr>
              <p:cNvPr id="178" name="Google Shape;178;p5"/>
              <p:cNvSpPr/>
              <p:nvPr/>
            </p:nvSpPr>
            <p:spPr>
              <a:xfrm>
                <a:off x="10016" y="-1801"/>
                <a:ext cx="356" cy="7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298" extrusionOk="0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0016" y="-1662"/>
                <a:ext cx="356" cy="7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298" extrusionOk="0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0016" y="-1522"/>
                <a:ext cx="21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60" h="297" extrusionOk="0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9876" y="-1946"/>
                <a:ext cx="636" cy="817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3271" extrusionOk="0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10305" y="-1855"/>
                <a:ext cx="393" cy="586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2342" extrusionOk="0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9995" y="-1385"/>
                <a:ext cx="286" cy="14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85" extrusionOk="0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" name="Google Shape;185;p5"/>
            <p:cNvSpPr/>
            <p:nvPr/>
          </p:nvSpPr>
          <p:spPr>
            <a:xfrm>
              <a:off x="4465755" y="3796166"/>
              <a:ext cx="641685" cy="481209"/>
            </a:xfrm>
            <a:custGeom>
              <a:avLst/>
              <a:gdLst/>
              <a:ahLst/>
              <a:cxnLst/>
              <a:rect l="l" t="t" r="r" b="b"/>
              <a:pathLst>
                <a:path w="6231" h="4673" extrusionOk="0">
                  <a:moveTo>
                    <a:pt x="6189" y="0"/>
                  </a:moveTo>
                  <a:lnTo>
                    <a:pt x="6206" y="6"/>
                  </a:lnTo>
                  <a:lnTo>
                    <a:pt x="6219" y="17"/>
                  </a:lnTo>
                  <a:lnTo>
                    <a:pt x="6229" y="34"/>
                  </a:lnTo>
                  <a:lnTo>
                    <a:pt x="6231" y="53"/>
                  </a:lnTo>
                  <a:lnTo>
                    <a:pt x="6223" y="72"/>
                  </a:lnTo>
                  <a:lnTo>
                    <a:pt x="3477" y="4603"/>
                  </a:lnTo>
                  <a:lnTo>
                    <a:pt x="3455" y="4631"/>
                  </a:lnTo>
                  <a:lnTo>
                    <a:pt x="3428" y="4652"/>
                  </a:lnTo>
                  <a:lnTo>
                    <a:pt x="3398" y="4665"/>
                  </a:lnTo>
                  <a:lnTo>
                    <a:pt x="3366" y="4673"/>
                  </a:lnTo>
                  <a:lnTo>
                    <a:pt x="3332" y="4673"/>
                  </a:lnTo>
                  <a:lnTo>
                    <a:pt x="3300" y="4664"/>
                  </a:lnTo>
                  <a:lnTo>
                    <a:pt x="3269" y="4648"/>
                  </a:lnTo>
                  <a:lnTo>
                    <a:pt x="2513" y="4132"/>
                  </a:lnTo>
                  <a:lnTo>
                    <a:pt x="1745" y="4641"/>
                  </a:lnTo>
                  <a:lnTo>
                    <a:pt x="1717" y="4654"/>
                  </a:lnTo>
                  <a:lnTo>
                    <a:pt x="1690" y="4656"/>
                  </a:lnTo>
                  <a:lnTo>
                    <a:pt x="1664" y="4650"/>
                  </a:lnTo>
                  <a:lnTo>
                    <a:pt x="1639" y="4639"/>
                  </a:lnTo>
                  <a:lnTo>
                    <a:pt x="1621" y="4618"/>
                  </a:lnTo>
                  <a:lnTo>
                    <a:pt x="1609" y="4595"/>
                  </a:lnTo>
                  <a:lnTo>
                    <a:pt x="1603" y="4565"/>
                  </a:lnTo>
                  <a:lnTo>
                    <a:pt x="1603" y="3511"/>
                  </a:lnTo>
                  <a:lnTo>
                    <a:pt x="5090" y="905"/>
                  </a:lnTo>
                  <a:lnTo>
                    <a:pt x="972" y="3077"/>
                  </a:lnTo>
                  <a:lnTo>
                    <a:pt x="64" y="2459"/>
                  </a:lnTo>
                  <a:lnTo>
                    <a:pt x="36" y="2434"/>
                  </a:lnTo>
                  <a:lnTo>
                    <a:pt x="15" y="2404"/>
                  </a:lnTo>
                  <a:lnTo>
                    <a:pt x="4" y="2370"/>
                  </a:lnTo>
                  <a:lnTo>
                    <a:pt x="0" y="2335"/>
                  </a:lnTo>
                  <a:lnTo>
                    <a:pt x="0" y="2335"/>
                  </a:lnTo>
                  <a:lnTo>
                    <a:pt x="4" y="2301"/>
                  </a:lnTo>
                  <a:lnTo>
                    <a:pt x="17" y="2269"/>
                  </a:lnTo>
                  <a:lnTo>
                    <a:pt x="36" y="2241"/>
                  </a:lnTo>
                  <a:lnTo>
                    <a:pt x="62" y="2216"/>
                  </a:lnTo>
                  <a:lnTo>
                    <a:pt x="96" y="2199"/>
                  </a:lnTo>
                  <a:lnTo>
                    <a:pt x="6168" y="4"/>
                  </a:lnTo>
                  <a:lnTo>
                    <a:pt x="6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1273845" y="2027887"/>
              <a:ext cx="2208464" cy="246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1059747" y="2974753"/>
              <a:ext cx="2345831" cy="211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5"/>
          <p:cNvSpPr/>
          <p:nvPr/>
        </p:nvSpPr>
        <p:spPr>
          <a:xfrm>
            <a:off x="1400630" y="212594"/>
            <a:ext cx="354937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085" y="1151426"/>
            <a:ext cx="5636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016000" y="2077359"/>
            <a:ext cx="104212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7119" y="4661664"/>
            <a:ext cx="66896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4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/>
          <p:nvPr/>
        </p:nvSpPr>
        <p:spPr>
          <a:xfrm>
            <a:off x="5642923" y="1844279"/>
            <a:ext cx="4429264" cy="1008956"/>
          </a:xfrm>
          <a:prstGeom prst="roundRect">
            <a:avLst>
              <a:gd name="adj" fmla="val 16667"/>
            </a:avLst>
          </a:prstGeom>
          <a:solidFill>
            <a:srgbClr val="0F802E"/>
          </a:solidFill>
          <a:ln>
            <a:noFill/>
          </a:ln>
          <a:effectLst>
            <a:outerShdw blurRad="101600" dist="762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182875" tIns="45700" rIns="18287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5018079" y="1953491"/>
            <a:ext cx="511216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400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4400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sz="44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mở</a:t>
            </a:r>
            <a:r>
              <a:rPr lang="en-US" sz="44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đầu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83082" y="214507"/>
            <a:ext cx="867155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bố</a:t>
            </a:r>
            <a:r>
              <a:rPr lang="en-US" sz="40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cục</a:t>
            </a:r>
            <a:r>
              <a:rPr lang="en-US" sz="40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sz="4000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1400630" y="2118711"/>
            <a:ext cx="4242292" cy="2551651"/>
          </a:xfrm>
          <a:custGeom>
            <a:avLst/>
            <a:gdLst/>
            <a:ahLst/>
            <a:cxnLst/>
            <a:rect l="l" t="t" r="r" b="b"/>
            <a:pathLst>
              <a:path w="4242292" h="2551651" extrusionOk="0">
                <a:moveTo>
                  <a:pt x="2614731" y="634"/>
                </a:moveTo>
                <a:cubicBezTo>
                  <a:pt x="2699801" y="4834"/>
                  <a:pt x="2781307" y="29792"/>
                  <a:pt x="2848741" y="71987"/>
                </a:cubicBezTo>
                <a:lnTo>
                  <a:pt x="2924695" y="134301"/>
                </a:lnTo>
                <a:lnTo>
                  <a:pt x="2929390" y="138153"/>
                </a:lnTo>
                <a:cubicBezTo>
                  <a:pt x="3014100" y="56457"/>
                  <a:pt x="3133442" y="9055"/>
                  <a:pt x="3258014" y="1567"/>
                </a:cubicBezTo>
                <a:cubicBezTo>
                  <a:pt x="3332757" y="-2925"/>
                  <a:pt x="3409382" y="6952"/>
                  <a:pt x="3481539" y="32413"/>
                </a:cubicBezTo>
                <a:cubicBezTo>
                  <a:pt x="3628158" y="84132"/>
                  <a:pt x="3733292" y="192410"/>
                  <a:pt x="3761537" y="320880"/>
                </a:cubicBezTo>
                <a:lnTo>
                  <a:pt x="3763061" y="321395"/>
                </a:lnTo>
                <a:lnTo>
                  <a:pt x="3881455" y="361354"/>
                </a:lnTo>
                <a:cubicBezTo>
                  <a:pt x="3993479" y="413322"/>
                  <a:pt x="4079685" y="498117"/>
                  <a:pt x="4120875" y="600846"/>
                </a:cubicBezTo>
                <a:cubicBezTo>
                  <a:pt x="4160791" y="700269"/>
                  <a:pt x="4155102" y="808252"/>
                  <a:pt x="4104791" y="904427"/>
                </a:cubicBezTo>
                <a:cubicBezTo>
                  <a:pt x="4228461" y="1036322"/>
                  <a:pt x="4271711" y="1207300"/>
                  <a:pt x="4222282" y="1368596"/>
                </a:cubicBezTo>
                <a:cubicBezTo>
                  <a:pt x="4156573" y="1583028"/>
                  <a:pt x="3939048" y="1743616"/>
                  <a:pt x="3671898" y="1774907"/>
                </a:cubicBezTo>
                <a:cubicBezTo>
                  <a:pt x="3670623" y="1908749"/>
                  <a:pt x="3598736" y="2035684"/>
                  <a:pt x="3474870" y="2123063"/>
                </a:cubicBezTo>
                <a:cubicBezTo>
                  <a:pt x="3286669" y="2255843"/>
                  <a:pt x="3014811" y="2272905"/>
                  <a:pt x="2804053" y="2165217"/>
                </a:cubicBezTo>
                <a:cubicBezTo>
                  <a:pt x="2735893" y="2350188"/>
                  <a:pt x="2553379" y="2491588"/>
                  <a:pt x="2324674" y="2536635"/>
                </a:cubicBezTo>
                <a:cubicBezTo>
                  <a:pt x="2055170" y="2589712"/>
                  <a:pt x="1773898" y="2499263"/>
                  <a:pt x="1619826" y="2309923"/>
                </a:cubicBezTo>
                <a:cubicBezTo>
                  <a:pt x="1256172" y="2489640"/>
                  <a:pt x="783854" y="2388623"/>
                  <a:pt x="572802" y="2085927"/>
                </a:cubicBezTo>
                <a:cubicBezTo>
                  <a:pt x="365476" y="2105823"/>
                  <a:pt x="170802" y="2000438"/>
                  <a:pt x="112449" y="1836662"/>
                </a:cubicBezTo>
                <a:cubicBezTo>
                  <a:pt x="70179" y="1718170"/>
                  <a:pt x="107545" y="1590290"/>
                  <a:pt x="210815" y="1500196"/>
                </a:cubicBezTo>
                <a:cubicBezTo>
                  <a:pt x="64295" y="1429525"/>
                  <a:pt x="-17301" y="1293911"/>
                  <a:pt x="3098" y="1154991"/>
                </a:cubicBezTo>
                <a:cubicBezTo>
                  <a:pt x="27027" y="992337"/>
                  <a:pt x="184532" y="864930"/>
                  <a:pt x="382443" y="848163"/>
                </a:cubicBezTo>
                <a:lnTo>
                  <a:pt x="386071" y="840074"/>
                </a:lnTo>
                <a:cubicBezTo>
                  <a:pt x="359494" y="679900"/>
                  <a:pt x="421476" y="518368"/>
                  <a:pt x="555051" y="399462"/>
                </a:cubicBezTo>
                <a:cubicBezTo>
                  <a:pt x="766103" y="211657"/>
                  <a:pt x="1108279" y="169798"/>
                  <a:pt x="1377096" y="298800"/>
                </a:cubicBezTo>
                <a:lnTo>
                  <a:pt x="1377254" y="298614"/>
                </a:lnTo>
                <a:lnTo>
                  <a:pt x="1449591" y="213282"/>
                </a:lnTo>
                <a:cubicBezTo>
                  <a:pt x="1642435" y="36215"/>
                  <a:pt x="1987770" y="18140"/>
                  <a:pt x="2205908" y="194299"/>
                </a:cubicBezTo>
                <a:lnTo>
                  <a:pt x="2209605" y="189719"/>
                </a:lnTo>
                <a:lnTo>
                  <a:pt x="2263293" y="123196"/>
                </a:lnTo>
                <a:cubicBezTo>
                  <a:pt x="2330301" y="58800"/>
                  <a:pt x="2424340" y="15616"/>
                  <a:pt x="2528861" y="3484"/>
                </a:cubicBezTo>
                <a:cubicBezTo>
                  <a:pt x="2557621" y="141"/>
                  <a:pt x="2586374" y="-766"/>
                  <a:pt x="2614731" y="63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5642922" y="3213770"/>
            <a:ext cx="4546107" cy="997556"/>
          </a:xfrm>
          <a:prstGeom prst="roundRect">
            <a:avLst>
              <a:gd name="adj" fmla="val 16667"/>
            </a:avLst>
          </a:prstGeom>
          <a:solidFill>
            <a:srgbClr val="A4CC41"/>
          </a:solidFill>
          <a:ln>
            <a:noFill/>
          </a:ln>
          <a:effectLst>
            <a:outerShdw blurRad="101600" dist="762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182875" tIns="45700" rIns="18287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5642922" y="2957832"/>
            <a:ext cx="4304383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4400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sz="44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sz="44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dung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210;p6"/>
          <p:cNvSpPr/>
          <p:nvPr/>
        </p:nvSpPr>
        <p:spPr>
          <a:xfrm>
            <a:off x="5642923" y="4502403"/>
            <a:ext cx="4546106" cy="106606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1600" dist="762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182875" tIns="45700" rIns="18287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11;p6"/>
          <p:cNvSpPr txBox="1"/>
          <p:nvPr/>
        </p:nvSpPr>
        <p:spPr>
          <a:xfrm>
            <a:off x="5401198" y="4603073"/>
            <a:ext cx="454610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4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4400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sz="44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lang="en-US" sz="44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thúc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6" grpId="0"/>
      <p:bldP spid="2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/>
          <p:nvPr/>
        </p:nvSpPr>
        <p:spPr>
          <a:xfrm>
            <a:off x="2007811" y="3204256"/>
            <a:ext cx="671399" cy="67322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2700" tIns="66350" rIns="132700" bIns="6635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0127" y="269958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75007" y="1631598"/>
            <a:ext cx="7031092" cy="1067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Phân tích kiểu văn bản</a:t>
            </a:r>
            <a:endParaRPr lang="en-US" sz="4800" u="sng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9"/>
          <p:cNvCxnSpPr/>
          <p:nvPr/>
        </p:nvCxnSpPr>
        <p:spPr>
          <a:xfrm rot="10800000">
            <a:off x="2519798" y="2358941"/>
            <a:ext cx="1775581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283" name="Google Shape;283;p9"/>
          <p:cNvCxnSpPr/>
          <p:nvPr/>
        </p:nvCxnSpPr>
        <p:spPr>
          <a:xfrm flipH="1">
            <a:off x="2510853" y="2345110"/>
            <a:ext cx="8944" cy="2556163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285" name="Google Shape;285;p9"/>
          <p:cNvSpPr/>
          <p:nvPr/>
        </p:nvSpPr>
        <p:spPr>
          <a:xfrm>
            <a:off x="799728" y="2269139"/>
            <a:ext cx="1203053" cy="2214143"/>
          </a:xfrm>
          <a:prstGeom prst="ellipse">
            <a:avLst/>
          </a:prstGeom>
          <a:gradFill>
            <a:gsLst>
              <a:gs pos="0">
                <a:srgbClr val="FEFEFE"/>
              </a:gs>
              <a:gs pos="70000">
                <a:srgbClr val="FAFAFA"/>
              </a:gs>
              <a:gs pos="100000">
                <a:srgbClr val="FAFAFA"/>
              </a:gs>
            </a:gsLst>
            <a:lin ang="8100000" scaled="0"/>
          </a:gra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8100000" algn="tr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5295390" y="4804758"/>
            <a:ext cx="1107747" cy="1107747"/>
          </a:xfrm>
          <a:prstGeom prst="ellipse">
            <a:avLst/>
          </a:prstGeom>
          <a:gradFill>
            <a:gsLst>
              <a:gs pos="0">
                <a:srgbClr val="FEFEFE"/>
              </a:gs>
              <a:gs pos="70000">
                <a:srgbClr val="FAFAFA"/>
              </a:gs>
              <a:gs pos="100000">
                <a:srgbClr val="FAFAFA"/>
              </a:gs>
            </a:gsLst>
            <a:lin ang="8100000" scaled="0"/>
          </a:gra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8100000" algn="tr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5573039" y="3418190"/>
            <a:ext cx="605367" cy="575733"/>
          </a:xfrm>
          <a:custGeom>
            <a:avLst/>
            <a:gdLst/>
            <a:ahLst/>
            <a:cxnLst/>
            <a:rect l="l" t="t" r="r" b="b"/>
            <a:pathLst>
              <a:path w="121" h="115" extrusionOk="0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5602672" y="5043248"/>
            <a:ext cx="575733" cy="630767"/>
          </a:xfrm>
          <a:custGeom>
            <a:avLst/>
            <a:gdLst/>
            <a:ahLst/>
            <a:cxnLst/>
            <a:rect l="l" t="t" r="r" b="b"/>
            <a:pathLst>
              <a:path w="272" h="298" extrusionOk="0">
                <a:moveTo>
                  <a:pt x="165" y="0"/>
                </a:moveTo>
                <a:lnTo>
                  <a:pt x="246" y="47"/>
                </a:lnTo>
                <a:lnTo>
                  <a:pt x="153" y="201"/>
                </a:lnTo>
                <a:lnTo>
                  <a:pt x="108" y="229"/>
                </a:lnTo>
                <a:lnTo>
                  <a:pt x="66" y="232"/>
                </a:lnTo>
                <a:lnTo>
                  <a:pt x="71" y="153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243" y="293"/>
                </a:moveTo>
                <a:lnTo>
                  <a:pt x="248" y="262"/>
                </a:lnTo>
                <a:lnTo>
                  <a:pt x="158" y="260"/>
                </a:lnTo>
                <a:lnTo>
                  <a:pt x="272" y="253"/>
                </a:lnTo>
                <a:lnTo>
                  <a:pt x="272" y="241"/>
                </a:lnTo>
                <a:lnTo>
                  <a:pt x="239" y="239"/>
                </a:lnTo>
                <a:lnTo>
                  <a:pt x="269" y="234"/>
                </a:lnTo>
                <a:lnTo>
                  <a:pt x="257" y="210"/>
                </a:lnTo>
                <a:lnTo>
                  <a:pt x="175" y="201"/>
                </a:lnTo>
                <a:lnTo>
                  <a:pt x="172" y="224"/>
                </a:lnTo>
                <a:lnTo>
                  <a:pt x="208" y="232"/>
                </a:lnTo>
                <a:lnTo>
                  <a:pt x="0" y="243"/>
                </a:lnTo>
                <a:lnTo>
                  <a:pt x="2" y="265"/>
                </a:lnTo>
                <a:lnTo>
                  <a:pt x="137" y="279"/>
                </a:lnTo>
                <a:lnTo>
                  <a:pt x="85" y="281"/>
                </a:lnTo>
                <a:lnTo>
                  <a:pt x="87" y="298"/>
                </a:lnTo>
                <a:lnTo>
                  <a:pt x="243" y="293"/>
                </a:lnTo>
                <a:lnTo>
                  <a:pt x="243" y="293"/>
                </a:lnTo>
                <a:close/>
                <a:moveTo>
                  <a:pt x="106" y="213"/>
                </a:moveTo>
                <a:lnTo>
                  <a:pt x="137" y="191"/>
                </a:lnTo>
                <a:lnTo>
                  <a:pt x="87" y="163"/>
                </a:lnTo>
                <a:lnTo>
                  <a:pt x="85" y="198"/>
                </a:lnTo>
                <a:lnTo>
                  <a:pt x="106" y="213"/>
                </a:lnTo>
                <a:lnTo>
                  <a:pt x="106" y="213"/>
                </a:lnTo>
                <a:close/>
                <a:moveTo>
                  <a:pt x="217" y="47"/>
                </a:moveTo>
                <a:lnTo>
                  <a:pt x="142" y="172"/>
                </a:lnTo>
                <a:lnTo>
                  <a:pt x="151" y="177"/>
                </a:lnTo>
                <a:lnTo>
                  <a:pt x="224" y="52"/>
                </a:lnTo>
                <a:lnTo>
                  <a:pt x="217" y="47"/>
                </a:lnTo>
                <a:lnTo>
                  <a:pt x="217" y="47"/>
                </a:lnTo>
                <a:close/>
                <a:moveTo>
                  <a:pt x="170" y="19"/>
                </a:moveTo>
                <a:lnTo>
                  <a:pt x="97" y="144"/>
                </a:lnTo>
                <a:lnTo>
                  <a:pt x="111" y="153"/>
                </a:lnTo>
                <a:lnTo>
                  <a:pt x="186" y="28"/>
                </a:lnTo>
                <a:lnTo>
                  <a:pt x="170" y="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9"/>
          <p:cNvSpPr txBox="1"/>
          <p:nvPr/>
        </p:nvSpPr>
        <p:spPr>
          <a:xfrm>
            <a:off x="6714631" y="1484729"/>
            <a:ext cx="1981477" cy="32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4847407" y="1654632"/>
            <a:ext cx="6473736" cy="212158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1"/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endParaRPr lang="en-US" sz="4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sz="4400" b="1" i="0" u="none" strike="noStrike" cap="none" dirty="0">
              <a:solidFill>
                <a:srgbClr val="3F3F3F"/>
              </a:solidFill>
              <a:sym typeface="Arial"/>
            </a:endParaRPr>
          </a:p>
        </p:txBody>
      </p:sp>
      <p:sp>
        <p:nvSpPr>
          <p:cNvPr id="298" name="Google Shape;298;p9"/>
          <p:cNvSpPr txBox="1"/>
          <p:nvPr/>
        </p:nvSpPr>
        <p:spPr>
          <a:xfrm>
            <a:off x="4904261" y="3968875"/>
            <a:ext cx="6228196" cy="221421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1"/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sz="4400" b="1" i="0" u="none" strike="noStrike" cap="none" dirty="0">
              <a:solidFill>
                <a:srgbClr val="3F3F3F"/>
              </a:solidFill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>
            <a:off x="1444099" y="3592179"/>
            <a:ext cx="3581266" cy="18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9;p8"/>
          <p:cNvGrpSpPr/>
          <p:nvPr/>
        </p:nvGrpSpPr>
        <p:grpSpPr>
          <a:xfrm>
            <a:off x="506262" y="892570"/>
            <a:ext cx="2046232" cy="1653585"/>
            <a:chOff x="2650777" y="1555153"/>
            <a:chExt cx="543423" cy="465527"/>
          </a:xfrm>
        </p:grpSpPr>
        <p:sp>
          <p:nvSpPr>
            <p:cNvPr id="27" name="Google Shape;270;p8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0">
                  <a:srgbClr val="F3E513">
                    <a:alpha val="0"/>
                  </a:srgbClr>
                </a:gs>
                <a:gs pos="100000">
                  <a:srgbClr val="A4CC41"/>
                </a:gs>
              </a:gsLst>
              <a:lin ang="16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1;p8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/>
              <a:ahLst/>
              <a:cxnLst/>
              <a:rect l="l" t="t" r="r" b="b"/>
              <a:pathLst>
                <a:path w="486273" h="422590" extrusionOk="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25400" cap="flat" cmpd="sng">
              <a:solidFill>
                <a:srgbClr val="F3E51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2;p8"/>
            <p:cNvSpPr txBox="1"/>
            <p:nvPr/>
          </p:nvSpPr>
          <p:spPr>
            <a:xfrm>
              <a:off x="2783155" y="1598090"/>
              <a:ext cx="292073" cy="337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dirty="0">
                  <a:solidFill>
                    <a:schemeClr val="dk1"/>
                  </a:solidFill>
                </a:rPr>
                <a:t>1</a:t>
              </a:r>
              <a:endParaRPr sz="7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" name="Google Shape;281;p9"/>
          <p:cNvCxnSpPr/>
          <p:nvPr/>
        </p:nvCxnSpPr>
        <p:spPr>
          <a:xfrm rot="10800000">
            <a:off x="2543258" y="4897610"/>
            <a:ext cx="1775581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33" name="Rectangle 32"/>
          <p:cNvSpPr/>
          <p:nvPr/>
        </p:nvSpPr>
        <p:spPr>
          <a:xfrm>
            <a:off x="887008" y="3024606"/>
            <a:ext cx="1324732" cy="144655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4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2235200" y="3418190"/>
            <a:ext cx="242956" cy="3583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Moon 3"/>
          <p:cNvSpPr/>
          <p:nvPr/>
        </p:nvSpPr>
        <p:spPr>
          <a:xfrm>
            <a:off x="4390207" y="1887910"/>
            <a:ext cx="457200" cy="914400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oon 33"/>
          <p:cNvSpPr/>
          <p:nvPr/>
        </p:nvSpPr>
        <p:spPr>
          <a:xfrm>
            <a:off x="4390207" y="4294150"/>
            <a:ext cx="457200" cy="9144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38061" y="2115250"/>
            <a:ext cx="243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5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/>
      <p:bldP spid="298" grpId="0" animBg="1"/>
      <p:bldP spid="33" grpId="0" animBg="1"/>
      <p:bldP spid="5" grpId="0" animBg="1"/>
      <p:bldP spid="4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0229" y="0"/>
            <a:ext cx="12917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281;p9"/>
          <p:cNvCxnSpPr/>
          <p:nvPr/>
        </p:nvCxnSpPr>
        <p:spPr>
          <a:xfrm flipH="1">
            <a:off x="1837636" y="2481950"/>
            <a:ext cx="1389125" cy="7619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15" name="Google Shape;282;p9"/>
          <p:cNvCxnSpPr/>
          <p:nvPr/>
        </p:nvCxnSpPr>
        <p:spPr>
          <a:xfrm flipH="1">
            <a:off x="1779579" y="5761774"/>
            <a:ext cx="1470788" cy="8817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16" name="Google Shape;283;p9"/>
          <p:cNvCxnSpPr/>
          <p:nvPr/>
        </p:nvCxnSpPr>
        <p:spPr>
          <a:xfrm flipH="1">
            <a:off x="1794082" y="864902"/>
            <a:ext cx="10" cy="4905689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20" name="Google Shape;281;p9"/>
          <p:cNvCxnSpPr/>
          <p:nvPr/>
        </p:nvCxnSpPr>
        <p:spPr>
          <a:xfrm flipH="1">
            <a:off x="1832068" y="3759208"/>
            <a:ext cx="1351151" cy="20821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22" name="Rectangle 21"/>
          <p:cNvSpPr/>
          <p:nvPr/>
        </p:nvSpPr>
        <p:spPr>
          <a:xfrm>
            <a:off x="98113" y="2673930"/>
            <a:ext cx="1346070" cy="212365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endParaRPr lang="en-US" sz="4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endParaRPr lang="en-US" sz="4400" dirty="0"/>
          </a:p>
        </p:txBody>
      </p:sp>
      <p:cxnSp>
        <p:nvCxnSpPr>
          <p:cNvPr id="13" name="Google Shape;280;p9"/>
          <p:cNvCxnSpPr/>
          <p:nvPr/>
        </p:nvCxnSpPr>
        <p:spPr>
          <a:xfrm flipH="1">
            <a:off x="1832066" y="850389"/>
            <a:ext cx="1418301" cy="14513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23" name="Rectangle 22"/>
          <p:cNvSpPr/>
          <p:nvPr/>
        </p:nvSpPr>
        <p:spPr>
          <a:xfrm>
            <a:off x="3768347" y="73556"/>
            <a:ext cx="745388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oogle Shape;269;p8"/>
          <p:cNvGrpSpPr/>
          <p:nvPr/>
        </p:nvGrpSpPr>
        <p:grpSpPr>
          <a:xfrm>
            <a:off x="178787" y="131056"/>
            <a:ext cx="1025899" cy="1036533"/>
            <a:chOff x="2650777" y="1555153"/>
            <a:chExt cx="543423" cy="465527"/>
          </a:xfrm>
        </p:grpSpPr>
        <p:sp>
          <p:nvSpPr>
            <p:cNvPr id="25" name="Google Shape;270;p8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0">
                  <a:srgbClr val="F3E513">
                    <a:alpha val="0"/>
                  </a:srgbClr>
                </a:gs>
                <a:gs pos="100000">
                  <a:srgbClr val="A4CC41"/>
                </a:gs>
              </a:gsLst>
              <a:lin ang="16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1;p8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/>
              <a:ahLst/>
              <a:cxnLst/>
              <a:rect l="l" t="t" r="r" b="b"/>
              <a:pathLst>
                <a:path w="486273" h="422590" extrusionOk="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25400" cap="flat" cmpd="sng">
              <a:solidFill>
                <a:srgbClr val="F3E51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2;p8"/>
            <p:cNvSpPr txBox="1"/>
            <p:nvPr/>
          </p:nvSpPr>
          <p:spPr>
            <a:xfrm>
              <a:off x="2783155" y="1598090"/>
              <a:ext cx="292073" cy="337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7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5-Point Star 6"/>
          <p:cNvSpPr/>
          <p:nvPr/>
        </p:nvSpPr>
        <p:spPr>
          <a:xfrm>
            <a:off x="3064578" y="25318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050670" y="1907153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28363" y="1725941"/>
            <a:ext cx="7768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992486" y="3137548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15660" y="2848098"/>
            <a:ext cx="80989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5-Point Star 257"/>
          <p:cNvSpPr/>
          <p:nvPr/>
        </p:nvSpPr>
        <p:spPr>
          <a:xfrm>
            <a:off x="3061685" y="5121372"/>
            <a:ext cx="914400" cy="100584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767203" y="5006728"/>
            <a:ext cx="77861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ight Arrow 46"/>
          <p:cNvSpPr/>
          <p:nvPr/>
        </p:nvSpPr>
        <p:spPr>
          <a:xfrm flipV="1">
            <a:off x="1458120" y="3418190"/>
            <a:ext cx="385084" cy="3583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63" name="Right Arrow 262"/>
          <p:cNvSpPr/>
          <p:nvPr/>
        </p:nvSpPr>
        <p:spPr>
          <a:xfrm>
            <a:off x="3694633" y="422115"/>
            <a:ext cx="2704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3616696" y="2074791"/>
            <a:ext cx="270437" cy="4571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flipV="1">
            <a:off x="3606061" y="3337007"/>
            <a:ext cx="281071" cy="457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3651081" y="5404381"/>
            <a:ext cx="270437" cy="5029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7" grpId="0" animBg="1"/>
      <p:bldP spid="8" grpId="0" animBg="1"/>
      <p:bldP spid="10" grpId="0"/>
      <p:bldP spid="11" grpId="0" animBg="1"/>
      <p:bldP spid="28" grpId="0"/>
      <p:bldP spid="258" grpId="0" animBg="1"/>
      <p:bldP spid="260" grpId="0"/>
      <p:bldP spid="47" grpId="0" animBg="1"/>
      <p:bldP spid="263" grpId="0" animBg="1"/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4819" y="14514"/>
            <a:ext cx="207527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269;p8"/>
          <p:cNvGrpSpPr/>
          <p:nvPr/>
        </p:nvGrpSpPr>
        <p:grpSpPr>
          <a:xfrm>
            <a:off x="428532" y="72570"/>
            <a:ext cx="1085523" cy="1370852"/>
            <a:chOff x="2650777" y="1555153"/>
            <a:chExt cx="543423" cy="465527"/>
          </a:xfrm>
        </p:grpSpPr>
        <p:sp>
          <p:nvSpPr>
            <p:cNvPr id="11" name="Google Shape;270;p8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0">
                  <a:srgbClr val="F3E513">
                    <a:alpha val="0"/>
                  </a:srgbClr>
                </a:gs>
                <a:gs pos="100000">
                  <a:srgbClr val="A4CC41"/>
                </a:gs>
              </a:gsLst>
              <a:lin ang="16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1;p8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/>
              <a:ahLst/>
              <a:cxnLst/>
              <a:rect l="l" t="t" r="r" b="b"/>
              <a:pathLst>
                <a:path w="486273" h="422590" extrusionOk="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25400" cap="flat" cmpd="sng">
              <a:solidFill>
                <a:srgbClr val="F3E51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2;p8"/>
            <p:cNvSpPr txBox="1"/>
            <p:nvPr/>
          </p:nvSpPr>
          <p:spPr>
            <a:xfrm>
              <a:off x="2783155" y="1598090"/>
              <a:ext cx="292073" cy="337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dirty="0">
                  <a:solidFill>
                    <a:schemeClr val="dk1"/>
                  </a:solidFill>
                </a:rPr>
                <a:t>3</a:t>
              </a:r>
              <a:endParaRPr sz="7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14055" y="264620"/>
            <a:ext cx="3246631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23157" y="96390"/>
            <a:ext cx="6209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4192074" y="1348385"/>
            <a:ext cx="3246631" cy="64353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endParaRPr lang="en-US" sz="40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8726" y="1296796"/>
            <a:ext cx="29290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200" dirty="0"/>
          </a:p>
        </p:txBody>
      </p:sp>
      <p:cxnSp>
        <p:nvCxnSpPr>
          <p:cNvPr id="21" name="Google Shape;280;p9"/>
          <p:cNvCxnSpPr>
            <a:endCxn id="3" idx="2"/>
          </p:cNvCxnSpPr>
          <p:nvPr/>
        </p:nvCxnSpPr>
        <p:spPr>
          <a:xfrm flipV="1">
            <a:off x="2425968" y="2035460"/>
            <a:ext cx="3577262" cy="446482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22" name="Google Shape;281;p9"/>
          <p:cNvCxnSpPr>
            <a:endCxn id="3" idx="2"/>
          </p:cNvCxnSpPr>
          <p:nvPr/>
        </p:nvCxnSpPr>
        <p:spPr>
          <a:xfrm flipH="1" flipV="1">
            <a:off x="6003230" y="2035460"/>
            <a:ext cx="9058" cy="459687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23" name="Google Shape;281;p9"/>
          <p:cNvCxnSpPr>
            <a:endCxn id="3" idx="2"/>
          </p:cNvCxnSpPr>
          <p:nvPr/>
        </p:nvCxnSpPr>
        <p:spPr>
          <a:xfrm flipH="1" flipV="1">
            <a:off x="6003230" y="2035460"/>
            <a:ext cx="3568203" cy="635169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24" name="Cloud 23"/>
          <p:cNvSpPr/>
          <p:nvPr/>
        </p:nvSpPr>
        <p:spPr>
          <a:xfrm rot="746002">
            <a:off x="277561" y="2304091"/>
            <a:ext cx="3474467" cy="44509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8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24"/>
          <p:cNvSpPr/>
          <p:nvPr/>
        </p:nvSpPr>
        <p:spPr>
          <a:xfrm rot="1122257">
            <a:off x="3927552" y="2166181"/>
            <a:ext cx="3605703" cy="472681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ctr"/>
            <a:r>
              <a:rPr lang="en-US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Cloud 383"/>
          <p:cNvSpPr/>
          <p:nvPr/>
        </p:nvSpPr>
        <p:spPr>
          <a:xfrm rot="650930">
            <a:off x="7663543" y="2554517"/>
            <a:ext cx="2859314" cy="4187371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94442" y="3429000"/>
            <a:ext cx="21265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endParaRPr lang="en-US" sz="4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3" grpId="0"/>
      <p:bldP spid="24" grpId="0" animBg="1"/>
      <p:bldP spid="25" grpId="0" animBg="1"/>
      <p:bldP spid="384" grpId="0" animBg="1"/>
      <p:bldP spid="41" grpId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432</Words>
  <PresentationFormat>Widescreen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Times New Roman</vt:lpstr>
      <vt:lpstr>Calibri</vt:lpstr>
      <vt:lpstr>.VnTime</vt:lpstr>
      <vt:lpstr>SimSun</vt:lpstr>
      <vt:lpstr>Arial</vt:lpstr>
      <vt:lpstr>OpenSans</vt:lpstr>
      <vt:lpstr>www.jpppt.com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2018-06-17T04:53:00Z</dcterms:created>
  <dcterms:modified xsi:type="dcterms:W3CDTF">2023-07-07T04:09:28Z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